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slideLayouts/slideLayout1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50" r:id="rId1"/>
    <p:sldMasterId id="2147483652" r:id="rId2"/>
    <p:sldMasterId id="2147483656" r:id="rId3"/>
    <p:sldMasterId id="2147483658" r:id="rId4"/>
    <p:sldMasterId id="2147483660" r:id="rId5"/>
    <p:sldMasterId id="2147483662" r:id="rId6"/>
    <p:sldMasterId id="2147483664" r:id="rId7"/>
    <p:sldMasterId id="2147483666" r:id="rId8"/>
    <p:sldMasterId id="2147483668" r:id="rId9"/>
    <p:sldMasterId id="2147483670" r:id="rId10"/>
    <p:sldMasterId id="2147483672" r:id="rId11"/>
  </p:sldMasterIdLst>
  <p:notesMasterIdLst>
    <p:notesMasterId r:id="rId35"/>
  </p:notesMasterIdLst>
  <p:sldIdLst>
    <p:sldId id="256" r:id="rId12"/>
    <p:sldId id="275" r:id="rId13"/>
    <p:sldId id="276" r:id="rId14"/>
    <p:sldId id="277" r:id="rId15"/>
    <p:sldId id="279" r:id="rId16"/>
    <p:sldId id="282" r:id="rId17"/>
    <p:sldId id="298" r:id="rId18"/>
    <p:sldId id="299" r:id="rId19"/>
    <p:sldId id="297" r:id="rId20"/>
    <p:sldId id="287" r:id="rId21"/>
    <p:sldId id="288" r:id="rId22"/>
    <p:sldId id="307" r:id="rId23"/>
    <p:sldId id="291" r:id="rId24"/>
    <p:sldId id="309" r:id="rId25"/>
    <p:sldId id="310" r:id="rId26"/>
    <p:sldId id="311" r:id="rId27"/>
    <p:sldId id="312" r:id="rId28"/>
    <p:sldId id="292" r:id="rId29"/>
    <p:sldId id="301" r:id="rId30"/>
    <p:sldId id="302" r:id="rId31"/>
    <p:sldId id="304" r:id="rId32"/>
    <p:sldId id="306" r:id="rId33"/>
    <p:sldId id="266" r:id="rId34"/>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B1032C-EA38-4F05-BA0D-38AFFFC7BED3}" styleName="淺色樣式 3 - 輔色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46F890A9-2807-4EBB-B81D-B2AA78EC7F39}" styleName="深色樣式 2 - 輔色 5/輔色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36" autoAdjust="0"/>
    <p:restoredTop sz="94660"/>
  </p:normalViewPr>
  <p:slideViewPr>
    <p:cSldViewPr snapToGrid="0">
      <p:cViewPr varScale="1">
        <p:scale>
          <a:sx n="59" d="100"/>
          <a:sy n="59" d="100"/>
        </p:scale>
        <p:origin x="667"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tableStyles" Target="tableStyles.xml"/><Relationship Id="rId21" Type="http://schemas.openxmlformats.org/officeDocument/2006/relationships/slide" Target="slides/slide10.xml"/><Relationship Id="rId34" Type="http://schemas.openxmlformats.org/officeDocument/2006/relationships/slide" Target="slides/slide23.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notesMaster" Target="notesMasters/notesMaster1.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76C903-0CA6-4327-9FBC-65CB0C310AD7}" type="datetimeFigureOut">
              <a:rPr lang="zh-TW" altLang="en-US" smtClean="0"/>
              <a:t>2025/9/17</a:t>
            </a:fld>
            <a:endParaRPr lang="zh-TW" altLang="en-US"/>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D1335B-B461-4771-8892-D58332EC4EE5}" type="slidenum">
              <a:rPr lang="zh-TW" altLang="en-US" smtClean="0"/>
              <a:t>‹#›</a:t>
            </a:fld>
            <a:endParaRPr lang="zh-TW" altLang="en-US"/>
          </a:p>
        </p:txBody>
      </p:sp>
    </p:spTree>
    <p:extLst>
      <p:ext uri="{BB962C8B-B14F-4D97-AF65-F5344CB8AC3E}">
        <p14:creationId xmlns:p14="http://schemas.microsoft.com/office/powerpoint/2010/main" val="1194997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EBD1335B-B461-4771-8892-D58332EC4EE5}" type="slidenum">
              <a:rPr lang="zh-TW" altLang="en-US" smtClean="0"/>
              <a:t>1</a:t>
            </a:fld>
            <a:endParaRPr lang="zh-TW" altLang="en-US"/>
          </a:p>
        </p:txBody>
      </p:sp>
    </p:spTree>
    <p:extLst>
      <p:ext uri="{BB962C8B-B14F-4D97-AF65-F5344CB8AC3E}">
        <p14:creationId xmlns:p14="http://schemas.microsoft.com/office/powerpoint/2010/main" val="2907292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reserve="1">
  <p:cSld name="Master1-Layout1-title-標題投影片">
    <p:spTree>
      <p:nvGrpSpPr>
        <p:cNvPr id="1" name=""/>
        <p:cNvGrpSpPr/>
        <p:nvPr/>
      </p:nvGrpSpPr>
      <p:grpSpPr>
        <a:xfrm>
          <a:off x="0" y="0"/>
          <a:ext cx="0" cy="0"/>
          <a:chOff x="0" y="0"/>
          <a:chExt cx="0" cy="0"/>
        </a:xfrm>
      </p:grpSpPr>
      <p:sp>
        <p:nvSpPr>
          <p:cNvPr id="12" name="PlaceHolder 1"/>
          <p:cNvSpPr>
            <a:spLocks noGrp="1"/>
          </p:cNvSpPr>
          <p:nvPr>
            <p:ph type="title"/>
          </p:nvPr>
        </p:nvSpPr>
        <p:spPr>
          <a:xfrm>
            <a:off x="609480" y="273600"/>
            <a:ext cx="10972440" cy="1144800"/>
          </a:xfrm>
          <a:prstGeom prst="rect">
            <a:avLst/>
          </a:prstGeom>
          <a:noFill/>
          <a:ln w="12600">
            <a:noFill/>
          </a:ln>
        </p:spPr>
        <p:txBody>
          <a:bodyPr lIns="0" tIns="0" rIns="0" bIns="0" anchor="ctr">
            <a:noAutofit/>
          </a:bodyPr>
          <a:lstStyle/>
          <a:p>
            <a:pPr indent="0" algn="ctr">
              <a:buNone/>
            </a:pPr>
            <a:endParaRPr lang="en-US" sz="4400" b="0" strike="noStrike" spc="-1">
              <a:solidFill>
                <a:srgbClr val="000000"/>
              </a:solidFill>
              <a:latin typeface="Arial"/>
            </a:endParaRPr>
          </a:p>
        </p:txBody>
      </p:sp>
      <p:sp>
        <p:nvSpPr>
          <p:cNvPr id="13" name="PlaceHolder 2"/>
          <p:cNvSpPr>
            <a:spLocks noGrp="1"/>
          </p:cNvSpPr>
          <p:nvPr>
            <p:ph/>
          </p:nvPr>
        </p:nvSpPr>
        <p:spPr>
          <a:xfrm>
            <a:off x="6581880" y="1793160"/>
            <a:ext cx="4813200" cy="1470600"/>
          </a:xfrm>
          <a:prstGeom prst="rect">
            <a:avLst/>
          </a:prstGeom>
          <a:noFill/>
          <a:ln w="1260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reserve="1">
  <p:cSld name="Master1-Layout11-vertTitleAndTx-直排標題及文字">
    <p:spTree>
      <p:nvGrpSpPr>
        <p:cNvPr id="1" name=""/>
        <p:cNvGrpSpPr/>
        <p:nvPr/>
      </p:nvGrpSpPr>
      <p:grpSpPr>
        <a:xfrm>
          <a:off x="0" y="0"/>
          <a:ext cx="0" cy="0"/>
          <a:chOff x="0" y="0"/>
          <a:chExt cx="0" cy="0"/>
        </a:xfrm>
      </p:grpSpPr>
      <p:sp>
        <p:nvSpPr>
          <p:cNvPr id="107" name="PlaceHolder 1"/>
          <p:cNvSpPr>
            <a:spLocks noGrp="1"/>
          </p:cNvSpPr>
          <p:nvPr>
            <p:ph type="title"/>
          </p:nvPr>
        </p:nvSpPr>
        <p:spPr>
          <a:xfrm>
            <a:off x="609480" y="273600"/>
            <a:ext cx="10972440" cy="1144800"/>
          </a:xfrm>
          <a:prstGeom prst="rect">
            <a:avLst/>
          </a:prstGeom>
          <a:noFill/>
          <a:ln w="12600">
            <a:noFill/>
          </a:ln>
        </p:spPr>
        <p:txBody>
          <a:bodyPr lIns="0" tIns="0" rIns="0" bIns="0" anchor="ctr">
            <a:noAutofit/>
          </a:bodyPr>
          <a:lstStyle/>
          <a:p>
            <a:pPr indent="0" algn="ctr">
              <a:buNone/>
            </a:pPr>
            <a:endParaRPr lang="en-US" sz="4400" b="0" strike="noStrike" spc="-1">
              <a:solidFill>
                <a:srgbClr val="000000"/>
              </a:solidFill>
              <a:latin typeface="Arial"/>
            </a:endParaRPr>
          </a:p>
        </p:txBody>
      </p:sp>
      <p:sp>
        <p:nvSpPr>
          <p:cNvPr id="108" name="PlaceHolder 2"/>
          <p:cNvSpPr>
            <a:spLocks noGrp="1"/>
          </p:cNvSpPr>
          <p:nvPr>
            <p:ph/>
          </p:nvPr>
        </p:nvSpPr>
        <p:spPr>
          <a:xfrm>
            <a:off x="6581880" y="1793160"/>
            <a:ext cx="4813200" cy="1470600"/>
          </a:xfrm>
          <a:prstGeom prst="rect">
            <a:avLst/>
          </a:prstGeom>
          <a:noFill/>
          <a:ln w="1260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4" name="PlaceHolder 3"/>
          <p:cNvSpPr>
            <a:spLocks noGrp="1"/>
          </p:cNvSpPr>
          <p:nvPr>
            <p:ph type="ftr" idx="26"/>
          </p:nvPr>
        </p:nvSpPr>
        <p:spPr/>
        <p:txBody>
          <a:bodyPr/>
          <a:lstStyle/>
          <a:p>
            <a:endParaRPr/>
          </a:p>
        </p:txBody>
      </p:sp>
      <p:sp>
        <p:nvSpPr>
          <p:cNvPr id="5" name="PlaceHolder 4"/>
          <p:cNvSpPr>
            <a:spLocks noGrp="1"/>
          </p:cNvSpPr>
          <p:nvPr>
            <p:ph type="sldNum" idx="27"/>
          </p:nvPr>
        </p:nvSpPr>
        <p:spPr/>
        <p:txBody>
          <a:bodyPr/>
          <a:lstStyle/>
          <a:p>
            <a:fld id="{2A1A0135-0ABD-4DD9-89E1-551526C7F17B}" type="slidenum">
              <a:t>‹#›</a:t>
            </a:fld>
            <a:endParaRPr/>
          </a:p>
        </p:txBody>
      </p:sp>
      <p:sp>
        <p:nvSpPr>
          <p:cNvPr id="6" name="PlaceHolder 5"/>
          <p:cNvSpPr>
            <a:spLocks noGrp="1"/>
          </p:cNvSpPr>
          <p:nvPr>
            <p:ph type="dt" idx="25"/>
          </p:nvPr>
        </p:nvSpPr>
        <p:spPr/>
        <p:txBody>
          <a:body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 preserve="1">
  <p:cSld name="Master1-Layout12-cust-封底">
    <p:spTree>
      <p:nvGrpSpPr>
        <p:cNvPr id="1" name=""/>
        <p:cNvGrpSpPr/>
        <p:nvPr/>
      </p:nvGrpSpPr>
      <p:grpSpPr>
        <a:xfrm>
          <a:off x="0" y="0"/>
          <a:ext cx="0" cy="0"/>
          <a:chOff x="0" y="0"/>
          <a:chExt cx="0" cy="0"/>
        </a:xfrm>
      </p:grpSpPr>
      <p:sp>
        <p:nvSpPr>
          <p:cNvPr id="115" name="PlaceHolder 1"/>
          <p:cNvSpPr>
            <a:spLocks noGrp="1"/>
          </p:cNvSpPr>
          <p:nvPr>
            <p:ph type="title"/>
          </p:nvPr>
        </p:nvSpPr>
        <p:spPr>
          <a:xfrm>
            <a:off x="609480" y="273600"/>
            <a:ext cx="10972440" cy="1144800"/>
          </a:xfrm>
          <a:prstGeom prst="rect">
            <a:avLst/>
          </a:prstGeom>
          <a:noFill/>
          <a:ln w="12600">
            <a:noFill/>
          </a:ln>
        </p:spPr>
        <p:txBody>
          <a:bodyPr lIns="0" tIns="0" rIns="0" bIns="0" anchor="ctr">
            <a:noAutofit/>
          </a:bodyPr>
          <a:lstStyle/>
          <a:p>
            <a:pPr indent="0" algn="ctr">
              <a:buNone/>
            </a:pPr>
            <a:endParaRPr lang="en-US" sz="4400" b="0" strike="noStrike" spc="-1">
              <a:solidFill>
                <a:srgbClr val="000000"/>
              </a:solidFill>
              <a:latin typeface="Arial"/>
            </a:endParaRPr>
          </a:p>
        </p:txBody>
      </p:sp>
      <p:sp>
        <p:nvSpPr>
          <p:cNvPr id="116" name="PlaceHolder 2"/>
          <p:cNvSpPr>
            <a:spLocks noGrp="1"/>
          </p:cNvSpPr>
          <p:nvPr>
            <p:ph/>
          </p:nvPr>
        </p:nvSpPr>
        <p:spPr>
          <a:xfrm>
            <a:off x="6581880" y="1793160"/>
            <a:ext cx="4813200" cy="1470600"/>
          </a:xfrm>
          <a:prstGeom prst="rect">
            <a:avLst/>
          </a:prstGeom>
          <a:noFill/>
          <a:ln w="1260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Master1-Layout2-obj-標題及內容">
    <p:spTree>
      <p:nvGrpSpPr>
        <p:cNvPr id="1" name=""/>
        <p:cNvGrpSpPr/>
        <p:nvPr/>
      </p:nvGrpSpPr>
      <p:grpSpPr>
        <a:xfrm>
          <a:off x="0" y="0"/>
          <a:ext cx="0" cy="0"/>
          <a:chOff x="0" y="0"/>
          <a:chExt cx="0" cy="0"/>
        </a:xfrm>
      </p:grpSpPr>
      <p:sp>
        <p:nvSpPr>
          <p:cNvPr id="20" name="PlaceHolder 1"/>
          <p:cNvSpPr>
            <a:spLocks noGrp="1"/>
          </p:cNvSpPr>
          <p:nvPr>
            <p:ph type="title"/>
          </p:nvPr>
        </p:nvSpPr>
        <p:spPr>
          <a:xfrm>
            <a:off x="609480" y="273600"/>
            <a:ext cx="10972440" cy="1144800"/>
          </a:xfrm>
          <a:prstGeom prst="rect">
            <a:avLst/>
          </a:prstGeom>
          <a:noFill/>
          <a:ln w="12600">
            <a:noFill/>
          </a:ln>
        </p:spPr>
        <p:txBody>
          <a:bodyPr lIns="0" tIns="0" rIns="0" bIns="0" anchor="ctr">
            <a:noAutofit/>
          </a:bodyPr>
          <a:lstStyle/>
          <a:p>
            <a:pPr indent="0" algn="ctr">
              <a:buNone/>
            </a:pPr>
            <a:endParaRPr lang="en-US" sz="4400" b="0" strike="noStrike" spc="-1">
              <a:solidFill>
                <a:srgbClr val="000000"/>
              </a:solidFill>
              <a:latin typeface="Arial"/>
            </a:endParaRPr>
          </a:p>
        </p:txBody>
      </p:sp>
      <p:sp>
        <p:nvSpPr>
          <p:cNvPr id="21" name="PlaceHolder 2"/>
          <p:cNvSpPr>
            <a:spLocks noGrp="1"/>
          </p:cNvSpPr>
          <p:nvPr>
            <p:ph/>
          </p:nvPr>
        </p:nvSpPr>
        <p:spPr>
          <a:xfrm>
            <a:off x="6581880" y="1793160"/>
            <a:ext cx="4813200" cy="1470600"/>
          </a:xfrm>
          <a:prstGeom prst="rect">
            <a:avLst/>
          </a:prstGeom>
          <a:noFill/>
          <a:ln w="1260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4" name="PlaceHolder 3"/>
          <p:cNvSpPr>
            <a:spLocks noGrp="1"/>
          </p:cNvSpPr>
          <p:nvPr>
            <p:ph type="ftr" idx="5"/>
          </p:nvPr>
        </p:nvSpPr>
        <p:spPr/>
        <p:txBody>
          <a:bodyPr/>
          <a:lstStyle/>
          <a:p>
            <a:endParaRPr/>
          </a:p>
        </p:txBody>
      </p:sp>
      <p:sp>
        <p:nvSpPr>
          <p:cNvPr id="5" name="PlaceHolder 4"/>
          <p:cNvSpPr>
            <a:spLocks noGrp="1"/>
          </p:cNvSpPr>
          <p:nvPr>
            <p:ph type="sldNum" idx="6"/>
          </p:nvPr>
        </p:nvSpPr>
        <p:spPr/>
        <p:txBody>
          <a:bodyPr/>
          <a:lstStyle/>
          <a:p>
            <a:fld id="{56892FA0-2511-4A39-A8CC-DD978CA5CB0F}" type="slidenum">
              <a:t>‹#›</a:t>
            </a:fld>
            <a:endParaRPr/>
          </a:p>
        </p:txBody>
      </p:sp>
      <p:sp>
        <p:nvSpPr>
          <p:cNvPr id="6" name="PlaceHolder 5"/>
          <p:cNvSpPr>
            <a:spLocks noGrp="1"/>
          </p:cNvSpPr>
          <p:nvPr>
            <p:ph type="dt" idx="4"/>
          </p:nvPr>
        </p:nvSpPr>
        <p:spPr/>
        <p:txBody>
          <a:body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reserve="1">
  <p:cSld name="Master1-Layout4-twoObj-兩個內容">
    <p:spTree>
      <p:nvGrpSpPr>
        <p:cNvPr id="1" name=""/>
        <p:cNvGrpSpPr/>
        <p:nvPr/>
      </p:nvGrpSpPr>
      <p:grpSpPr>
        <a:xfrm>
          <a:off x="0" y="0"/>
          <a:ext cx="0" cy="0"/>
          <a:chOff x="0" y="0"/>
          <a:chExt cx="0" cy="0"/>
        </a:xfrm>
      </p:grpSpPr>
      <p:sp>
        <p:nvSpPr>
          <p:cNvPr id="38" name="PlaceHolder 1"/>
          <p:cNvSpPr>
            <a:spLocks noGrp="1"/>
          </p:cNvSpPr>
          <p:nvPr>
            <p:ph type="title"/>
          </p:nvPr>
        </p:nvSpPr>
        <p:spPr>
          <a:xfrm>
            <a:off x="609480" y="273600"/>
            <a:ext cx="10972440" cy="1144800"/>
          </a:xfrm>
          <a:prstGeom prst="rect">
            <a:avLst/>
          </a:prstGeom>
          <a:noFill/>
          <a:ln w="12600">
            <a:noFill/>
          </a:ln>
        </p:spPr>
        <p:txBody>
          <a:bodyPr lIns="0" tIns="0" rIns="0" bIns="0" anchor="ctr">
            <a:noAutofit/>
          </a:bodyPr>
          <a:lstStyle/>
          <a:p>
            <a:pPr indent="0" algn="ctr">
              <a:buNone/>
            </a:pPr>
            <a:endParaRPr lang="en-US" sz="4400" b="0" strike="noStrike" spc="-1">
              <a:solidFill>
                <a:srgbClr val="000000"/>
              </a:solidFill>
              <a:latin typeface="Arial"/>
            </a:endParaRPr>
          </a:p>
        </p:txBody>
      </p:sp>
      <p:sp>
        <p:nvSpPr>
          <p:cNvPr id="39" name="PlaceHolder 2"/>
          <p:cNvSpPr>
            <a:spLocks noGrp="1"/>
          </p:cNvSpPr>
          <p:nvPr>
            <p:ph/>
          </p:nvPr>
        </p:nvSpPr>
        <p:spPr>
          <a:xfrm>
            <a:off x="6581880" y="1793160"/>
            <a:ext cx="4813200" cy="1470600"/>
          </a:xfrm>
          <a:prstGeom prst="rect">
            <a:avLst/>
          </a:prstGeom>
          <a:noFill/>
          <a:ln w="1260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4" name="PlaceHolder 3"/>
          <p:cNvSpPr>
            <a:spLocks noGrp="1"/>
          </p:cNvSpPr>
          <p:nvPr>
            <p:ph type="ftr" idx="8"/>
          </p:nvPr>
        </p:nvSpPr>
        <p:spPr/>
        <p:txBody>
          <a:bodyPr/>
          <a:lstStyle/>
          <a:p>
            <a:endParaRPr/>
          </a:p>
        </p:txBody>
      </p:sp>
      <p:sp>
        <p:nvSpPr>
          <p:cNvPr id="5" name="PlaceHolder 4"/>
          <p:cNvSpPr>
            <a:spLocks noGrp="1"/>
          </p:cNvSpPr>
          <p:nvPr>
            <p:ph type="sldNum" idx="9"/>
          </p:nvPr>
        </p:nvSpPr>
        <p:spPr/>
        <p:txBody>
          <a:bodyPr/>
          <a:lstStyle/>
          <a:p>
            <a:fld id="{77C70277-9D7A-44F6-B248-255A6C18BD1A}" type="slidenum">
              <a:t>‹#›</a:t>
            </a:fld>
            <a:endParaRPr/>
          </a:p>
        </p:txBody>
      </p:sp>
      <p:sp>
        <p:nvSpPr>
          <p:cNvPr id="6" name="PlaceHolder 5"/>
          <p:cNvSpPr>
            <a:spLocks noGrp="1"/>
          </p:cNvSpPr>
          <p:nvPr>
            <p:ph type="dt" idx="7"/>
          </p:nvPr>
        </p:nvSpPr>
        <p:spPr/>
        <p:txBody>
          <a:body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reserve="1">
  <p:cSld name="Master1-Layout5-twoTxTwoObj-比較">
    <p:spTree>
      <p:nvGrpSpPr>
        <p:cNvPr id="1" name=""/>
        <p:cNvGrpSpPr/>
        <p:nvPr/>
      </p:nvGrpSpPr>
      <p:grpSpPr>
        <a:xfrm>
          <a:off x="0" y="0"/>
          <a:ext cx="0" cy="0"/>
          <a:chOff x="0" y="0"/>
          <a:chExt cx="0" cy="0"/>
        </a:xfrm>
      </p:grpSpPr>
      <p:sp>
        <p:nvSpPr>
          <p:cNvPr id="50" name="PlaceHolder 1"/>
          <p:cNvSpPr>
            <a:spLocks noGrp="1"/>
          </p:cNvSpPr>
          <p:nvPr>
            <p:ph type="title"/>
          </p:nvPr>
        </p:nvSpPr>
        <p:spPr>
          <a:xfrm>
            <a:off x="609480" y="273600"/>
            <a:ext cx="10972440" cy="1144800"/>
          </a:xfrm>
          <a:prstGeom prst="rect">
            <a:avLst/>
          </a:prstGeom>
          <a:noFill/>
          <a:ln w="12600">
            <a:noFill/>
          </a:ln>
        </p:spPr>
        <p:txBody>
          <a:bodyPr lIns="0" tIns="0" rIns="0" bIns="0" anchor="ctr">
            <a:noAutofit/>
          </a:bodyPr>
          <a:lstStyle/>
          <a:p>
            <a:pPr indent="0" algn="ctr">
              <a:buNone/>
            </a:pPr>
            <a:endParaRPr lang="en-US" sz="4400" b="0" strike="noStrike" spc="-1">
              <a:solidFill>
                <a:srgbClr val="000000"/>
              </a:solidFill>
              <a:latin typeface="Arial"/>
            </a:endParaRPr>
          </a:p>
        </p:txBody>
      </p:sp>
      <p:sp>
        <p:nvSpPr>
          <p:cNvPr id="51" name="PlaceHolder 2"/>
          <p:cNvSpPr>
            <a:spLocks noGrp="1"/>
          </p:cNvSpPr>
          <p:nvPr>
            <p:ph/>
          </p:nvPr>
        </p:nvSpPr>
        <p:spPr>
          <a:xfrm>
            <a:off x="6581880" y="1793160"/>
            <a:ext cx="4813200" cy="1470600"/>
          </a:xfrm>
          <a:prstGeom prst="rect">
            <a:avLst/>
          </a:prstGeom>
          <a:noFill/>
          <a:ln w="1260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4" name="PlaceHolder 3"/>
          <p:cNvSpPr>
            <a:spLocks noGrp="1"/>
          </p:cNvSpPr>
          <p:nvPr>
            <p:ph type="ftr" idx="11"/>
          </p:nvPr>
        </p:nvSpPr>
        <p:spPr/>
        <p:txBody>
          <a:bodyPr/>
          <a:lstStyle/>
          <a:p>
            <a:endParaRPr/>
          </a:p>
        </p:txBody>
      </p:sp>
      <p:sp>
        <p:nvSpPr>
          <p:cNvPr id="5" name="PlaceHolder 4"/>
          <p:cNvSpPr>
            <a:spLocks noGrp="1"/>
          </p:cNvSpPr>
          <p:nvPr>
            <p:ph type="sldNum" idx="12"/>
          </p:nvPr>
        </p:nvSpPr>
        <p:spPr/>
        <p:txBody>
          <a:bodyPr/>
          <a:lstStyle/>
          <a:p>
            <a:fld id="{2AEE9BEF-637C-4922-A33D-0006FF573A1E}" type="slidenum">
              <a:t>‹#›</a:t>
            </a:fld>
            <a:endParaRPr/>
          </a:p>
        </p:txBody>
      </p:sp>
      <p:sp>
        <p:nvSpPr>
          <p:cNvPr id="6" name="PlaceHolder 5"/>
          <p:cNvSpPr>
            <a:spLocks noGrp="1"/>
          </p:cNvSpPr>
          <p:nvPr>
            <p:ph type="dt" idx="10"/>
          </p:nvPr>
        </p:nvSpPr>
        <p:spPr/>
        <p:txBody>
          <a:body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 preserve="1">
  <p:cSld name="Master1-Layout6-cust-只有標題">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12600">
            <a:noFill/>
          </a:ln>
        </p:spPr>
        <p:txBody>
          <a:bodyPr lIns="0" tIns="0" rIns="0" bIns="0" anchor="ctr">
            <a:noAutofit/>
          </a:bodyPr>
          <a:lstStyle/>
          <a:p>
            <a:pPr indent="0" algn="ctr">
              <a:buNone/>
            </a:pPr>
            <a:endParaRPr lang="en-US" sz="4400" b="0" strike="noStrike" spc="-1">
              <a:solidFill>
                <a:srgbClr val="000000"/>
              </a:solidFill>
              <a:latin typeface="Arial"/>
            </a:endParaRPr>
          </a:p>
        </p:txBody>
      </p:sp>
      <p:sp>
        <p:nvSpPr>
          <p:cNvPr id="59" name="PlaceHolder 2"/>
          <p:cNvSpPr>
            <a:spLocks noGrp="1"/>
          </p:cNvSpPr>
          <p:nvPr>
            <p:ph/>
          </p:nvPr>
        </p:nvSpPr>
        <p:spPr>
          <a:xfrm>
            <a:off x="6581880" y="1793160"/>
            <a:ext cx="4813200" cy="1470600"/>
          </a:xfrm>
          <a:prstGeom prst="rect">
            <a:avLst/>
          </a:prstGeom>
          <a:noFill/>
          <a:ln w="1260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 preserve="1">
  <p:cSld name="Master1-Layout7-blank-空白">
    <p:spTree>
      <p:nvGrpSpPr>
        <p:cNvPr id="1" name=""/>
        <p:cNvGrpSpPr/>
        <p:nvPr/>
      </p:nvGrpSpPr>
      <p:grpSpPr>
        <a:xfrm>
          <a:off x="0" y="0"/>
          <a:ext cx="0" cy="0"/>
          <a:chOff x="0" y="0"/>
          <a:chExt cx="0" cy="0"/>
        </a:xfrm>
      </p:grpSpPr>
      <p:sp>
        <p:nvSpPr>
          <p:cNvPr id="68" name="PlaceHolder 1"/>
          <p:cNvSpPr>
            <a:spLocks noGrp="1"/>
          </p:cNvSpPr>
          <p:nvPr>
            <p:ph type="title"/>
          </p:nvPr>
        </p:nvSpPr>
        <p:spPr>
          <a:xfrm>
            <a:off x="609480" y="273600"/>
            <a:ext cx="10972440" cy="1144800"/>
          </a:xfrm>
          <a:prstGeom prst="rect">
            <a:avLst/>
          </a:prstGeom>
          <a:noFill/>
          <a:ln w="12600">
            <a:noFill/>
          </a:ln>
        </p:spPr>
        <p:txBody>
          <a:bodyPr lIns="0" tIns="0" rIns="0" bIns="0" anchor="ctr">
            <a:noAutofit/>
          </a:bodyPr>
          <a:lstStyle/>
          <a:p>
            <a:pPr indent="0" algn="ctr">
              <a:buNone/>
            </a:pPr>
            <a:endParaRPr lang="en-US" sz="4400" b="0" strike="noStrike" spc="-1">
              <a:solidFill>
                <a:srgbClr val="000000"/>
              </a:solidFill>
              <a:latin typeface="Arial"/>
            </a:endParaRPr>
          </a:p>
        </p:txBody>
      </p:sp>
      <p:sp>
        <p:nvSpPr>
          <p:cNvPr id="69" name="PlaceHolder 2"/>
          <p:cNvSpPr>
            <a:spLocks noGrp="1"/>
          </p:cNvSpPr>
          <p:nvPr>
            <p:ph/>
          </p:nvPr>
        </p:nvSpPr>
        <p:spPr>
          <a:xfrm>
            <a:off x="6581880" y="1793160"/>
            <a:ext cx="4813200" cy="1470600"/>
          </a:xfrm>
          <a:prstGeom prst="rect">
            <a:avLst/>
          </a:prstGeom>
          <a:noFill/>
          <a:ln w="1260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4" name="PlaceHolder 3"/>
          <p:cNvSpPr>
            <a:spLocks noGrp="1"/>
          </p:cNvSpPr>
          <p:nvPr>
            <p:ph type="ftr" idx="14"/>
          </p:nvPr>
        </p:nvSpPr>
        <p:spPr/>
        <p:txBody>
          <a:bodyPr/>
          <a:lstStyle/>
          <a:p>
            <a:endParaRPr/>
          </a:p>
        </p:txBody>
      </p:sp>
      <p:sp>
        <p:nvSpPr>
          <p:cNvPr id="5" name="PlaceHolder 4"/>
          <p:cNvSpPr>
            <a:spLocks noGrp="1"/>
          </p:cNvSpPr>
          <p:nvPr>
            <p:ph type="sldNum" idx="15"/>
          </p:nvPr>
        </p:nvSpPr>
        <p:spPr/>
        <p:txBody>
          <a:bodyPr/>
          <a:lstStyle/>
          <a:p>
            <a:fld id="{CE94D773-78B3-4B2F-A03B-0472B767A791}" type="slidenum">
              <a:t>‹#›</a:t>
            </a:fld>
            <a:endParaRPr/>
          </a:p>
        </p:txBody>
      </p:sp>
      <p:sp>
        <p:nvSpPr>
          <p:cNvPr id="6" name="PlaceHolder 5"/>
          <p:cNvSpPr>
            <a:spLocks noGrp="1"/>
          </p:cNvSpPr>
          <p:nvPr>
            <p:ph type="dt" idx="13"/>
          </p:nvPr>
        </p:nvSpPr>
        <p:spPr/>
        <p:txBody>
          <a:body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 preserve="1">
  <p:cSld name="Master1-Layout8-objTx-含輔助字幕的內容">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12600">
            <a:noFill/>
          </a:ln>
        </p:spPr>
        <p:txBody>
          <a:bodyPr lIns="0" tIns="0" rIns="0" bIns="0" anchor="ctr">
            <a:noAutofit/>
          </a:bodyPr>
          <a:lstStyle/>
          <a:p>
            <a:pPr indent="0" algn="ctr">
              <a:buNone/>
            </a:pPr>
            <a:endParaRPr lang="en-US" sz="4400" b="0" strike="noStrike" spc="-1">
              <a:solidFill>
                <a:srgbClr val="000000"/>
              </a:solidFill>
              <a:latin typeface="Arial"/>
            </a:endParaRPr>
          </a:p>
        </p:txBody>
      </p:sp>
      <p:sp>
        <p:nvSpPr>
          <p:cNvPr id="79" name="PlaceHolder 2"/>
          <p:cNvSpPr>
            <a:spLocks noGrp="1"/>
          </p:cNvSpPr>
          <p:nvPr>
            <p:ph/>
          </p:nvPr>
        </p:nvSpPr>
        <p:spPr>
          <a:xfrm>
            <a:off x="6581880" y="1793160"/>
            <a:ext cx="4813200" cy="1470600"/>
          </a:xfrm>
          <a:prstGeom prst="rect">
            <a:avLst/>
          </a:prstGeom>
          <a:noFill/>
          <a:ln w="1260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4" name="PlaceHolder 3"/>
          <p:cNvSpPr>
            <a:spLocks noGrp="1"/>
          </p:cNvSpPr>
          <p:nvPr>
            <p:ph type="ftr" idx="17"/>
          </p:nvPr>
        </p:nvSpPr>
        <p:spPr/>
        <p:txBody>
          <a:bodyPr/>
          <a:lstStyle/>
          <a:p>
            <a:endParaRPr/>
          </a:p>
        </p:txBody>
      </p:sp>
      <p:sp>
        <p:nvSpPr>
          <p:cNvPr id="5" name="PlaceHolder 4"/>
          <p:cNvSpPr>
            <a:spLocks noGrp="1"/>
          </p:cNvSpPr>
          <p:nvPr>
            <p:ph type="sldNum" idx="18"/>
          </p:nvPr>
        </p:nvSpPr>
        <p:spPr/>
        <p:txBody>
          <a:bodyPr/>
          <a:lstStyle/>
          <a:p>
            <a:fld id="{3C52E81B-EBA6-45F0-9039-F6EBC98BC9AF}" type="slidenum">
              <a:t>‹#›</a:t>
            </a:fld>
            <a:endParaRPr/>
          </a:p>
        </p:txBody>
      </p:sp>
      <p:sp>
        <p:nvSpPr>
          <p:cNvPr id="6" name="PlaceHolder 5"/>
          <p:cNvSpPr>
            <a:spLocks noGrp="1"/>
          </p:cNvSpPr>
          <p:nvPr>
            <p:ph type="dt" idx="16"/>
          </p:nvPr>
        </p:nvSpPr>
        <p:spPr/>
        <p:txBody>
          <a:body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Master1-Layout9-cust-含輔助字幕的圖片">
    <p:spTree>
      <p:nvGrpSpPr>
        <p:cNvPr id="1" name=""/>
        <p:cNvGrpSpPr/>
        <p:nvPr/>
      </p:nvGrpSpPr>
      <p:grpSpPr>
        <a:xfrm>
          <a:off x="0" y="0"/>
          <a:ext cx="0" cy="0"/>
          <a:chOff x="0" y="0"/>
          <a:chExt cx="0" cy="0"/>
        </a:xfrm>
      </p:grpSpPr>
      <p:sp>
        <p:nvSpPr>
          <p:cNvPr id="89" name="PlaceHolder 1"/>
          <p:cNvSpPr>
            <a:spLocks noGrp="1"/>
          </p:cNvSpPr>
          <p:nvPr>
            <p:ph type="title"/>
          </p:nvPr>
        </p:nvSpPr>
        <p:spPr>
          <a:xfrm>
            <a:off x="609480" y="273600"/>
            <a:ext cx="10972440" cy="1144800"/>
          </a:xfrm>
          <a:prstGeom prst="rect">
            <a:avLst/>
          </a:prstGeom>
          <a:noFill/>
          <a:ln w="12600">
            <a:noFill/>
          </a:ln>
        </p:spPr>
        <p:txBody>
          <a:bodyPr lIns="0" tIns="0" rIns="0" bIns="0" anchor="ctr">
            <a:noAutofit/>
          </a:bodyPr>
          <a:lstStyle/>
          <a:p>
            <a:pPr indent="0" algn="ctr">
              <a:buNone/>
            </a:pPr>
            <a:endParaRPr lang="en-US" sz="4400" b="0" strike="noStrike" spc="-1">
              <a:solidFill>
                <a:srgbClr val="000000"/>
              </a:solidFill>
              <a:latin typeface="Arial"/>
            </a:endParaRPr>
          </a:p>
        </p:txBody>
      </p:sp>
      <p:sp>
        <p:nvSpPr>
          <p:cNvPr id="90" name="PlaceHolder 2"/>
          <p:cNvSpPr>
            <a:spLocks noGrp="1"/>
          </p:cNvSpPr>
          <p:nvPr>
            <p:ph/>
          </p:nvPr>
        </p:nvSpPr>
        <p:spPr>
          <a:xfrm>
            <a:off x="6581880" y="1793160"/>
            <a:ext cx="4813200" cy="1470600"/>
          </a:xfrm>
          <a:prstGeom prst="rect">
            <a:avLst/>
          </a:prstGeom>
          <a:noFill/>
          <a:ln w="1260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4" name="PlaceHolder 3"/>
          <p:cNvSpPr>
            <a:spLocks noGrp="1"/>
          </p:cNvSpPr>
          <p:nvPr>
            <p:ph type="ftr" idx="21"/>
          </p:nvPr>
        </p:nvSpPr>
        <p:spPr/>
        <p:txBody>
          <a:bodyPr/>
          <a:lstStyle/>
          <a:p>
            <a:endParaRPr/>
          </a:p>
        </p:txBody>
      </p:sp>
      <p:sp>
        <p:nvSpPr>
          <p:cNvPr id="5" name="PlaceHolder 4"/>
          <p:cNvSpPr>
            <a:spLocks noGrp="1"/>
          </p:cNvSpPr>
          <p:nvPr>
            <p:ph type="sldNum" idx="19"/>
          </p:nvPr>
        </p:nvSpPr>
        <p:spPr/>
        <p:txBody>
          <a:bodyPr/>
          <a:lstStyle/>
          <a:p>
            <a:fld id="{5C03EA87-9890-4CC6-AF90-8AD2E8B6B96E}" type="slidenum">
              <a:t>‹#›</a:t>
            </a:fld>
            <a:endParaRPr/>
          </a:p>
        </p:txBody>
      </p:sp>
      <p:sp>
        <p:nvSpPr>
          <p:cNvPr id="6" name="PlaceHolder 5"/>
          <p:cNvSpPr>
            <a:spLocks noGrp="1"/>
          </p:cNvSpPr>
          <p:nvPr>
            <p:ph type="dt" idx="20"/>
          </p:nvPr>
        </p:nvSpPr>
        <p:spPr/>
        <p:txBody>
          <a:body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 preserve="1">
  <p:cSld name="Master1-Layout10-vertTx-標題及直排文字">
    <p:spTree>
      <p:nvGrpSpPr>
        <p:cNvPr id="1" name=""/>
        <p:cNvGrpSpPr/>
        <p:nvPr/>
      </p:nvGrpSpPr>
      <p:grpSpPr>
        <a:xfrm>
          <a:off x="0" y="0"/>
          <a:ext cx="0" cy="0"/>
          <a:chOff x="0" y="0"/>
          <a:chExt cx="0" cy="0"/>
        </a:xfrm>
      </p:grpSpPr>
      <p:sp>
        <p:nvSpPr>
          <p:cNvPr id="98" name="PlaceHolder 1"/>
          <p:cNvSpPr>
            <a:spLocks noGrp="1"/>
          </p:cNvSpPr>
          <p:nvPr>
            <p:ph type="title"/>
          </p:nvPr>
        </p:nvSpPr>
        <p:spPr>
          <a:xfrm>
            <a:off x="609480" y="273600"/>
            <a:ext cx="10972440" cy="1144800"/>
          </a:xfrm>
          <a:prstGeom prst="rect">
            <a:avLst/>
          </a:prstGeom>
          <a:noFill/>
          <a:ln w="12600">
            <a:noFill/>
          </a:ln>
        </p:spPr>
        <p:txBody>
          <a:bodyPr lIns="0" tIns="0" rIns="0" bIns="0" anchor="ctr">
            <a:noAutofit/>
          </a:bodyPr>
          <a:lstStyle/>
          <a:p>
            <a:pPr indent="0" algn="ctr">
              <a:buNone/>
            </a:pPr>
            <a:endParaRPr lang="en-US" sz="4400" b="0" strike="noStrike" spc="-1">
              <a:solidFill>
                <a:srgbClr val="000000"/>
              </a:solidFill>
              <a:latin typeface="Arial"/>
            </a:endParaRPr>
          </a:p>
        </p:txBody>
      </p:sp>
      <p:sp>
        <p:nvSpPr>
          <p:cNvPr id="99" name="PlaceHolder 2"/>
          <p:cNvSpPr>
            <a:spLocks noGrp="1"/>
          </p:cNvSpPr>
          <p:nvPr>
            <p:ph/>
          </p:nvPr>
        </p:nvSpPr>
        <p:spPr>
          <a:xfrm>
            <a:off x="6581880" y="1793160"/>
            <a:ext cx="4813200" cy="1470600"/>
          </a:xfrm>
          <a:prstGeom prst="rect">
            <a:avLst/>
          </a:prstGeom>
          <a:noFill/>
          <a:ln w="12600">
            <a:noFill/>
          </a:ln>
        </p:spPr>
        <p:txBody>
          <a:bodyPr lIns="0" tIns="0" rIns="0" bIns="0" anchor="t">
            <a:normAutofit/>
          </a:bodyPr>
          <a:lstStyle/>
          <a:p>
            <a:pPr indent="0">
              <a:spcBef>
                <a:spcPts val="1417"/>
              </a:spcBef>
              <a:buNone/>
            </a:pPr>
            <a:endParaRPr lang="en-US" sz="3200" b="0" strike="noStrike" spc="-1">
              <a:solidFill>
                <a:srgbClr val="000000"/>
              </a:solidFill>
              <a:latin typeface="Arial"/>
            </a:endParaRPr>
          </a:p>
        </p:txBody>
      </p:sp>
      <p:sp>
        <p:nvSpPr>
          <p:cNvPr id="4" name="PlaceHolder 3"/>
          <p:cNvSpPr>
            <a:spLocks noGrp="1"/>
          </p:cNvSpPr>
          <p:nvPr>
            <p:ph type="ftr" idx="23"/>
          </p:nvPr>
        </p:nvSpPr>
        <p:spPr/>
        <p:txBody>
          <a:bodyPr/>
          <a:lstStyle/>
          <a:p>
            <a:endParaRPr/>
          </a:p>
        </p:txBody>
      </p:sp>
      <p:sp>
        <p:nvSpPr>
          <p:cNvPr id="5" name="PlaceHolder 4"/>
          <p:cNvSpPr>
            <a:spLocks noGrp="1"/>
          </p:cNvSpPr>
          <p:nvPr>
            <p:ph type="sldNum" idx="24"/>
          </p:nvPr>
        </p:nvSpPr>
        <p:spPr/>
        <p:txBody>
          <a:bodyPr/>
          <a:lstStyle/>
          <a:p>
            <a:fld id="{B9E7378F-ACC7-4CE0-84F1-3C3DDAD3B603}" type="slidenum">
              <a:t>‹#›</a:t>
            </a:fld>
            <a:endParaRPr/>
          </a:p>
        </p:txBody>
      </p:sp>
      <p:sp>
        <p:nvSpPr>
          <p:cNvPr id="6" name="PlaceHolder 5"/>
          <p:cNvSpPr>
            <a:spLocks noGrp="1"/>
          </p:cNvSpPr>
          <p:nvPr>
            <p:ph type="dt" idx="22"/>
          </p:nvPr>
        </p:nvSpPr>
        <p:spPr/>
        <p:txBody>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10.xml"/><Relationship Id="rId1" Type="http://schemas.openxmlformats.org/officeDocument/2006/relationships/slideLayout" Target="../slideLayouts/slideLayout10.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11.xml"/><Relationship Id="rId1" Type="http://schemas.openxmlformats.org/officeDocument/2006/relationships/slideLayout" Target="../slideLayouts/slideLayout11.xml"/><Relationship Id="rId4"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5.xm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8.xml"/><Relationship Id="rId1" Type="http://schemas.openxmlformats.org/officeDocument/2006/relationships/slideLayout" Target="../slideLayouts/slideLayout8.xml"/><Relationship Id="rId4" Type="http://schemas.openxmlformats.org/officeDocument/2006/relationships/image" Target="../media/image5.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9.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8" name="圖片 10"/>
          <p:cNvPicPr/>
          <p:nvPr/>
        </p:nvPicPr>
        <p:blipFill>
          <a:blip r:embed="rId3">
            <a:alphaModFix amt="20000"/>
          </a:blip>
          <a:stretch/>
        </p:blipFill>
        <p:spPr>
          <a:xfrm>
            <a:off x="4462560" y="-43200"/>
            <a:ext cx="7772400" cy="5865480"/>
          </a:xfrm>
          <a:prstGeom prst="rect">
            <a:avLst/>
          </a:prstGeom>
          <a:ln w="12600">
            <a:noFill/>
          </a:ln>
        </p:spPr>
      </p:pic>
      <p:sp>
        <p:nvSpPr>
          <p:cNvPr id="9" name="PlaceHolder 1"/>
          <p:cNvSpPr>
            <a:spLocks noGrp="1"/>
          </p:cNvSpPr>
          <p:nvPr>
            <p:ph type="title"/>
          </p:nvPr>
        </p:nvSpPr>
        <p:spPr>
          <a:xfrm>
            <a:off x="648360" y="797760"/>
            <a:ext cx="9670320" cy="2387520"/>
          </a:xfrm>
          <a:prstGeom prst="rect">
            <a:avLst/>
          </a:prstGeom>
          <a:noFill/>
          <a:ln w="12600">
            <a:noFill/>
          </a:ln>
        </p:spPr>
        <p:txBody>
          <a:bodyPr lIns="91440" tIns="45720" rIns="91440" bIns="45720" anchor="b">
            <a:normAutofit/>
          </a:bodyPr>
          <a:lstStyle/>
          <a:p>
            <a:pPr indent="0">
              <a:lnSpc>
                <a:spcPct val="90000"/>
              </a:lnSpc>
              <a:buNone/>
            </a:pPr>
            <a:r>
              <a:rPr lang="zh-TW" sz="6000" b="1" strike="noStrike" spc="-1">
                <a:solidFill>
                  <a:srgbClr val="307EE1"/>
                </a:solidFill>
                <a:latin typeface="Noto Sans TC"/>
                <a:ea typeface="Noto Sans TC"/>
              </a:rPr>
              <a:t>按一下以編輯母片標題樣式</a:t>
            </a:r>
            <a:endParaRPr lang="en-US" sz="6000" b="0" strike="noStrike" spc="-1">
              <a:solidFill>
                <a:srgbClr val="000000"/>
              </a:solidFill>
              <a:latin typeface="Arial"/>
            </a:endParaRPr>
          </a:p>
        </p:txBody>
      </p:sp>
      <p:pic>
        <p:nvPicPr>
          <p:cNvPr id="10" name="圖片 8"/>
          <p:cNvPicPr/>
          <p:nvPr/>
        </p:nvPicPr>
        <p:blipFill>
          <a:blip r:embed="rId4"/>
          <a:stretch/>
        </p:blipFill>
        <p:spPr>
          <a:xfrm>
            <a:off x="732960" y="5942880"/>
            <a:ext cx="2421360" cy="427680"/>
          </a:xfrm>
          <a:prstGeom prst="rect">
            <a:avLst/>
          </a:prstGeom>
          <a:ln w="12600">
            <a:noFill/>
          </a:ln>
        </p:spPr>
      </p:pic>
      <p:sp>
        <p:nvSpPr>
          <p:cNvPr id="11" name="PlaceHolder 2"/>
          <p:cNvSpPr>
            <a:spLocks noGrp="1"/>
          </p:cNvSpPr>
          <p:nvPr>
            <p:ph type="body"/>
          </p:nvPr>
        </p:nvSpPr>
        <p:spPr>
          <a:xfrm>
            <a:off x="609480" y="1604520"/>
            <a:ext cx="10972440" cy="3977280"/>
          </a:xfrm>
          <a:prstGeom prst="rect">
            <a:avLst/>
          </a:prstGeom>
          <a:noFill/>
          <a:ln w="12600">
            <a:noFill/>
          </a:ln>
        </p:spPr>
        <p:txBody>
          <a:bodyPr lIns="0" tIns="0" rIns="0" bIns="0" anchor="t">
            <a:normAutofit/>
          </a:bodyPr>
          <a:lstStyle/>
          <a:p>
            <a:pPr marL="432000" indent="-324000">
              <a:spcBef>
                <a:spcPts val="1417"/>
              </a:spcBef>
              <a:buClr>
                <a:srgbClr val="000000"/>
              </a:buClr>
              <a:buSzPct val="45000"/>
              <a:buFont typeface="Wingdings" charset="2"/>
              <a:buChar char=""/>
            </a:pPr>
            <a:r>
              <a:rPr lang="zh-TW" sz="3200" b="0" strike="noStrike" spc="-1">
                <a:solidFill>
                  <a:srgbClr val="000000"/>
                </a:solidFill>
                <a:latin typeface="Arial"/>
              </a:rPr>
              <a:t>請按這裡編輯大綱文字格式</a:t>
            </a:r>
            <a:endParaRPr lang="en-US" sz="3200" b="0" strike="noStrike" spc="-1">
              <a:solidFill>
                <a:srgbClr val="000000"/>
              </a:solidFill>
              <a:latin typeface="Arial"/>
            </a:endParaRPr>
          </a:p>
          <a:p>
            <a:pPr marL="864000" lvl="1" indent="-324000">
              <a:spcBef>
                <a:spcPts val="1134"/>
              </a:spcBef>
              <a:buClr>
                <a:srgbClr val="000000"/>
              </a:buClr>
              <a:buSzPct val="75000"/>
              <a:buFont typeface="Symbol" charset="2"/>
              <a:buChar char=""/>
            </a:pPr>
            <a:r>
              <a:rPr lang="zh-TW" sz="2800" b="0" strike="noStrike" spc="-1">
                <a:solidFill>
                  <a:srgbClr val="000000"/>
                </a:solidFill>
                <a:latin typeface="Arial"/>
              </a:rPr>
              <a:t>第二個大綱層次</a:t>
            </a:r>
            <a:endParaRPr lang="en-US" sz="2800" b="0" strike="noStrike" spc="-1">
              <a:solidFill>
                <a:srgbClr val="000000"/>
              </a:solidFill>
              <a:latin typeface="Arial"/>
            </a:endParaRPr>
          </a:p>
          <a:p>
            <a:pPr marL="1296000" lvl="2" indent="-288000">
              <a:spcBef>
                <a:spcPts val="850"/>
              </a:spcBef>
              <a:buClr>
                <a:srgbClr val="000000"/>
              </a:buClr>
              <a:buSzPct val="45000"/>
              <a:buFont typeface="Wingdings" charset="2"/>
              <a:buChar char=""/>
            </a:pPr>
            <a:r>
              <a:rPr lang="zh-TW" sz="2400" b="0" strike="noStrike" spc="-1">
                <a:solidFill>
                  <a:srgbClr val="000000"/>
                </a:solidFill>
                <a:latin typeface="Arial"/>
              </a:rPr>
              <a:t>第三個大綱層次</a:t>
            </a:r>
            <a:endParaRPr lang="en-US" sz="2400" b="0" strike="noStrike" spc="-1">
              <a:solidFill>
                <a:srgbClr val="000000"/>
              </a:solidFill>
              <a:latin typeface="Arial"/>
            </a:endParaRPr>
          </a:p>
          <a:p>
            <a:pPr marL="1728000" lvl="3" indent="-216000">
              <a:spcBef>
                <a:spcPts val="567"/>
              </a:spcBef>
              <a:buClr>
                <a:srgbClr val="000000"/>
              </a:buClr>
              <a:buSzPct val="75000"/>
              <a:buFont typeface="Symbol" charset="2"/>
              <a:buChar char=""/>
            </a:pPr>
            <a:r>
              <a:rPr lang="zh-TW" sz="2000" b="0" strike="noStrike" spc="-1">
                <a:solidFill>
                  <a:srgbClr val="000000"/>
                </a:solidFill>
                <a:latin typeface="Arial"/>
              </a:rPr>
              <a:t>第四個大綱層次</a:t>
            </a:r>
            <a:endParaRPr lang="en-US" sz="2000" b="0" strike="noStrike" spc="-1">
              <a:solidFill>
                <a:srgbClr val="000000"/>
              </a:solidFill>
              <a:latin typeface="Arial"/>
            </a:endParaRPr>
          </a:p>
          <a:p>
            <a:pPr marL="2160000" lvl="4" indent="-216000">
              <a:spcBef>
                <a:spcPts val="283"/>
              </a:spcBef>
              <a:buClr>
                <a:srgbClr val="000000"/>
              </a:buClr>
              <a:buSzPct val="45000"/>
              <a:buFont typeface="Wingdings" charset="2"/>
              <a:buChar char=""/>
            </a:pPr>
            <a:r>
              <a:rPr lang="zh-TW" sz="2000" b="0" strike="noStrike" spc="-1">
                <a:solidFill>
                  <a:srgbClr val="000000"/>
                </a:solidFill>
                <a:latin typeface="Arial"/>
              </a:rPr>
              <a:t>第五個大綱層次</a:t>
            </a:r>
            <a:endParaRPr lang="en-US" sz="2000" b="0" strike="noStrike" spc="-1">
              <a:solidFill>
                <a:srgbClr val="000000"/>
              </a:solidFill>
              <a:latin typeface="Arial"/>
            </a:endParaRPr>
          </a:p>
          <a:p>
            <a:pPr marL="2592000" lvl="5" indent="-216000">
              <a:spcBef>
                <a:spcPts val="283"/>
              </a:spcBef>
              <a:buClr>
                <a:srgbClr val="000000"/>
              </a:buClr>
              <a:buSzPct val="45000"/>
              <a:buFont typeface="Wingdings" charset="2"/>
              <a:buChar char=""/>
            </a:pPr>
            <a:r>
              <a:rPr lang="zh-TW" sz="2000" b="0" strike="noStrike" spc="-1">
                <a:solidFill>
                  <a:srgbClr val="000000"/>
                </a:solidFill>
                <a:latin typeface="Arial"/>
              </a:rPr>
              <a:t>第六個大綱層次</a:t>
            </a:r>
            <a:endParaRPr lang="en-US" sz="2000" b="0" strike="noStrike" spc="-1">
              <a:solidFill>
                <a:srgbClr val="000000"/>
              </a:solidFill>
              <a:latin typeface="Arial"/>
            </a:endParaRPr>
          </a:p>
          <a:p>
            <a:pPr marL="3024000" lvl="6" indent="-216000">
              <a:spcBef>
                <a:spcPts val="283"/>
              </a:spcBef>
              <a:buClr>
                <a:srgbClr val="000000"/>
              </a:buClr>
              <a:buSzPct val="45000"/>
              <a:buFont typeface="Wingdings" charset="2"/>
              <a:buChar char=""/>
            </a:pPr>
            <a:r>
              <a:rPr lang="zh-TW" sz="2000" b="0" strike="noStrike" spc="-1">
                <a:solidFill>
                  <a:srgbClr val="000000"/>
                </a:solidFill>
                <a:latin typeface="Arial"/>
              </a:rPr>
              <a:t>第七個大綱層次</a:t>
            </a:r>
            <a:endParaRPr lang="en-US" sz="2000" b="0" strike="noStrike" spc="-1">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3651"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0" name="圖片 7"/>
          <p:cNvPicPr/>
          <p:nvPr/>
        </p:nvPicPr>
        <p:blipFill>
          <a:blip r:embed="rId3"/>
          <a:stretch/>
        </p:blipFill>
        <p:spPr>
          <a:xfrm>
            <a:off x="374760" y="6311520"/>
            <a:ext cx="1774800" cy="313560"/>
          </a:xfrm>
          <a:prstGeom prst="rect">
            <a:avLst/>
          </a:prstGeom>
          <a:ln w="12600">
            <a:noFill/>
          </a:ln>
        </p:spPr>
      </p:pic>
      <p:sp>
        <p:nvSpPr>
          <p:cNvPr id="101" name="PlaceHolder 1"/>
          <p:cNvSpPr>
            <a:spLocks noGrp="1"/>
          </p:cNvSpPr>
          <p:nvPr>
            <p:ph type="title"/>
          </p:nvPr>
        </p:nvSpPr>
        <p:spPr>
          <a:xfrm>
            <a:off x="8724960" y="365040"/>
            <a:ext cx="2628720" cy="5811840"/>
          </a:xfrm>
          <a:prstGeom prst="rect">
            <a:avLst/>
          </a:prstGeom>
          <a:noFill/>
          <a:ln w="12600">
            <a:noFill/>
          </a:ln>
        </p:spPr>
        <p:txBody>
          <a:bodyPr vert="eaVert" lIns="45720" tIns="91440" rIns="45720" bIns="91440" anchor="t" anchorCtr="1">
            <a:normAutofit/>
          </a:bodyPr>
          <a:lstStyle/>
          <a:p>
            <a:pPr indent="0">
              <a:lnSpc>
                <a:spcPct val="90000"/>
              </a:lnSpc>
              <a:buNone/>
            </a:pPr>
            <a:r>
              <a:rPr lang="zh-TW" sz="4400" b="1" strike="noStrike" spc="-1">
                <a:solidFill>
                  <a:srgbClr val="317EE1"/>
                </a:solidFill>
                <a:latin typeface="Noto Sans TC"/>
                <a:ea typeface="Noto Sans TC"/>
              </a:rPr>
              <a:t>按一下以編輯母片標題樣式</a:t>
            </a:r>
            <a:endParaRPr lang="en-US" sz="4400" b="0" strike="noStrike" spc="-1">
              <a:solidFill>
                <a:srgbClr val="000000"/>
              </a:solidFill>
              <a:latin typeface="Arial"/>
            </a:endParaRPr>
          </a:p>
        </p:txBody>
      </p:sp>
      <p:sp>
        <p:nvSpPr>
          <p:cNvPr id="102" name="PlaceHolder 2"/>
          <p:cNvSpPr>
            <a:spLocks noGrp="1"/>
          </p:cNvSpPr>
          <p:nvPr>
            <p:ph type="body"/>
          </p:nvPr>
        </p:nvSpPr>
        <p:spPr>
          <a:xfrm>
            <a:off x="838080" y="365040"/>
            <a:ext cx="7734240" cy="5811840"/>
          </a:xfrm>
          <a:prstGeom prst="rect">
            <a:avLst/>
          </a:prstGeom>
          <a:noFill/>
          <a:ln w="12600">
            <a:noFill/>
          </a:ln>
        </p:spPr>
        <p:txBody>
          <a:bodyPr vert="eaVert" lIns="45720" tIns="91440" rIns="45720" bIns="91440" anchor="t">
            <a:normAutofit/>
          </a:bodyPr>
          <a:lstStyle/>
          <a:p>
            <a:pPr marL="228600" indent="-228600">
              <a:lnSpc>
                <a:spcPct val="130000"/>
              </a:lnSpc>
              <a:spcBef>
                <a:spcPts val="1001"/>
              </a:spcBef>
              <a:buClr>
                <a:srgbClr val="000000"/>
              </a:buClr>
              <a:buSzPct val="45000"/>
              <a:buFont typeface="Wingdings" charset="2"/>
              <a:buChar char=""/>
            </a:pPr>
            <a:r>
              <a:rPr lang="zh-TW" sz="2800" b="0" strike="noStrike" spc="-1">
                <a:solidFill>
                  <a:srgbClr val="000000"/>
                </a:solidFill>
                <a:latin typeface="Noto Sans TC"/>
                <a:ea typeface="Noto Sans TC"/>
              </a:rPr>
              <a:t>按一下以編輯母片文字樣式</a:t>
            </a:r>
            <a:endParaRPr lang="en-US" sz="2800" b="0" strike="noStrike" spc="-1">
              <a:solidFill>
                <a:srgbClr val="000000"/>
              </a:solidFill>
              <a:latin typeface="Arial"/>
            </a:endParaRPr>
          </a:p>
          <a:p>
            <a:pPr marL="685800" lvl="1" indent="-228600">
              <a:lnSpc>
                <a:spcPct val="130000"/>
              </a:lnSpc>
              <a:spcBef>
                <a:spcPts val="499"/>
              </a:spcBef>
              <a:buClr>
                <a:srgbClr val="000000"/>
              </a:buClr>
              <a:buSzPct val="75000"/>
              <a:buFont typeface="Symbol" charset="2"/>
              <a:buChar char=""/>
            </a:pPr>
            <a:r>
              <a:rPr lang="zh-TW" sz="2400" b="0" strike="noStrike" spc="-1">
                <a:solidFill>
                  <a:srgbClr val="000000"/>
                </a:solidFill>
                <a:latin typeface="Noto Sans TC"/>
                <a:ea typeface="Noto Sans TC"/>
              </a:rPr>
              <a:t>第二層</a:t>
            </a:r>
            <a:endParaRPr lang="en-US" sz="2400" b="0" strike="noStrike" spc="-1">
              <a:solidFill>
                <a:srgbClr val="000000"/>
              </a:solidFill>
              <a:latin typeface="Arial"/>
            </a:endParaRPr>
          </a:p>
          <a:p>
            <a:pPr marL="1143000" lvl="2" indent="-228600">
              <a:lnSpc>
                <a:spcPct val="130000"/>
              </a:lnSpc>
              <a:spcBef>
                <a:spcPts val="499"/>
              </a:spcBef>
              <a:buClr>
                <a:srgbClr val="000000"/>
              </a:buClr>
              <a:buSzPct val="45000"/>
              <a:buFont typeface="Wingdings" charset="2"/>
              <a:buChar char=""/>
            </a:pPr>
            <a:r>
              <a:rPr lang="zh-TW" sz="2000" b="0" strike="noStrike" spc="-1">
                <a:solidFill>
                  <a:srgbClr val="000000"/>
                </a:solidFill>
                <a:latin typeface="Noto Sans TC"/>
                <a:ea typeface="Noto Sans TC"/>
              </a:rPr>
              <a:t>第三層</a:t>
            </a:r>
            <a:endParaRPr lang="en-US" sz="2000" b="0" strike="noStrike" spc="-1">
              <a:solidFill>
                <a:srgbClr val="000000"/>
              </a:solidFill>
              <a:latin typeface="Arial"/>
            </a:endParaRPr>
          </a:p>
          <a:p>
            <a:pPr marL="1600200" lvl="3" indent="-228600">
              <a:lnSpc>
                <a:spcPct val="130000"/>
              </a:lnSpc>
              <a:spcBef>
                <a:spcPts val="499"/>
              </a:spcBef>
              <a:buClr>
                <a:srgbClr val="000000"/>
              </a:buClr>
              <a:buSzPct val="75000"/>
              <a:buFont typeface="Symbol" charset="2"/>
              <a:buChar char=""/>
            </a:pPr>
            <a:r>
              <a:rPr lang="zh-TW" sz="1800" b="0" strike="noStrike" spc="-1">
                <a:solidFill>
                  <a:srgbClr val="000000"/>
                </a:solidFill>
                <a:latin typeface="Noto Sans TC"/>
                <a:ea typeface="Noto Sans TC"/>
              </a:rPr>
              <a:t>第四層</a:t>
            </a:r>
            <a:endParaRPr lang="en-US" sz="1800" b="0" strike="noStrike" spc="-1">
              <a:solidFill>
                <a:srgbClr val="000000"/>
              </a:solidFill>
              <a:latin typeface="Arial"/>
            </a:endParaRPr>
          </a:p>
          <a:p>
            <a:pPr marL="2057400" lvl="4" indent="-228600">
              <a:lnSpc>
                <a:spcPct val="130000"/>
              </a:lnSpc>
              <a:spcBef>
                <a:spcPts val="499"/>
              </a:spcBef>
              <a:buClr>
                <a:srgbClr val="000000"/>
              </a:buClr>
              <a:buSzPct val="45000"/>
              <a:buFont typeface="Wingdings" charset="2"/>
              <a:buChar char=""/>
            </a:pPr>
            <a:r>
              <a:rPr lang="zh-TW" sz="1800" b="0" strike="noStrike" spc="-1">
                <a:solidFill>
                  <a:srgbClr val="000000"/>
                </a:solidFill>
                <a:latin typeface="Noto Sans TC"/>
                <a:ea typeface="Noto Sans TC"/>
              </a:rPr>
              <a:t>第五層</a:t>
            </a:r>
            <a:endParaRPr lang="en-US" sz="1800" b="0" strike="noStrike" spc="-1">
              <a:solidFill>
                <a:srgbClr val="000000"/>
              </a:solidFill>
              <a:latin typeface="Arial"/>
            </a:endParaRPr>
          </a:p>
        </p:txBody>
      </p:sp>
      <p:sp>
        <p:nvSpPr>
          <p:cNvPr id="103" name="PlaceHolder 3"/>
          <p:cNvSpPr>
            <a:spLocks noGrp="1"/>
          </p:cNvSpPr>
          <p:nvPr>
            <p:ph type="dt" idx="25"/>
          </p:nvPr>
        </p:nvSpPr>
        <p:spPr>
          <a:xfrm>
            <a:off x="4350960" y="6250320"/>
            <a:ext cx="1036080" cy="365040"/>
          </a:xfrm>
          <a:prstGeom prst="rect">
            <a:avLst/>
          </a:prstGeom>
          <a:noFill/>
          <a:ln w="12600">
            <a:noFill/>
          </a:ln>
        </p:spPr>
        <p:txBody>
          <a:bodyPr lIns="91440" tIns="45720" rIns="91440" bIns="45720" anchor="ctr">
            <a:noAutofit/>
          </a:bodyPr>
          <a:lstStyle>
            <a:lvl1pPr indent="0" algn="r">
              <a:lnSpc>
                <a:spcPct val="100000"/>
              </a:lnSpc>
              <a:buNone/>
              <a:defRPr lang="en-US" sz="1200" b="0" strike="noStrike" spc="-1">
                <a:solidFill>
                  <a:srgbClr val="7F7F7F"/>
                </a:solidFill>
                <a:latin typeface="Oxygen"/>
                <a:ea typeface="Noto Sans TC"/>
              </a:defRPr>
            </a:lvl1pPr>
          </a:lstStyle>
          <a:p>
            <a:pPr indent="0" algn="r">
              <a:lnSpc>
                <a:spcPct val="100000"/>
              </a:lnSpc>
              <a:buNone/>
            </a:pPr>
            <a:endParaRPr lang="en-US" sz="1200" b="0" strike="noStrike" spc="-1">
              <a:solidFill>
                <a:srgbClr val="000000"/>
              </a:solidFill>
              <a:latin typeface="Times New Roman"/>
            </a:endParaRPr>
          </a:p>
        </p:txBody>
      </p:sp>
      <p:sp>
        <p:nvSpPr>
          <p:cNvPr id="104" name="PlaceHolder 4"/>
          <p:cNvSpPr>
            <a:spLocks noGrp="1"/>
          </p:cNvSpPr>
          <p:nvPr>
            <p:ph type="ftr" idx="26"/>
          </p:nvPr>
        </p:nvSpPr>
        <p:spPr>
          <a:xfrm>
            <a:off x="5685120" y="6250320"/>
            <a:ext cx="4114800" cy="365040"/>
          </a:xfrm>
          <a:prstGeom prst="rect">
            <a:avLst/>
          </a:prstGeom>
          <a:noFill/>
          <a:ln w="12600">
            <a:noFill/>
          </a:ln>
        </p:spPr>
        <p:txBody>
          <a:bodyPr lIns="91440" tIns="45720" rIns="91440" bIns="45720" anchor="ctr">
            <a:noAutofit/>
          </a:bodyPr>
          <a:lstStyle>
            <a:lvl1pPr indent="0">
              <a:lnSpc>
                <a:spcPct val="100000"/>
              </a:lnSpc>
              <a:buNone/>
              <a:defRPr lang="en-US" sz="1200" b="0" strike="noStrike" spc="-1">
                <a:solidFill>
                  <a:srgbClr val="7F7F7F"/>
                </a:solidFill>
                <a:latin typeface="Noto Sans TC"/>
                <a:ea typeface="Noto Sans TC"/>
              </a:defRPr>
            </a:lvl1pPr>
          </a:lstStyle>
          <a:p>
            <a:pPr indent="0">
              <a:lnSpc>
                <a:spcPct val="100000"/>
              </a:lnSpc>
              <a:buNone/>
            </a:pPr>
            <a:endParaRPr lang="en-US" sz="1200" b="0" strike="noStrike" spc="-1">
              <a:solidFill>
                <a:srgbClr val="000000"/>
              </a:solidFill>
              <a:latin typeface="Times New Roman"/>
            </a:endParaRPr>
          </a:p>
        </p:txBody>
      </p:sp>
      <p:sp>
        <p:nvSpPr>
          <p:cNvPr id="105" name="PlaceHolder 5"/>
          <p:cNvSpPr>
            <a:spLocks noGrp="1"/>
          </p:cNvSpPr>
          <p:nvPr>
            <p:ph type="sldNum" idx="27"/>
          </p:nvPr>
        </p:nvSpPr>
        <p:spPr>
          <a:xfrm>
            <a:off x="10963440" y="6250320"/>
            <a:ext cx="608040" cy="365040"/>
          </a:xfrm>
          <a:prstGeom prst="rect">
            <a:avLst/>
          </a:prstGeom>
          <a:noFill/>
          <a:ln w="12600">
            <a:noFill/>
          </a:ln>
        </p:spPr>
        <p:txBody>
          <a:bodyPr lIns="91440" tIns="45720" rIns="91440" bIns="45720" anchor="ctr">
            <a:noAutofit/>
          </a:bodyPr>
          <a:lstStyle>
            <a:lvl1pPr indent="0" algn="r">
              <a:lnSpc>
                <a:spcPct val="100000"/>
              </a:lnSpc>
              <a:buNone/>
              <a:defRPr lang="en-US" sz="1200" b="0" strike="noStrike" spc="-1">
                <a:solidFill>
                  <a:srgbClr val="000000"/>
                </a:solidFill>
                <a:latin typeface="Noto Sans TC"/>
                <a:ea typeface="Noto Sans TC"/>
              </a:defRPr>
            </a:lvl1pPr>
          </a:lstStyle>
          <a:p>
            <a:pPr indent="0" algn="r">
              <a:lnSpc>
                <a:spcPct val="100000"/>
              </a:lnSpc>
              <a:buNone/>
            </a:pPr>
            <a:fld id="{309A1923-E066-483E-9B0A-5FF6C7217FED}" type="slidenum">
              <a:rPr lang="en-US" sz="1200" b="0" strike="noStrike" spc="-1">
                <a:solidFill>
                  <a:srgbClr val="000000"/>
                </a:solidFill>
                <a:latin typeface="Noto Sans TC"/>
                <a:ea typeface="Noto Sans TC"/>
              </a:rPr>
              <a:t>‹#›</a:t>
            </a:fld>
            <a:endParaRPr lang="en-US" sz="1200" b="0" strike="noStrike" spc="-1">
              <a:solidFill>
                <a:srgbClr val="000000"/>
              </a:solidFill>
              <a:latin typeface="Times New Roman"/>
            </a:endParaRPr>
          </a:p>
        </p:txBody>
      </p:sp>
      <p:sp>
        <p:nvSpPr>
          <p:cNvPr id="106" name="矩形 6"/>
          <p:cNvSpPr/>
          <p:nvPr/>
        </p:nvSpPr>
        <p:spPr>
          <a:xfrm>
            <a:off x="11760480" y="0"/>
            <a:ext cx="431280" cy="6858000"/>
          </a:xfrm>
          <a:custGeom>
            <a:avLst/>
            <a:gdLst/>
            <a:ahLst/>
            <a:cxnLst/>
            <a:rect l="l" t="t" r="r" b="b"/>
            <a:pathLst>
              <a:path w="21600" h="21600">
                <a:moveTo>
                  <a:pt x="0" y="0"/>
                </a:moveTo>
                <a:lnTo>
                  <a:pt x="21600" y="0"/>
                </a:lnTo>
                <a:lnTo>
                  <a:pt x="21600" y="21600"/>
                </a:lnTo>
                <a:lnTo>
                  <a:pt x="0" y="21600"/>
                </a:lnTo>
                <a:close/>
              </a:path>
            </a:pathLst>
          </a:custGeom>
          <a:solidFill>
            <a:srgbClr val="317EE1"/>
          </a:solidFill>
          <a:ln w="0">
            <a:noFill/>
          </a:ln>
        </p:spPr>
        <p:style>
          <a:lnRef idx="0">
            <a:scrgbClr r="0" g="0" b="0"/>
          </a:lnRef>
          <a:fillRef idx="0">
            <a:scrgbClr r="0" g="0" b="0"/>
          </a:fillRef>
          <a:effectRef idx="0">
            <a:scrgbClr r="0" g="0" b="0"/>
          </a:effectRef>
          <a:fontRef idx="minor"/>
        </p:style>
        <p:txBody>
          <a:bodyPr anchor="ctr" anchorCtr="1">
            <a:noAutofit/>
          </a:bodyPr>
          <a:lstStyle/>
          <a:p>
            <a:endParaRPr lang="en-US" sz="1800" b="0" strike="noStrike" spc="-1">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3671"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9" name="PlaceHolder 1"/>
          <p:cNvSpPr>
            <a:spLocks noGrp="1"/>
          </p:cNvSpPr>
          <p:nvPr>
            <p:ph type="body"/>
          </p:nvPr>
        </p:nvSpPr>
        <p:spPr>
          <a:xfrm>
            <a:off x="6581880" y="1793160"/>
            <a:ext cx="4813200" cy="1470600"/>
          </a:xfrm>
          <a:prstGeom prst="rect">
            <a:avLst/>
          </a:prstGeom>
          <a:noFill/>
          <a:ln w="12600">
            <a:noFill/>
          </a:ln>
        </p:spPr>
        <p:txBody>
          <a:bodyPr lIns="91440" tIns="45720" rIns="91440" bIns="45720" anchor="ctr" anchorCtr="1">
            <a:normAutofit/>
          </a:bodyPr>
          <a:lstStyle/>
          <a:p>
            <a:pPr marL="432000" indent="-324000" algn="ctr">
              <a:lnSpc>
                <a:spcPct val="130000"/>
              </a:lnSpc>
              <a:spcBef>
                <a:spcPts val="1001"/>
              </a:spcBef>
              <a:buClr>
                <a:srgbClr val="000000"/>
              </a:buClr>
              <a:buSzPct val="45000"/>
              <a:buFont typeface="Wingdings" charset="2"/>
              <a:buChar char=""/>
            </a:pPr>
            <a:r>
              <a:rPr lang="zh-TW" sz="5400" b="1" strike="noStrike" spc="-1">
                <a:solidFill>
                  <a:srgbClr val="317EE1"/>
                </a:solidFill>
                <a:latin typeface="Noto Sans TC"/>
                <a:ea typeface="Noto Sans TC"/>
              </a:rPr>
              <a:t>編輯文字</a:t>
            </a:r>
            <a:endParaRPr lang="en-US" sz="5400" b="0" strike="noStrike" spc="-1">
              <a:solidFill>
                <a:srgbClr val="000000"/>
              </a:solidFill>
              <a:latin typeface="Arial"/>
            </a:endParaRPr>
          </a:p>
        </p:txBody>
      </p:sp>
      <p:sp>
        <p:nvSpPr>
          <p:cNvPr id="110" name="矩形 6"/>
          <p:cNvSpPr/>
          <p:nvPr/>
        </p:nvSpPr>
        <p:spPr>
          <a:xfrm>
            <a:off x="0" y="0"/>
            <a:ext cx="5961240" cy="6858000"/>
          </a:xfrm>
          <a:custGeom>
            <a:avLst/>
            <a:gdLst/>
            <a:ahLst/>
            <a:cxnLst/>
            <a:rect l="l" t="t" r="r" b="b"/>
            <a:pathLst>
              <a:path w="21600" h="21600">
                <a:moveTo>
                  <a:pt x="0" y="0"/>
                </a:moveTo>
                <a:lnTo>
                  <a:pt x="21600" y="0"/>
                </a:lnTo>
                <a:lnTo>
                  <a:pt x="21600" y="21600"/>
                </a:lnTo>
                <a:lnTo>
                  <a:pt x="0" y="21600"/>
                </a:lnTo>
                <a:close/>
              </a:path>
            </a:pathLst>
          </a:custGeom>
          <a:solidFill>
            <a:srgbClr val="317EE1"/>
          </a:solidFill>
          <a:ln w="0">
            <a:noFill/>
          </a:ln>
        </p:spPr>
        <p:style>
          <a:lnRef idx="0">
            <a:scrgbClr r="0" g="0" b="0"/>
          </a:lnRef>
          <a:fillRef idx="0">
            <a:scrgbClr r="0" g="0" b="0"/>
          </a:fillRef>
          <a:effectRef idx="0">
            <a:scrgbClr r="0" g="0" b="0"/>
          </a:effectRef>
          <a:fontRef idx="minor"/>
        </p:style>
        <p:txBody>
          <a:bodyPr anchor="ctr" anchorCtr="1">
            <a:noAutofit/>
          </a:bodyPr>
          <a:lstStyle/>
          <a:p>
            <a:endParaRPr lang="en-US" sz="1800" b="0" strike="noStrike" spc="-1">
              <a:solidFill>
                <a:srgbClr val="000000"/>
              </a:solidFill>
              <a:latin typeface="Arial"/>
            </a:endParaRPr>
          </a:p>
        </p:txBody>
      </p:sp>
      <p:sp>
        <p:nvSpPr>
          <p:cNvPr id="111" name="PlaceHolder 2"/>
          <p:cNvSpPr>
            <a:spLocks noGrp="1"/>
          </p:cNvSpPr>
          <p:nvPr>
            <p:ph type="body"/>
          </p:nvPr>
        </p:nvSpPr>
        <p:spPr>
          <a:xfrm>
            <a:off x="6582600" y="3429000"/>
            <a:ext cx="4812480" cy="2740680"/>
          </a:xfrm>
          <a:prstGeom prst="rect">
            <a:avLst/>
          </a:prstGeom>
          <a:noFill/>
          <a:ln w="12600">
            <a:noFill/>
          </a:ln>
        </p:spPr>
        <p:txBody>
          <a:bodyPr lIns="91440" tIns="45720" rIns="91440" bIns="45720" anchor="ctr" anchorCtr="1">
            <a:normAutofit/>
          </a:bodyPr>
          <a:lstStyle/>
          <a:p>
            <a:pPr indent="0" algn="ctr">
              <a:lnSpc>
                <a:spcPct val="100000"/>
              </a:lnSpc>
              <a:spcBef>
                <a:spcPts val="1001"/>
              </a:spcBef>
            </a:pPr>
            <a:r>
              <a:rPr lang="zh-TW" sz="2400" b="0" strike="noStrike" spc="-1">
                <a:solidFill>
                  <a:srgbClr val="000000"/>
                </a:solidFill>
                <a:latin typeface="Noto Sans TC"/>
                <a:ea typeface="Noto Sans TC"/>
              </a:rPr>
              <a:t>按一下以編輯母片文字樣式</a:t>
            </a:r>
            <a:endParaRPr lang="en-US" sz="2400" b="0" strike="noStrike" spc="-1">
              <a:solidFill>
                <a:srgbClr val="000000"/>
              </a:solidFill>
              <a:latin typeface="Arial"/>
            </a:endParaRPr>
          </a:p>
        </p:txBody>
      </p:sp>
      <p:pic>
        <p:nvPicPr>
          <p:cNvPr id="112" name="圖片 8"/>
          <p:cNvPicPr/>
          <p:nvPr/>
        </p:nvPicPr>
        <p:blipFill>
          <a:blip r:embed="rId3"/>
          <a:stretch/>
        </p:blipFill>
        <p:spPr>
          <a:xfrm>
            <a:off x="1662120" y="5270760"/>
            <a:ext cx="2637360" cy="465840"/>
          </a:xfrm>
          <a:prstGeom prst="rect">
            <a:avLst/>
          </a:prstGeom>
          <a:ln w="12600">
            <a:noFill/>
          </a:ln>
        </p:spPr>
      </p:pic>
      <p:pic>
        <p:nvPicPr>
          <p:cNvPr id="113" name="圖片 9"/>
          <p:cNvPicPr/>
          <p:nvPr/>
        </p:nvPicPr>
        <p:blipFill>
          <a:blip r:embed="rId4"/>
          <a:srcRect l="19630"/>
          <a:stretch/>
        </p:blipFill>
        <p:spPr>
          <a:xfrm>
            <a:off x="622080" y="2630880"/>
            <a:ext cx="4812480" cy="891720"/>
          </a:xfrm>
          <a:prstGeom prst="rect">
            <a:avLst/>
          </a:prstGeom>
          <a:ln w="12600">
            <a:noFill/>
          </a:ln>
        </p:spPr>
      </p:pic>
      <p:sp>
        <p:nvSpPr>
          <p:cNvPr id="114" name="PlaceHolder 3"/>
          <p:cNvSpPr>
            <a:spLocks noGrp="1"/>
          </p:cNvSpPr>
          <p:nvPr>
            <p:ph type="title"/>
          </p:nvPr>
        </p:nvSpPr>
        <p:spPr>
          <a:xfrm>
            <a:off x="609480" y="273600"/>
            <a:ext cx="10972440" cy="1144800"/>
          </a:xfrm>
          <a:prstGeom prst="rect">
            <a:avLst/>
          </a:prstGeom>
          <a:noFill/>
          <a:ln w="12600">
            <a:noFill/>
          </a:ln>
        </p:spPr>
        <p:txBody>
          <a:bodyPr lIns="0" tIns="0" rIns="0" bIns="0" anchor="ctr">
            <a:noAutofit/>
          </a:bodyPr>
          <a:lstStyle/>
          <a:p>
            <a:pPr indent="0" algn="ctr">
              <a:buNone/>
            </a:pPr>
            <a:r>
              <a:rPr lang="zh-TW" sz="4400" b="0" strike="noStrike" spc="-1">
                <a:solidFill>
                  <a:srgbClr val="000000"/>
                </a:solidFill>
                <a:latin typeface="Arial"/>
              </a:rPr>
              <a:t>請按這裡編輯題名文字格式</a:t>
            </a:r>
            <a:endParaRPr lang="en-US" sz="4400" b="0" strike="noStrike" spc="-1">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3673"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4" name="圖片 6"/>
          <p:cNvPicPr/>
          <p:nvPr/>
        </p:nvPicPr>
        <p:blipFill>
          <a:blip r:embed="rId3"/>
          <a:stretch/>
        </p:blipFill>
        <p:spPr>
          <a:xfrm>
            <a:off x="374760" y="6311520"/>
            <a:ext cx="1774800" cy="313560"/>
          </a:xfrm>
          <a:prstGeom prst="rect">
            <a:avLst/>
          </a:prstGeom>
          <a:ln w="12600">
            <a:noFill/>
          </a:ln>
        </p:spPr>
      </p:pic>
      <p:sp>
        <p:nvSpPr>
          <p:cNvPr id="15" name="PlaceHolder 1"/>
          <p:cNvSpPr>
            <a:spLocks noGrp="1"/>
          </p:cNvSpPr>
          <p:nvPr>
            <p:ph type="title"/>
          </p:nvPr>
        </p:nvSpPr>
        <p:spPr>
          <a:xfrm>
            <a:off x="838080" y="365040"/>
            <a:ext cx="10515600" cy="1325520"/>
          </a:xfrm>
          <a:prstGeom prst="rect">
            <a:avLst/>
          </a:prstGeom>
          <a:noFill/>
          <a:ln w="12600">
            <a:noFill/>
          </a:ln>
        </p:spPr>
        <p:txBody>
          <a:bodyPr lIns="91440" tIns="45720" rIns="91440" bIns="45720" anchor="ctr">
            <a:normAutofit/>
          </a:bodyPr>
          <a:lstStyle/>
          <a:p>
            <a:pPr indent="0">
              <a:lnSpc>
                <a:spcPct val="90000"/>
              </a:lnSpc>
              <a:buNone/>
            </a:pPr>
            <a:r>
              <a:rPr lang="zh-TW" sz="4400" b="1" strike="noStrike" spc="-1">
                <a:solidFill>
                  <a:srgbClr val="317EE1"/>
                </a:solidFill>
                <a:latin typeface="Noto Sans TC"/>
                <a:ea typeface="Noto Sans TC"/>
              </a:rPr>
              <a:t>按一下以編輯母片標題樣式</a:t>
            </a:r>
            <a:endParaRPr lang="en-US" sz="4400" b="0" strike="noStrike" spc="-1">
              <a:solidFill>
                <a:srgbClr val="000000"/>
              </a:solidFill>
              <a:latin typeface="Arial"/>
            </a:endParaRPr>
          </a:p>
        </p:txBody>
      </p:sp>
      <p:sp>
        <p:nvSpPr>
          <p:cNvPr id="16" name="PlaceHolder 2"/>
          <p:cNvSpPr>
            <a:spLocks noGrp="1"/>
          </p:cNvSpPr>
          <p:nvPr>
            <p:ph type="title"/>
          </p:nvPr>
        </p:nvSpPr>
        <p:spPr>
          <a:xfrm>
            <a:off x="838080" y="1825560"/>
            <a:ext cx="10515600" cy="4217400"/>
          </a:xfrm>
          <a:prstGeom prst="rect">
            <a:avLst/>
          </a:prstGeom>
          <a:noFill/>
          <a:ln w="12600">
            <a:noFill/>
          </a:ln>
        </p:spPr>
        <p:txBody>
          <a:bodyPr lIns="91440" tIns="45720" rIns="91440" bIns="45720" anchor="t">
            <a:normAutofit/>
          </a:bodyPr>
          <a:lstStyle/>
          <a:p>
            <a:pPr marL="228600" indent="-228600">
              <a:lnSpc>
                <a:spcPct val="130000"/>
              </a:lnSpc>
              <a:spcBef>
                <a:spcPts val="1001"/>
              </a:spcBef>
              <a:buClr>
                <a:srgbClr val="317EE1"/>
              </a:buClr>
              <a:buFont typeface="Wingdings"/>
              <a:buChar char="u"/>
            </a:pPr>
            <a:r>
              <a:rPr lang="zh-TW" sz="2800" b="0" strike="noStrike" spc="-1">
                <a:solidFill>
                  <a:srgbClr val="000000"/>
                </a:solidFill>
                <a:latin typeface="Noto Sans TC"/>
                <a:ea typeface="Noto Sans TC"/>
              </a:rPr>
              <a:t>按一下以編輯母片文字樣式</a:t>
            </a:r>
            <a:endParaRPr lang="en-US" sz="2800" b="0" strike="noStrike" spc="-1">
              <a:solidFill>
                <a:srgbClr val="000000"/>
              </a:solidFill>
              <a:latin typeface="Arial"/>
            </a:endParaRPr>
          </a:p>
          <a:p>
            <a:pPr marL="685800" lvl="1" indent="-228600">
              <a:lnSpc>
                <a:spcPct val="130000"/>
              </a:lnSpc>
              <a:spcBef>
                <a:spcPts val="499"/>
              </a:spcBef>
              <a:buClr>
                <a:srgbClr val="317EE1"/>
              </a:buClr>
              <a:buFont typeface="Arial"/>
              <a:buChar char="•"/>
            </a:pPr>
            <a:r>
              <a:rPr lang="zh-TW" sz="2400" b="0" strike="noStrike" spc="-1">
                <a:solidFill>
                  <a:srgbClr val="000000"/>
                </a:solidFill>
                <a:latin typeface="Noto Sans TC"/>
                <a:ea typeface="Noto Sans TC"/>
              </a:rPr>
              <a:t>第二層</a:t>
            </a:r>
            <a:endParaRPr lang="en-US" sz="2400" b="0" strike="noStrike" spc="-1">
              <a:solidFill>
                <a:srgbClr val="000000"/>
              </a:solidFill>
              <a:latin typeface="Arial"/>
            </a:endParaRPr>
          </a:p>
          <a:p>
            <a:pPr marL="1143000" lvl="2" indent="-228600">
              <a:lnSpc>
                <a:spcPct val="130000"/>
              </a:lnSpc>
              <a:spcBef>
                <a:spcPts val="499"/>
              </a:spcBef>
              <a:buClr>
                <a:srgbClr val="000000"/>
              </a:buClr>
              <a:buFont typeface="Arial"/>
              <a:buChar char="•"/>
            </a:pPr>
            <a:r>
              <a:rPr lang="zh-TW" sz="2000" b="0" strike="noStrike" spc="-1">
                <a:solidFill>
                  <a:srgbClr val="000000"/>
                </a:solidFill>
                <a:latin typeface="Noto Sans TC"/>
                <a:ea typeface="Noto Sans TC"/>
              </a:rPr>
              <a:t>第三層</a:t>
            </a:r>
            <a:endParaRPr lang="en-US" sz="2000" b="0" strike="noStrike" spc="-1">
              <a:solidFill>
                <a:srgbClr val="000000"/>
              </a:solidFill>
              <a:latin typeface="Arial"/>
            </a:endParaRPr>
          </a:p>
          <a:p>
            <a:pPr marL="1600200" lvl="3" indent="-228600">
              <a:lnSpc>
                <a:spcPct val="130000"/>
              </a:lnSpc>
              <a:spcBef>
                <a:spcPts val="499"/>
              </a:spcBef>
              <a:buClr>
                <a:srgbClr val="000000"/>
              </a:buClr>
              <a:buFont typeface="Arial"/>
              <a:buChar char="•"/>
            </a:pPr>
            <a:r>
              <a:rPr lang="zh-TW" sz="1800" b="0" strike="noStrike" spc="-1">
                <a:solidFill>
                  <a:srgbClr val="000000"/>
                </a:solidFill>
                <a:latin typeface="Noto Sans TC"/>
                <a:ea typeface="Noto Sans TC"/>
              </a:rPr>
              <a:t>第四層</a:t>
            </a:r>
            <a:endParaRPr lang="en-US" sz="1800" b="0" strike="noStrike" spc="-1">
              <a:solidFill>
                <a:srgbClr val="000000"/>
              </a:solidFill>
              <a:latin typeface="Arial"/>
            </a:endParaRPr>
          </a:p>
          <a:p>
            <a:pPr marL="2057400" lvl="4" indent="-228600">
              <a:lnSpc>
                <a:spcPct val="130000"/>
              </a:lnSpc>
              <a:spcBef>
                <a:spcPts val="499"/>
              </a:spcBef>
              <a:buClr>
                <a:srgbClr val="000000"/>
              </a:buClr>
              <a:buFont typeface="Arial"/>
              <a:buChar char="•"/>
            </a:pPr>
            <a:r>
              <a:rPr lang="zh-TW" sz="1800" b="0" strike="noStrike" spc="-1">
                <a:solidFill>
                  <a:srgbClr val="000000"/>
                </a:solidFill>
                <a:latin typeface="Noto Sans TC"/>
                <a:ea typeface="Noto Sans TC"/>
              </a:rPr>
              <a:t>第五層</a:t>
            </a:r>
            <a:endParaRPr lang="en-US" sz="1800" b="0" strike="noStrike" spc="-1">
              <a:solidFill>
                <a:srgbClr val="000000"/>
              </a:solidFill>
              <a:latin typeface="Arial"/>
            </a:endParaRPr>
          </a:p>
        </p:txBody>
      </p:sp>
      <p:sp>
        <p:nvSpPr>
          <p:cNvPr id="17" name="PlaceHolder 3"/>
          <p:cNvSpPr>
            <a:spLocks noGrp="1"/>
          </p:cNvSpPr>
          <p:nvPr>
            <p:ph type="dt" idx="4"/>
          </p:nvPr>
        </p:nvSpPr>
        <p:spPr>
          <a:xfrm>
            <a:off x="4350960" y="6250320"/>
            <a:ext cx="1036080" cy="365040"/>
          </a:xfrm>
          <a:prstGeom prst="rect">
            <a:avLst/>
          </a:prstGeom>
          <a:noFill/>
          <a:ln w="12600">
            <a:noFill/>
          </a:ln>
        </p:spPr>
        <p:txBody>
          <a:bodyPr lIns="91440" tIns="45720" rIns="91440" bIns="45720" anchor="ctr">
            <a:noAutofit/>
          </a:bodyPr>
          <a:lstStyle>
            <a:lvl1pPr indent="0" algn="r">
              <a:lnSpc>
                <a:spcPct val="100000"/>
              </a:lnSpc>
              <a:buNone/>
              <a:defRPr lang="en-US" sz="1200" b="0" strike="noStrike" spc="-1">
                <a:solidFill>
                  <a:srgbClr val="7F7F7F"/>
                </a:solidFill>
                <a:latin typeface="Oxygen"/>
                <a:ea typeface="Noto Sans TC"/>
              </a:defRPr>
            </a:lvl1pPr>
          </a:lstStyle>
          <a:p>
            <a:pPr indent="0" algn="r">
              <a:lnSpc>
                <a:spcPct val="100000"/>
              </a:lnSpc>
              <a:buNone/>
            </a:pPr>
            <a:endParaRPr lang="en-US" sz="1200" b="0" strike="noStrike" spc="-1">
              <a:solidFill>
                <a:srgbClr val="000000"/>
              </a:solidFill>
              <a:latin typeface="Times New Roman"/>
            </a:endParaRPr>
          </a:p>
        </p:txBody>
      </p:sp>
      <p:sp>
        <p:nvSpPr>
          <p:cNvPr id="18" name="PlaceHolder 4"/>
          <p:cNvSpPr>
            <a:spLocks noGrp="1"/>
          </p:cNvSpPr>
          <p:nvPr>
            <p:ph type="ftr" idx="5"/>
          </p:nvPr>
        </p:nvSpPr>
        <p:spPr>
          <a:xfrm>
            <a:off x="5685120" y="6250320"/>
            <a:ext cx="4114800" cy="365040"/>
          </a:xfrm>
          <a:prstGeom prst="rect">
            <a:avLst/>
          </a:prstGeom>
          <a:noFill/>
          <a:ln w="12600">
            <a:noFill/>
          </a:ln>
        </p:spPr>
        <p:txBody>
          <a:bodyPr lIns="91440" tIns="45720" rIns="91440" bIns="45720" anchor="ctr">
            <a:noAutofit/>
          </a:bodyPr>
          <a:lstStyle>
            <a:lvl1pPr indent="0">
              <a:lnSpc>
                <a:spcPct val="100000"/>
              </a:lnSpc>
              <a:buNone/>
              <a:defRPr lang="en-US" sz="1200" b="0" strike="noStrike" spc="-1">
                <a:solidFill>
                  <a:srgbClr val="7F7F7F"/>
                </a:solidFill>
                <a:latin typeface="Noto Sans TC"/>
                <a:ea typeface="Noto Sans TC"/>
              </a:defRPr>
            </a:lvl1pPr>
          </a:lstStyle>
          <a:p>
            <a:pPr indent="0">
              <a:lnSpc>
                <a:spcPct val="100000"/>
              </a:lnSpc>
              <a:buNone/>
            </a:pPr>
            <a:endParaRPr lang="en-US" sz="1200" b="0" strike="noStrike" spc="-1">
              <a:solidFill>
                <a:srgbClr val="000000"/>
              </a:solidFill>
              <a:latin typeface="Times New Roman"/>
            </a:endParaRPr>
          </a:p>
        </p:txBody>
      </p:sp>
      <p:sp>
        <p:nvSpPr>
          <p:cNvPr id="19" name="PlaceHolder 5"/>
          <p:cNvSpPr>
            <a:spLocks noGrp="1"/>
          </p:cNvSpPr>
          <p:nvPr>
            <p:ph type="sldNum" idx="6"/>
          </p:nvPr>
        </p:nvSpPr>
        <p:spPr>
          <a:xfrm>
            <a:off x="11247840" y="6250320"/>
            <a:ext cx="608040" cy="365040"/>
          </a:xfrm>
          <a:prstGeom prst="rect">
            <a:avLst/>
          </a:prstGeom>
          <a:noFill/>
          <a:ln w="12600">
            <a:noFill/>
          </a:ln>
        </p:spPr>
        <p:txBody>
          <a:bodyPr lIns="91440" tIns="45720" rIns="91440" bIns="45720" anchor="ctr">
            <a:noAutofit/>
          </a:bodyPr>
          <a:lstStyle>
            <a:lvl1pPr indent="0" algn="r">
              <a:lnSpc>
                <a:spcPct val="100000"/>
              </a:lnSpc>
              <a:buNone/>
              <a:defRPr lang="en-US" sz="1200" b="0" strike="noStrike" spc="-1">
                <a:solidFill>
                  <a:srgbClr val="000000"/>
                </a:solidFill>
                <a:latin typeface="Noto Sans TC"/>
                <a:ea typeface="Noto Sans TC"/>
              </a:defRPr>
            </a:lvl1pPr>
          </a:lstStyle>
          <a:p>
            <a:pPr indent="0" algn="r">
              <a:lnSpc>
                <a:spcPct val="100000"/>
              </a:lnSpc>
              <a:buNone/>
            </a:pPr>
            <a:fld id="{4F7C947F-8EFE-42AA-9945-AE909DF5FC8E}" type="slidenum">
              <a:rPr lang="en-US" sz="1200" b="0" strike="noStrike" spc="-1">
                <a:solidFill>
                  <a:srgbClr val="000000"/>
                </a:solidFill>
                <a:latin typeface="Noto Sans TC"/>
                <a:ea typeface="Noto Sans TC"/>
              </a:rPr>
              <a:t>‹#›</a:t>
            </a:fld>
            <a:endParaRPr lang="en-US" sz="12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53"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9" name="圖片 7"/>
          <p:cNvPicPr/>
          <p:nvPr/>
        </p:nvPicPr>
        <p:blipFill>
          <a:blip r:embed="rId3"/>
          <a:stretch/>
        </p:blipFill>
        <p:spPr>
          <a:xfrm>
            <a:off x="374760" y="6311520"/>
            <a:ext cx="1774800" cy="313560"/>
          </a:xfrm>
          <a:prstGeom prst="rect">
            <a:avLst/>
          </a:prstGeom>
          <a:ln w="12600">
            <a:noFill/>
          </a:ln>
        </p:spPr>
      </p:pic>
      <p:sp>
        <p:nvSpPr>
          <p:cNvPr id="30" name="PlaceHolder 1"/>
          <p:cNvSpPr>
            <a:spLocks noGrp="1"/>
          </p:cNvSpPr>
          <p:nvPr>
            <p:ph type="title"/>
          </p:nvPr>
        </p:nvSpPr>
        <p:spPr>
          <a:xfrm>
            <a:off x="838080" y="681120"/>
            <a:ext cx="10515600" cy="1009800"/>
          </a:xfrm>
          <a:prstGeom prst="rect">
            <a:avLst/>
          </a:prstGeom>
          <a:noFill/>
          <a:ln w="12600">
            <a:noFill/>
          </a:ln>
        </p:spPr>
        <p:txBody>
          <a:bodyPr lIns="91440" tIns="45720" rIns="91440" bIns="45720" anchor="ctr">
            <a:normAutofit/>
          </a:bodyPr>
          <a:lstStyle/>
          <a:p>
            <a:pPr indent="0">
              <a:lnSpc>
                <a:spcPct val="90000"/>
              </a:lnSpc>
              <a:buNone/>
            </a:pPr>
            <a:r>
              <a:rPr lang="zh-TW" sz="4400" b="1" strike="noStrike" spc="-1">
                <a:solidFill>
                  <a:srgbClr val="317EE1"/>
                </a:solidFill>
                <a:latin typeface="Noto Sans TC"/>
                <a:ea typeface="Noto Sans TC"/>
              </a:rPr>
              <a:t>按一下以編輯母片標題樣式</a:t>
            </a:r>
            <a:endParaRPr lang="en-US" sz="4400" b="0" strike="noStrike" spc="-1">
              <a:solidFill>
                <a:srgbClr val="000000"/>
              </a:solidFill>
              <a:latin typeface="Arial"/>
            </a:endParaRPr>
          </a:p>
        </p:txBody>
      </p:sp>
      <p:sp>
        <p:nvSpPr>
          <p:cNvPr id="31" name="PlaceHolder 2"/>
          <p:cNvSpPr>
            <a:spLocks noGrp="1"/>
          </p:cNvSpPr>
          <p:nvPr>
            <p:ph type="title"/>
          </p:nvPr>
        </p:nvSpPr>
        <p:spPr>
          <a:xfrm>
            <a:off x="838080" y="1825560"/>
            <a:ext cx="5181480" cy="4351320"/>
          </a:xfrm>
          <a:prstGeom prst="rect">
            <a:avLst/>
          </a:prstGeom>
          <a:noFill/>
          <a:ln w="12600">
            <a:noFill/>
          </a:ln>
        </p:spPr>
        <p:txBody>
          <a:bodyPr lIns="91440" tIns="45720" rIns="91440" bIns="45720" anchor="t">
            <a:normAutofit/>
          </a:bodyPr>
          <a:lstStyle/>
          <a:p>
            <a:pPr marL="228600" indent="-228600">
              <a:lnSpc>
                <a:spcPct val="130000"/>
              </a:lnSpc>
              <a:spcBef>
                <a:spcPts val="1001"/>
              </a:spcBef>
              <a:buClr>
                <a:srgbClr val="317EE1"/>
              </a:buClr>
              <a:buFont typeface="Wingdings"/>
              <a:buChar char="u"/>
            </a:pPr>
            <a:r>
              <a:rPr lang="zh-TW" sz="2800" b="0" strike="noStrike" spc="-1">
                <a:solidFill>
                  <a:srgbClr val="000000"/>
                </a:solidFill>
                <a:latin typeface="Noto Sans TC"/>
                <a:ea typeface="Noto Sans TC"/>
              </a:rPr>
              <a:t>按一下以編輯母片文字樣式</a:t>
            </a:r>
            <a:endParaRPr lang="en-US" sz="2800" b="0" strike="noStrike" spc="-1">
              <a:solidFill>
                <a:srgbClr val="000000"/>
              </a:solidFill>
              <a:latin typeface="Arial"/>
            </a:endParaRPr>
          </a:p>
          <a:p>
            <a:pPr marL="685800" lvl="1" indent="-228600">
              <a:lnSpc>
                <a:spcPct val="130000"/>
              </a:lnSpc>
              <a:spcBef>
                <a:spcPts val="499"/>
              </a:spcBef>
              <a:buClr>
                <a:srgbClr val="317EE1"/>
              </a:buClr>
              <a:buFont typeface="Arial"/>
              <a:buChar char="•"/>
            </a:pPr>
            <a:r>
              <a:rPr lang="zh-TW" sz="2400" b="0" strike="noStrike" spc="-1">
                <a:solidFill>
                  <a:srgbClr val="000000"/>
                </a:solidFill>
                <a:latin typeface="Noto Sans TC"/>
                <a:ea typeface="Noto Sans TC"/>
              </a:rPr>
              <a:t>第二層</a:t>
            </a:r>
            <a:endParaRPr lang="en-US" sz="2400" b="0" strike="noStrike" spc="-1">
              <a:solidFill>
                <a:srgbClr val="000000"/>
              </a:solidFill>
              <a:latin typeface="Arial"/>
            </a:endParaRPr>
          </a:p>
          <a:p>
            <a:pPr marL="1143000" lvl="2" indent="-228600">
              <a:lnSpc>
                <a:spcPct val="130000"/>
              </a:lnSpc>
              <a:spcBef>
                <a:spcPts val="499"/>
              </a:spcBef>
              <a:buClr>
                <a:srgbClr val="000000"/>
              </a:buClr>
              <a:buFont typeface="Arial"/>
              <a:buChar char="•"/>
            </a:pPr>
            <a:r>
              <a:rPr lang="zh-TW" sz="2000" b="0" strike="noStrike" spc="-1">
                <a:solidFill>
                  <a:srgbClr val="000000"/>
                </a:solidFill>
                <a:latin typeface="Noto Sans TC"/>
                <a:ea typeface="Noto Sans TC"/>
              </a:rPr>
              <a:t>第三層</a:t>
            </a:r>
            <a:endParaRPr lang="en-US" sz="2000" b="0" strike="noStrike" spc="-1">
              <a:solidFill>
                <a:srgbClr val="000000"/>
              </a:solidFill>
              <a:latin typeface="Arial"/>
            </a:endParaRPr>
          </a:p>
          <a:p>
            <a:pPr marL="1600200" lvl="3" indent="-228600">
              <a:lnSpc>
                <a:spcPct val="130000"/>
              </a:lnSpc>
              <a:spcBef>
                <a:spcPts val="499"/>
              </a:spcBef>
              <a:buClr>
                <a:srgbClr val="000000"/>
              </a:buClr>
              <a:buFont typeface="Arial"/>
              <a:buChar char="•"/>
            </a:pPr>
            <a:r>
              <a:rPr lang="zh-TW" sz="1800" b="0" strike="noStrike" spc="-1">
                <a:solidFill>
                  <a:srgbClr val="000000"/>
                </a:solidFill>
                <a:latin typeface="Noto Sans TC"/>
                <a:ea typeface="Noto Sans TC"/>
              </a:rPr>
              <a:t>第四層</a:t>
            </a:r>
            <a:endParaRPr lang="en-US" sz="1800" b="0" strike="noStrike" spc="-1">
              <a:solidFill>
                <a:srgbClr val="000000"/>
              </a:solidFill>
              <a:latin typeface="Arial"/>
            </a:endParaRPr>
          </a:p>
          <a:p>
            <a:pPr marL="2057400" lvl="4" indent="-228600">
              <a:lnSpc>
                <a:spcPct val="130000"/>
              </a:lnSpc>
              <a:spcBef>
                <a:spcPts val="499"/>
              </a:spcBef>
              <a:buClr>
                <a:srgbClr val="000000"/>
              </a:buClr>
              <a:buFont typeface="Arial"/>
              <a:buChar char="•"/>
            </a:pPr>
            <a:r>
              <a:rPr lang="zh-TW" sz="1800" b="0" strike="noStrike" spc="-1">
                <a:solidFill>
                  <a:srgbClr val="000000"/>
                </a:solidFill>
                <a:latin typeface="Noto Sans TC"/>
                <a:ea typeface="Noto Sans TC"/>
              </a:rPr>
              <a:t>第五層</a:t>
            </a:r>
            <a:endParaRPr lang="en-US" sz="1800" b="0" strike="noStrike" spc="-1">
              <a:solidFill>
                <a:srgbClr val="000000"/>
              </a:solidFill>
              <a:latin typeface="Arial"/>
            </a:endParaRPr>
          </a:p>
        </p:txBody>
      </p:sp>
      <p:sp>
        <p:nvSpPr>
          <p:cNvPr id="32" name="PlaceHolder 3"/>
          <p:cNvSpPr>
            <a:spLocks noGrp="1"/>
          </p:cNvSpPr>
          <p:nvPr>
            <p:ph type="title"/>
          </p:nvPr>
        </p:nvSpPr>
        <p:spPr>
          <a:xfrm>
            <a:off x="6172200" y="1825560"/>
            <a:ext cx="5181480" cy="4351320"/>
          </a:xfrm>
          <a:prstGeom prst="rect">
            <a:avLst/>
          </a:prstGeom>
          <a:noFill/>
          <a:ln w="12600">
            <a:noFill/>
          </a:ln>
        </p:spPr>
        <p:txBody>
          <a:bodyPr lIns="91440" tIns="45720" rIns="91440" bIns="45720" anchor="t">
            <a:normAutofit/>
          </a:bodyPr>
          <a:lstStyle/>
          <a:p>
            <a:pPr marL="228600" indent="-228600">
              <a:lnSpc>
                <a:spcPct val="130000"/>
              </a:lnSpc>
              <a:spcBef>
                <a:spcPts val="1001"/>
              </a:spcBef>
              <a:buClr>
                <a:srgbClr val="317EE1"/>
              </a:buClr>
              <a:buFont typeface="Wingdings"/>
              <a:buChar char="u"/>
            </a:pPr>
            <a:r>
              <a:rPr lang="zh-TW" sz="2800" b="0" strike="noStrike" spc="-1">
                <a:solidFill>
                  <a:srgbClr val="000000"/>
                </a:solidFill>
                <a:latin typeface="Noto Sans TC"/>
                <a:ea typeface="Noto Sans TC"/>
              </a:rPr>
              <a:t>按一下以編輯母片文字樣式</a:t>
            </a:r>
            <a:endParaRPr lang="en-US" sz="2800" b="0" strike="noStrike" spc="-1">
              <a:solidFill>
                <a:srgbClr val="000000"/>
              </a:solidFill>
              <a:latin typeface="Arial"/>
            </a:endParaRPr>
          </a:p>
          <a:p>
            <a:pPr marL="685800" lvl="1" indent="-228600">
              <a:lnSpc>
                <a:spcPct val="130000"/>
              </a:lnSpc>
              <a:spcBef>
                <a:spcPts val="499"/>
              </a:spcBef>
              <a:buClr>
                <a:srgbClr val="317EE1"/>
              </a:buClr>
              <a:buFont typeface="Arial"/>
              <a:buChar char="•"/>
            </a:pPr>
            <a:r>
              <a:rPr lang="zh-TW" sz="2400" b="0" strike="noStrike" spc="-1">
                <a:solidFill>
                  <a:srgbClr val="000000"/>
                </a:solidFill>
                <a:latin typeface="Noto Sans TC"/>
                <a:ea typeface="Noto Sans TC"/>
              </a:rPr>
              <a:t>第二層</a:t>
            </a:r>
            <a:endParaRPr lang="en-US" sz="2400" b="0" strike="noStrike" spc="-1">
              <a:solidFill>
                <a:srgbClr val="000000"/>
              </a:solidFill>
              <a:latin typeface="Arial"/>
            </a:endParaRPr>
          </a:p>
          <a:p>
            <a:pPr marL="1143000" lvl="2" indent="-228600">
              <a:lnSpc>
                <a:spcPct val="130000"/>
              </a:lnSpc>
              <a:spcBef>
                <a:spcPts val="499"/>
              </a:spcBef>
              <a:buClr>
                <a:srgbClr val="000000"/>
              </a:buClr>
              <a:buFont typeface="Arial"/>
              <a:buChar char="•"/>
            </a:pPr>
            <a:r>
              <a:rPr lang="zh-TW" sz="2000" b="0" strike="noStrike" spc="-1">
                <a:solidFill>
                  <a:srgbClr val="000000"/>
                </a:solidFill>
                <a:latin typeface="Noto Sans TC"/>
                <a:ea typeface="Noto Sans TC"/>
              </a:rPr>
              <a:t>第三層</a:t>
            </a:r>
            <a:endParaRPr lang="en-US" sz="2000" b="0" strike="noStrike" spc="-1">
              <a:solidFill>
                <a:srgbClr val="000000"/>
              </a:solidFill>
              <a:latin typeface="Arial"/>
            </a:endParaRPr>
          </a:p>
          <a:p>
            <a:pPr marL="1600200" lvl="3" indent="-228600">
              <a:lnSpc>
                <a:spcPct val="130000"/>
              </a:lnSpc>
              <a:spcBef>
                <a:spcPts val="499"/>
              </a:spcBef>
              <a:buClr>
                <a:srgbClr val="000000"/>
              </a:buClr>
              <a:buFont typeface="Arial"/>
              <a:buChar char="•"/>
            </a:pPr>
            <a:r>
              <a:rPr lang="zh-TW" sz="1800" b="0" strike="noStrike" spc="-1">
                <a:solidFill>
                  <a:srgbClr val="000000"/>
                </a:solidFill>
                <a:latin typeface="Noto Sans TC"/>
                <a:ea typeface="Noto Sans TC"/>
              </a:rPr>
              <a:t>第四層</a:t>
            </a:r>
            <a:endParaRPr lang="en-US" sz="1800" b="0" strike="noStrike" spc="-1">
              <a:solidFill>
                <a:srgbClr val="000000"/>
              </a:solidFill>
              <a:latin typeface="Arial"/>
            </a:endParaRPr>
          </a:p>
          <a:p>
            <a:pPr marL="2057400" lvl="4" indent="-228600">
              <a:lnSpc>
                <a:spcPct val="130000"/>
              </a:lnSpc>
              <a:spcBef>
                <a:spcPts val="499"/>
              </a:spcBef>
              <a:buClr>
                <a:srgbClr val="000000"/>
              </a:buClr>
              <a:buFont typeface="Arial"/>
              <a:buChar char="•"/>
            </a:pPr>
            <a:r>
              <a:rPr lang="zh-TW" sz="1800" b="0" strike="noStrike" spc="-1">
                <a:solidFill>
                  <a:srgbClr val="000000"/>
                </a:solidFill>
                <a:latin typeface="Noto Sans TC"/>
                <a:ea typeface="Noto Sans TC"/>
              </a:rPr>
              <a:t>第五層</a:t>
            </a:r>
            <a:endParaRPr lang="en-US" sz="1800" b="0" strike="noStrike" spc="-1">
              <a:solidFill>
                <a:srgbClr val="000000"/>
              </a:solidFill>
              <a:latin typeface="Arial"/>
            </a:endParaRPr>
          </a:p>
        </p:txBody>
      </p:sp>
      <p:sp>
        <p:nvSpPr>
          <p:cNvPr id="33" name="PlaceHolder 4"/>
          <p:cNvSpPr>
            <a:spLocks noGrp="1"/>
          </p:cNvSpPr>
          <p:nvPr>
            <p:ph type="dt" idx="7"/>
          </p:nvPr>
        </p:nvSpPr>
        <p:spPr>
          <a:xfrm>
            <a:off x="4350960" y="6250320"/>
            <a:ext cx="1036080" cy="365040"/>
          </a:xfrm>
          <a:prstGeom prst="rect">
            <a:avLst/>
          </a:prstGeom>
          <a:noFill/>
          <a:ln w="12600">
            <a:noFill/>
          </a:ln>
        </p:spPr>
        <p:txBody>
          <a:bodyPr lIns="91440" tIns="45720" rIns="91440" bIns="45720" anchor="ctr">
            <a:noAutofit/>
          </a:bodyPr>
          <a:lstStyle>
            <a:lvl1pPr indent="0" algn="r">
              <a:lnSpc>
                <a:spcPct val="100000"/>
              </a:lnSpc>
              <a:buNone/>
              <a:defRPr lang="en-US" sz="1200" b="0" strike="noStrike" spc="-1">
                <a:solidFill>
                  <a:srgbClr val="7F7F7F"/>
                </a:solidFill>
                <a:latin typeface="Oxygen"/>
                <a:ea typeface="Noto Sans TC"/>
              </a:defRPr>
            </a:lvl1pPr>
          </a:lstStyle>
          <a:p>
            <a:pPr indent="0" algn="r">
              <a:lnSpc>
                <a:spcPct val="100000"/>
              </a:lnSpc>
              <a:buNone/>
            </a:pPr>
            <a:endParaRPr lang="en-US" sz="1200" b="0" strike="noStrike" spc="-1">
              <a:solidFill>
                <a:srgbClr val="000000"/>
              </a:solidFill>
              <a:latin typeface="Times New Roman"/>
            </a:endParaRPr>
          </a:p>
        </p:txBody>
      </p:sp>
      <p:sp>
        <p:nvSpPr>
          <p:cNvPr id="34" name="PlaceHolder 5"/>
          <p:cNvSpPr>
            <a:spLocks noGrp="1"/>
          </p:cNvSpPr>
          <p:nvPr>
            <p:ph type="ftr" idx="8"/>
          </p:nvPr>
        </p:nvSpPr>
        <p:spPr>
          <a:xfrm>
            <a:off x="5685120" y="6250320"/>
            <a:ext cx="4114800" cy="365040"/>
          </a:xfrm>
          <a:prstGeom prst="rect">
            <a:avLst/>
          </a:prstGeom>
          <a:noFill/>
          <a:ln w="12600">
            <a:noFill/>
          </a:ln>
        </p:spPr>
        <p:txBody>
          <a:bodyPr lIns="91440" tIns="45720" rIns="91440" bIns="45720" anchor="ctr">
            <a:noAutofit/>
          </a:bodyPr>
          <a:lstStyle>
            <a:lvl1pPr indent="0">
              <a:lnSpc>
                <a:spcPct val="100000"/>
              </a:lnSpc>
              <a:buNone/>
              <a:defRPr lang="en-US" sz="1200" b="0" strike="noStrike" spc="-1">
                <a:solidFill>
                  <a:srgbClr val="7F7F7F"/>
                </a:solidFill>
                <a:latin typeface="Noto Sans TC"/>
                <a:ea typeface="Noto Sans TC"/>
              </a:defRPr>
            </a:lvl1pPr>
          </a:lstStyle>
          <a:p>
            <a:pPr indent="0">
              <a:lnSpc>
                <a:spcPct val="100000"/>
              </a:lnSpc>
              <a:buNone/>
            </a:pPr>
            <a:endParaRPr lang="en-US" sz="1200" b="0" strike="noStrike" spc="-1">
              <a:solidFill>
                <a:srgbClr val="000000"/>
              </a:solidFill>
              <a:latin typeface="Times New Roman"/>
            </a:endParaRPr>
          </a:p>
        </p:txBody>
      </p:sp>
      <p:sp>
        <p:nvSpPr>
          <p:cNvPr id="35" name="PlaceHolder 6"/>
          <p:cNvSpPr>
            <a:spLocks noGrp="1"/>
          </p:cNvSpPr>
          <p:nvPr>
            <p:ph type="sldNum" idx="9"/>
          </p:nvPr>
        </p:nvSpPr>
        <p:spPr>
          <a:xfrm>
            <a:off x="11247840" y="6250320"/>
            <a:ext cx="608040" cy="365040"/>
          </a:xfrm>
          <a:prstGeom prst="rect">
            <a:avLst/>
          </a:prstGeom>
          <a:noFill/>
          <a:ln w="12600">
            <a:noFill/>
          </a:ln>
        </p:spPr>
        <p:txBody>
          <a:bodyPr lIns="91440" tIns="45720" rIns="91440" bIns="45720" anchor="ctr">
            <a:noAutofit/>
          </a:bodyPr>
          <a:lstStyle>
            <a:lvl1pPr indent="0" algn="r">
              <a:lnSpc>
                <a:spcPct val="100000"/>
              </a:lnSpc>
              <a:buNone/>
              <a:defRPr lang="en-US" sz="1200" b="0" strike="noStrike" spc="-1">
                <a:solidFill>
                  <a:srgbClr val="000000"/>
                </a:solidFill>
                <a:latin typeface="Noto Sans TC"/>
                <a:ea typeface="Noto Sans TC"/>
              </a:defRPr>
            </a:lvl1pPr>
          </a:lstStyle>
          <a:p>
            <a:pPr indent="0" algn="r">
              <a:lnSpc>
                <a:spcPct val="100000"/>
              </a:lnSpc>
              <a:buNone/>
            </a:pPr>
            <a:fld id="{DF7EBD27-5B43-4698-A40C-31612AC1460E}" type="slidenum">
              <a:rPr lang="en-US" sz="1200" b="0" strike="noStrike" spc="-1">
                <a:solidFill>
                  <a:srgbClr val="000000"/>
                </a:solidFill>
                <a:latin typeface="Noto Sans TC"/>
                <a:ea typeface="Noto Sans TC"/>
              </a:rPr>
              <a:t>‹#›</a:t>
            </a:fld>
            <a:endParaRPr lang="en-US" sz="1200" b="0" strike="noStrike" spc="-1">
              <a:solidFill>
                <a:srgbClr val="000000"/>
              </a:solidFill>
              <a:latin typeface="Times New Roman"/>
            </a:endParaRPr>
          </a:p>
        </p:txBody>
      </p:sp>
      <p:sp>
        <p:nvSpPr>
          <p:cNvPr id="36" name="矩形 8"/>
          <p:cNvSpPr/>
          <p:nvPr/>
        </p:nvSpPr>
        <p:spPr>
          <a:xfrm>
            <a:off x="0" y="0"/>
            <a:ext cx="12192120" cy="242640"/>
          </a:xfrm>
          <a:custGeom>
            <a:avLst/>
            <a:gdLst/>
            <a:ahLst/>
            <a:cxnLst/>
            <a:rect l="l" t="t" r="r" b="b"/>
            <a:pathLst>
              <a:path w="21600" h="21600">
                <a:moveTo>
                  <a:pt x="0" y="0"/>
                </a:moveTo>
                <a:lnTo>
                  <a:pt x="21600" y="0"/>
                </a:lnTo>
                <a:lnTo>
                  <a:pt x="21600" y="21600"/>
                </a:lnTo>
                <a:lnTo>
                  <a:pt x="0" y="21600"/>
                </a:lnTo>
                <a:close/>
              </a:path>
            </a:pathLst>
          </a:custGeom>
          <a:solidFill>
            <a:srgbClr val="317EE1"/>
          </a:solidFill>
          <a:ln w="0">
            <a:noFill/>
          </a:ln>
        </p:spPr>
        <p:style>
          <a:lnRef idx="0">
            <a:scrgbClr r="0" g="0" b="0"/>
          </a:lnRef>
          <a:fillRef idx="0">
            <a:scrgbClr r="0" g="0" b="0"/>
          </a:fillRef>
          <a:effectRef idx="0">
            <a:scrgbClr r="0" g="0" b="0"/>
          </a:effectRef>
          <a:fontRef idx="minor"/>
        </p:style>
        <p:txBody>
          <a:bodyPr anchor="ctr" anchorCtr="1">
            <a:noAutofit/>
          </a:bodyPr>
          <a:lstStyle/>
          <a:p>
            <a:endParaRPr lang="en-US" sz="1800" b="0" strike="noStrike" spc="-1">
              <a:solidFill>
                <a:srgbClr val="000000"/>
              </a:solidFill>
              <a:latin typeface="Arial"/>
            </a:endParaRPr>
          </a:p>
        </p:txBody>
      </p:sp>
      <p:sp>
        <p:nvSpPr>
          <p:cNvPr id="37" name="PlaceHolder 7"/>
          <p:cNvSpPr>
            <a:spLocks noGrp="1"/>
          </p:cNvSpPr>
          <p:nvPr>
            <p:ph type="body"/>
          </p:nvPr>
        </p:nvSpPr>
        <p:spPr>
          <a:xfrm>
            <a:off x="609480" y="1604520"/>
            <a:ext cx="10972440" cy="3977280"/>
          </a:xfrm>
          <a:prstGeom prst="rect">
            <a:avLst/>
          </a:prstGeom>
          <a:noFill/>
          <a:ln w="12600">
            <a:noFill/>
          </a:ln>
        </p:spPr>
        <p:txBody>
          <a:bodyPr lIns="0" tIns="0" rIns="0" bIns="0" anchor="t">
            <a:normAutofit/>
          </a:bodyPr>
          <a:lstStyle/>
          <a:p>
            <a:pPr marL="432000" indent="-324000">
              <a:spcBef>
                <a:spcPts val="1417"/>
              </a:spcBef>
              <a:buClr>
                <a:srgbClr val="000000"/>
              </a:buClr>
              <a:buSzPct val="45000"/>
              <a:buFont typeface="Wingdings" charset="2"/>
              <a:buChar char=""/>
            </a:pPr>
            <a:r>
              <a:rPr lang="zh-TW" sz="3200" b="0" strike="noStrike" spc="-1">
                <a:solidFill>
                  <a:srgbClr val="000000"/>
                </a:solidFill>
                <a:latin typeface="Arial"/>
              </a:rPr>
              <a:t>請按這裡編輯大綱文字格式</a:t>
            </a:r>
            <a:endParaRPr lang="en-US" sz="3200" b="0" strike="noStrike" spc="-1">
              <a:solidFill>
                <a:srgbClr val="000000"/>
              </a:solidFill>
              <a:latin typeface="Arial"/>
            </a:endParaRPr>
          </a:p>
          <a:p>
            <a:pPr marL="864000" lvl="1" indent="-324000">
              <a:spcBef>
                <a:spcPts val="1134"/>
              </a:spcBef>
              <a:buClr>
                <a:srgbClr val="000000"/>
              </a:buClr>
              <a:buSzPct val="75000"/>
              <a:buFont typeface="Symbol" charset="2"/>
              <a:buChar char=""/>
            </a:pPr>
            <a:r>
              <a:rPr lang="zh-TW" sz="2800" b="0" strike="noStrike" spc="-1">
                <a:solidFill>
                  <a:srgbClr val="000000"/>
                </a:solidFill>
                <a:latin typeface="Arial"/>
              </a:rPr>
              <a:t>第二個大綱層次</a:t>
            </a:r>
            <a:endParaRPr lang="en-US" sz="2800" b="0" strike="noStrike" spc="-1">
              <a:solidFill>
                <a:srgbClr val="000000"/>
              </a:solidFill>
              <a:latin typeface="Arial"/>
            </a:endParaRPr>
          </a:p>
          <a:p>
            <a:pPr marL="1296000" lvl="2" indent="-288000">
              <a:spcBef>
                <a:spcPts val="850"/>
              </a:spcBef>
              <a:buClr>
                <a:srgbClr val="000000"/>
              </a:buClr>
              <a:buSzPct val="45000"/>
              <a:buFont typeface="Wingdings" charset="2"/>
              <a:buChar char=""/>
            </a:pPr>
            <a:r>
              <a:rPr lang="zh-TW" sz="2400" b="0" strike="noStrike" spc="-1">
                <a:solidFill>
                  <a:srgbClr val="000000"/>
                </a:solidFill>
                <a:latin typeface="Arial"/>
              </a:rPr>
              <a:t>第三個大綱層次</a:t>
            </a:r>
            <a:endParaRPr lang="en-US" sz="2400" b="0" strike="noStrike" spc="-1">
              <a:solidFill>
                <a:srgbClr val="000000"/>
              </a:solidFill>
              <a:latin typeface="Arial"/>
            </a:endParaRPr>
          </a:p>
          <a:p>
            <a:pPr marL="1728000" lvl="3" indent="-216000">
              <a:spcBef>
                <a:spcPts val="567"/>
              </a:spcBef>
              <a:buClr>
                <a:srgbClr val="000000"/>
              </a:buClr>
              <a:buSzPct val="75000"/>
              <a:buFont typeface="Symbol" charset="2"/>
              <a:buChar char=""/>
            </a:pPr>
            <a:r>
              <a:rPr lang="zh-TW" sz="2000" b="0" strike="noStrike" spc="-1">
                <a:solidFill>
                  <a:srgbClr val="000000"/>
                </a:solidFill>
                <a:latin typeface="Arial"/>
              </a:rPr>
              <a:t>第四個大綱層次</a:t>
            </a:r>
            <a:endParaRPr lang="en-US" sz="2000" b="0" strike="noStrike" spc="-1">
              <a:solidFill>
                <a:srgbClr val="000000"/>
              </a:solidFill>
              <a:latin typeface="Arial"/>
            </a:endParaRPr>
          </a:p>
          <a:p>
            <a:pPr marL="2160000" lvl="4" indent="-216000">
              <a:spcBef>
                <a:spcPts val="283"/>
              </a:spcBef>
              <a:buClr>
                <a:srgbClr val="000000"/>
              </a:buClr>
              <a:buSzPct val="45000"/>
              <a:buFont typeface="Wingdings" charset="2"/>
              <a:buChar char=""/>
            </a:pPr>
            <a:r>
              <a:rPr lang="zh-TW" sz="2000" b="0" strike="noStrike" spc="-1">
                <a:solidFill>
                  <a:srgbClr val="000000"/>
                </a:solidFill>
                <a:latin typeface="Arial"/>
              </a:rPr>
              <a:t>第五個大綱層次</a:t>
            </a:r>
            <a:endParaRPr lang="en-US" sz="2000" b="0" strike="noStrike" spc="-1">
              <a:solidFill>
                <a:srgbClr val="000000"/>
              </a:solidFill>
              <a:latin typeface="Arial"/>
            </a:endParaRPr>
          </a:p>
          <a:p>
            <a:pPr marL="2592000" lvl="5" indent="-216000">
              <a:spcBef>
                <a:spcPts val="283"/>
              </a:spcBef>
              <a:buClr>
                <a:srgbClr val="000000"/>
              </a:buClr>
              <a:buSzPct val="45000"/>
              <a:buFont typeface="Wingdings" charset="2"/>
              <a:buChar char=""/>
            </a:pPr>
            <a:r>
              <a:rPr lang="zh-TW" sz="2000" b="0" strike="noStrike" spc="-1">
                <a:solidFill>
                  <a:srgbClr val="000000"/>
                </a:solidFill>
                <a:latin typeface="Arial"/>
              </a:rPr>
              <a:t>第六個大綱層次</a:t>
            </a:r>
            <a:endParaRPr lang="en-US" sz="2000" b="0" strike="noStrike" spc="-1">
              <a:solidFill>
                <a:srgbClr val="000000"/>
              </a:solidFill>
              <a:latin typeface="Arial"/>
            </a:endParaRPr>
          </a:p>
          <a:p>
            <a:pPr marL="3024000" lvl="6" indent="-216000">
              <a:spcBef>
                <a:spcPts val="283"/>
              </a:spcBef>
              <a:buClr>
                <a:srgbClr val="000000"/>
              </a:buClr>
              <a:buSzPct val="45000"/>
              <a:buFont typeface="Wingdings" charset="2"/>
              <a:buChar char=""/>
            </a:pPr>
            <a:r>
              <a:rPr lang="zh-TW" sz="2000" b="0" strike="noStrike" spc="-1">
                <a:solidFill>
                  <a:srgbClr val="000000"/>
                </a:solidFill>
                <a:latin typeface="Arial"/>
              </a:rPr>
              <a:t>第七個大綱層次</a:t>
            </a:r>
            <a:endParaRPr lang="en-US" sz="2000" b="0" strike="noStrike" spc="-1">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3657"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0" name="圖片 10"/>
          <p:cNvPicPr/>
          <p:nvPr/>
        </p:nvPicPr>
        <p:blipFill>
          <a:blip r:embed="rId3"/>
          <a:stretch/>
        </p:blipFill>
        <p:spPr>
          <a:xfrm>
            <a:off x="374760" y="6311520"/>
            <a:ext cx="1774800" cy="313560"/>
          </a:xfrm>
          <a:prstGeom prst="rect">
            <a:avLst/>
          </a:prstGeom>
          <a:ln w="12600">
            <a:noFill/>
          </a:ln>
        </p:spPr>
      </p:pic>
      <p:sp>
        <p:nvSpPr>
          <p:cNvPr id="41" name="PlaceHolder 1"/>
          <p:cNvSpPr>
            <a:spLocks noGrp="1"/>
          </p:cNvSpPr>
          <p:nvPr>
            <p:ph type="title"/>
          </p:nvPr>
        </p:nvSpPr>
        <p:spPr>
          <a:xfrm>
            <a:off x="839880" y="365040"/>
            <a:ext cx="10515600" cy="1325520"/>
          </a:xfrm>
          <a:prstGeom prst="rect">
            <a:avLst/>
          </a:prstGeom>
          <a:noFill/>
          <a:ln w="12600">
            <a:noFill/>
          </a:ln>
        </p:spPr>
        <p:txBody>
          <a:bodyPr lIns="91440" tIns="45720" rIns="91440" bIns="45720" anchor="ctr">
            <a:normAutofit/>
          </a:bodyPr>
          <a:lstStyle/>
          <a:p>
            <a:pPr indent="0">
              <a:lnSpc>
                <a:spcPct val="90000"/>
              </a:lnSpc>
              <a:buNone/>
            </a:pPr>
            <a:r>
              <a:rPr lang="zh-TW" sz="4400" b="1" strike="noStrike" spc="-1">
                <a:solidFill>
                  <a:srgbClr val="317EE1"/>
                </a:solidFill>
                <a:latin typeface="Noto Sans TC"/>
                <a:ea typeface="Noto Sans TC"/>
              </a:rPr>
              <a:t>按一下以編輯母片標題樣式</a:t>
            </a:r>
            <a:endParaRPr lang="en-US" sz="4400" b="0" strike="noStrike" spc="-1">
              <a:solidFill>
                <a:srgbClr val="000000"/>
              </a:solidFill>
              <a:latin typeface="Arial"/>
            </a:endParaRPr>
          </a:p>
        </p:txBody>
      </p:sp>
      <p:sp>
        <p:nvSpPr>
          <p:cNvPr id="42" name="PlaceHolder 2"/>
          <p:cNvSpPr>
            <a:spLocks noGrp="1"/>
          </p:cNvSpPr>
          <p:nvPr>
            <p:ph type="body"/>
          </p:nvPr>
        </p:nvSpPr>
        <p:spPr>
          <a:xfrm>
            <a:off x="839880" y="1681200"/>
            <a:ext cx="5157720" cy="824040"/>
          </a:xfrm>
          <a:prstGeom prst="rect">
            <a:avLst/>
          </a:prstGeom>
          <a:noFill/>
          <a:ln w="12600">
            <a:noFill/>
          </a:ln>
        </p:spPr>
        <p:txBody>
          <a:bodyPr lIns="91440" tIns="45720" rIns="91440" bIns="45720" anchor="b" anchorCtr="1">
            <a:normAutofit fontScale="90616"/>
          </a:bodyPr>
          <a:lstStyle/>
          <a:p>
            <a:pPr marL="432000" indent="-324000" algn="ctr">
              <a:lnSpc>
                <a:spcPct val="130000"/>
              </a:lnSpc>
              <a:spcBef>
                <a:spcPts val="1001"/>
              </a:spcBef>
              <a:buClr>
                <a:srgbClr val="000000"/>
              </a:buClr>
              <a:buSzPct val="45000"/>
              <a:buFont typeface="Wingdings" charset="2"/>
              <a:buChar char=""/>
            </a:pPr>
            <a:r>
              <a:rPr lang="zh-TW" sz="3200" b="1" strike="noStrike" spc="-1">
                <a:solidFill>
                  <a:srgbClr val="000000"/>
                </a:solidFill>
                <a:latin typeface="Noto Sans TC"/>
                <a:ea typeface="Noto Sans TC"/>
              </a:rPr>
              <a:t>按一下以編輯母片文字樣式</a:t>
            </a:r>
            <a:endParaRPr lang="en-US" sz="3200" b="0" strike="noStrike" spc="-1">
              <a:solidFill>
                <a:srgbClr val="000000"/>
              </a:solidFill>
              <a:latin typeface="Arial"/>
            </a:endParaRPr>
          </a:p>
        </p:txBody>
      </p:sp>
      <p:sp>
        <p:nvSpPr>
          <p:cNvPr id="43" name="PlaceHolder 3"/>
          <p:cNvSpPr>
            <a:spLocks noGrp="1"/>
          </p:cNvSpPr>
          <p:nvPr>
            <p:ph type="title"/>
          </p:nvPr>
        </p:nvSpPr>
        <p:spPr>
          <a:xfrm>
            <a:off x="839880" y="2505240"/>
            <a:ext cx="5157720" cy="3684600"/>
          </a:xfrm>
          <a:prstGeom prst="rect">
            <a:avLst/>
          </a:prstGeom>
          <a:noFill/>
          <a:ln w="12600">
            <a:noFill/>
          </a:ln>
        </p:spPr>
        <p:txBody>
          <a:bodyPr lIns="91440" tIns="45720" rIns="91440" bIns="45720" anchor="t">
            <a:normAutofit/>
          </a:bodyPr>
          <a:lstStyle/>
          <a:p>
            <a:pPr marL="228600" indent="-228600">
              <a:lnSpc>
                <a:spcPct val="130000"/>
              </a:lnSpc>
              <a:spcBef>
                <a:spcPts val="1001"/>
              </a:spcBef>
              <a:buClr>
                <a:srgbClr val="317EE1"/>
              </a:buClr>
              <a:buFont typeface="Wingdings"/>
              <a:buChar char="u"/>
            </a:pPr>
            <a:r>
              <a:rPr lang="zh-TW" sz="2800" b="0" strike="noStrike" spc="-1">
                <a:solidFill>
                  <a:srgbClr val="000000"/>
                </a:solidFill>
                <a:latin typeface="Noto Sans TC"/>
                <a:ea typeface="Noto Sans TC"/>
              </a:rPr>
              <a:t>按一下以編輯母片文字樣式</a:t>
            </a:r>
            <a:endParaRPr lang="en-US" sz="2800" b="0" strike="noStrike" spc="-1">
              <a:solidFill>
                <a:srgbClr val="000000"/>
              </a:solidFill>
              <a:latin typeface="Arial"/>
            </a:endParaRPr>
          </a:p>
          <a:p>
            <a:pPr marL="685800" lvl="1" indent="-228600">
              <a:lnSpc>
                <a:spcPct val="130000"/>
              </a:lnSpc>
              <a:spcBef>
                <a:spcPts val="499"/>
              </a:spcBef>
              <a:buClr>
                <a:srgbClr val="317EE1"/>
              </a:buClr>
              <a:buFont typeface="Arial"/>
              <a:buChar char="•"/>
            </a:pPr>
            <a:r>
              <a:rPr lang="zh-TW" sz="2400" b="0" strike="noStrike" spc="-1">
                <a:solidFill>
                  <a:srgbClr val="000000"/>
                </a:solidFill>
                <a:latin typeface="Noto Sans TC"/>
                <a:ea typeface="Noto Sans TC"/>
              </a:rPr>
              <a:t>第二層</a:t>
            </a:r>
            <a:endParaRPr lang="en-US" sz="2400" b="0" strike="noStrike" spc="-1">
              <a:solidFill>
                <a:srgbClr val="000000"/>
              </a:solidFill>
              <a:latin typeface="Arial"/>
            </a:endParaRPr>
          </a:p>
          <a:p>
            <a:pPr marL="1143000" lvl="2" indent="-228600">
              <a:lnSpc>
                <a:spcPct val="130000"/>
              </a:lnSpc>
              <a:spcBef>
                <a:spcPts val="499"/>
              </a:spcBef>
              <a:buClr>
                <a:srgbClr val="000000"/>
              </a:buClr>
              <a:buFont typeface="Arial"/>
              <a:buChar char="•"/>
            </a:pPr>
            <a:r>
              <a:rPr lang="zh-TW" sz="2000" b="0" strike="noStrike" spc="-1">
                <a:solidFill>
                  <a:srgbClr val="000000"/>
                </a:solidFill>
                <a:latin typeface="Noto Sans TC"/>
                <a:ea typeface="Noto Sans TC"/>
              </a:rPr>
              <a:t>第三層</a:t>
            </a:r>
            <a:endParaRPr lang="en-US" sz="2000" b="0" strike="noStrike" spc="-1">
              <a:solidFill>
                <a:srgbClr val="000000"/>
              </a:solidFill>
              <a:latin typeface="Arial"/>
            </a:endParaRPr>
          </a:p>
          <a:p>
            <a:pPr marL="1600200" lvl="3" indent="-228600">
              <a:lnSpc>
                <a:spcPct val="130000"/>
              </a:lnSpc>
              <a:spcBef>
                <a:spcPts val="499"/>
              </a:spcBef>
              <a:buClr>
                <a:srgbClr val="000000"/>
              </a:buClr>
              <a:buFont typeface="Arial"/>
              <a:buChar char="•"/>
            </a:pPr>
            <a:r>
              <a:rPr lang="zh-TW" sz="1800" b="0" strike="noStrike" spc="-1">
                <a:solidFill>
                  <a:srgbClr val="000000"/>
                </a:solidFill>
                <a:latin typeface="Noto Sans TC"/>
                <a:ea typeface="Noto Sans TC"/>
              </a:rPr>
              <a:t>第四層</a:t>
            </a:r>
            <a:endParaRPr lang="en-US" sz="1800" b="0" strike="noStrike" spc="-1">
              <a:solidFill>
                <a:srgbClr val="000000"/>
              </a:solidFill>
              <a:latin typeface="Arial"/>
            </a:endParaRPr>
          </a:p>
          <a:p>
            <a:pPr marL="2057400" lvl="4" indent="-228600">
              <a:lnSpc>
                <a:spcPct val="130000"/>
              </a:lnSpc>
              <a:spcBef>
                <a:spcPts val="499"/>
              </a:spcBef>
              <a:buClr>
                <a:srgbClr val="000000"/>
              </a:buClr>
              <a:buFont typeface="Arial"/>
              <a:buChar char="•"/>
            </a:pPr>
            <a:r>
              <a:rPr lang="zh-TW" sz="1800" b="0" strike="noStrike" spc="-1">
                <a:solidFill>
                  <a:srgbClr val="000000"/>
                </a:solidFill>
                <a:latin typeface="Noto Sans TC"/>
                <a:ea typeface="Noto Sans TC"/>
              </a:rPr>
              <a:t>第五層</a:t>
            </a:r>
            <a:endParaRPr lang="en-US" sz="1800" b="0" strike="noStrike" spc="-1">
              <a:solidFill>
                <a:srgbClr val="000000"/>
              </a:solidFill>
              <a:latin typeface="Arial"/>
            </a:endParaRPr>
          </a:p>
        </p:txBody>
      </p:sp>
      <p:sp>
        <p:nvSpPr>
          <p:cNvPr id="44" name="PlaceHolder 4"/>
          <p:cNvSpPr>
            <a:spLocks noGrp="1"/>
          </p:cNvSpPr>
          <p:nvPr>
            <p:ph type="body"/>
          </p:nvPr>
        </p:nvSpPr>
        <p:spPr>
          <a:xfrm>
            <a:off x="6172200" y="1681200"/>
            <a:ext cx="5183280" cy="824040"/>
          </a:xfrm>
          <a:prstGeom prst="rect">
            <a:avLst/>
          </a:prstGeom>
          <a:noFill/>
          <a:ln w="12600">
            <a:noFill/>
          </a:ln>
        </p:spPr>
        <p:txBody>
          <a:bodyPr lIns="91440" tIns="45720" rIns="91440" bIns="45720" anchor="b" anchorCtr="1">
            <a:normAutofit/>
          </a:bodyPr>
          <a:lstStyle/>
          <a:p>
            <a:pPr indent="0" algn="ctr">
              <a:lnSpc>
                <a:spcPct val="130000"/>
              </a:lnSpc>
              <a:spcBef>
                <a:spcPts val="1001"/>
              </a:spcBef>
            </a:pPr>
            <a:r>
              <a:rPr lang="zh-TW" sz="3200" b="1" strike="noStrike" spc="-1">
                <a:solidFill>
                  <a:srgbClr val="000000"/>
                </a:solidFill>
                <a:latin typeface="Noto Sans TC"/>
                <a:ea typeface="Noto Sans TC"/>
              </a:rPr>
              <a:t>按一下以編輯母片文字樣式</a:t>
            </a:r>
            <a:endParaRPr lang="en-US" sz="3200" b="0" strike="noStrike" spc="-1">
              <a:solidFill>
                <a:srgbClr val="000000"/>
              </a:solidFill>
              <a:latin typeface="Arial"/>
            </a:endParaRPr>
          </a:p>
        </p:txBody>
      </p:sp>
      <p:sp>
        <p:nvSpPr>
          <p:cNvPr id="45" name="PlaceHolder 5"/>
          <p:cNvSpPr>
            <a:spLocks noGrp="1"/>
          </p:cNvSpPr>
          <p:nvPr>
            <p:ph type="title"/>
          </p:nvPr>
        </p:nvSpPr>
        <p:spPr>
          <a:xfrm>
            <a:off x="6172200" y="2505240"/>
            <a:ext cx="5183280" cy="3684600"/>
          </a:xfrm>
          <a:prstGeom prst="rect">
            <a:avLst/>
          </a:prstGeom>
          <a:noFill/>
          <a:ln w="12600">
            <a:noFill/>
          </a:ln>
        </p:spPr>
        <p:txBody>
          <a:bodyPr lIns="91440" tIns="45720" rIns="91440" bIns="45720" anchor="t">
            <a:normAutofit/>
          </a:bodyPr>
          <a:lstStyle/>
          <a:p>
            <a:pPr marL="228600" indent="-228600">
              <a:lnSpc>
                <a:spcPct val="130000"/>
              </a:lnSpc>
              <a:spcBef>
                <a:spcPts val="1001"/>
              </a:spcBef>
              <a:buClr>
                <a:srgbClr val="317EE1"/>
              </a:buClr>
              <a:buFont typeface="Wingdings"/>
              <a:buChar char="u"/>
            </a:pPr>
            <a:r>
              <a:rPr lang="zh-TW" sz="2800" b="0" strike="noStrike" spc="-1">
                <a:solidFill>
                  <a:srgbClr val="000000"/>
                </a:solidFill>
                <a:latin typeface="Noto Sans TC"/>
                <a:ea typeface="Noto Sans TC"/>
              </a:rPr>
              <a:t>按一下以編輯母片文字樣式</a:t>
            </a:r>
            <a:endParaRPr lang="en-US" sz="2800" b="0" strike="noStrike" spc="-1">
              <a:solidFill>
                <a:srgbClr val="000000"/>
              </a:solidFill>
              <a:latin typeface="Arial"/>
            </a:endParaRPr>
          </a:p>
          <a:p>
            <a:pPr marL="685800" lvl="1" indent="-228600">
              <a:lnSpc>
                <a:spcPct val="130000"/>
              </a:lnSpc>
              <a:spcBef>
                <a:spcPts val="499"/>
              </a:spcBef>
              <a:buClr>
                <a:srgbClr val="317EE1"/>
              </a:buClr>
              <a:buFont typeface="Arial"/>
              <a:buChar char="•"/>
            </a:pPr>
            <a:r>
              <a:rPr lang="zh-TW" sz="2400" b="0" strike="noStrike" spc="-1">
                <a:solidFill>
                  <a:srgbClr val="000000"/>
                </a:solidFill>
                <a:latin typeface="Noto Sans TC"/>
                <a:ea typeface="Noto Sans TC"/>
              </a:rPr>
              <a:t>第二層</a:t>
            </a:r>
            <a:endParaRPr lang="en-US" sz="2400" b="0" strike="noStrike" spc="-1">
              <a:solidFill>
                <a:srgbClr val="000000"/>
              </a:solidFill>
              <a:latin typeface="Arial"/>
            </a:endParaRPr>
          </a:p>
          <a:p>
            <a:pPr marL="1143000" lvl="2" indent="-228600">
              <a:lnSpc>
                <a:spcPct val="130000"/>
              </a:lnSpc>
              <a:spcBef>
                <a:spcPts val="499"/>
              </a:spcBef>
              <a:buClr>
                <a:srgbClr val="000000"/>
              </a:buClr>
              <a:buFont typeface="Arial"/>
              <a:buChar char="•"/>
            </a:pPr>
            <a:r>
              <a:rPr lang="zh-TW" sz="2000" b="0" strike="noStrike" spc="-1">
                <a:solidFill>
                  <a:srgbClr val="000000"/>
                </a:solidFill>
                <a:latin typeface="Noto Sans TC"/>
                <a:ea typeface="Noto Sans TC"/>
              </a:rPr>
              <a:t>第三層</a:t>
            </a:r>
            <a:endParaRPr lang="en-US" sz="2000" b="0" strike="noStrike" spc="-1">
              <a:solidFill>
                <a:srgbClr val="000000"/>
              </a:solidFill>
              <a:latin typeface="Arial"/>
            </a:endParaRPr>
          </a:p>
          <a:p>
            <a:pPr marL="1600200" lvl="3" indent="-228600">
              <a:lnSpc>
                <a:spcPct val="130000"/>
              </a:lnSpc>
              <a:spcBef>
                <a:spcPts val="499"/>
              </a:spcBef>
              <a:buClr>
                <a:srgbClr val="000000"/>
              </a:buClr>
              <a:buFont typeface="Arial"/>
              <a:buChar char="•"/>
            </a:pPr>
            <a:r>
              <a:rPr lang="zh-TW" sz="1800" b="0" strike="noStrike" spc="-1">
                <a:solidFill>
                  <a:srgbClr val="000000"/>
                </a:solidFill>
                <a:latin typeface="Noto Sans TC"/>
                <a:ea typeface="Noto Sans TC"/>
              </a:rPr>
              <a:t>第四層</a:t>
            </a:r>
            <a:endParaRPr lang="en-US" sz="1800" b="0" strike="noStrike" spc="-1">
              <a:solidFill>
                <a:srgbClr val="000000"/>
              </a:solidFill>
              <a:latin typeface="Arial"/>
            </a:endParaRPr>
          </a:p>
          <a:p>
            <a:pPr marL="2057400" lvl="4" indent="-228600">
              <a:lnSpc>
                <a:spcPct val="130000"/>
              </a:lnSpc>
              <a:spcBef>
                <a:spcPts val="499"/>
              </a:spcBef>
              <a:buClr>
                <a:srgbClr val="000000"/>
              </a:buClr>
              <a:buFont typeface="Arial"/>
              <a:buChar char="•"/>
            </a:pPr>
            <a:r>
              <a:rPr lang="zh-TW" sz="1800" b="0" strike="noStrike" spc="-1">
                <a:solidFill>
                  <a:srgbClr val="000000"/>
                </a:solidFill>
                <a:latin typeface="Noto Sans TC"/>
                <a:ea typeface="Noto Sans TC"/>
              </a:rPr>
              <a:t>第五層</a:t>
            </a:r>
            <a:endParaRPr lang="en-US" sz="1800" b="0" strike="noStrike" spc="-1">
              <a:solidFill>
                <a:srgbClr val="000000"/>
              </a:solidFill>
              <a:latin typeface="Arial"/>
            </a:endParaRPr>
          </a:p>
        </p:txBody>
      </p:sp>
      <p:sp>
        <p:nvSpPr>
          <p:cNvPr id="46" name="PlaceHolder 6"/>
          <p:cNvSpPr>
            <a:spLocks noGrp="1"/>
          </p:cNvSpPr>
          <p:nvPr>
            <p:ph type="dt" idx="10"/>
          </p:nvPr>
        </p:nvSpPr>
        <p:spPr>
          <a:xfrm>
            <a:off x="4350960" y="6250320"/>
            <a:ext cx="1036080" cy="365040"/>
          </a:xfrm>
          <a:prstGeom prst="rect">
            <a:avLst/>
          </a:prstGeom>
          <a:noFill/>
          <a:ln w="12600">
            <a:noFill/>
          </a:ln>
        </p:spPr>
        <p:txBody>
          <a:bodyPr lIns="91440" tIns="45720" rIns="91440" bIns="45720" anchor="ctr">
            <a:noAutofit/>
          </a:bodyPr>
          <a:lstStyle>
            <a:lvl1pPr indent="0" algn="r">
              <a:lnSpc>
                <a:spcPct val="100000"/>
              </a:lnSpc>
              <a:buNone/>
              <a:defRPr lang="en-US" sz="1200" b="0" strike="noStrike" spc="-1">
                <a:solidFill>
                  <a:srgbClr val="7F7F7F"/>
                </a:solidFill>
                <a:latin typeface="Oxygen"/>
                <a:ea typeface="Noto Sans TC"/>
              </a:defRPr>
            </a:lvl1pPr>
          </a:lstStyle>
          <a:p>
            <a:pPr indent="0" algn="r">
              <a:lnSpc>
                <a:spcPct val="100000"/>
              </a:lnSpc>
              <a:buNone/>
            </a:pPr>
            <a:endParaRPr lang="en-US" sz="1200" b="0" strike="noStrike" spc="-1">
              <a:solidFill>
                <a:srgbClr val="000000"/>
              </a:solidFill>
              <a:latin typeface="Times New Roman"/>
            </a:endParaRPr>
          </a:p>
        </p:txBody>
      </p:sp>
      <p:sp>
        <p:nvSpPr>
          <p:cNvPr id="47" name="PlaceHolder 7"/>
          <p:cNvSpPr>
            <a:spLocks noGrp="1"/>
          </p:cNvSpPr>
          <p:nvPr>
            <p:ph type="ftr" idx="11"/>
          </p:nvPr>
        </p:nvSpPr>
        <p:spPr>
          <a:xfrm>
            <a:off x="5685120" y="6250320"/>
            <a:ext cx="4114800" cy="365040"/>
          </a:xfrm>
          <a:prstGeom prst="rect">
            <a:avLst/>
          </a:prstGeom>
          <a:noFill/>
          <a:ln w="12600">
            <a:noFill/>
          </a:ln>
        </p:spPr>
        <p:txBody>
          <a:bodyPr lIns="91440" tIns="45720" rIns="91440" bIns="45720" anchor="ctr">
            <a:noAutofit/>
          </a:bodyPr>
          <a:lstStyle>
            <a:lvl1pPr indent="0">
              <a:lnSpc>
                <a:spcPct val="100000"/>
              </a:lnSpc>
              <a:buNone/>
              <a:defRPr lang="en-US" sz="1200" b="0" strike="noStrike" spc="-1">
                <a:solidFill>
                  <a:srgbClr val="7F7F7F"/>
                </a:solidFill>
                <a:latin typeface="Noto Sans TC"/>
                <a:ea typeface="Noto Sans TC"/>
              </a:defRPr>
            </a:lvl1pPr>
          </a:lstStyle>
          <a:p>
            <a:pPr indent="0">
              <a:lnSpc>
                <a:spcPct val="100000"/>
              </a:lnSpc>
              <a:buNone/>
            </a:pPr>
            <a:endParaRPr lang="en-US" sz="1200" b="0" strike="noStrike" spc="-1">
              <a:solidFill>
                <a:srgbClr val="000000"/>
              </a:solidFill>
              <a:latin typeface="Times New Roman"/>
            </a:endParaRPr>
          </a:p>
        </p:txBody>
      </p:sp>
      <p:sp>
        <p:nvSpPr>
          <p:cNvPr id="48" name="PlaceHolder 8"/>
          <p:cNvSpPr>
            <a:spLocks noGrp="1"/>
          </p:cNvSpPr>
          <p:nvPr>
            <p:ph type="sldNum" idx="12"/>
          </p:nvPr>
        </p:nvSpPr>
        <p:spPr>
          <a:xfrm>
            <a:off x="11247840" y="6250320"/>
            <a:ext cx="608040" cy="365040"/>
          </a:xfrm>
          <a:prstGeom prst="rect">
            <a:avLst/>
          </a:prstGeom>
          <a:noFill/>
          <a:ln w="12600">
            <a:noFill/>
          </a:ln>
        </p:spPr>
        <p:txBody>
          <a:bodyPr lIns="91440" tIns="45720" rIns="91440" bIns="45720" anchor="ctr">
            <a:noAutofit/>
          </a:bodyPr>
          <a:lstStyle>
            <a:lvl1pPr indent="0" algn="r">
              <a:lnSpc>
                <a:spcPct val="100000"/>
              </a:lnSpc>
              <a:buNone/>
              <a:defRPr lang="en-US" sz="1200" b="0" strike="noStrike" spc="-1">
                <a:solidFill>
                  <a:srgbClr val="000000"/>
                </a:solidFill>
                <a:latin typeface="Noto Sans TC"/>
                <a:ea typeface="Noto Sans TC"/>
              </a:defRPr>
            </a:lvl1pPr>
          </a:lstStyle>
          <a:p>
            <a:pPr indent="0" algn="r">
              <a:lnSpc>
                <a:spcPct val="100000"/>
              </a:lnSpc>
              <a:buNone/>
            </a:pPr>
            <a:fld id="{C050E882-764B-43D4-93F9-F843BD34F615}" type="slidenum">
              <a:rPr lang="en-US" sz="1200" b="0" strike="noStrike" spc="-1">
                <a:solidFill>
                  <a:srgbClr val="000000"/>
                </a:solidFill>
                <a:latin typeface="Noto Sans TC"/>
                <a:ea typeface="Noto Sans TC"/>
              </a:rPr>
              <a:t>‹#›</a:t>
            </a:fld>
            <a:endParaRPr lang="en-US" sz="1200" b="0" strike="noStrike" spc="-1">
              <a:solidFill>
                <a:srgbClr val="000000"/>
              </a:solidFill>
              <a:latin typeface="Times New Roman"/>
            </a:endParaRPr>
          </a:p>
        </p:txBody>
      </p:sp>
      <p:sp>
        <p:nvSpPr>
          <p:cNvPr id="49" name="矩形 9"/>
          <p:cNvSpPr/>
          <p:nvPr/>
        </p:nvSpPr>
        <p:spPr>
          <a:xfrm>
            <a:off x="0" y="0"/>
            <a:ext cx="12192120" cy="242640"/>
          </a:xfrm>
          <a:custGeom>
            <a:avLst/>
            <a:gdLst/>
            <a:ahLst/>
            <a:cxnLst/>
            <a:rect l="l" t="t" r="r" b="b"/>
            <a:pathLst>
              <a:path w="21600" h="21600">
                <a:moveTo>
                  <a:pt x="0" y="0"/>
                </a:moveTo>
                <a:lnTo>
                  <a:pt x="21600" y="0"/>
                </a:lnTo>
                <a:lnTo>
                  <a:pt x="21600" y="21600"/>
                </a:lnTo>
                <a:lnTo>
                  <a:pt x="0" y="21600"/>
                </a:lnTo>
                <a:close/>
              </a:path>
            </a:pathLst>
          </a:custGeom>
          <a:solidFill>
            <a:srgbClr val="317EE1"/>
          </a:solidFill>
          <a:ln w="0">
            <a:noFill/>
          </a:ln>
        </p:spPr>
        <p:style>
          <a:lnRef idx="0">
            <a:scrgbClr r="0" g="0" b="0"/>
          </a:lnRef>
          <a:fillRef idx="0">
            <a:scrgbClr r="0" g="0" b="0"/>
          </a:fillRef>
          <a:effectRef idx="0">
            <a:scrgbClr r="0" g="0" b="0"/>
          </a:effectRef>
          <a:fontRef idx="minor"/>
        </p:style>
        <p:txBody>
          <a:bodyPr anchor="ctr" anchorCtr="1">
            <a:noAutofit/>
          </a:bodyPr>
          <a:lstStyle/>
          <a:p>
            <a:endParaRPr lang="en-US" sz="1800" b="0" strike="noStrike" spc="-1">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3659"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 name="矩形 5"/>
          <p:cNvSpPr/>
          <p:nvPr/>
        </p:nvSpPr>
        <p:spPr>
          <a:xfrm>
            <a:off x="0" y="0"/>
            <a:ext cx="12192120" cy="6858000"/>
          </a:xfrm>
          <a:custGeom>
            <a:avLst/>
            <a:gdLst/>
            <a:ahLst/>
            <a:cxnLst/>
            <a:rect l="l" t="t" r="r" b="b"/>
            <a:pathLst>
              <a:path w="21600" h="21600">
                <a:moveTo>
                  <a:pt x="0" y="0"/>
                </a:moveTo>
                <a:lnTo>
                  <a:pt x="21600" y="0"/>
                </a:lnTo>
                <a:lnTo>
                  <a:pt x="21600" y="21600"/>
                </a:lnTo>
                <a:lnTo>
                  <a:pt x="0" y="21600"/>
                </a:lnTo>
                <a:close/>
              </a:path>
            </a:pathLst>
          </a:custGeom>
          <a:solidFill>
            <a:srgbClr val="317EE1"/>
          </a:solidFill>
          <a:ln w="0">
            <a:noFill/>
          </a:ln>
        </p:spPr>
        <p:style>
          <a:lnRef idx="0">
            <a:scrgbClr r="0" g="0" b="0"/>
          </a:lnRef>
          <a:fillRef idx="0">
            <a:scrgbClr r="0" g="0" b="0"/>
          </a:fillRef>
          <a:effectRef idx="0">
            <a:scrgbClr r="0" g="0" b="0"/>
          </a:effectRef>
          <a:fontRef idx="minor"/>
        </p:style>
        <p:txBody>
          <a:bodyPr anchor="ctr" anchorCtr="1">
            <a:noAutofit/>
          </a:bodyPr>
          <a:lstStyle/>
          <a:p>
            <a:endParaRPr lang="en-US" sz="1800" b="0" strike="noStrike" spc="-1">
              <a:solidFill>
                <a:srgbClr val="000000"/>
              </a:solidFill>
              <a:latin typeface="Arial"/>
            </a:endParaRPr>
          </a:p>
        </p:txBody>
      </p:sp>
      <p:pic>
        <p:nvPicPr>
          <p:cNvPr id="53" name="圖片 6"/>
          <p:cNvPicPr/>
          <p:nvPr/>
        </p:nvPicPr>
        <p:blipFill>
          <a:blip r:embed="rId3">
            <a:alphaModFix amt="5000"/>
          </a:blip>
          <a:stretch/>
        </p:blipFill>
        <p:spPr>
          <a:xfrm>
            <a:off x="1468080" y="-63360"/>
            <a:ext cx="9255960" cy="6985080"/>
          </a:xfrm>
          <a:prstGeom prst="rect">
            <a:avLst/>
          </a:prstGeom>
          <a:ln w="12600">
            <a:noFill/>
          </a:ln>
        </p:spPr>
      </p:pic>
      <p:pic>
        <p:nvPicPr>
          <p:cNvPr id="54" name="圖片 35"/>
          <p:cNvPicPr/>
          <p:nvPr/>
        </p:nvPicPr>
        <p:blipFill>
          <a:blip r:embed="rId4"/>
          <a:stretch/>
        </p:blipFill>
        <p:spPr>
          <a:xfrm>
            <a:off x="0" y="0"/>
            <a:ext cx="12192120" cy="6858000"/>
          </a:xfrm>
          <a:prstGeom prst="rect">
            <a:avLst/>
          </a:prstGeom>
          <a:ln w="12600">
            <a:noFill/>
          </a:ln>
        </p:spPr>
      </p:pic>
      <p:sp>
        <p:nvSpPr>
          <p:cNvPr id="55" name="PlaceHolder 1"/>
          <p:cNvSpPr>
            <a:spLocks noGrp="1"/>
          </p:cNvSpPr>
          <p:nvPr>
            <p:ph type="title"/>
          </p:nvPr>
        </p:nvSpPr>
        <p:spPr>
          <a:xfrm>
            <a:off x="838080" y="2766240"/>
            <a:ext cx="10515600" cy="1325520"/>
          </a:xfrm>
          <a:prstGeom prst="rect">
            <a:avLst/>
          </a:prstGeom>
          <a:noFill/>
          <a:ln w="12600">
            <a:noFill/>
          </a:ln>
        </p:spPr>
        <p:txBody>
          <a:bodyPr lIns="91440" tIns="45720" rIns="91440" bIns="45720" anchor="ctr" anchorCtr="1">
            <a:normAutofit/>
          </a:bodyPr>
          <a:lstStyle/>
          <a:p>
            <a:pPr indent="0" algn="ctr">
              <a:lnSpc>
                <a:spcPct val="90000"/>
              </a:lnSpc>
              <a:buNone/>
            </a:pPr>
            <a:r>
              <a:rPr lang="zh-TW" sz="4400" b="1" strike="noStrike" spc="-1">
                <a:solidFill>
                  <a:srgbClr val="FFFFFF"/>
                </a:solidFill>
                <a:latin typeface="Noto Sans TC"/>
                <a:ea typeface="Noto Sans TC"/>
              </a:rPr>
              <a:t>按一下以編輯母片標題樣式</a:t>
            </a:r>
            <a:endParaRPr lang="en-US" sz="4400" b="0" strike="noStrike" spc="-1">
              <a:solidFill>
                <a:srgbClr val="000000"/>
              </a:solidFill>
              <a:latin typeface="Arial"/>
            </a:endParaRPr>
          </a:p>
        </p:txBody>
      </p:sp>
      <p:pic>
        <p:nvPicPr>
          <p:cNvPr id="56" name="圖片 7"/>
          <p:cNvPicPr/>
          <p:nvPr/>
        </p:nvPicPr>
        <p:blipFill>
          <a:blip r:embed="rId5"/>
          <a:stretch/>
        </p:blipFill>
        <p:spPr>
          <a:xfrm>
            <a:off x="4885200" y="5980680"/>
            <a:ext cx="2421360" cy="427680"/>
          </a:xfrm>
          <a:prstGeom prst="rect">
            <a:avLst/>
          </a:prstGeom>
          <a:ln w="12600">
            <a:noFill/>
          </a:ln>
        </p:spPr>
      </p:pic>
      <p:sp>
        <p:nvSpPr>
          <p:cNvPr id="57" name="PlaceHolder 2"/>
          <p:cNvSpPr>
            <a:spLocks noGrp="1"/>
          </p:cNvSpPr>
          <p:nvPr>
            <p:ph type="body"/>
          </p:nvPr>
        </p:nvSpPr>
        <p:spPr>
          <a:xfrm>
            <a:off x="609480" y="1604520"/>
            <a:ext cx="10972440" cy="3977280"/>
          </a:xfrm>
          <a:prstGeom prst="rect">
            <a:avLst/>
          </a:prstGeom>
          <a:noFill/>
          <a:ln w="12600">
            <a:noFill/>
          </a:ln>
        </p:spPr>
        <p:txBody>
          <a:bodyPr lIns="0" tIns="0" rIns="0" bIns="0" anchor="t">
            <a:normAutofit/>
          </a:bodyPr>
          <a:lstStyle/>
          <a:p>
            <a:pPr marL="432000" indent="-324000">
              <a:spcBef>
                <a:spcPts val="1417"/>
              </a:spcBef>
              <a:buClr>
                <a:srgbClr val="000000"/>
              </a:buClr>
              <a:buSzPct val="45000"/>
              <a:buFont typeface="Wingdings" charset="2"/>
              <a:buChar char=""/>
            </a:pPr>
            <a:r>
              <a:rPr lang="zh-TW" sz="3200" b="0" strike="noStrike" spc="-1">
                <a:solidFill>
                  <a:srgbClr val="000000"/>
                </a:solidFill>
                <a:latin typeface="Arial"/>
              </a:rPr>
              <a:t>請按這裡編輯大綱文字格式</a:t>
            </a:r>
            <a:endParaRPr lang="en-US" sz="3200" b="0" strike="noStrike" spc="-1">
              <a:solidFill>
                <a:srgbClr val="000000"/>
              </a:solidFill>
              <a:latin typeface="Arial"/>
            </a:endParaRPr>
          </a:p>
          <a:p>
            <a:pPr marL="864000" lvl="1" indent="-324000">
              <a:spcBef>
                <a:spcPts val="1134"/>
              </a:spcBef>
              <a:buClr>
                <a:srgbClr val="000000"/>
              </a:buClr>
              <a:buSzPct val="75000"/>
              <a:buFont typeface="Symbol" charset="2"/>
              <a:buChar char=""/>
            </a:pPr>
            <a:r>
              <a:rPr lang="zh-TW" sz="2800" b="0" strike="noStrike" spc="-1">
                <a:solidFill>
                  <a:srgbClr val="000000"/>
                </a:solidFill>
                <a:latin typeface="Arial"/>
              </a:rPr>
              <a:t>第二個大綱層次</a:t>
            </a:r>
            <a:endParaRPr lang="en-US" sz="2800" b="0" strike="noStrike" spc="-1">
              <a:solidFill>
                <a:srgbClr val="000000"/>
              </a:solidFill>
              <a:latin typeface="Arial"/>
            </a:endParaRPr>
          </a:p>
          <a:p>
            <a:pPr marL="1296000" lvl="2" indent="-288000">
              <a:spcBef>
                <a:spcPts val="850"/>
              </a:spcBef>
              <a:buClr>
                <a:srgbClr val="000000"/>
              </a:buClr>
              <a:buSzPct val="45000"/>
              <a:buFont typeface="Wingdings" charset="2"/>
              <a:buChar char=""/>
            </a:pPr>
            <a:r>
              <a:rPr lang="zh-TW" sz="2400" b="0" strike="noStrike" spc="-1">
                <a:solidFill>
                  <a:srgbClr val="000000"/>
                </a:solidFill>
                <a:latin typeface="Arial"/>
              </a:rPr>
              <a:t>第三個大綱層次</a:t>
            </a:r>
            <a:endParaRPr lang="en-US" sz="2400" b="0" strike="noStrike" spc="-1">
              <a:solidFill>
                <a:srgbClr val="000000"/>
              </a:solidFill>
              <a:latin typeface="Arial"/>
            </a:endParaRPr>
          </a:p>
          <a:p>
            <a:pPr marL="1728000" lvl="3" indent="-216000">
              <a:spcBef>
                <a:spcPts val="567"/>
              </a:spcBef>
              <a:buClr>
                <a:srgbClr val="000000"/>
              </a:buClr>
              <a:buSzPct val="75000"/>
              <a:buFont typeface="Symbol" charset="2"/>
              <a:buChar char=""/>
            </a:pPr>
            <a:r>
              <a:rPr lang="zh-TW" sz="2000" b="0" strike="noStrike" spc="-1">
                <a:solidFill>
                  <a:srgbClr val="000000"/>
                </a:solidFill>
                <a:latin typeface="Arial"/>
              </a:rPr>
              <a:t>第四個大綱層次</a:t>
            </a:r>
            <a:endParaRPr lang="en-US" sz="2000" b="0" strike="noStrike" spc="-1">
              <a:solidFill>
                <a:srgbClr val="000000"/>
              </a:solidFill>
              <a:latin typeface="Arial"/>
            </a:endParaRPr>
          </a:p>
          <a:p>
            <a:pPr marL="2160000" lvl="4" indent="-216000">
              <a:spcBef>
                <a:spcPts val="283"/>
              </a:spcBef>
              <a:buClr>
                <a:srgbClr val="000000"/>
              </a:buClr>
              <a:buSzPct val="45000"/>
              <a:buFont typeface="Wingdings" charset="2"/>
              <a:buChar char=""/>
            </a:pPr>
            <a:r>
              <a:rPr lang="zh-TW" sz="2000" b="0" strike="noStrike" spc="-1">
                <a:solidFill>
                  <a:srgbClr val="000000"/>
                </a:solidFill>
                <a:latin typeface="Arial"/>
              </a:rPr>
              <a:t>第五個大綱層次</a:t>
            </a:r>
            <a:endParaRPr lang="en-US" sz="2000" b="0" strike="noStrike" spc="-1">
              <a:solidFill>
                <a:srgbClr val="000000"/>
              </a:solidFill>
              <a:latin typeface="Arial"/>
            </a:endParaRPr>
          </a:p>
          <a:p>
            <a:pPr marL="2592000" lvl="5" indent="-216000">
              <a:spcBef>
                <a:spcPts val="283"/>
              </a:spcBef>
              <a:buClr>
                <a:srgbClr val="000000"/>
              </a:buClr>
              <a:buSzPct val="45000"/>
              <a:buFont typeface="Wingdings" charset="2"/>
              <a:buChar char=""/>
            </a:pPr>
            <a:r>
              <a:rPr lang="zh-TW" sz="2000" b="0" strike="noStrike" spc="-1">
                <a:solidFill>
                  <a:srgbClr val="000000"/>
                </a:solidFill>
                <a:latin typeface="Arial"/>
              </a:rPr>
              <a:t>第六個大綱層次</a:t>
            </a:r>
            <a:endParaRPr lang="en-US" sz="2000" b="0" strike="noStrike" spc="-1">
              <a:solidFill>
                <a:srgbClr val="000000"/>
              </a:solidFill>
              <a:latin typeface="Arial"/>
            </a:endParaRPr>
          </a:p>
          <a:p>
            <a:pPr marL="3024000" lvl="6" indent="-216000">
              <a:spcBef>
                <a:spcPts val="283"/>
              </a:spcBef>
              <a:buClr>
                <a:srgbClr val="000000"/>
              </a:buClr>
              <a:buSzPct val="45000"/>
              <a:buFont typeface="Wingdings" charset="2"/>
              <a:buChar char=""/>
            </a:pPr>
            <a:r>
              <a:rPr lang="zh-TW" sz="2000" b="0" strike="noStrike" spc="-1">
                <a:solidFill>
                  <a:srgbClr val="000000"/>
                </a:solidFill>
                <a:latin typeface="Arial"/>
              </a:rPr>
              <a:t>第七個大綱層次</a:t>
            </a:r>
            <a:endParaRPr lang="en-US" sz="2000" b="0" strike="noStrike" spc="-1">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3661"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 name="PlaceHolder 1"/>
          <p:cNvSpPr>
            <a:spLocks noGrp="1"/>
          </p:cNvSpPr>
          <p:nvPr>
            <p:ph type="dt" idx="13"/>
          </p:nvPr>
        </p:nvSpPr>
        <p:spPr>
          <a:xfrm>
            <a:off x="6685920" y="6250320"/>
            <a:ext cx="991080" cy="365040"/>
          </a:xfrm>
          <a:prstGeom prst="rect">
            <a:avLst/>
          </a:prstGeom>
          <a:noFill/>
          <a:ln w="12600">
            <a:noFill/>
          </a:ln>
        </p:spPr>
        <p:txBody>
          <a:bodyPr lIns="91440" tIns="45720" rIns="91440" bIns="45720" anchor="ctr">
            <a:noAutofit/>
          </a:bodyPr>
          <a:lstStyle>
            <a:lvl1pPr indent="0" algn="r">
              <a:lnSpc>
                <a:spcPct val="100000"/>
              </a:lnSpc>
              <a:buNone/>
              <a:defRPr lang="en-US" sz="1200" b="0" strike="noStrike" spc="-1">
                <a:solidFill>
                  <a:srgbClr val="7F7F7F"/>
                </a:solidFill>
                <a:latin typeface="Oxygen"/>
                <a:ea typeface="Noto Sans TC"/>
              </a:defRPr>
            </a:lvl1pPr>
          </a:lstStyle>
          <a:p>
            <a:pPr indent="0" algn="r">
              <a:lnSpc>
                <a:spcPct val="100000"/>
              </a:lnSpc>
              <a:buNone/>
            </a:pPr>
            <a:endParaRPr lang="en-US" sz="1200" b="0" strike="noStrike" spc="-1">
              <a:solidFill>
                <a:srgbClr val="000000"/>
              </a:solidFill>
              <a:latin typeface="Times New Roman"/>
            </a:endParaRPr>
          </a:p>
        </p:txBody>
      </p:sp>
      <p:sp>
        <p:nvSpPr>
          <p:cNvPr id="61" name="PlaceHolder 2"/>
          <p:cNvSpPr>
            <a:spLocks noGrp="1"/>
          </p:cNvSpPr>
          <p:nvPr>
            <p:ph type="ftr" idx="14"/>
          </p:nvPr>
        </p:nvSpPr>
        <p:spPr>
          <a:xfrm>
            <a:off x="7975440" y="6250320"/>
            <a:ext cx="3057840" cy="365040"/>
          </a:xfrm>
          <a:prstGeom prst="rect">
            <a:avLst/>
          </a:prstGeom>
          <a:noFill/>
          <a:ln w="12600">
            <a:noFill/>
          </a:ln>
        </p:spPr>
        <p:txBody>
          <a:bodyPr lIns="91440" tIns="45720" rIns="91440" bIns="45720" anchor="ctr">
            <a:noAutofit/>
          </a:bodyPr>
          <a:lstStyle>
            <a:lvl1pPr indent="0">
              <a:lnSpc>
                <a:spcPct val="100000"/>
              </a:lnSpc>
              <a:buNone/>
              <a:defRPr lang="en-US" sz="1200" b="0" strike="noStrike" spc="-1">
                <a:solidFill>
                  <a:srgbClr val="7F7F7F"/>
                </a:solidFill>
                <a:latin typeface="Noto Sans TC"/>
                <a:ea typeface="Noto Sans TC"/>
              </a:defRPr>
            </a:lvl1pPr>
          </a:lstStyle>
          <a:p>
            <a:pPr indent="0">
              <a:lnSpc>
                <a:spcPct val="100000"/>
              </a:lnSpc>
              <a:buNone/>
            </a:pPr>
            <a:endParaRPr lang="en-US" sz="1200" b="0" strike="noStrike" spc="-1">
              <a:solidFill>
                <a:srgbClr val="000000"/>
              </a:solidFill>
              <a:latin typeface="Times New Roman"/>
            </a:endParaRPr>
          </a:p>
        </p:txBody>
      </p:sp>
      <p:sp>
        <p:nvSpPr>
          <p:cNvPr id="62" name="PlaceHolder 3"/>
          <p:cNvSpPr>
            <a:spLocks noGrp="1"/>
          </p:cNvSpPr>
          <p:nvPr>
            <p:ph type="sldNum" idx="15"/>
          </p:nvPr>
        </p:nvSpPr>
        <p:spPr>
          <a:xfrm>
            <a:off x="11247840" y="6250320"/>
            <a:ext cx="608040" cy="365040"/>
          </a:xfrm>
          <a:prstGeom prst="rect">
            <a:avLst/>
          </a:prstGeom>
          <a:noFill/>
          <a:ln w="12600">
            <a:noFill/>
          </a:ln>
        </p:spPr>
        <p:txBody>
          <a:bodyPr lIns="91440" tIns="45720" rIns="91440" bIns="45720" anchor="ctr">
            <a:noAutofit/>
          </a:bodyPr>
          <a:lstStyle>
            <a:lvl1pPr indent="0" algn="r">
              <a:lnSpc>
                <a:spcPct val="100000"/>
              </a:lnSpc>
              <a:buNone/>
              <a:defRPr lang="en-US" sz="1200" b="0" strike="noStrike" spc="-1">
                <a:solidFill>
                  <a:srgbClr val="000000"/>
                </a:solidFill>
                <a:latin typeface="Noto Sans TC"/>
                <a:ea typeface="Noto Sans TC"/>
              </a:defRPr>
            </a:lvl1pPr>
          </a:lstStyle>
          <a:p>
            <a:pPr indent="0" algn="r">
              <a:lnSpc>
                <a:spcPct val="100000"/>
              </a:lnSpc>
              <a:buNone/>
            </a:pPr>
            <a:fld id="{1967B3F1-A698-48B8-8AD0-B267B1E9306B}" type="slidenum">
              <a:rPr lang="en-US" sz="1200" b="0" strike="noStrike" spc="-1">
                <a:solidFill>
                  <a:srgbClr val="000000"/>
                </a:solidFill>
                <a:latin typeface="Noto Sans TC"/>
                <a:ea typeface="Noto Sans TC"/>
              </a:rPr>
              <a:t>‹#›</a:t>
            </a:fld>
            <a:endParaRPr lang="en-US" sz="1200" b="0" strike="noStrike" spc="-1">
              <a:solidFill>
                <a:srgbClr val="000000"/>
              </a:solidFill>
              <a:latin typeface="Times New Roman"/>
            </a:endParaRPr>
          </a:p>
        </p:txBody>
      </p:sp>
      <p:sp>
        <p:nvSpPr>
          <p:cNvPr id="63" name="矩形 4"/>
          <p:cNvSpPr/>
          <p:nvPr/>
        </p:nvSpPr>
        <p:spPr>
          <a:xfrm>
            <a:off x="0" y="0"/>
            <a:ext cx="12192120" cy="844200"/>
          </a:xfrm>
          <a:custGeom>
            <a:avLst/>
            <a:gdLst/>
            <a:ahLst/>
            <a:cxnLst/>
            <a:rect l="l" t="t" r="r" b="b"/>
            <a:pathLst>
              <a:path w="21600" h="21600">
                <a:moveTo>
                  <a:pt x="0" y="0"/>
                </a:moveTo>
                <a:lnTo>
                  <a:pt x="21600" y="0"/>
                </a:lnTo>
                <a:lnTo>
                  <a:pt x="21600" y="21600"/>
                </a:lnTo>
                <a:lnTo>
                  <a:pt x="0" y="21600"/>
                </a:lnTo>
                <a:close/>
              </a:path>
            </a:pathLst>
          </a:custGeom>
          <a:solidFill>
            <a:srgbClr val="317EE1"/>
          </a:solidFill>
          <a:ln w="0">
            <a:noFill/>
          </a:ln>
        </p:spPr>
        <p:style>
          <a:lnRef idx="0">
            <a:scrgbClr r="0" g="0" b="0"/>
          </a:lnRef>
          <a:fillRef idx="0">
            <a:scrgbClr r="0" g="0" b="0"/>
          </a:fillRef>
          <a:effectRef idx="0">
            <a:scrgbClr r="0" g="0" b="0"/>
          </a:effectRef>
          <a:fontRef idx="minor"/>
        </p:style>
        <p:txBody>
          <a:bodyPr anchor="ctr" anchorCtr="1">
            <a:noAutofit/>
          </a:bodyPr>
          <a:lstStyle/>
          <a:p>
            <a:endParaRPr lang="en-US" sz="1800" b="0" strike="noStrike" spc="-1">
              <a:solidFill>
                <a:srgbClr val="000000"/>
              </a:solidFill>
              <a:latin typeface="Arial"/>
            </a:endParaRPr>
          </a:p>
        </p:txBody>
      </p:sp>
      <p:pic>
        <p:nvPicPr>
          <p:cNvPr id="64" name="圖片 6"/>
          <p:cNvPicPr/>
          <p:nvPr/>
        </p:nvPicPr>
        <p:blipFill>
          <a:blip r:embed="rId3"/>
          <a:stretch/>
        </p:blipFill>
        <p:spPr>
          <a:xfrm>
            <a:off x="336240" y="235440"/>
            <a:ext cx="2111400" cy="372960"/>
          </a:xfrm>
          <a:prstGeom prst="rect">
            <a:avLst/>
          </a:prstGeom>
          <a:ln w="12600">
            <a:noFill/>
          </a:ln>
        </p:spPr>
      </p:pic>
      <p:cxnSp>
        <p:nvCxnSpPr>
          <p:cNvPr id="65" name="直線接點 8"/>
          <p:cNvCxnSpPr/>
          <p:nvPr/>
        </p:nvCxnSpPr>
        <p:spPr>
          <a:xfrm flipH="1">
            <a:off x="336240" y="6442920"/>
            <a:ext cx="6051600" cy="360"/>
          </a:xfrm>
          <a:prstGeom prst="straightConnector1">
            <a:avLst/>
          </a:prstGeom>
          <a:ln w="19080">
            <a:solidFill>
              <a:srgbClr val="317EE1"/>
            </a:solidFill>
            <a:miter/>
          </a:ln>
        </p:spPr>
      </p:cxnSp>
      <p:sp>
        <p:nvSpPr>
          <p:cNvPr id="66" name="PlaceHolder 4"/>
          <p:cNvSpPr>
            <a:spLocks noGrp="1"/>
          </p:cNvSpPr>
          <p:nvPr>
            <p:ph type="title"/>
          </p:nvPr>
        </p:nvSpPr>
        <p:spPr>
          <a:xfrm>
            <a:off x="609480" y="273600"/>
            <a:ext cx="10972440" cy="1144800"/>
          </a:xfrm>
          <a:prstGeom prst="rect">
            <a:avLst/>
          </a:prstGeom>
          <a:noFill/>
          <a:ln w="12600">
            <a:noFill/>
          </a:ln>
        </p:spPr>
        <p:txBody>
          <a:bodyPr lIns="0" tIns="0" rIns="0" bIns="0" anchor="ctr">
            <a:noAutofit/>
          </a:bodyPr>
          <a:lstStyle/>
          <a:p>
            <a:pPr indent="0" algn="ctr">
              <a:buNone/>
            </a:pPr>
            <a:r>
              <a:rPr lang="zh-TW" sz="4400" b="0" strike="noStrike" spc="-1">
                <a:solidFill>
                  <a:srgbClr val="000000"/>
                </a:solidFill>
                <a:latin typeface="Arial"/>
              </a:rPr>
              <a:t>請按這裡編輯題名文字格式</a:t>
            </a:r>
            <a:endParaRPr lang="en-US" sz="4400" b="0" strike="noStrike" spc="-1">
              <a:solidFill>
                <a:srgbClr val="000000"/>
              </a:solidFill>
              <a:latin typeface="Arial"/>
            </a:endParaRPr>
          </a:p>
        </p:txBody>
      </p:sp>
      <p:sp>
        <p:nvSpPr>
          <p:cNvPr id="67" name="PlaceHolder 5"/>
          <p:cNvSpPr>
            <a:spLocks noGrp="1"/>
          </p:cNvSpPr>
          <p:nvPr>
            <p:ph type="body"/>
          </p:nvPr>
        </p:nvSpPr>
        <p:spPr>
          <a:xfrm>
            <a:off x="609480" y="1604520"/>
            <a:ext cx="10972440" cy="3977280"/>
          </a:xfrm>
          <a:prstGeom prst="rect">
            <a:avLst/>
          </a:prstGeom>
          <a:noFill/>
          <a:ln w="12600">
            <a:noFill/>
          </a:ln>
        </p:spPr>
        <p:txBody>
          <a:bodyPr lIns="0" tIns="0" rIns="0" bIns="0" anchor="t">
            <a:normAutofit/>
          </a:bodyPr>
          <a:lstStyle/>
          <a:p>
            <a:pPr marL="432000" indent="-324000">
              <a:spcBef>
                <a:spcPts val="1417"/>
              </a:spcBef>
              <a:buClr>
                <a:srgbClr val="000000"/>
              </a:buClr>
              <a:buSzPct val="45000"/>
              <a:buFont typeface="Wingdings" charset="2"/>
              <a:buChar char=""/>
            </a:pPr>
            <a:r>
              <a:rPr lang="zh-TW" sz="3200" b="0" strike="noStrike" spc="-1">
                <a:solidFill>
                  <a:srgbClr val="000000"/>
                </a:solidFill>
                <a:latin typeface="Arial"/>
              </a:rPr>
              <a:t>請按這裡編輯大綱文字格式</a:t>
            </a:r>
            <a:endParaRPr lang="en-US" sz="3200" b="0" strike="noStrike" spc="-1">
              <a:solidFill>
                <a:srgbClr val="000000"/>
              </a:solidFill>
              <a:latin typeface="Arial"/>
            </a:endParaRPr>
          </a:p>
          <a:p>
            <a:pPr marL="864000" lvl="1" indent="-324000">
              <a:spcBef>
                <a:spcPts val="1134"/>
              </a:spcBef>
              <a:buClr>
                <a:srgbClr val="000000"/>
              </a:buClr>
              <a:buSzPct val="75000"/>
              <a:buFont typeface="Symbol" charset="2"/>
              <a:buChar char=""/>
            </a:pPr>
            <a:r>
              <a:rPr lang="zh-TW" sz="2800" b="0" strike="noStrike" spc="-1">
                <a:solidFill>
                  <a:srgbClr val="000000"/>
                </a:solidFill>
                <a:latin typeface="Arial"/>
              </a:rPr>
              <a:t>第二個大綱層次</a:t>
            </a:r>
            <a:endParaRPr lang="en-US" sz="2800" b="0" strike="noStrike" spc="-1">
              <a:solidFill>
                <a:srgbClr val="000000"/>
              </a:solidFill>
              <a:latin typeface="Arial"/>
            </a:endParaRPr>
          </a:p>
          <a:p>
            <a:pPr marL="1296000" lvl="2" indent="-288000">
              <a:spcBef>
                <a:spcPts val="850"/>
              </a:spcBef>
              <a:buClr>
                <a:srgbClr val="000000"/>
              </a:buClr>
              <a:buSzPct val="45000"/>
              <a:buFont typeface="Wingdings" charset="2"/>
              <a:buChar char=""/>
            </a:pPr>
            <a:r>
              <a:rPr lang="zh-TW" sz="2400" b="0" strike="noStrike" spc="-1">
                <a:solidFill>
                  <a:srgbClr val="000000"/>
                </a:solidFill>
                <a:latin typeface="Arial"/>
              </a:rPr>
              <a:t>第三個大綱層次</a:t>
            </a:r>
            <a:endParaRPr lang="en-US" sz="2400" b="0" strike="noStrike" spc="-1">
              <a:solidFill>
                <a:srgbClr val="000000"/>
              </a:solidFill>
              <a:latin typeface="Arial"/>
            </a:endParaRPr>
          </a:p>
          <a:p>
            <a:pPr marL="1728000" lvl="3" indent="-216000">
              <a:spcBef>
                <a:spcPts val="567"/>
              </a:spcBef>
              <a:buClr>
                <a:srgbClr val="000000"/>
              </a:buClr>
              <a:buSzPct val="75000"/>
              <a:buFont typeface="Symbol" charset="2"/>
              <a:buChar char=""/>
            </a:pPr>
            <a:r>
              <a:rPr lang="zh-TW" sz="2000" b="0" strike="noStrike" spc="-1">
                <a:solidFill>
                  <a:srgbClr val="000000"/>
                </a:solidFill>
                <a:latin typeface="Arial"/>
              </a:rPr>
              <a:t>第四個大綱層次</a:t>
            </a:r>
            <a:endParaRPr lang="en-US" sz="2000" b="0" strike="noStrike" spc="-1">
              <a:solidFill>
                <a:srgbClr val="000000"/>
              </a:solidFill>
              <a:latin typeface="Arial"/>
            </a:endParaRPr>
          </a:p>
          <a:p>
            <a:pPr marL="2160000" lvl="4" indent="-216000">
              <a:spcBef>
                <a:spcPts val="283"/>
              </a:spcBef>
              <a:buClr>
                <a:srgbClr val="000000"/>
              </a:buClr>
              <a:buSzPct val="45000"/>
              <a:buFont typeface="Wingdings" charset="2"/>
              <a:buChar char=""/>
            </a:pPr>
            <a:r>
              <a:rPr lang="zh-TW" sz="2000" b="0" strike="noStrike" spc="-1">
                <a:solidFill>
                  <a:srgbClr val="000000"/>
                </a:solidFill>
                <a:latin typeface="Arial"/>
              </a:rPr>
              <a:t>第五個大綱層次</a:t>
            </a:r>
            <a:endParaRPr lang="en-US" sz="2000" b="0" strike="noStrike" spc="-1">
              <a:solidFill>
                <a:srgbClr val="000000"/>
              </a:solidFill>
              <a:latin typeface="Arial"/>
            </a:endParaRPr>
          </a:p>
          <a:p>
            <a:pPr marL="2592000" lvl="5" indent="-216000">
              <a:spcBef>
                <a:spcPts val="283"/>
              </a:spcBef>
              <a:buClr>
                <a:srgbClr val="000000"/>
              </a:buClr>
              <a:buSzPct val="45000"/>
              <a:buFont typeface="Wingdings" charset="2"/>
              <a:buChar char=""/>
            </a:pPr>
            <a:r>
              <a:rPr lang="zh-TW" sz="2000" b="0" strike="noStrike" spc="-1">
                <a:solidFill>
                  <a:srgbClr val="000000"/>
                </a:solidFill>
                <a:latin typeface="Arial"/>
              </a:rPr>
              <a:t>第六個大綱層次</a:t>
            </a:r>
            <a:endParaRPr lang="en-US" sz="2000" b="0" strike="noStrike" spc="-1">
              <a:solidFill>
                <a:srgbClr val="000000"/>
              </a:solidFill>
              <a:latin typeface="Arial"/>
            </a:endParaRPr>
          </a:p>
          <a:p>
            <a:pPr marL="3024000" lvl="6" indent="-216000">
              <a:spcBef>
                <a:spcPts val="283"/>
              </a:spcBef>
              <a:buClr>
                <a:srgbClr val="000000"/>
              </a:buClr>
              <a:buSzPct val="45000"/>
              <a:buFont typeface="Wingdings" charset="2"/>
              <a:buChar char=""/>
            </a:pPr>
            <a:r>
              <a:rPr lang="zh-TW" sz="2000" b="0" strike="noStrike" spc="-1">
                <a:solidFill>
                  <a:srgbClr val="000000"/>
                </a:solidFill>
                <a:latin typeface="Arial"/>
              </a:rPr>
              <a:t>第七個大綱層次</a:t>
            </a:r>
            <a:endParaRPr lang="en-US" sz="2000" b="0" strike="noStrike" spc="-1">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3663"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 name="矩形 7"/>
          <p:cNvSpPr/>
          <p:nvPr/>
        </p:nvSpPr>
        <p:spPr>
          <a:xfrm>
            <a:off x="0" y="0"/>
            <a:ext cx="4768920" cy="6858000"/>
          </a:xfrm>
          <a:custGeom>
            <a:avLst/>
            <a:gdLst/>
            <a:ahLst/>
            <a:cxnLst/>
            <a:rect l="l" t="t" r="r" b="b"/>
            <a:pathLst>
              <a:path w="21600" h="21600">
                <a:moveTo>
                  <a:pt x="0" y="0"/>
                </a:moveTo>
                <a:lnTo>
                  <a:pt x="21600" y="0"/>
                </a:lnTo>
                <a:lnTo>
                  <a:pt x="21600" y="21600"/>
                </a:lnTo>
                <a:lnTo>
                  <a:pt x="0" y="21600"/>
                </a:lnTo>
                <a:close/>
              </a:path>
            </a:pathLst>
          </a:custGeom>
          <a:solidFill>
            <a:srgbClr val="317EE1"/>
          </a:solidFill>
          <a:ln w="0">
            <a:noFill/>
          </a:ln>
        </p:spPr>
        <p:style>
          <a:lnRef idx="0">
            <a:scrgbClr r="0" g="0" b="0"/>
          </a:lnRef>
          <a:fillRef idx="0">
            <a:scrgbClr r="0" g="0" b="0"/>
          </a:fillRef>
          <a:effectRef idx="0">
            <a:scrgbClr r="0" g="0" b="0"/>
          </a:effectRef>
          <a:fontRef idx="minor"/>
        </p:style>
        <p:txBody>
          <a:bodyPr anchor="ctr" anchorCtr="1">
            <a:noAutofit/>
          </a:bodyPr>
          <a:lstStyle/>
          <a:p>
            <a:endParaRPr lang="en-US" sz="1800" b="0" strike="noStrike" spc="-1">
              <a:solidFill>
                <a:srgbClr val="000000"/>
              </a:solidFill>
              <a:latin typeface="Arial"/>
            </a:endParaRPr>
          </a:p>
        </p:txBody>
      </p:sp>
      <p:sp>
        <p:nvSpPr>
          <p:cNvPr id="71" name="PlaceHolder 1"/>
          <p:cNvSpPr>
            <a:spLocks noGrp="1"/>
          </p:cNvSpPr>
          <p:nvPr>
            <p:ph type="title"/>
          </p:nvPr>
        </p:nvSpPr>
        <p:spPr>
          <a:xfrm>
            <a:off x="618840" y="457200"/>
            <a:ext cx="3685680" cy="1600200"/>
          </a:xfrm>
          <a:prstGeom prst="rect">
            <a:avLst/>
          </a:prstGeom>
          <a:noFill/>
          <a:ln w="12600">
            <a:noFill/>
          </a:ln>
        </p:spPr>
        <p:txBody>
          <a:bodyPr lIns="91440" tIns="45720" rIns="91440" bIns="45720" anchor="b">
            <a:normAutofit/>
          </a:bodyPr>
          <a:lstStyle/>
          <a:p>
            <a:pPr indent="0">
              <a:lnSpc>
                <a:spcPct val="100000"/>
              </a:lnSpc>
              <a:buNone/>
            </a:pPr>
            <a:r>
              <a:rPr lang="zh-TW" sz="3200" b="1" strike="noStrike" spc="-1">
                <a:solidFill>
                  <a:srgbClr val="FFFFFF"/>
                </a:solidFill>
                <a:latin typeface="Noto Sans TC"/>
                <a:ea typeface="Noto Sans TC"/>
              </a:rPr>
              <a:t>按一下以編輯母片標題樣式</a:t>
            </a:r>
            <a:endParaRPr lang="en-US" sz="3200" b="0" strike="noStrike" spc="-1">
              <a:solidFill>
                <a:srgbClr val="000000"/>
              </a:solidFill>
              <a:latin typeface="Arial"/>
            </a:endParaRPr>
          </a:p>
        </p:txBody>
      </p:sp>
      <p:sp>
        <p:nvSpPr>
          <p:cNvPr id="72" name="PlaceHolder 2"/>
          <p:cNvSpPr>
            <a:spLocks noGrp="1"/>
          </p:cNvSpPr>
          <p:nvPr>
            <p:ph type="title"/>
          </p:nvPr>
        </p:nvSpPr>
        <p:spPr>
          <a:xfrm>
            <a:off x="5183280" y="987480"/>
            <a:ext cx="6390000" cy="4873680"/>
          </a:xfrm>
          <a:prstGeom prst="rect">
            <a:avLst/>
          </a:prstGeom>
          <a:noFill/>
          <a:ln w="12600">
            <a:noFill/>
          </a:ln>
        </p:spPr>
        <p:txBody>
          <a:bodyPr lIns="91440" tIns="45720" rIns="91440" bIns="45720" anchor="t">
            <a:normAutofit/>
          </a:bodyPr>
          <a:lstStyle/>
          <a:p>
            <a:pPr marL="228600" indent="-228600">
              <a:lnSpc>
                <a:spcPct val="130000"/>
              </a:lnSpc>
              <a:spcBef>
                <a:spcPts val="1001"/>
              </a:spcBef>
              <a:buClr>
                <a:srgbClr val="317EE1"/>
              </a:buClr>
              <a:buFont typeface="Wingdings"/>
              <a:buChar char="u"/>
            </a:pPr>
            <a:r>
              <a:rPr lang="zh-TW" sz="3200" b="0" strike="noStrike" spc="-1">
                <a:solidFill>
                  <a:srgbClr val="000000"/>
                </a:solidFill>
                <a:latin typeface="Noto Sans TC"/>
                <a:ea typeface="Noto Sans TC"/>
              </a:rPr>
              <a:t>按一下以編輯母片文字樣式</a:t>
            </a:r>
            <a:endParaRPr lang="en-US" sz="3200" b="0" strike="noStrike" spc="-1">
              <a:solidFill>
                <a:srgbClr val="000000"/>
              </a:solidFill>
              <a:latin typeface="Arial"/>
            </a:endParaRPr>
          </a:p>
          <a:p>
            <a:pPr marL="685800" lvl="1" indent="-228600">
              <a:lnSpc>
                <a:spcPct val="130000"/>
              </a:lnSpc>
              <a:spcBef>
                <a:spcPts val="499"/>
              </a:spcBef>
              <a:buClr>
                <a:srgbClr val="317EE1"/>
              </a:buClr>
              <a:buFont typeface="Arial"/>
              <a:buChar char="•"/>
            </a:pPr>
            <a:r>
              <a:rPr lang="zh-TW" sz="2800" b="0" strike="noStrike" spc="-1">
                <a:solidFill>
                  <a:srgbClr val="000000"/>
                </a:solidFill>
                <a:latin typeface="Noto Sans TC"/>
                <a:ea typeface="Noto Sans TC"/>
              </a:rPr>
              <a:t>第二層</a:t>
            </a:r>
            <a:endParaRPr lang="en-US" sz="2800" b="0" strike="noStrike" spc="-1">
              <a:solidFill>
                <a:srgbClr val="000000"/>
              </a:solidFill>
              <a:latin typeface="Arial"/>
            </a:endParaRPr>
          </a:p>
          <a:p>
            <a:pPr marL="1143000" lvl="2" indent="-228600">
              <a:lnSpc>
                <a:spcPct val="130000"/>
              </a:lnSpc>
              <a:spcBef>
                <a:spcPts val="499"/>
              </a:spcBef>
              <a:buClr>
                <a:srgbClr val="000000"/>
              </a:buClr>
              <a:buFont typeface="Arial"/>
              <a:buChar char="•"/>
            </a:pPr>
            <a:r>
              <a:rPr lang="zh-TW" sz="2400" b="0" strike="noStrike" spc="-1">
                <a:solidFill>
                  <a:srgbClr val="000000"/>
                </a:solidFill>
                <a:latin typeface="Noto Sans TC"/>
                <a:ea typeface="Noto Sans TC"/>
              </a:rPr>
              <a:t>第三層</a:t>
            </a:r>
            <a:endParaRPr lang="en-US" sz="2400" b="0" strike="noStrike" spc="-1">
              <a:solidFill>
                <a:srgbClr val="000000"/>
              </a:solidFill>
              <a:latin typeface="Arial"/>
            </a:endParaRPr>
          </a:p>
          <a:p>
            <a:pPr marL="1600200" lvl="3" indent="-228600">
              <a:lnSpc>
                <a:spcPct val="130000"/>
              </a:lnSpc>
              <a:spcBef>
                <a:spcPts val="499"/>
              </a:spcBef>
              <a:buClr>
                <a:srgbClr val="000000"/>
              </a:buClr>
              <a:buFont typeface="Arial"/>
              <a:buChar char="•"/>
            </a:pPr>
            <a:r>
              <a:rPr lang="zh-TW" sz="2000" b="0" strike="noStrike" spc="-1">
                <a:solidFill>
                  <a:srgbClr val="000000"/>
                </a:solidFill>
                <a:latin typeface="Noto Sans TC"/>
                <a:ea typeface="Noto Sans TC"/>
              </a:rPr>
              <a:t>第四層</a:t>
            </a:r>
            <a:endParaRPr lang="en-US" sz="2000" b="0" strike="noStrike" spc="-1">
              <a:solidFill>
                <a:srgbClr val="000000"/>
              </a:solidFill>
              <a:latin typeface="Arial"/>
            </a:endParaRPr>
          </a:p>
          <a:p>
            <a:pPr marL="2057400" lvl="4" indent="-228600">
              <a:lnSpc>
                <a:spcPct val="130000"/>
              </a:lnSpc>
              <a:spcBef>
                <a:spcPts val="499"/>
              </a:spcBef>
              <a:buClr>
                <a:srgbClr val="000000"/>
              </a:buClr>
              <a:buFont typeface="Arial"/>
              <a:buChar char="•"/>
            </a:pPr>
            <a:r>
              <a:rPr lang="zh-TW" sz="2000" b="0" strike="noStrike" spc="-1">
                <a:solidFill>
                  <a:srgbClr val="000000"/>
                </a:solidFill>
                <a:latin typeface="Noto Sans TC"/>
                <a:ea typeface="Noto Sans TC"/>
              </a:rPr>
              <a:t>第五層</a:t>
            </a:r>
            <a:endParaRPr lang="en-US" sz="2000" b="0" strike="noStrike" spc="-1">
              <a:solidFill>
                <a:srgbClr val="000000"/>
              </a:solidFill>
              <a:latin typeface="Arial"/>
            </a:endParaRPr>
          </a:p>
        </p:txBody>
      </p:sp>
      <p:sp>
        <p:nvSpPr>
          <p:cNvPr id="73" name="PlaceHolder 3"/>
          <p:cNvSpPr>
            <a:spLocks noGrp="1"/>
          </p:cNvSpPr>
          <p:nvPr>
            <p:ph type="body"/>
          </p:nvPr>
        </p:nvSpPr>
        <p:spPr>
          <a:xfrm>
            <a:off x="618840" y="2057400"/>
            <a:ext cx="3685680" cy="3811680"/>
          </a:xfrm>
          <a:prstGeom prst="rect">
            <a:avLst/>
          </a:prstGeom>
          <a:noFill/>
          <a:ln w="12600">
            <a:noFill/>
          </a:ln>
        </p:spPr>
        <p:txBody>
          <a:bodyPr lIns="91440" tIns="45720" rIns="91440" bIns="45720" anchor="t">
            <a:normAutofit/>
          </a:bodyPr>
          <a:lstStyle/>
          <a:p>
            <a:pPr marL="432000" indent="-324000">
              <a:lnSpc>
                <a:spcPct val="130000"/>
              </a:lnSpc>
              <a:spcBef>
                <a:spcPts val="1001"/>
              </a:spcBef>
              <a:buClr>
                <a:srgbClr val="000000"/>
              </a:buClr>
              <a:buSzPct val="45000"/>
              <a:buFont typeface="Wingdings" charset="2"/>
              <a:buChar char=""/>
            </a:pPr>
            <a:r>
              <a:rPr lang="zh-TW" sz="2400" b="0" strike="noStrike" spc="-1">
                <a:solidFill>
                  <a:srgbClr val="FFFFFF"/>
                </a:solidFill>
                <a:latin typeface="Noto Sans TC"/>
                <a:ea typeface="Noto Sans TC"/>
              </a:rPr>
              <a:t>按一下以編輯母片文字樣式</a:t>
            </a:r>
            <a:endParaRPr lang="en-US" sz="2400" b="0" strike="noStrike" spc="-1">
              <a:solidFill>
                <a:srgbClr val="000000"/>
              </a:solidFill>
              <a:latin typeface="Arial"/>
            </a:endParaRPr>
          </a:p>
        </p:txBody>
      </p:sp>
      <p:sp>
        <p:nvSpPr>
          <p:cNvPr id="74" name="PlaceHolder 4"/>
          <p:cNvSpPr>
            <a:spLocks noGrp="1"/>
          </p:cNvSpPr>
          <p:nvPr>
            <p:ph type="dt" idx="16"/>
          </p:nvPr>
        </p:nvSpPr>
        <p:spPr>
          <a:xfrm>
            <a:off x="5183280" y="6250320"/>
            <a:ext cx="1006560" cy="365040"/>
          </a:xfrm>
          <a:prstGeom prst="rect">
            <a:avLst/>
          </a:prstGeom>
          <a:noFill/>
          <a:ln w="12600">
            <a:noFill/>
          </a:ln>
        </p:spPr>
        <p:txBody>
          <a:bodyPr lIns="91440" tIns="45720" rIns="91440" bIns="45720" anchor="ctr" anchorCtr="1">
            <a:noAutofit/>
          </a:bodyPr>
          <a:lstStyle>
            <a:lvl1pPr indent="0" algn="ctr">
              <a:lnSpc>
                <a:spcPct val="100000"/>
              </a:lnSpc>
              <a:buNone/>
              <a:defRPr lang="en-US" sz="1200" b="0" strike="noStrike" spc="-1">
                <a:solidFill>
                  <a:srgbClr val="7F7F7F"/>
                </a:solidFill>
                <a:latin typeface="Oxygen"/>
                <a:ea typeface="Noto Sans TC"/>
              </a:defRPr>
            </a:lvl1pPr>
          </a:lstStyle>
          <a:p>
            <a:pPr indent="0" algn="ctr">
              <a:lnSpc>
                <a:spcPct val="100000"/>
              </a:lnSpc>
              <a:buNone/>
            </a:pPr>
            <a:endParaRPr lang="en-US" sz="1200" b="0" strike="noStrike" spc="-1">
              <a:solidFill>
                <a:srgbClr val="000000"/>
              </a:solidFill>
              <a:latin typeface="Times New Roman"/>
            </a:endParaRPr>
          </a:p>
        </p:txBody>
      </p:sp>
      <p:sp>
        <p:nvSpPr>
          <p:cNvPr id="75" name="PlaceHolder 5"/>
          <p:cNvSpPr>
            <a:spLocks noGrp="1"/>
          </p:cNvSpPr>
          <p:nvPr>
            <p:ph type="ftr" idx="17"/>
          </p:nvPr>
        </p:nvSpPr>
        <p:spPr>
          <a:xfrm>
            <a:off x="6420960" y="6250320"/>
            <a:ext cx="4592880" cy="365040"/>
          </a:xfrm>
          <a:prstGeom prst="rect">
            <a:avLst/>
          </a:prstGeom>
          <a:noFill/>
          <a:ln w="12600">
            <a:noFill/>
          </a:ln>
        </p:spPr>
        <p:txBody>
          <a:bodyPr lIns="91440" tIns="45720" rIns="91440" bIns="45720" anchor="ctr">
            <a:noAutofit/>
          </a:bodyPr>
          <a:lstStyle>
            <a:lvl1pPr indent="0">
              <a:lnSpc>
                <a:spcPct val="100000"/>
              </a:lnSpc>
              <a:buNone/>
              <a:defRPr lang="en-US" sz="1200" b="0" strike="noStrike" spc="-1">
                <a:solidFill>
                  <a:srgbClr val="7F7F7F"/>
                </a:solidFill>
                <a:latin typeface="Noto Sans TC"/>
                <a:ea typeface="Noto Sans TC"/>
              </a:defRPr>
            </a:lvl1pPr>
          </a:lstStyle>
          <a:p>
            <a:pPr indent="0">
              <a:lnSpc>
                <a:spcPct val="100000"/>
              </a:lnSpc>
              <a:buNone/>
            </a:pPr>
            <a:endParaRPr lang="en-US" sz="1200" b="0" strike="noStrike" spc="-1">
              <a:solidFill>
                <a:srgbClr val="000000"/>
              </a:solidFill>
              <a:latin typeface="Times New Roman"/>
            </a:endParaRPr>
          </a:p>
        </p:txBody>
      </p:sp>
      <p:sp>
        <p:nvSpPr>
          <p:cNvPr id="76" name="PlaceHolder 6"/>
          <p:cNvSpPr>
            <a:spLocks noGrp="1"/>
          </p:cNvSpPr>
          <p:nvPr>
            <p:ph type="sldNum" idx="18"/>
          </p:nvPr>
        </p:nvSpPr>
        <p:spPr>
          <a:xfrm>
            <a:off x="11247840" y="6250320"/>
            <a:ext cx="608040" cy="365040"/>
          </a:xfrm>
          <a:prstGeom prst="rect">
            <a:avLst/>
          </a:prstGeom>
          <a:noFill/>
          <a:ln w="12600">
            <a:noFill/>
          </a:ln>
        </p:spPr>
        <p:txBody>
          <a:bodyPr lIns="91440" tIns="45720" rIns="91440" bIns="45720" anchor="ctr">
            <a:noAutofit/>
          </a:bodyPr>
          <a:lstStyle>
            <a:lvl1pPr indent="0" algn="r">
              <a:lnSpc>
                <a:spcPct val="100000"/>
              </a:lnSpc>
              <a:buNone/>
              <a:defRPr lang="en-US" sz="1200" b="0" strike="noStrike" spc="-1">
                <a:solidFill>
                  <a:srgbClr val="000000"/>
                </a:solidFill>
                <a:latin typeface="Noto Sans TC"/>
                <a:ea typeface="Noto Sans TC"/>
              </a:defRPr>
            </a:lvl1pPr>
          </a:lstStyle>
          <a:p>
            <a:pPr indent="0" algn="r">
              <a:lnSpc>
                <a:spcPct val="100000"/>
              </a:lnSpc>
              <a:buNone/>
            </a:pPr>
            <a:fld id="{E425E89C-4F94-454B-A189-762A9E0EBBD7}" type="slidenum">
              <a:rPr lang="en-US" sz="1200" b="0" strike="noStrike" spc="-1">
                <a:solidFill>
                  <a:srgbClr val="000000"/>
                </a:solidFill>
                <a:latin typeface="Noto Sans TC"/>
                <a:ea typeface="Noto Sans TC"/>
              </a:rPr>
              <a:t>‹#›</a:t>
            </a:fld>
            <a:endParaRPr lang="en-US" sz="1200" b="0" strike="noStrike" spc="-1">
              <a:solidFill>
                <a:srgbClr val="000000"/>
              </a:solidFill>
              <a:latin typeface="Times New Roman"/>
            </a:endParaRPr>
          </a:p>
        </p:txBody>
      </p:sp>
      <p:pic>
        <p:nvPicPr>
          <p:cNvPr id="77" name="圖片 8"/>
          <p:cNvPicPr/>
          <p:nvPr/>
        </p:nvPicPr>
        <p:blipFill>
          <a:blip r:embed="rId3"/>
          <a:stretch/>
        </p:blipFill>
        <p:spPr>
          <a:xfrm>
            <a:off x="336240" y="6309360"/>
            <a:ext cx="1733040" cy="306360"/>
          </a:xfrm>
          <a:prstGeom prst="rect">
            <a:avLst/>
          </a:prstGeom>
          <a:ln w="12600">
            <a:noFill/>
          </a:ln>
        </p:spPr>
      </p:pic>
    </p:spTree>
  </p:cSld>
  <p:clrMap bg1="lt1" tx1="dk1" bg2="lt2" tx2="dk2" accent1="accent1" accent2="accent2" accent3="accent3" accent4="accent4" accent5="accent5" accent6="accent6" hlink="hlink" folHlink="folHlink"/>
  <p:sldLayoutIdLst>
    <p:sldLayoutId id="2147483665"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80" name="圖片 1"/>
          <p:cNvPicPr/>
          <p:nvPr/>
        </p:nvPicPr>
        <p:blipFill>
          <a:blip r:embed="rId3"/>
          <a:stretch/>
        </p:blipFill>
        <p:spPr>
          <a:xfrm>
            <a:off x="374760" y="6311520"/>
            <a:ext cx="1774800" cy="313560"/>
          </a:xfrm>
          <a:prstGeom prst="rect">
            <a:avLst/>
          </a:prstGeom>
          <a:ln w="12600">
            <a:noFill/>
          </a:ln>
        </p:spPr>
      </p:pic>
      <p:sp>
        <p:nvSpPr>
          <p:cNvPr id="81" name="矩形 7"/>
          <p:cNvSpPr/>
          <p:nvPr/>
        </p:nvSpPr>
        <p:spPr>
          <a:xfrm>
            <a:off x="0" y="0"/>
            <a:ext cx="4768920" cy="6858000"/>
          </a:xfrm>
          <a:custGeom>
            <a:avLst/>
            <a:gdLst/>
            <a:ahLst/>
            <a:cxnLst/>
            <a:rect l="l" t="t" r="r" b="b"/>
            <a:pathLst>
              <a:path w="21600" h="21600">
                <a:moveTo>
                  <a:pt x="0" y="0"/>
                </a:moveTo>
                <a:lnTo>
                  <a:pt x="21600" y="0"/>
                </a:lnTo>
                <a:lnTo>
                  <a:pt x="21600" y="21600"/>
                </a:lnTo>
                <a:lnTo>
                  <a:pt x="0" y="21600"/>
                </a:lnTo>
                <a:close/>
              </a:path>
            </a:pathLst>
          </a:custGeom>
          <a:solidFill>
            <a:srgbClr val="317EE1"/>
          </a:solidFill>
          <a:ln w="0">
            <a:noFill/>
          </a:ln>
        </p:spPr>
        <p:style>
          <a:lnRef idx="0">
            <a:scrgbClr r="0" g="0" b="0"/>
          </a:lnRef>
          <a:fillRef idx="0">
            <a:scrgbClr r="0" g="0" b="0"/>
          </a:fillRef>
          <a:effectRef idx="0">
            <a:scrgbClr r="0" g="0" b="0"/>
          </a:effectRef>
          <a:fontRef idx="minor"/>
        </p:style>
        <p:txBody>
          <a:bodyPr anchor="ctr" anchorCtr="1">
            <a:noAutofit/>
          </a:bodyPr>
          <a:lstStyle/>
          <a:p>
            <a:endParaRPr lang="en-US" sz="1800" b="0" strike="noStrike" spc="-1">
              <a:solidFill>
                <a:srgbClr val="000000"/>
              </a:solidFill>
              <a:latin typeface="Arial"/>
            </a:endParaRPr>
          </a:p>
        </p:txBody>
      </p:sp>
      <p:sp>
        <p:nvSpPr>
          <p:cNvPr id="82" name="PlaceHolder 1"/>
          <p:cNvSpPr>
            <a:spLocks noGrp="1"/>
          </p:cNvSpPr>
          <p:nvPr>
            <p:ph type="body"/>
          </p:nvPr>
        </p:nvSpPr>
        <p:spPr>
          <a:xfrm>
            <a:off x="618840" y="2057400"/>
            <a:ext cx="3685680" cy="3811680"/>
          </a:xfrm>
          <a:prstGeom prst="rect">
            <a:avLst/>
          </a:prstGeom>
          <a:noFill/>
          <a:ln w="12600">
            <a:noFill/>
          </a:ln>
        </p:spPr>
        <p:txBody>
          <a:bodyPr lIns="91440" tIns="45720" rIns="91440" bIns="45720" anchor="t">
            <a:normAutofit/>
          </a:bodyPr>
          <a:lstStyle/>
          <a:p>
            <a:pPr marL="432000" indent="-324000">
              <a:lnSpc>
                <a:spcPct val="130000"/>
              </a:lnSpc>
              <a:spcBef>
                <a:spcPts val="1001"/>
              </a:spcBef>
              <a:buClr>
                <a:srgbClr val="000000"/>
              </a:buClr>
              <a:buSzPct val="45000"/>
              <a:buFont typeface="Wingdings" charset="2"/>
              <a:buChar char=""/>
            </a:pPr>
            <a:r>
              <a:rPr lang="zh-TW" sz="2400" b="0" strike="noStrike" spc="-1">
                <a:solidFill>
                  <a:srgbClr val="FFFFFF"/>
                </a:solidFill>
                <a:latin typeface="Noto Sans TC"/>
                <a:ea typeface="Noto Sans TC"/>
              </a:rPr>
              <a:t>按一下以編輯母片文字樣式</a:t>
            </a:r>
            <a:endParaRPr lang="en-US" sz="2400" b="0" strike="noStrike" spc="-1">
              <a:solidFill>
                <a:srgbClr val="000000"/>
              </a:solidFill>
              <a:latin typeface="Arial"/>
            </a:endParaRPr>
          </a:p>
        </p:txBody>
      </p:sp>
      <p:sp>
        <p:nvSpPr>
          <p:cNvPr id="83" name="PlaceHolder 2"/>
          <p:cNvSpPr>
            <a:spLocks noGrp="1"/>
          </p:cNvSpPr>
          <p:nvPr>
            <p:ph type="title"/>
          </p:nvPr>
        </p:nvSpPr>
        <p:spPr>
          <a:xfrm>
            <a:off x="5183280" y="987480"/>
            <a:ext cx="6172200" cy="4873680"/>
          </a:xfrm>
          <a:prstGeom prst="rect">
            <a:avLst/>
          </a:prstGeom>
          <a:noFill/>
          <a:ln w="12600">
            <a:noFill/>
          </a:ln>
        </p:spPr>
        <p:txBody>
          <a:bodyPr lIns="91440" tIns="45720" rIns="91440" bIns="45720" anchor="t">
            <a:normAutofit/>
          </a:bodyPr>
          <a:lstStyle/>
          <a:p>
            <a:pPr indent="0" algn="ctr">
              <a:buNone/>
            </a:pPr>
            <a:endParaRPr lang="en-US" sz="4400" b="0" strike="noStrike" spc="-1">
              <a:solidFill>
                <a:srgbClr val="000000"/>
              </a:solidFill>
              <a:latin typeface="Arial"/>
            </a:endParaRPr>
          </a:p>
        </p:txBody>
      </p:sp>
      <p:sp>
        <p:nvSpPr>
          <p:cNvPr id="84" name="PlaceHolder 3"/>
          <p:cNvSpPr>
            <a:spLocks noGrp="1"/>
          </p:cNvSpPr>
          <p:nvPr>
            <p:ph type="sldNum" idx="19"/>
          </p:nvPr>
        </p:nvSpPr>
        <p:spPr>
          <a:xfrm>
            <a:off x="11247840" y="6250320"/>
            <a:ext cx="608040" cy="365040"/>
          </a:xfrm>
          <a:prstGeom prst="rect">
            <a:avLst/>
          </a:prstGeom>
          <a:noFill/>
          <a:ln w="12600">
            <a:noFill/>
          </a:ln>
        </p:spPr>
        <p:txBody>
          <a:bodyPr lIns="91440" tIns="45720" rIns="91440" bIns="45720" anchor="ctr">
            <a:noAutofit/>
          </a:bodyPr>
          <a:lstStyle>
            <a:lvl1pPr indent="0" algn="r">
              <a:lnSpc>
                <a:spcPct val="100000"/>
              </a:lnSpc>
              <a:buNone/>
              <a:defRPr lang="en-US" sz="1200" b="0" strike="noStrike" spc="-1">
                <a:solidFill>
                  <a:srgbClr val="000000"/>
                </a:solidFill>
                <a:latin typeface="Noto Sans TC"/>
                <a:ea typeface="Noto Sans TC"/>
              </a:defRPr>
            </a:lvl1pPr>
          </a:lstStyle>
          <a:p>
            <a:pPr indent="0" algn="r">
              <a:lnSpc>
                <a:spcPct val="100000"/>
              </a:lnSpc>
              <a:buNone/>
            </a:pPr>
            <a:fld id="{40A00EB9-6E20-4DDB-A454-384B13A8529C}" type="slidenum">
              <a:rPr lang="en-US" sz="1200" b="0" strike="noStrike" spc="-1">
                <a:solidFill>
                  <a:srgbClr val="000000"/>
                </a:solidFill>
                <a:latin typeface="Noto Sans TC"/>
                <a:ea typeface="Noto Sans TC"/>
              </a:rPr>
              <a:t>‹#›</a:t>
            </a:fld>
            <a:endParaRPr lang="en-US" sz="1200" b="0" strike="noStrike" spc="-1">
              <a:solidFill>
                <a:srgbClr val="000000"/>
              </a:solidFill>
              <a:latin typeface="Times New Roman"/>
            </a:endParaRPr>
          </a:p>
        </p:txBody>
      </p:sp>
      <p:sp>
        <p:nvSpPr>
          <p:cNvPr id="85" name="PlaceHolder 4"/>
          <p:cNvSpPr>
            <a:spLocks noGrp="1"/>
          </p:cNvSpPr>
          <p:nvPr>
            <p:ph type="dt" idx="20"/>
          </p:nvPr>
        </p:nvSpPr>
        <p:spPr>
          <a:xfrm>
            <a:off x="5183280" y="6250320"/>
            <a:ext cx="1006560" cy="365040"/>
          </a:xfrm>
          <a:prstGeom prst="rect">
            <a:avLst/>
          </a:prstGeom>
          <a:noFill/>
          <a:ln w="12600">
            <a:noFill/>
          </a:ln>
        </p:spPr>
        <p:txBody>
          <a:bodyPr lIns="91440" tIns="45720" rIns="91440" bIns="45720" anchor="ctr" anchorCtr="1">
            <a:noAutofit/>
          </a:bodyPr>
          <a:lstStyle>
            <a:lvl1pPr indent="0" algn="ctr">
              <a:lnSpc>
                <a:spcPct val="100000"/>
              </a:lnSpc>
              <a:buNone/>
              <a:defRPr lang="en-US" sz="1200" b="0" strike="noStrike" spc="-1">
                <a:solidFill>
                  <a:srgbClr val="7F7F7F"/>
                </a:solidFill>
                <a:latin typeface="Oxygen"/>
                <a:ea typeface="Noto Sans TC"/>
              </a:defRPr>
            </a:lvl1pPr>
          </a:lstStyle>
          <a:p>
            <a:pPr indent="0" algn="ctr">
              <a:lnSpc>
                <a:spcPct val="100000"/>
              </a:lnSpc>
              <a:buNone/>
            </a:pPr>
            <a:endParaRPr lang="en-US" sz="1200" b="0" strike="noStrike" spc="-1">
              <a:solidFill>
                <a:srgbClr val="000000"/>
              </a:solidFill>
              <a:latin typeface="Times New Roman"/>
            </a:endParaRPr>
          </a:p>
        </p:txBody>
      </p:sp>
      <p:sp>
        <p:nvSpPr>
          <p:cNvPr id="86" name="PlaceHolder 5"/>
          <p:cNvSpPr>
            <a:spLocks noGrp="1"/>
          </p:cNvSpPr>
          <p:nvPr>
            <p:ph type="ftr" idx="21"/>
          </p:nvPr>
        </p:nvSpPr>
        <p:spPr>
          <a:xfrm>
            <a:off x="6420960" y="6250320"/>
            <a:ext cx="4592880" cy="365040"/>
          </a:xfrm>
          <a:prstGeom prst="rect">
            <a:avLst/>
          </a:prstGeom>
          <a:noFill/>
          <a:ln w="12600">
            <a:noFill/>
          </a:ln>
        </p:spPr>
        <p:txBody>
          <a:bodyPr lIns="91440" tIns="45720" rIns="91440" bIns="45720" anchor="ctr">
            <a:noAutofit/>
          </a:bodyPr>
          <a:lstStyle>
            <a:lvl1pPr indent="0">
              <a:lnSpc>
                <a:spcPct val="100000"/>
              </a:lnSpc>
              <a:buNone/>
              <a:defRPr lang="en-US" sz="1200" b="0" strike="noStrike" spc="-1">
                <a:solidFill>
                  <a:srgbClr val="7F7F7F"/>
                </a:solidFill>
                <a:latin typeface="Noto Sans TC"/>
                <a:ea typeface="Noto Sans TC"/>
              </a:defRPr>
            </a:lvl1pPr>
          </a:lstStyle>
          <a:p>
            <a:pPr indent="0">
              <a:lnSpc>
                <a:spcPct val="100000"/>
              </a:lnSpc>
              <a:buNone/>
            </a:pPr>
            <a:endParaRPr lang="en-US" sz="1200" b="0" strike="noStrike" spc="-1">
              <a:solidFill>
                <a:srgbClr val="000000"/>
              </a:solidFill>
              <a:latin typeface="Times New Roman"/>
            </a:endParaRPr>
          </a:p>
        </p:txBody>
      </p:sp>
      <p:sp>
        <p:nvSpPr>
          <p:cNvPr id="87" name="PlaceHolder 6"/>
          <p:cNvSpPr>
            <a:spLocks noGrp="1"/>
          </p:cNvSpPr>
          <p:nvPr>
            <p:ph type="body"/>
          </p:nvPr>
        </p:nvSpPr>
        <p:spPr>
          <a:xfrm>
            <a:off x="618840" y="457200"/>
            <a:ext cx="3685680" cy="1600200"/>
          </a:xfrm>
          <a:prstGeom prst="rect">
            <a:avLst/>
          </a:prstGeom>
          <a:noFill/>
          <a:ln w="12600">
            <a:noFill/>
          </a:ln>
        </p:spPr>
        <p:txBody>
          <a:bodyPr lIns="91440" tIns="45720" rIns="91440" bIns="45720" anchor="b">
            <a:normAutofit/>
          </a:bodyPr>
          <a:lstStyle/>
          <a:p>
            <a:pPr indent="0">
              <a:lnSpc>
                <a:spcPct val="100000"/>
              </a:lnSpc>
            </a:pPr>
            <a:r>
              <a:rPr lang="zh-TW" sz="3200" b="1" strike="noStrike" spc="-1">
                <a:solidFill>
                  <a:srgbClr val="FFFFFF"/>
                </a:solidFill>
                <a:latin typeface="Noto Sans TC"/>
                <a:ea typeface="Noto Sans TC"/>
              </a:rPr>
              <a:t>按一下以編輯母片標題樣式</a:t>
            </a:r>
            <a:endParaRPr lang="en-US" sz="3200" b="0" strike="noStrike" spc="-1">
              <a:solidFill>
                <a:srgbClr val="000000"/>
              </a:solidFill>
              <a:latin typeface="Arial"/>
            </a:endParaRPr>
          </a:p>
        </p:txBody>
      </p:sp>
      <p:pic>
        <p:nvPicPr>
          <p:cNvPr id="88" name="圖片 10"/>
          <p:cNvPicPr/>
          <p:nvPr/>
        </p:nvPicPr>
        <p:blipFill>
          <a:blip r:embed="rId4"/>
          <a:stretch/>
        </p:blipFill>
        <p:spPr>
          <a:xfrm>
            <a:off x="336240" y="6309360"/>
            <a:ext cx="1733040" cy="306360"/>
          </a:xfrm>
          <a:prstGeom prst="rect">
            <a:avLst/>
          </a:prstGeom>
          <a:ln w="12600">
            <a:noFill/>
          </a:ln>
        </p:spPr>
      </p:pic>
    </p:spTree>
  </p:cSld>
  <p:clrMap bg1="lt1" tx1="dk1" bg2="lt2" tx2="dk2" accent1="accent1" accent2="accent2" accent3="accent3" accent4="accent4" accent5="accent5" accent6="accent6" hlink="hlink" folHlink="folHlink"/>
  <p:sldLayoutIdLst>
    <p:sldLayoutId id="2147483667"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91" name="圖片 7"/>
          <p:cNvPicPr/>
          <p:nvPr/>
        </p:nvPicPr>
        <p:blipFill>
          <a:blip r:embed="rId3"/>
          <a:stretch/>
        </p:blipFill>
        <p:spPr>
          <a:xfrm>
            <a:off x="374760" y="6311520"/>
            <a:ext cx="1774800" cy="313560"/>
          </a:xfrm>
          <a:prstGeom prst="rect">
            <a:avLst/>
          </a:prstGeom>
          <a:ln w="12600">
            <a:noFill/>
          </a:ln>
        </p:spPr>
      </p:pic>
      <p:sp>
        <p:nvSpPr>
          <p:cNvPr id="92" name="PlaceHolder 1"/>
          <p:cNvSpPr>
            <a:spLocks noGrp="1"/>
          </p:cNvSpPr>
          <p:nvPr>
            <p:ph type="title"/>
          </p:nvPr>
        </p:nvSpPr>
        <p:spPr>
          <a:xfrm>
            <a:off x="838080" y="365040"/>
            <a:ext cx="10515600" cy="1325520"/>
          </a:xfrm>
          <a:prstGeom prst="rect">
            <a:avLst/>
          </a:prstGeom>
          <a:noFill/>
          <a:ln w="12600">
            <a:noFill/>
          </a:ln>
        </p:spPr>
        <p:txBody>
          <a:bodyPr lIns="91440" tIns="45720" rIns="91440" bIns="45720" anchor="ctr">
            <a:normAutofit/>
          </a:bodyPr>
          <a:lstStyle/>
          <a:p>
            <a:pPr indent="0">
              <a:lnSpc>
                <a:spcPct val="90000"/>
              </a:lnSpc>
              <a:buNone/>
            </a:pPr>
            <a:r>
              <a:rPr lang="zh-TW" sz="4400" b="1" strike="noStrike" spc="-1">
                <a:solidFill>
                  <a:srgbClr val="317EE1"/>
                </a:solidFill>
                <a:latin typeface="Noto Sans TC"/>
                <a:ea typeface="Noto Sans TC"/>
              </a:rPr>
              <a:t>按一下以編輯母片標題樣式</a:t>
            </a:r>
            <a:endParaRPr lang="en-US" sz="4400" b="0" strike="noStrike" spc="-1">
              <a:solidFill>
                <a:srgbClr val="000000"/>
              </a:solidFill>
              <a:latin typeface="Arial"/>
            </a:endParaRPr>
          </a:p>
        </p:txBody>
      </p:sp>
      <p:sp>
        <p:nvSpPr>
          <p:cNvPr id="93" name="PlaceHolder 2"/>
          <p:cNvSpPr>
            <a:spLocks noGrp="1"/>
          </p:cNvSpPr>
          <p:nvPr>
            <p:ph type="body"/>
          </p:nvPr>
        </p:nvSpPr>
        <p:spPr>
          <a:xfrm>
            <a:off x="838080" y="1825560"/>
            <a:ext cx="10515600" cy="4217400"/>
          </a:xfrm>
          <a:prstGeom prst="rect">
            <a:avLst/>
          </a:prstGeom>
          <a:noFill/>
          <a:ln w="12600">
            <a:noFill/>
          </a:ln>
        </p:spPr>
        <p:txBody>
          <a:bodyPr vert="eaVert" lIns="45720" tIns="91440" rIns="45720" bIns="91440" anchor="t">
            <a:normAutofit/>
          </a:bodyPr>
          <a:lstStyle/>
          <a:p>
            <a:pPr marL="228600" indent="-228600">
              <a:lnSpc>
                <a:spcPct val="130000"/>
              </a:lnSpc>
              <a:spcBef>
                <a:spcPts val="1001"/>
              </a:spcBef>
              <a:buClr>
                <a:srgbClr val="000000"/>
              </a:buClr>
              <a:buSzPct val="45000"/>
              <a:buFont typeface="Wingdings" charset="2"/>
              <a:buChar char=""/>
            </a:pPr>
            <a:r>
              <a:rPr lang="zh-TW" sz="2800" b="0" strike="noStrike" spc="-1">
                <a:solidFill>
                  <a:srgbClr val="000000"/>
                </a:solidFill>
                <a:latin typeface="Noto Sans TC"/>
                <a:ea typeface="Noto Sans TC"/>
              </a:rPr>
              <a:t>按一下以編輯母片文字樣式</a:t>
            </a:r>
            <a:endParaRPr lang="en-US" sz="2800" b="0" strike="noStrike" spc="-1">
              <a:solidFill>
                <a:srgbClr val="000000"/>
              </a:solidFill>
              <a:latin typeface="Arial"/>
            </a:endParaRPr>
          </a:p>
          <a:p>
            <a:pPr marL="685800" lvl="1" indent="-228600">
              <a:lnSpc>
                <a:spcPct val="130000"/>
              </a:lnSpc>
              <a:spcBef>
                <a:spcPts val="499"/>
              </a:spcBef>
              <a:buClr>
                <a:srgbClr val="000000"/>
              </a:buClr>
              <a:buSzPct val="75000"/>
              <a:buFont typeface="Symbol" charset="2"/>
              <a:buChar char=""/>
            </a:pPr>
            <a:r>
              <a:rPr lang="zh-TW" sz="2400" b="0" strike="noStrike" spc="-1">
                <a:solidFill>
                  <a:srgbClr val="000000"/>
                </a:solidFill>
                <a:latin typeface="Noto Sans TC"/>
                <a:ea typeface="Noto Sans TC"/>
              </a:rPr>
              <a:t>第二層</a:t>
            </a:r>
            <a:endParaRPr lang="en-US" sz="2400" b="0" strike="noStrike" spc="-1">
              <a:solidFill>
                <a:srgbClr val="000000"/>
              </a:solidFill>
              <a:latin typeface="Arial"/>
            </a:endParaRPr>
          </a:p>
          <a:p>
            <a:pPr marL="1143000" lvl="2" indent="-228600">
              <a:lnSpc>
                <a:spcPct val="130000"/>
              </a:lnSpc>
              <a:spcBef>
                <a:spcPts val="499"/>
              </a:spcBef>
              <a:buClr>
                <a:srgbClr val="000000"/>
              </a:buClr>
              <a:buSzPct val="45000"/>
              <a:buFont typeface="Wingdings" charset="2"/>
              <a:buChar char=""/>
            </a:pPr>
            <a:r>
              <a:rPr lang="zh-TW" sz="2000" b="0" strike="noStrike" spc="-1">
                <a:solidFill>
                  <a:srgbClr val="000000"/>
                </a:solidFill>
                <a:latin typeface="Noto Sans TC"/>
                <a:ea typeface="Noto Sans TC"/>
              </a:rPr>
              <a:t>第三層</a:t>
            </a:r>
            <a:endParaRPr lang="en-US" sz="2000" b="0" strike="noStrike" spc="-1">
              <a:solidFill>
                <a:srgbClr val="000000"/>
              </a:solidFill>
              <a:latin typeface="Arial"/>
            </a:endParaRPr>
          </a:p>
          <a:p>
            <a:pPr marL="1600200" lvl="3" indent="-228600">
              <a:lnSpc>
                <a:spcPct val="130000"/>
              </a:lnSpc>
              <a:spcBef>
                <a:spcPts val="499"/>
              </a:spcBef>
              <a:buClr>
                <a:srgbClr val="000000"/>
              </a:buClr>
              <a:buSzPct val="75000"/>
              <a:buFont typeface="Symbol" charset="2"/>
              <a:buChar char=""/>
            </a:pPr>
            <a:r>
              <a:rPr lang="zh-TW" sz="1800" b="0" strike="noStrike" spc="-1">
                <a:solidFill>
                  <a:srgbClr val="000000"/>
                </a:solidFill>
                <a:latin typeface="Noto Sans TC"/>
                <a:ea typeface="Noto Sans TC"/>
              </a:rPr>
              <a:t>第四層</a:t>
            </a:r>
            <a:endParaRPr lang="en-US" sz="1800" b="0" strike="noStrike" spc="-1">
              <a:solidFill>
                <a:srgbClr val="000000"/>
              </a:solidFill>
              <a:latin typeface="Arial"/>
            </a:endParaRPr>
          </a:p>
          <a:p>
            <a:pPr marL="2057400" lvl="4" indent="-228600">
              <a:lnSpc>
                <a:spcPct val="130000"/>
              </a:lnSpc>
              <a:spcBef>
                <a:spcPts val="499"/>
              </a:spcBef>
              <a:buClr>
                <a:srgbClr val="000000"/>
              </a:buClr>
              <a:buSzPct val="45000"/>
              <a:buFont typeface="Wingdings" charset="2"/>
              <a:buChar char=""/>
            </a:pPr>
            <a:r>
              <a:rPr lang="zh-TW" sz="1800" b="0" strike="noStrike" spc="-1">
                <a:solidFill>
                  <a:srgbClr val="000000"/>
                </a:solidFill>
                <a:latin typeface="Noto Sans TC"/>
                <a:ea typeface="Noto Sans TC"/>
              </a:rPr>
              <a:t>第五層</a:t>
            </a:r>
            <a:endParaRPr lang="en-US" sz="1800" b="0" strike="noStrike" spc="-1">
              <a:solidFill>
                <a:srgbClr val="000000"/>
              </a:solidFill>
              <a:latin typeface="Arial"/>
            </a:endParaRPr>
          </a:p>
        </p:txBody>
      </p:sp>
      <p:sp>
        <p:nvSpPr>
          <p:cNvPr id="94" name="PlaceHolder 3"/>
          <p:cNvSpPr>
            <a:spLocks noGrp="1"/>
          </p:cNvSpPr>
          <p:nvPr>
            <p:ph type="dt" idx="22"/>
          </p:nvPr>
        </p:nvSpPr>
        <p:spPr>
          <a:xfrm>
            <a:off x="4350960" y="6250320"/>
            <a:ext cx="1036080" cy="365040"/>
          </a:xfrm>
          <a:prstGeom prst="rect">
            <a:avLst/>
          </a:prstGeom>
          <a:noFill/>
          <a:ln w="12600">
            <a:noFill/>
          </a:ln>
        </p:spPr>
        <p:txBody>
          <a:bodyPr lIns="91440" tIns="45720" rIns="91440" bIns="45720" anchor="ctr">
            <a:noAutofit/>
          </a:bodyPr>
          <a:lstStyle>
            <a:lvl1pPr indent="0" algn="r">
              <a:lnSpc>
                <a:spcPct val="100000"/>
              </a:lnSpc>
              <a:buNone/>
              <a:defRPr lang="en-US" sz="1200" b="0" strike="noStrike" spc="-1">
                <a:solidFill>
                  <a:srgbClr val="7F7F7F"/>
                </a:solidFill>
                <a:latin typeface="Oxygen"/>
                <a:ea typeface="Noto Sans TC"/>
              </a:defRPr>
            </a:lvl1pPr>
          </a:lstStyle>
          <a:p>
            <a:pPr indent="0" algn="r">
              <a:lnSpc>
                <a:spcPct val="100000"/>
              </a:lnSpc>
              <a:buNone/>
            </a:pPr>
            <a:endParaRPr lang="en-US" sz="1200" b="0" strike="noStrike" spc="-1">
              <a:solidFill>
                <a:srgbClr val="000000"/>
              </a:solidFill>
              <a:latin typeface="Times New Roman"/>
            </a:endParaRPr>
          </a:p>
        </p:txBody>
      </p:sp>
      <p:sp>
        <p:nvSpPr>
          <p:cNvPr id="95" name="PlaceHolder 4"/>
          <p:cNvSpPr>
            <a:spLocks noGrp="1"/>
          </p:cNvSpPr>
          <p:nvPr>
            <p:ph type="ftr" idx="23"/>
          </p:nvPr>
        </p:nvSpPr>
        <p:spPr>
          <a:xfrm>
            <a:off x="5685120" y="6250320"/>
            <a:ext cx="4114800" cy="365040"/>
          </a:xfrm>
          <a:prstGeom prst="rect">
            <a:avLst/>
          </a:prstGeom>
          <a:noFill/>
          <a:ln w="12600">
            <a:noFill/>
          </a:ln>
        </p:spPr>
        <p:txBody>
          <a:bodyPr lIns="91440" tIns="45720" rIns="91440" bIns="45720" anchor="ctr">
            <a:noAutofit/>
          </a:bodyPr>
          <a:lstStyle>
            <a:lvl1pPr indent="0">
              <a:lnSpc>
                <a:spcPct val="100000"/>
              </a:lnSpc>
              <a:buNone/>
              <a:defRPr lang="en-US" sz="1200" b="0" strike="noStrike" spc="-1">
                <a:solidFill>
                  <a:srgbClr val="7F7F7F"/>
                </a:solidFill>
                <a:latin typeface="Noto Sans TC"/>
                <a:ea typeface="Noto Sans TC"/>
              </a:defRPr>
            </a:lvl1pPr>
          </a:lstStyle>
          <a:p>
            <a:pPr indent="0">
              <a:lnSpc>
                <a:spcPct val="100000"/>
              </a:lnSpc>
              <a:buNone/>
            </a:pPr>
            <a:endParaRPr lang="en-US" sz="1200" b="0" strike="noStrike" spc="-1">
              <a:solidFill>
                <a:srgbClr val="000000"/>
              </a:solidFill>
              <a:latin typeface="Times New Roman"/>
            </a:endParaRPr>
          </a:p>
        </p:txBody>
      </p:sp>
      <p:sp>
        <p:nvSpPr>
          <p:cNvPr id="96" name="PlaceHolder 5"/>
          <p:cNvSpPr>
            <a:spLocks noGrp="1"/>
          </p:cNvSpPr>
          <p:nvPr>
            <p:ph type="sldNum" idx="24"/>
          </p:nvPr>
        </p:nvSpPr>
        <p:spPr>
          <a:xfrm>
            <a:off x="11247840" y="6250320"/>
            <a:ext cx="608040" cy="365040"/>
          </a:xfrm>
          <a:prstGeom prst="rect">
            <a:avLst/>
          </a:prstGeom>
          <a:noFill/>
          <a:ln w="12600">
            <a:noFill/>
          </a:ln>
        </p:spPr>
        <p:txBody>
          <a:bodyPr lIns="91440" tIns="45720" rIns="91440" bIns="45720" anchor="ctr">
            <a:noAutofit/>
          </a:bodyPr>
          <a:lstStyle>
            <a:lvl1pPr indent="0" algn="r">
              <a:lnSpc>
                <a:spcPct val="100000"/>
              </a:lnSpc>
              <a:buNone/>
              <a:defRPr lang="en-US" sz="1200" b="0" strike="noStrike" spc="-1">
                <a:solidFill>
                  <a:srgbClr val="000000"/>
                </a:solidFill>
                <a:latin typeface="Noto Sans TC"/>
                <a:ea typeface="Noto Sans TC"/>
              </a:defRPr>
            </a:lvl1pPr>
          </a:lstStyle>
          <a:p>
            <a:pPr indent="0" algn="r">
              <a:lnSpc>
                <a:spcPct val="100000"/>
              </a:lnSpc>
              <a:buNone/>
            </a:pPr>
            <a:fld id="{30514E3D-94FA-4BEA-BF73-BE7694DA6F06}" type="slidenum">
              <a:rPr lang="en-US" sz="1200" b="0" strike="noStrike" spc="-1">
                <a:solidFill>
                  <a:srgbClr val="000000"/>
                </a:solidFill>
                <a:latin typeface="Noto Sans TC"/>
                <a:ea typeface="Noto Sans TC"/>
              </a:rPr>
              <a:t>‹#›</a:t>
            </a:fld>
            <a:endParaRPr lang="en-US" sz="1200" b="0" strike="noStrike" spc="-1">
              <a:solidFill>
                <a:srgbClr val="000000"/>
              </a:solidFill>
              <a:latin typeface="Times New Roman"/>
            </a:endParaRPr>
          </a:p>
        </p:txBody>
      </p:sp>
      <p:cxnSp>
        <p:nvCxnSpPr>
          <p:cNvPr id="97" name="直線接點 6"/>
          <p:cNvCxnSpPr/>
          <p:nvPr/>
        </p:nvCxnSpPr>
        <p:spPr>
          <a:xfrm flipH="1">
            <a:off x="838080" y="381600"/>
            <a:ext cx="10515960" cy="360"/>
          </a:xfrm>
          <a:prstGeom prst="straightConnector1">
            <a:avLst/>
          </a:prstGeom>
          <a:ln w="19080">
            <a:solidFill>
              <a:srgbClr val="317EE1"/>
            </a:solidFill>
            <a:miter/>
          </a:ln>
        </p:spPr>
      </p:cxnSp>
    </p:spTree>
  </p:cSld>
  <p:clrMap bg1="lt1" tx1="dk1" bg2="lt2" tx2="dk2" accent1="accent1" accent2="accent2" accent3="accent3" accent4="accent4" accent5="accent5" accent6="accent6" hlink="hlink" folHlink="folHlink"/>
  <p:sldLayoutIdLst>
    <p:sldLayoutId id="2147483669"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jpe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jpeg"/><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1.xml"/><Relationship Id="rId4" Type="http://schemas.openxmlformats.org/officeDocument/2006/relationships/image" Target="../media/image21.jpe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 name="圖片 2"/>
          <p:cNvPicPr>
            <a:picLocks noChangeAspect="1"/>
          </p:cNvPicPr>
          <p:nvPr/>
        </p:nvPicPr>
        <p:blipFill>
          <a:blip r:embed="rId3"/>
          <a:stretch>
            <a:fillRect/>
          </a:stretch>
        </p:blipFill>
        <p:spPr>
          <a:xfrm>
            <a:off x="11226800" y="5767123"/>
            <a:ext cx="965200" cy="1090877"/>
          </a:xfrm>
          <a:prstGeom prst="rect">
            <a:avLst/>
          </a:prstGeom>
        </p:spPr>
      </p:pic>
      <p:sp>
        <p:nvSpPr>
          <p:cNvPr id="117" name="PlaceHolder 1"/>
          <p:cNvSpPr>
            <a:spLocks noGrp="1"/>
          </p:cNvSpPr>
          <p:nvPr>
            <p:ph type="title"/>
          </p:nvPr>
        </p:nvSpPr>
        <p:spPr>
          <a:xfrm>
            <a:off x="648360" y="797760"/>
            <a:ext cx="10212680" cy="1945440"/>
          </a:xfrm>
          <a:prstGeom prst="rect">
            <a:avLst/>
          </a:prstGeom>
          <a:noFill/>
          <a:ln w="12600">
            <a:noFill/>
          </a:ln>
        </p:spPr>
        <p:txBody>
          <a:bodyPr lIns="91440" tIns="45720" rIns="91440" bIns="45720" anchor="b">
            <a:normAutofit/>
          </a:bodyPr>
          <a:lstStyle/>
          <a:p>
            <a:pPr indent="0">
              <a:lnSpc>
                <a:spcPct val="90000"/>
              </a:lnSpc>
              <a:buNone/>
            </a:pPr>
            <a:r>
              <a:rPr lang="zh-TW" sz="6000" b="1" strike="noStrike" spc="-1" dirty="0">
                <a:solidFill>
                  <a:srgbClr val="307EE1"/>
                </a:solidFill>
                <a:latin typeface="Noto Sans TC"/>
                <a:ea typeface="Noto Sans TC"/>
              </a:rPr>
              <a:t>消除對婦女一切形式歧視公約</a:t>
            </a:r>
            <a:r>
              <a:rPr lang="en-US" sz="6000" b="1" strike="noStrike" spc="-1" dirty="0">
                <a:solidFill>
                  <a:srgbClr val="307EE1"/>
                </a:solidFill>
                <a:latin typeface="Noto Sans TC"/>
                <a:ea typeface="Noto Sans TC"/>
              </a:rPr>
              <a:t>(CEDAW)</a:t>
            </a:r>
            <a:r>
              <a:rPr lang="zh-TW" sz="6000" b="1" strike="noStrike" spc="-1" dirty="0">
                <a:solidFill>
                  <a:srgbClr val="307EE1"/>
                </a:solidFill>
                <a:latin typeface="Noto Sans TC"/>
                <a:ea typeface="Noto Sans TC"/>
              </a:rPr>
              <a:t>案例教材</a:t>
            </a:r>
            <a:endParaRPr lang="en-US" sz="6000" b="0" strike="noStrike" spc="-1" dirty="0">
              <a:solidFill>
                <a:srgbClr val="000000"/>
              </a:solidFill>
              <a:latin typeface="Arial"/>
            </a:endParaRPr>
          </a:p>
        </p:txBody>
      </p:sp>
      <p:sp>
        <p:nvSpPr>
          <p:cNvPr id="118" name="PlaceHolder 2"/>
          <p:cNvSpPr>
            <a:spLocks noGrp="1"/>
          </p:cNvSpPr>
          <p:nvPr>
            <p:ph/>
          </p:nvPr>
        </p:nvSpPr>
        <p:spPr>
          <a:xfrm>
            <a:off x="648360" y="3396600"/>
            <a:ext cx="9670320" cy="2266560"/>
          </a:xfrm>
          <a:prstGeom prst="rect">
            <a:avLst/>
          </a:prstGeom>
          <a:noFill/>
          <a:ln w="12600">
            <a:noFill/>
          </a:ln>
        </p:spPr>
        <p:txBody>
          <a:bodyPr lIns="0" tIns="0" rIns="0" bIns="0" anchor="t">
            <a:normAutofit/>
          </a:bodyPr>
          <a:lstStyle/>
          <a:p>
            <a:pPr indent="0">
              <a:lnSpc>
                <a:spcPct val="130000"/>
              </a:lnSpc>
              <a:spcBef>
                <a:spcPts val="1001"/>
              </a:spcBef>
              <a:buNone/>
            </a:pPr>
            <a:r>
              <a:rPr lang="zh-TW" sz="3200" b="1" strike="noStrike" spc="-1" dirty="0">
                <a:solidFill>
                  <a:schemeClr val="accent3"/>
                </a:solidFill>
                <a:latin typeface="微軟正黑體" panose="020B0604030504040204" pitchFamily="34" charset="-120"/>
                <a:ea typeface="微軟正黑體" panose="020B0604030504040204" pitchFamily="34" charset="-120"/>
              </a:rPr>
              <a:t>南投縣</a:t>
            </a:r>
            <a:r>
              <a:rPr lang="zh-TW" sz="3200" b="1" strike="noStrike" spc="-1" dirty="0" smtClean="0">
                <a:solidFill>
                  <a:schemeClr val="accent3"/>
                </a:solidFill>
                <a:latin typeface="微軟正黑體" panose="020B0604030504040204" pitchFamily="34" charset="-120"/>
                <a:ea typeface="微軟正黑體" panose="020B0604030504040204" pitchFamily="34" charset="-120"/>
              </a:rPr>
              <a:t>政府</a:t>
            </a:r>
            <a:r>
              <a:rPr lang="zh-TW" altLang="en-US" sz="3200" b="1" strike="noStrike" spc="-1" dirty="0" smtClean="0">
                <a:solidFill>
                  <a:schemeClr val="accent3"/>
                </a:solidFill>
                <a:latin typeface="微軟正黑體" panose="020B0604030504040204" pitchFamily="34" charset="-120"/>
                <a:ea typeface="微軟正黑體" panose="020B0604030504040204" pitchFamily="34" charset="-120"/>
              </a:rPr>
              <a:t>主計處</a:t>
            </a:r>
            <a:endParaRPr lang="en-US" sz="3200" b="1" strike="noStrike" spc="-1" dirty="0">
              <a:solidFill>
                <a:schemeClr val="accent3"/>
              </a:solidFill>
              <a:latin typeface="微軟正黑體" panose="020B0604030504040204" pitchFamily="34" charset="-120"/>
              <a:ea typeface="微軟正黑體" panose="020B0604030504040204" pitchFamily="34" charset="-12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47400" y="1086210"/>
            <a:ext cx="10972440" cy="1144800"/>
          </a:xfrm>
        </p:spPr>
        <p:txBody>
          <a:bodyPr/>
          <a:lstStyle/>
          <a:p>
            <a:r>
              <a:rPr lang="zh-TW" altLang="en-US" sz="3200" b="1" dirty="0"/>
              <a:t>七</a:t>
            </a:r>
            <a:r>
              <a:rPr lang="zh-TW" altLang="en-US" sz="3200" b="1" dirty="0" smtClean="0"/>
              <a:t>、</a:t>
            </a:r>
            <a:r>
              <a:rPr lang="en-US" altLang="zh-TW" sz="3200" b="1" dirty="0"/>
              <a:t>CEDAW</a:t>
            </a:r>
            <a:r>
              <a:rPr lang="zh-TW" altLang="zh-TW" sz="3200" b="1" dirty="0"/>
              <a:t>案例</a:t>
            </a:r>
            <a:r>
              <a:rPr lang="zh-TW" altLang="zh-TW" sz="3200" b="1" dirty="0" smtClean="0"/>
              <a:t>分</a:t>
            </a:r>
            <a:r>
              <a:rPr lang="zh-TW" altLang="en-US" sz="3200" b="1" dirty="0" smtClean="0"/>
              <a:t>享</a:t>
            </a:r>
            <a:r>
              <a:rPr lang="en-US" altLang="zh-TW" sz="3200" b="1" dirty="0"/>
              <a:t/>
            </a:r>
            <a:br>
              <a:rPr lang="en-US" altLang="zh-TW" sz="3200" b="1" dirty="0"/>
            </a:br>
            <a:r>
              <a:rPr lang="zh-TW" altLang="en-US" sz="2800" dirty="0">
                <a:latin typeface="標楷體" panose="03000509000000000000" pitchFamily="65" charset="-120"/>
                <a:ea typeface="標楷體" panose="03000509000000000000" pitchFamily="65" charset="-120"/>
              </a:rPr>
              <a:t>本處考績委員及甄審委員三分之一性別比例</a:t>
            </a:r>
            <a:r>
              <a:rPr lang="en-US" altLang="zh-TW" sz="3200" dirty="0"/>
              <a:t/>
            </a:r>
            <a:br>
              <a:rPr lang="en-US" altLang="zh-TW" sz="3200" dirty="0"/>
            </a:br>
            <a:endParaRPr lang="zh-TW" altLang="zh-TW" sz="3200" b="1" dirty="0"/>
          </a:p>
        </p:txBody>
      </p:sp>
      <p:sp>
        <p:nvSpPr>
          <p:cNvPr id="4" name="投影片編號版面配置區 3"/>
          <p:cNvSpPr>
            <a:spLocks noGrp="1"/>
          </p:cNvSpPr>
          <p:nvPr>
            <p:ph type="sldNum" idx="15"/>
          </p:nvPr>
        </p:nvSpPr>
        <p:spPr/>
        <p:txBody>
          <a:bodyPr/>
          <a:lstStyle/>
          <a:p>
            <a:fld id="{CE94D773-78B3-4B2F-A03B-0472B767A791}" type="slidenum">
              <a:rPr lang="en-US" altLang="zh-TW" smtClean="0"/>
              <a:t>10</a:t>
            </a:fld>
            <a:endParaRPr lang="zh-TW" altLang="en-US"/>
          </a:p>
        </p:txBody>
      </p:sp>
      <p:pic>
        <p:nvPicPr>
          <p:cNvPr id="7" name="圖片 6"/>
          <p:cNvPicPr>
            <a:picLocks noChangeAspect="1"/>
          </p:cNvPicPr>
          <p:nvPr/>
        </p:nvPicPr>
        <p:blipFill>
          <a:blip r:embed="rId2"/>
          <a:stretch>
            <a:fillRect/>
          </a:stretch>
        </p:blipFill>
        <p:spPr>
          <a:xfrm>
            <a:off x="11419840" y="1"/>
            <a:ext cx="772160" cy="841800"/>
          </a:xfrm>
          <a:prstGeom prst="rect">
            <a:avLst/>
          </a:prstGeom>
        </p:spPr>
      </p:pic>
      <p:sp>
        <p:nvSpPr>
          <p:cNvPr id="3" name="文字方塊 2"/>
          <p:cNvSpPr txBox="1"/>
          <p:nvPr/>
        </p:nvSpPr>
        <p:spPr>
          <a:xfrm>
            <a:off x="2677886" y="1899758"/>
            <a:ext cx="6962503" cy="4154984"/>
          </a:xfrm>
          <a:prstGeom prst="rect">
            <a:avLst/>
          </a:prstGeom>
          <a:solidFill>
            <a:schemeClr val="accent5">
              <a:lumMod val="20000"/>
              <a:lumOff val="80000"/>
            </a:schemeClr>
          </a:solidFill>
        </p:spPr>
        <p:txBody>
          <a:bodyPr wrap="square" rtlCol="0">
            <a:spAutoFit/>
          </a:bodyPr>
          <a:lstStyle/>
          <a:p>
            <a:endParaRPr lang="en-US" altLang="zh-TW" sz="2400" dirty="0" smtClean="0"/>
          </a:p>
          <a:p>
            <a:r>
              <a:rPr lang="zh-TW" altLang="en-US" sz="2400" b="1" dirty="0" smtClean="0"/>
              <a:t>案例說明</a:t>
            </a:r>
            <a:r>
              <a:rPr lang="en-US" altLang="zh-TW" sz="2400" b="1" dirty="0">
                <a:latin typeface="新細明體" panose="02020500000000000000" pitchFamily="18" charset="-120"/>
                <a:ea typeface="新細明體" panose="02020500000000000000" pitchFamily="18" charset="-120"/>
              </a:rPr>
              <a:t>：</a:t>
            </a:r>
            <a:endParaRPr lang="en-US" altLang="zh-TW" sz="2400" b="1" dirty="0" smtClean="0"/>
          </a:p>
          <a:p>
            <a:r>
              <a:rPr lang="zh-TW" altLang="en-US" sz="2400" b="1" dirty="0"/>
              <a:t>老李曾擔任該縣府主計處考績委員會委員，深知縣府主計處及其所屬主計機構在組成考績委員會時，準用「考績委員會組織規程」的規定，委員至少</a:t>
            </a:r>
            <a:r>
              <a:rPr lang="en-US" altLang="zh-TW" sz="2400" b="1" dirty="0"/>
              <a:t>5</a:t>
            </a:r>
            <a:r>
              <a:rPr lang="zh-TW" altLang="en-US" sz="2400" b="1" dirty="0"/>
              <a:t>人，其中</a:t>
            </a:r>
            <a:r>
              <a:rPr lang="en-US" altLang="zh-TW" sz="2400" b="1" dirty="0"/>
              <a:t>2</a:t>
            </a:r>
            <a:r>
              <a:rPr lang="zh-TW" altLang="en-US" sz="2400" b="1" dirty="0"/>
              <a:t>人應由受考人票選產生，而除了票選出的委員外，其餘委員皆由處長指定人員擔任，因此每年組成考績委員時，如果被票選到的</a:t>
            </a:r>
            <a:r>
              <a:rPr lang="en-US" altLang="zh-TW" sz="2400" b="1" dirty="0"/>
              <a:t>2</a:t>
            </a:r>
            <a:r>
              <a:rPr lang="zh-TW" altLang="en-US" sz="2400" b="1" dirty="0"/>
              <a:t>人都是女性，那就必定勾選至少</a:t>
            </a:r>
            <a:r>
              <a:rPr lang="en-US" altLang="zh-TW" sz="2400" b="1" dirty="0"/>
              <a:t>2</a:t>
            </a:r>
            <a:r>
              <a:rPr lang="zh-TW" altLang="en-US" sz="2400" b="1" dirty="0"/>
              <a:t>名男性當委員，老李雖知道上揭規定但仍不解：「組成考績委員會和性別有什麼關係？」。</a:t>
            </a:r>
          </a:p>
        </p:txBody>
      </p:sp>
      <p:pic>
        <p:nvPicPr>
          <p:cNvPr id="8" name="圖片 7"/>
          <p:cNvPicPr>
            <a:picLocks noChangeAspect="1"/>
          </p:cNvPicPr>
          <p:nvPr/>
        </p:nvPicPr>
        <p:blipFill>
          <a:blip r:embed="rId3"/>
          <a:stretch>
            <a:fillRect/>
          </a:stretch>
        </p:blipFill>
        <p:spPr>
          <a:xfrm>
            <a:off x="2677886" y="1901719"/>
            <a:ext cx="6962503" cy="349216"/>
          </a:xfrm>
          <a:prstGeom prst="rect">
            <a:avLst/>
          </a:prstGeom>
        </p:spPr>
      </p:pic>
      <p:pic>
        <p:nvPicPr>
          <p:cNvPr id="9" name="圖片 8"/>
          <p:cNvPicPr>
            <a:picLocks noChangeAspect="1"/>
          </p:cNvPicPr>
          <p:nvPr/>
        </p:nvPicPr>
        <p:blipFill>
          <a:blip r:embed="rId4"/>
          <a:stretch>
            <a:fillRect/>
          </a:stretch>
        </p:blipFill>
        <p:spPr>
          <a:xfrm>
            <a:off x="2677886" y="6054742"/>
            <a:ext cx="6962503" cy="349496"/>
          </a:xfrm>
          <a:prstGeom prst="rect">
            <a:avLst/>
          </a:prstGeom>
        </p:spPr>
      </p:pic>
    </p:spTree>
    <p:extLst>
      <p:ext uri="{BB962C8B-B14F-4D97-AF65-F5344CB8AC3E}">
        <p14:creationId xmlns:p14="http://schemas.microsoft.com/office/powerpoint/2010/main" val="19353917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41801"/>
            <a:ext cx="12192000" cy="5720543"/>
          </a:xfrm>
          <a:prstGeom prst="rect">
            <a:avLst/>
          </a:prstGeom>
        </p:spPr>
      </p:pic>
      <p:sp>
        <p:nvSpPr>
          <p:cNvPr id="2" name="標題 1"/>
          <p:cNvSpPr>
            <a:spLocks noGrp="1"/>
          </p:cNvSpPr>
          <p:nvPr>
            <p:ph type="title"/>
          </p:nvPr>
        </p:nvSpPr>
        <p:spPr>
          <a:xfrm>
            <a:off x="412895" y="1058061"/>
            <a:ext cx="10972440" cy="1144800"/>
          </a:xfrm>
        </p:spPr>
        <p:txBody>
          <a:bodyPr/>
          <a:lstStyle/>
          <a:p>
            <a:r>
              <a:rPr lang="zh-TW" altLang="en-US" sz="3200" b="1" dirty="0"/>
              <a:t>七、</a:t>
            </a:r>
            <a:r>
              <a:rPr lang="en-US" altLang="zh-TW" sz="3200" b="1" dirty="0"/>
              <a:t>CEDAW</a:t>
            </a:r>
            <a:r>
              <a:rPr lang="zh-TW" altLang="en-US" sz="3200" b="1" dirty="0"/>
              <a:t>案例</a:t>
            </a:r>
            <a:r>
              <a:rPr lang="zh-TW" altLang="en-US" sz="3200" b="1" dirty="0" smtClean="0"/>
              <a:t>分享</a:t>
            </a:r>
            <a:r>
              <a:rPr lang="zh-TW" altLang="en-US" sz="3200" b="1" dirty="0"/>
              <a:t/>
            </a:r>
            <a:br>
              <a:rPr lang="zh-TW" altLang="en-US" sz="3200" b="1" dirty="0"/>
            </a:br>
            <a:r>
              <a:rPr lang="zh-TW" altLang="en-US" sz="3200" b="1" dirty="0"/>
              <a:t>本處考績委員及甄審委員三分之一性別比例</a:t>
            </a:r>
            <a:r>
              <a:rPr lang="en-US" altLang="zh-TW" sz="3200" dirty="0"/>
              <a:t/>
            </a:r>
            <a:br>
              <a:rPr lang="en-US" altLang="zh-TW" sz="3200" dirty="0"/>
            </a:br>
            <a:endParaRPr lang="zh-TW" altLang="zh-TW" sz="3200" b="1" dirty="0"/>
          </a:p>
        </p:txBody>
      </p:sp>
      <p:sp>
        <p:nvSpPr>
          <p:cNvPr id="4" name="投影片編號版面配置區 3"/>
          <p:cNvSpPr>
            <a:spLocks noGrp="1"/>
          </p:cNvSpPr>
          <p:nvPr>
            <p:ph type="sldNum" idx="15"/>
          </p:nvPr>
        </p:nvSpPr>
        <p:spPr/>
        <p:txBody>
          <a:bodyPr/>
          <a:lstStyle/>
          <a:p>
            <a:fld id="{CE94D773-78B3-4B2F-A03B-0472B767A791}" type="slidenum">
              <a:rPr lang="en-US" altLang="zh-TW" smtClean="0"/>
              <a:t>11</a:t>
            </a:fld>
            <a:endParaRPr lang="zh-TW" altLang="en-US"/>
          </a:p>
        </p:txBody>
      </p:sp>
      <p:pic>
        <p:nvPicPr>
          <p:cNvPr id="7" name="圖片 6"/>
          <p:cNvPicPr>
            <a:picLocks noChangeAspect="1"/>
          </p:cNvPicPr>
          <p:nvPr/>
        </p:nvPicPr>
        <p:blipFill>
          <a:blip r:embed="rId3"/>
          <a:stretch>
            <a:fillRect/>
          </a:stretch>
        </p:blipFill>
        <p:spPr>
          <a:xfrm>
            <a:off x="11419840" y="1"/>
            <a:ext cx="772160" cy="841800"/>
          </a:xfrm>
          <a:prstGeom prst="rect">
            <a:avLst/>
          </a:prstGeom>
        </p:spPr>
      </p:pic>
      <p:sp>
        <p:nvSpPr>
          <p:cNvPr id="3" name="文字方塊 2"/>
          <p:cNvSpPr txBox="1"/>
          <p:nvPr/>
        </p:nvSpPr>
        <p:spPr>
          <a:xfrm>
            <a:off x="223793" y="1693379"/>
            <a:ext cx="10514595" cy="4431983"/>
          </a:xfrm>
          <a:prstGeom prst="rect">
            <a:avLst/>
          </a:prstGeom>
          <a:noFill/>
        </p:spPr>
        <p:txBody>
          <a:bodyPr wrap="square" rtlCol="0">
            <a:spAutoFit/>
          </a:bodyPr>
          <a:lstStyle/>
          <a:p>
            <a:endParaRPr lang="en-US" altLang="zh-TW" dirty="0"/>
          </a:p>
          <a:p>
            <a:r>
              <a:rPr lang="en-US" altLang="zh-TW" sz="2400" b="1" dirty="0"/>
              <a:t>(</a:t>
            </a:r>
            <a:r>
              <a:rPr lang="zh-TW" altLang="en-US" sz="2400" b="1" dirty="0"/>
              <a:t>一</a:t>
            </a:r>
            <a:r>
              <a:rPr lang="en-US" altLang="zh-TW" sz="2400" b="1" dirty="0" smtClean="0"/>
              <a:t>)</a:t>
            </a:r>
            <a:r>
              <a:rPr lang="zh-TW" altLang="en-US" sz="2400" b="1" dirty="0" smtClean="0"/>
              <a:t>相關</a:t>
            </a:r>
            <a:r>
              <a:rPr lang="zh-TW" altLang="zh-TW" sz="2400" b="1" dirty="0" smtClean="0"/>
              <a:t>法規</a:t>
            </a:r>
            <a:endParaRPr lang="en-US" altLang="zh-TW" sz="2400" b="1" dirty="0" smtClean="0"/>
          </a:p>
          <a:p>
            <a:r>
              <a:rPr lang="zh-TW" altLang="en-US" b="1" dirty="0">
                <a:solidFill>
                  <a:schemeClr val="accent6"/>
                </a:solidFill>
              </a:rPr>
              <a:t>考績委員會組織</a:t>
            </a:r>
            <a:r>
              <a:rPr lang="zh-TW" altLang="en-US" b="1" dirty="0" smtClean="0">
                <a:solidFill>
                  <a:schemeClr val="accent6"/>
                </a:solidFill>
              </a:rPr>
              <a:t>規程</a:t>
            </a:r>
            <a:endParaRPr lang="en-US" altLang="zh-TW" b="1" dirty="0" smtClean="0">
              <a:solidFill>
                <a:schemeClr val="accent6"/>
              </a:solidFill>
            </a:endParaRPr>
          </a:p>
          <a:p>
            <a:r>
              <a:rPr lang="zh-TW" altLang="zh-TW" dirty="0" smtClean="0"/>
              <a:t>第</a:t>
            </a:r>
            <a:r>
              <a:rPr lang="en-US" altLang="zh-TW" dirty="0" smtClean="0"/>
              <a:t>2</a:t>
            </a:r>
            <a:r>
              <a:rPr lang="zh-TW" altLang="zh-TW" dirty="0" smtClean="0"/>
              <a:t>條</a:t>
            </a:r>
            <a:r>
              <a:rPr lang="zh-TW" altLang="zh-TW" b="1" dirty="0" smtClean="0"/>
              <a:t>：</a:t>
            </a:r>
            <a:r>
              <a:rPr lang="zh-TW" altLang="en-US" dirty="0" smtClean="0"/>
              <a:t>考績委員會</a:t>
            </a:r>
            <a:r>
              <a:rPr lang="zh-TW" altLang="en-US" dirty="0"/>
              <a:t>組成時，委員任一性別比例不得低於三分之一。但受考人任</a:t>
            </a:r>
            <a:r>
              <a:rPr lang="zh-TW" altLang="en-US" dirty="0" smtClean="0"/>
              <a:t>一性別</a:t>
            </a:r>
            <a:r>
              <a:rPr lang="zh-TW" altLang="en-US" dirty="0"/>
              <a:t>比例未達三分之一，委員任一性別人數以委員總人數乘以該性別受</a:t>
            </a:r>
            <a:r>
              <a:rPr lang="zh-TW" altLang="en-US" dirty="0" smtClean="0"/>
              <a:t>考人</a:t>
            </a:r>
            <a:r>
              <a:rPr lang="zh-TW" altLang="en-US" dirty="0"/>
              <a:t>占機關受考人比例計算，計算結果均予以進整，該性別受考人人數在</a:t>
            </a:r>
            <a:r>
              <a:rPr lang="zh-TW" altLang="en-US" dirty="0" smtClean="0"/>
              <a:t>二十</a:t>
            </a:r>
            <a:r>
              <a:rPr lang="zh-TW" altLang="en-US" dirty="0"/>
              <a:t>人以上者，至少二人</a:t>
            </a:r>
            <a:r>
              <a:rPr lang="zh-TW" altLang="en-US" dirty="0" smtClean="0"/>
              <a:t>。</a:t>
            </a:r>
            <a:endParaRPr lang="en-US" altLang="zh-TW" dirty="0" smtClean="0"/>
          </a:p>
          <a:p>
            <a:r>
              <a:rPr lang="zh-TW" altLang="en-US" b="1" dirty="0">
                <a:solidFill>
                  <a:schemeClr val="accent6"/>
                </a:solidFill>
              </a:rPr>
              <a:t>性別平等政策</a:t>
            </a:r>
            <a:r>
              <a:rPr lang="zh-TW" altLang="en-US" b="1" dirty="0" smtClean="0">
                <a:solidFill>
                  <a:schemeClr val="accent6"/>
                </a:solidFill>
              </a:rPr>
              <a:t>綱領</a:t>
            </a:r>
            <a:endParaRPr lang="en-US" altLang="zh-TW" b="1" dirty="0" smtClean="0">
              <a:solidFill>
                <a:schemeClr val="accent6"/>
              </a:solidFill>
            </a:endParaRPr>
          </a:p>
          <a:p>
            <a:r>
              <a:rPr lang="zh-TW" altLang="en-US" dirty="0"/>
              <a:t>「權力、決策與影響力篇」中，有關提升女性參與機會，擴大參與管道的具體行動措施，即有「持續推動並擴大實行三分之一性別比例原則」。</a:t>
            </a:r>
            <a:r>
              <a:rPr lang="en-US" altLang="zh-TW" dirty="0"/>
              <a:t>94 </a:t>
            </a:r>
            <a:r>
              <a:rPr lang="zh-TW" altLang="en-US" dirty="0"/>
              <a:t>年行政院婦女權益促進委員會第 </a:t>
            </a:r>
            <a:r>
              <a:rPr lang="en-US" altLang="zh-TW" dirty="0"/>
              <a:t>22 </a:t>
            </a:r>
            <a:r>
              <a:rPr lang="zh-TW" altLang="en-US" dirty="0"/>
              <a:t>次委員會議決議，行政院所屬各部會的委員會都應該要符合三分之一的性別比例原則。公職人員簡任官的拔擢或升任簡任官前的九職等官員，以單位為基礎，在資力相當的情形下，優先晉升少數性別，已達到各單位中每一職等符合三分之一性別比例為原則。</a:t>
            </a:r>
          </a:p>
          <a:p>
            <a:r>
              <a:rPr lang="en-US" altLang="zh-TW" sz="2400" b="1" dirty="0" smtClean="0"/>
              <a:t>(</a:t>
            </a:r>
            <a:r>
              <a:rPr lang="zh-TW" altLang="en-US" sz="2400" b="1" dirty="0" smtClean="0"/>
              <a:t>二</a:t>
            </a:r>
            <a:r>
              <a:rPr lang="en-US" altLang="zh-TW" sz="2400" b="1" dirty="0" smtClean="0"/>
              <a:t>)</a:t>
            </a:r>
            <a:r>
              <a:rPr lang="zh-TW" altLang="en-US" sz="2400" b="1" dirty="0" smtClean="0"/>
              <a:t>相關</a:t>
            </a:r>
            <a:r>
              <a:rPr lang="zh-TW" altLang="en-US" sz="2400" b="1" dirty="0"/>
              <a:t>統計</a:t>
            </a:r>
            <a:endParaRPr lang="en-US" altLang="zh-TW" sz="2400" b="1" dirty="0"/>
          </a:p>
          <a:p>
            <a:r>
              <a:rPr lang="zh-TW" altLang="zh-TW" dirty="0"/>
              <a:t>本處暨所屬主計機構</a:t>
            </a:r>
            <a:r>
              <a:rPr lang="en-US" altLang="zh-TW" dirty="0"/>
              <a:t>113</a:t>
            </a:r>
            <a:r>
              <a:rPr lang="zh-TW" altLang="zh-TW" dirty="0"/>
              <a:t>年度考績及甄審委員會，分別設置</a:t>
            </a:r>
            <a:r>
              <a:rPr lang="en-US" altLang="zh-TW" dirty="0"/>
              <a:t>7</a:t>
            </a:r>
            <a:r>
              <a:rPr lang="zh-TW" altLang="zh-TW" dirty="0"/>
              <a:t>名委員；女性委員計</a:t>
            </a:r>
            <a:r>
              <a:rPr lang="en-US" altLang="zh-TW" dirty="0"/>
              <a:t>5</a:t>
            </a:r>
            <a:r>
              <a:rPr lang="zh-TW" altLang="zh-TW" dirty="0"/>
              <a:t>名，男性委員計</a:t>
            </a:r>
            <a:r>
              <a:rPr lang="en-US" altLang="zh-TW" dirty="0"/>
              <a:t>2</a:t>
            </a:r>
            <a:r>
              <a:rPr lang="zh-TW" altLang="zh-TW" dirty="0"/>
              <a:t>名，符合規定。</a:t>
            </a:r>
            <a:endParaRPr lang="zh-TW" altLang="en-US" dirty="0"/>
          </a:p>
        </p:txBody>
      </p:sp>
    </p:spTree>
    <p:extLst>
      <p:ext uri="{BB962C8B-B14F-4D97-AF65-F5344CB8AC3E}">
        <p14:creationId xmlns:p14="http://schemas.microsoft.com/office/powerpoint/2010/main" val="2457981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2"/>
          <a:stretch>
            <a:fillRect/>
          </a:stretch>
        </p:blipFill>
        <p:spPr>
          <a:xfrm>
            <a:off x="0" y="799956"/>
            <a:ext cx="12192000" cy="5724144"/>
          </a:xfrm>
          <a:prstGeom prst="rect">
            <a:avLst/>
          </a:prstGeom>
        </p:spPr>
      </p:pic>
      <p:sp>
        <p:nvSpPr>
          <p:cNvPr id="2" name="標題 1"/>
          <p:cNvSpPr>
            <a:spLocks noGrp="1"/>
          </p:cNvSpPr>
          <p:nvPr>
            <p:ph type="title"/>
          </p:nvPr>
        </p:nvSpPr>
        <p:spPr>
          <a:xfrm>
            <a:off x="412895" y="1058061"/>
            <a:ext cx="10972440" cy="1144800"/>
          </a:xfrm>
        </p:spPr>
        <p:txBody>
          <a:bodyPr/>
          <a:lstStyle/>
          <a:p>
            <a:r>
              <a:rPr lang="zh-TW" altLang="en-US" sz="3200" b="1" dirty="0"/>
              <a:t>七、</a:t>
            </a:r>
            <a:r>
              <a:rPr lang="en-US" altLang="zh-TW" sz="3200" b="1" dirty="0"/>
              <a:t>CEDAW</a:t>
            </a:r>
            <a:r>
              <a:rPr lang="zh-TW" altLang="en-US" sz="3200" b="1" dirty="0"/>
              <a:t>案例</a:t>
            </a:r>
            <a:r>
              <a:rPr lang="zh-TW" altLang="en-US" sz="3200" b="1" dirty="0" smtClean="0"/>
              <a:t>分享</a:t>
            </a:r>
            <a:r>
              <a:rPr lang="zh-TW" altLang="en-US" sz="3200" b="1" dirty="0"/>
              <a:t/>
            </a:r>
            <a:br>
              <a:rPr lang="zh-TW" altLang="en-US" sz="3200" b="1" dirty="0"/>
            </a:br>
            <a:r>
              <a:rPr lang="zh-TW" altLang="en-US" sz="3200" b="1" dirty="0"/>
              <a:t>本處考績委員及甄審委員三分之一性別比例</a:t>
            </a:r>
            <a:r>
              <a:rPr lang="en-US" altLang="zh-TW" sz="3200" dirty="0"/>
              <a:t/>
            </a:r>
            <a:br>
              <a:rPr lang="en-US" altLang="zh-TW" sz="3200" dirty="0"/>
            </a:br>
            <a:endParaRPr lang="zh-TW" altLang="zh-TW" sz="3200" b="1" dirty="0"/>
          </a:p>
        </p:txBody>
      </p:sp>
      <p:sp>
        <p:nvSpPr>
          <p:cNvPr id="4" name="投影片編號版面配置區 3"/>
          <p:cNvSpPr>
            <a:spLocks noGrp="1"/>
          </p:cNvSpPr>
          <p:nvPr>
            <p:ph type="sldNum" idx="15"/>
          </p:nvPr>
        </p:nvSpPr>
        <p:spPr/>
        <p:txBody>
          <a:bodyPr/>
          <a:lstStyle/>
          <a:p>
            <a:fld id="{CE94D773-78B3-4B2F-A03B-0472B767A791}" type="slidenum">
              <a:rPr lang="en-US" altLang="zh-TW" smtClean="0"/>
              <a:t>12</a:t>
            </a:fld>
            <a:endParaRPr lang="zh-TW" altLang="en-US"/>
          </a:p>
        </p:txBody>
      </p:sp>
      <p:pic>
        <p:nvPicPr>
          <p:cNvPr id="7" name="圖片 6"/>
          <p:cNvPicPr>
            <a:picLocks noChangeAspect="1"/>
          </p:cNvPicPr>
          <p:nvPr/>
        </p:nvPicPr>
        <p:blipFill>
          <a:blip r:embed="rId3"/>
          <a:stretch>
            <a:fillRect/>
          </a:stretch>
        </p:blipFill>
        <p:spPr>
          <a:xfrm>
            <a:off x="11419840" y="1"/>
            <a:ext cx="772160" cy="841800"/>
          </a:xfrm>
          <a:prstGeom prst="rect">
            <a:avLst/>
          </a:prstGeom>
        </p:spPr>
      </p:pic>
      <p:sp>
        <p:nvSpPr>
          <p:cNvPr id="3" name="文字方塊 2"/>
          <p:cNvSpPr txBox="1"/>
          <p:nvPr/>
        </p:nvSpPr>
        <p:spPr>
          <a:xfrm>
            <a:off x="714640" y="1496718"/>
            <a:ext cx="10368950" cy="1015663"/>
          </a:xfrm>
          <a:prstGeom prst="rect">
            <a:avLst/>
          </a:prstGeom>
          <a:noFill/>
        </p:spPr>
        <p:txBody>
          <a:bodyPr wrap="square" rtlCol="0">
            <a:spAutoFit/>
          </a:bodyPr>
          <a:lstStyle/>
          <a:p>
            <a:endParaRPr lang="en-US" altLang="zh-TW" dirty="0"/>
          </a:p>
          <a:p>
            <a:r>
              <a:rPr lang="en-US" altLang="zh-TW" sz="2400" b="1" dirty="0" smtClean="0"/>
              <a:t>(</a:t>
            </a:r>
            <a:r>
              <a:rPr lang="zh-TW" altLang="en-US" sz="2400" b="1" dirty="0"/>
              <a:t>三</a:t>
            </a:r>
            <a:r>
              <a:rPr lang="en-US" altLang="zh-TW" sz="2400" b="1" dirty="0" smtClean="0"/>
              <a:t>)</a:t>
            </a:r>
            <a:r>
              <a:rPr lang="zh-TW" altLang="en-US" sz="2400" b="1" dirty="0"/>
              <a:t>與</a:t>
            </a:r>
            <a:r>
              <a:rPr lang="en-US" altLang="zh-TW" sz="2400" b="1" dirty="0"/>
              <a:t>CEDAW</a:t>
            </a:r>
            <a:r>
              <a:rPr lang="zh-TW" altLang="en-US" sz="2400" b="1" dirty="0"/>
              <a:t>有關條文</a:t>
            </a:r>
            <a:endParaRPr lang="en-US" altLang="zh-TW" sz="2400" dirty="0">
              <a:solidFill>
                <a:schemeClr val="tx2">
                  <a:lumMod val="50000"/>
                  <a:lumOff val="50000"/>
                </a:schemeClr>
              </a:solidFill>
            </a:endParaRPr>
          </a:p>
          <a:p>
            <a:endParaRPr lang="zh-TW" altLang="en-US" dirty="0"/>
          </a:p>
        </p:txBody>
      </p:sp>
      <p:sp>
        <p:nvSpPr>
          <p:cNvPr id="9" name="圓角矩形 8"/>
          <p:cNvSpPr/>
          <p:nvPr/>
        </p:nvSpPr>
        <p:spPr>
          <a:xfrm>
            <a:off x="1365695" y="2340616"/>
            <a:ext cx="3091842" cy="3920458"/>
          </a:xfrm>
          <a:prstGeom prst="roundRect">
            <a:avLst/>
          </a:prstGeom>
          <a:solidFill>
            <a:schemeClr val="accent2">
              <a:lumMod val="20000"/>
              <a:lumOff val="8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dirty="0" smtClean="0">
                <a:ln w="0"/>
                <a:solidFill>
                  <a:srgbClr val="FF0000"/>
                </a:solidFill>
                <a:effectLst>
                  <a:outerShdw blurRad="38100" dist="19050" dir="2700000" algn="tl" rotWithShape="0">
                    <a:schemeClr val="dk1">
                      <a:alpha val="40000"/>
                    </a:schemeClr>
                  </a:outerShdw>
                </a:effectLst>
              </a:rPr>
              <a:t>第</a:t>
            </a:r>
            <a:r>
              <a:rPr lang="en-US" altLang="zh-TW" dirty="0">
                <a:ln w="0"/>
                <a:solidFill>
                  <a:srgbClr val="FF0000"/>
                </a:solidFill>
                <a:effectLst>
                  <a:outerShdw blurRad="38100" dist="19050" dir="2700000" algn="tl" rotWithShape="0">
                    <a:schemeClr val="dk1">
                      <a:alpha val="40000"/>
                    </a:schemeClr>
                  </a:outerShdw>
                </a:effectLst>
              </a:rPr>
              <a:t>4</a:t>
            </a:r>
            <a:r>
              <a:rPr lang="zh-TW" altLang="en-US" dirty="0" smtClean="0">
                <a:ln w="0"/>
                <a:solidFill>
                  <a:srgbClr val="FF0000"/>
                </a:solidFill>
                <a:effectLst>
                  <a:outerShdw blurRad="38100" dist="19050" dir="2700000" algn="tl" rotWithShape="0">
                    <a:schemeClr val="dk1">
                      <a:alpha val="40000"/>
                    </a:schemeClr>
                  </a:outerShdw>
                </a:effectLst>
              </a:rPr>
              <a:t>條</a:t>
            </a:r>
            <a:r>
              <a:rPr lang="zh-TW" altLang="en-US" dirty="0" smtClean="0">
                <a:ln w="0"/>
                <a:solidFill>
                  <a:schemeClr val="tx1"/>
                </a:solidFill>
                <a:effectLst>
                  <a:outerShdw blurRad="38100" dist="19050" dir="2700000" algn="tl" rotWithShape="0">
                    <a:schemeClr val="dk1">
                      <a:alpha val="40000"/>
                    </a:schemeClr>
                  </a:outerShdw>
                </a:effectLst>
              </a:rPr>
              <a:t>：</a:t>
            </a:r>
            <a:endParaRPr lang="en-US" altLang="zh-TW" dirty="0" smtClean="0">
              <a:ln w="0"/>
              <a:solidFill>
                <a:schemeClr val="tx1"/>
              </a:solidFill>
              <a:effectLst>
                <a:outerShdw blurRad="38100" dist="19050" dir="2700000" algn="tl" rotWithShape="0">
                  <a:schemeClr val="dk1">
                    <a:alpha val="40000"/>
                  </a:schemeClr>
                </a:outerShdw>
              </a:effectLst>
            </a:endParaRPr>
          </a:p>
          <a:p>
            <a:r>
              <a:rPr lang="en-US" altLang="zh-TW" dirty="0" smtClean="0">
                <a:ln w="0"/>
                <a:solidFill>
                  <a:schemeClr val="tx1"/>
                </a:solidFill>
              </a:rPr>
              <a:t>1.</a:t>
            </a:r>
            <a:r>
              <a:rPr lang="zh-TW" altLang="en-US" dirty="0" smtClean="0">
                <a:ln w="0"/>
                <a:solidFill>
                  <a:schemeClr val="tx1"/>
                </a:solidFill>
              </a:rPr>
              <a:t>締約</a:t>
            </a:r>
            <a:r>
              <a:rPr lang="zh-TW" altLang="en-US" dirty="0">
                <a:ln w="0"/>
                <a:solidFill>
                  <a:schemeClr val="tx1"/>
                </a:solidFill>
              </a:rPr>
              <a:t>各國為加速實現男女事實上的平等而採取的暫行特別措施，不得視為本公約所指的歧視，亦不得因此導致維持不平等的標準或另立標準；這些措施應 在男女機會和待遇平等的目的達到之後，停止採用。</a:t>
            </a:r>
          </a:p>
          <a:p>
            <a:endParaRPr lang="zh-TW" altLang="zh-TW" dirty="0">
              <a:solidFill>
                <a:schemeClr val="tx1"/>
              </a:solidFill>
            </a:endParaRPr>
          </a:p>
        </p:txBody>
      </p:sp>
      <p:sp>
        <p:nvSpPr>
          <p:cNvPr id="8" name="圓角矩形 7"/>
          <p:cNvSpPr/>
          <p:nvPr/>
        </p:nvSpPr>
        <p:spPr>
          <a:xfrm>
            <a:off x="8173720" y="2329861"/>
            <a:ext cx="3074120" cy="3920459"/>
          </a:xfrm>
          <a:prstGeom prst="roundRect">
            <a:avLst/>
          </a:prstGeom>
          <a:solidFill>
            <a:schemeClr val="accent2">
              <a:lumMod val="20000"/>
              <a:lumOff val="8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zh-TW" b="1" dirty="0">
                <a:solidFill>
                  <a:schemeClr val="accent6"/>
                </a:solidFill>
              </a:rPr>
              <a:t>第</a:t>
            </a:r>
            <a:r>
              <a:rPr lang="en-US" altLang="zh-TW" b="1" dirty="0" smtClean="0">
                <a:solidFill>
                  <a:schemeClr val="accent6"/>
                </a:solidFill>
              </a:rPr>
              <a:t>11</a:t>
            </a:r>
            <a:r>
              <a:rPr lang="zh-TW" altLang="zh-TW" b="1" dirty="0" smtClean="0">
                <a:solidFill>
                  <a:schemeClr val="accent6"/>
                </a:solidFill>
              </a:rPr>
              <a:t>條</a:t>
            </a:r>
            <a:r>
              <a:rPr lang="zh-TW" altLang="zh-TW" b="1" dirty="0" smtClean="0">
                <a:solidFill>
                  <a:schemeClr val="tx1"/>
                </a:solidFill>
              </a:rPr>
              <a:t>：</a:t>
            </a:r>
            <a:endParaRPr lang="en-US" altLang="zh-TW" b="1" dirty="0" smtClean="0">
              <a:solidFill>
                <a:schemeClr val="tx1"/>
              </a:solidFill>
            </a:endParaRPr>
          </a:p>
          <a:p>
            <a:r>
              <a:rPr lang="en-US" altLang="zh-TW" dirty="0" smtClean="0">
                <a:solidFill>
                  <a:schemeClr val="tx1"/>
                </a:solidFill>
              </a:rPr>
              <a:t>1.</a:t>
            </a:r>
            <a:r>
              <a:rPr lang="zh-TW" altLang="en-US" dirty="0" smtClean="0">
                <a:solidFill>
                  <a:schemeClr val="tx1"/>
                </a:solidFill>
              </a:rPr>
              <a:t>締約</a:t>
            </a:r>
            <a:r>
              <a:rPr lang="zh-TW" altLang="en-US" dirty="0">
                <a:solidFill>
                  <a:schemeClr val="tx1"/>
                </a:solidFill>
              </a:rPr>
              <a:t>各國應採取一切適當措施，消除在就業方面對婦女的歧視，以</a:t>
            </a:r>
            <a:r>
              <a:rPr lang="zh-TW" altLang="en-US" dirty="0" smtClean="0">
                <a:solidFill>
                  <a:schemeClr val="tx1"/>
                </a:solidFill>
              </a:rPr>
              <a:t>保證她們</a:t>
            </a:r>
            <a:r>
              <a:rPr lang="zh-TW" altLang="en-US" dirty="0">
                <a:solidFill>
                  <a:schemeClr val="tx1"/>
                </a:solidFill>
              </a:rPr>
              <a:t>在男女平等的基礎上享有相同權利，特別是</a:t>
            </a:r>
            <a:r>
              <a:rPr lang="zh-TW" altLang="en-US" dirty="0" smtClean="0">
                <a:solidFill>
                  <a:schemeClr val="tx1"/>
                </a:solidFill>
              </a:rPr>
              <a:t>：</a:t>
            </a:r>
            <a:endParaRPr lang="en-US" altLang="zh-TW" dirty="0">
              <a:solidFill>
                <a:schemeClr val="tx1"/>
              </a:solidFill>
            </a:endParaRPr>
          </a:p>
          <a:p>
            <a:r>
              <a:rPr lang="zh-TW" altLang="en-US" dirty="0" smtClean="0">
                <a:solidFill>
                  <a:schemeClr val="tx1"/>
                </a:solidFill>
              </a:rPr>
              <a:t>（</a:t>
            </a:r>
            <a:r>
              <a:rPr lang="en-US" altLang="zh-TW" dirty="0">
                <a:solidFill>
                  <a:schemeClr val="tx1"/>
                </a:solidFill>
              </a:rPr>
              <a:t>d</a:t>
            </a:r>
            <a:r>
              <a:rPr lang="zh-TW" altLang="en-US" dirty="0">
                <a:solidFill>
                  <a:schemeClr val="tx1"/>
                </a:solidFill>
              </a:rPr>
              <a:t>）同等價值的工作享有同等報酬包括福利和享有平等待遇的權利，</a:t>
            </a:r>
            <a:r>
              <a:rPr lang="zh-TW" altLang="en-US" b="1" dirty="0">
                <a:solidFill>
                  <a:schemeClr val="tx1"/>
                </a:solidFill>
              </a:rPr>
              <a:t>在</a:t>
            </a:r>
          </a:p>
          <a:p>
            <a:r>
              <a:rPr lang="zh-TW" altLang="en-US" b="1" dirty="0">
                <a:solidFill>
                  <a:schemeClr val="tx1"/>
                </a:solidFill>
              </a:rPr>
              <a:t>評定工作的表現方面，也享有平等待遇的</a:t>
            </a:r>
            <a:r>
              <a:rPr lang="zh-TW" altLang="en-US" b="1" dirty="0" smtClean="0">
                <a:solidFill>
                  <a:schemeClr val="tx1"/>
                </a:solidFill>
              </a:rPr>
              <a:t>權利。</a:t>
            </a:r>
            <a:endParaRPr lang="en-US" altLang="zh-TW" b="1" dirty="0">
              <a:solidFill>
                <a:schemeClr val="tx1"/>
              </a:solidFill>
            </a:endParaRPr>
          </a:p>
          <a:p>
            <a:endParaRPr lang="zh-TW" altLang="zh-TW" dirty="0">
              <a:solidFill>
                <a:schemeClr val="tx1"/>
              </a:solidFill>
            </a:endParaRPr>
          </a:p>
        </p:txBody>
      </p:sp>
      <p:sp>
        <p:nvSpPr>
          <p:cNvPr id="10" name="圓角矩形 9"/>
          <p:cNvSpPr/>
          <p:nvPr/>
        </p:nvSpPr>
        <p:spPr>
          <a:xfrm>
            <a:off x="4758605" y="2381438"/>
            <a:ext cx="3114046" cy="3920458"/>
          </a:xfrm>
          <a:prstGeom prst="roundRect">
            <a:avLst/>
          </a:prstGeom>
          <a:solidFill>
            <a:schemeClr val="accent2">
              <a:lumMod val="20000"/>
              <a:lumOff val="8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zh-TW" b="1" dirty="0" smtClean="0">
                <a:solidFill>
                  <a:schemeClr val="accent6"/>
                </a:solidFill>
              </a:rPr>
              <a:t>第</a:t>
            </a:r>
            <a:r>
              <a:rPr lang="en-US" altLang="zh-TW" b="1" dirty="0">
                <a:solidFill>
                  <a:schemeClr val="accent6"/>
                </a:solidFill>
              </a:rPr>
              <a:t>7</a:t>
            </a:r>
            <a:r>
              <a:rPr lang="zh-TW" altLang="zh-TW" b="1" dirty="0" smtClean="0">
                <a:solidFill>
                  <a:schemeClr val="accent6"/>
                </a:solidFill>
              </a:rPr>
              <a:t>條</a:t>
            </a:r>
            <a:r>
              <a:rPr lang="zh-TW" altLang="zh-TW" dirty="0" smtClean="0">
                <a:solidFill>
                  <a:schemeClr val="tx1"/>
                </a:solidFill>
              </a:rPr>
              <a:t>：</a:t>
            </a:r>
            <a:endParaRPr lang="en-US" altLang="zh-TW" dirty="0" smtClean="0">
              <a:solidFill>
                <a:schemeClr val="tx1"/>
              </a:solidFill>
            </a:endParaRPr>
          </a:p>
          <a:p>
            <a:r>
              <a:rPr lang="zh-TW" altLang="en-US" dirty="0" smtClean="0">
                <a:solidFill>
                  <a:schemeClr val="tx1"/>
                </a:solidFill>
              </a:rPr>
              <a:t>締約</a:t>
            </a:r>
            <a:r>
              <a:rPr lang="zh-TW" altLang="en-US" dirty="0">
                <a:solidFill>
                  <a:schemeClr val="tx1"/>
                </a:solidFill>
              </a:rPr>
              <a:t>各國應採取一切適當措施，消除在本國政治和公共生活中對婦女的歧視，特別應保證婦女在與男子平等的條件下：</a:t>
            </a:r>
            <a:r>
              <a:rPr lang="en-US" altLang="zh-TW" b="1" dirty="0">
                <a:solidFill>
                  <a:schemeClr val="tx1"/>
                </a:solidFill>
              </a:rPr>
              <a:t>(b)</a:t>
            </a:r>
            <a:r>
              <a:rPr lang="zh-TW" altLang="en-US" b="1" dirty="0">
                <a:solidFill>
                  <a:schemeClr val="tx1"/>
                </a:solidFill>
              </a:rPr>
              <a:t>參加政府政策的制定及其執行，並擔任各級政府公職，執行一切公務。</a:t>
            </a:r>
          </a:p>
          <a:p>
            <a:endParaRPr lang="en-US" altLang="zh-TW" b="1" dirty="0">
              <a:solidFill>
                <a:schemeClr val="tx1"/>
              </a:solidFill>
            </a:endParaRPr>
          </a:p>
          <a:p>
            <a:endParaRPr lang="zh-TW" altLang="zh-TW" b="1" dirty="0">
              <a:solidFill>
                <a:schemeClr val="tx1"/>
              </a:solidFill>
            </a:endParaRPr>
          </a:p>
        </p:txBody>
      </p:sp>
    </p:spTree>
    <p:extLst>
      <p:ext uri="{BB962C8B-B14F-4D97-AF65-F5344CB8AC3E}">
        <p14:creationId xmlns:p14="http://schemas.microsoft.com/office/powerpoint/2010/main" val="3220048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圖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41801"/>
            <a:ext cx="12192000" cy="5720543"/>
          </a:xfrm>
          <a:prstGeom prst="rect">
            <a:avLst/>
          </a:prstGeom>
        </p:spPr>
      </p:pic>
      <p:sp>
        <p:nvSpPr>
          <p:cNvPr id="2" name="標題 1"/>
          <p:cNvSpPr>
            <a:spLocks noGrp="1"/>
          </p:cNvSpPr>
          <p:nvPr>
            <p:ph type="title"/>
          </p:nvPr>
        </p:nvSpPr>
        <p:spPr>
          <a:xfrm>
            <a:off x="412895" y="1058061"/>
            <a:ext cx="10972440" cy="1144800"/>
          </a:xfrm>
        </p:spPr>
        <p:txBody>
          <a:bodyPr/>
          <a:lstStyle/>
          <a:p>
            <a:r>
              <a:rPr lang="zh-TW" altLang="en-US" sz="3200" b="1" dirty="0"/>
              <a:t>七、</a:t>
            </a:r>
            <a:r>
              <a:rPr lang="en-US" altLang="zh-TW" sz="3200" b="1" dirty="0"/>
              <a:t>CEDAW</a:t>
            </a:r>
            <a:r>
              <a:rPr lang="zh-TW" altLang="en-US" sz="3200" b="1" dirty="0"/>
              <a:t>案例</a:t>
            </a:r>
            <a:r>
              <a:rPr lang="zh-TW" altLang="en-US" sz="3200" b="1" dirty="0" smtClean="0"/>
              <a:t>分享</a:t>
            </a:r>
            <a:r>
              <a:rPr lang="zh-TW" altLang="en-US" sz="3200" b="1" dirty="0"/>
              <a:t/>
            </a:r>
            <a:br>
              <a:rPr lang="zh-TW" altLang="en-US" sz="3200" b="1" dirty="0"/>
            </a:br>
            <a:r>
              <a:rPr lang="zh-TW" altLang="en-US" sz="3200" b="1" dirty="0"/>
              <a:t>本處考績委員及甄審委員三分之一性別比例</a:t>
            </a:r>
            <a:r>
              <a:rPr lang="en-US" altLang="zh-TW" sz="3200" dirty="0"/>
              <a:t/>
            </a:r>
            <a:br>
              <a:rPr lang="en-US" altLang="zh-TW" sz="3200" dirty="0"/>
            </a:br>
            <a:endParaRPr lang="zh-TW" altLang="zh-TW" sz="3200" b="1" dirty="0"/>
          </a:p>
        </p:txBody>
      </p:sp>
      <p:sp>
        <p:nvSpPr>
          <p:cNvPr id="4" name="投影片編號版面配置區 3"/>
          <p:cNvSpPr>
            <a:spLocks noGrp="1"/>
          </p:cNvSpPr>
          <p:nvPr>
            <p:ph type="sldNum" idx="15"/>
          </p:nvPr>
        </p:nvSpPr>
        <p:spPr/>
        <p:txBody>
          <a:bodyPr/>
          <a:lstStyle/>
          <a:p>
            <a:fld id="{CE94D773-78B3-4B2F-A03B-0472B767A791}" type="slidenum">
              <a:rPr lang="en-US" altLang="zh-TW" smtClean="0"/>
              <a:t>13</a:t>
            </a:fld>
            <a:endParaRPr lang="zh-TW" altLang="en-US"/>
          </a:p>
        </p:txBody>
      </p:sp>
      <p:pic>
        <p:nvPicPr>
          <p:cNvPr id="7" name="圖片 6"/>
          <p:cNvPicPr>
            <a:picLocks noChangeAspect="1"/>
          </p:cNvPicPr>
          <p:nvPr/>
        </p:nvPicPr>
        <p:blipFill>
          <a:blip r:embed="rId3"/>
          <a:stretch>
            <a:fillRect/>
          </a:stretch>
        </p:blipFill>
        <p:spPr>
          <a:xfrm>
            <a:off x="11419840" y="1"/>
            <a:ext cx="772160" cy="841800"/>
          </a:xfrm>
          <a:prstGeom prst="rect">
            <a:avLst/>
          </a:prstGeom>
        </p:spPr>
      </p:pic>
      <p:sp>
        <p:nvSpPr>
          <p:cNvPr id="3" name="文字方塊 2"/>
          <p:cNvSpPr txBox="1"/>
          <p:nvPr/>
        </p:nvSpPr>
        <p:spPr>
          <a:xfrm>
            <a:off x="714640" y="1953206"/>
            <a:ext cx="10364692" cy="3816429"/>
          </a:xfrm>
          <a:prstGeom prst="rect">
            <a:avLst/>
          </a:prstGeom>
          <a:noFill/>
        </p:spPr>
        <p:txBody>
          <a:bodyPr wrap="square" rtlCol="0">
            <a:spAutoFit/>
          </a:bodyPr>
          <a:lstStyle/>
          <a:p>
            <a:endParaRPr lang="en-US" altLang="zh-TW" dirty="0"/>
          </a:p>
          <a:p>
            <a:r>
              <a:rPr lang="en-US" altLang="zh-TW" sz="2400" b="1" dirty="0" smtClean="0"/>
              <a:t>(</a:t>
            </a:r>
            <a:r>
              <a:rPr lang="zh-TW" altLang="en-US" sz="2400" b="1" dirty="0"/>
              <a:t>四</a:t>
            </a:r>
            <a:r>
              <a:rPr lang="en-US" altLang="zh-TW" sz="2400" b="1" dirty="0" smtClean="0"/>
              <a:t>)</a:t>
            </a:r>
            <a:r>
              <a:rPr lang="zh-TW" altLang="en-US" sz="2400" b="1" dirty="0"/>
              <a:t>與</a:t>
            </a:r>
            <a:r>
              <a:rPr lang="en-US" altLang="zh-TW" sz="2400" b="1" dirty="0"/>
              <a:t>CEDAW</a:t>
            </a:r>
            <a:r>
              <a:rPr lang="zh-TW" altLang="en-US" sz="2400" b="1" dirty="0"/>
              <a:t>有關一般性建議</a:t>
            </a:r>
            <a:endParaRPr lang="en-US" altLang="zh-TW" sz="2400" dirty="0">
              <a:solidFill>
                <a:schemeClr val="tx2">
                  <a:lumMod val="50000"/>
                  <a:lumOff val="50000"/>
                </a:schemeClr>
              </a:solidFill>
            </a:endParaRPr>
          </a:p>
          <a:p>
            <a:r>
              <a:rPr lang="zh-TW" altLang="zh-TW" sz="2000" b="1" dirty="0" smtClean="0">
                <a:solidFill>
                  <a:schemeClr val="accent6"/>
                </a:solidFill>
              </a:rPr>
              <a:t>第</a:t>
            </a:r>
            <a:r>
              <a:rPr lang="en-US" altLang="zh-TW" sz="2000" b="1" dirty="0">
                <a:solidFill>
                  <a:schemeClr val="accent6"/>
                </a:solidFill>
              </a:rPr>
              <a:t>5</a:t>
            </a:r>
            <a:r>
              <a:rPr lang="zh-TW" altLang="zh-TW" sz="2000" b="1" dirty="0" smtClean="0">
                <a:solidFill>
                  <a:schemeClr val="accent6"/>
                </a:solidFill>
              </a:rPr>
              <a:t>號</a:t>
            </a:r>
            <a:r>
              <a:rPr lang="zh-TW" altLang="zh-TW" sz="2000" b="1" dirty="0">
                <a:solidFill>
                  <a:schemeClr val="accent6"/>
                </a:solidFill>
              </a:rPr>
              <a:t>一般性建議</a:t>
            </a:r>
            <a:r>
              <a:rPr lang="zh-TW" altLang="zh-TW" sz="2000" b="1" dirty="0" smtClean="0">
                <a:solidFill>
                  <a:schemeClr val="accent6"/>
                </a:solidFill>
              </a:rPr>
              <a:t>：</a:t>
            </a:r>
            <a:r>
              <a:rPr lang="zh-TW" altLang="en-US" sz="2000" b="1" dirty="0">
                <a:solidFill>
                  <a:schemeClr val="accent6"/>
                </a:solidFill>
              </a:rPr>
              <a:t>暫行特別</a:t>
            </a:r>
            <a:r>
              <a:rPr lang="zh-TW" altLang="en-US" sz="2000" b="1" dirty="0" smtClean="0">
                <a:solidFill>
                  <a:schemeClr val="accent6"/>
                </a:solidFill>
              </a:rPr>
              <a:t>措施</a:t>
            </a:r>
            <a:endParaRPr lang="en-US" altLang="zh-TW" sz="2000" b="1" dirty="0" smtClean="0">
              <a:solidFill>
                <a:schemeClr val="accent6"/>
              </a:solidFill>
            </a:endParaRPr>
          </a:p>
          <a:p>
            <a:r>
              <a:rPr lang="zh-TW" altLang="en-US" dirty="0"/>
              <a:t>注意到締約國的報告、導論和回覆均顯示，雖然在廢除或修正歧視的法律方面，已取得 顯著進步，但仍有必要採取行動促進男女的實質平等，以徹底履行公約。回溯公約第 </a:t>
            </a:r>
            <a:r>
              <a:rPr lang="en-US" altLang="zh-TW" dirty="0"/>
              <a:t>4 </a:t>
            </a:r>
            <a:r>
              <a:rPr lang="zh-TW" altLang="en-US" dirty="0"/>
              <a:t>條第 </a:t>
            </a:r>
            <a:r>
              <a:rPr lang="en-US" altLang="zh-TW" dirty="0"/>
              <a:t>1 </a:t>
            </a:r>
            <a:r>
              <a:rPr lang="zh-TW" altLang="en-US" dirty="0"/>
              <a:t>款，建議各國採取更多臨時性特別措施，諸如積極行動、優越待遇或配額，以推動女性在教育、經濟、政治及就業上的參與</a:t>
            </a:r>
            <a:r>
              <a:rPr lang="zh-TW" altLang="en-US" dirty="0" smtClean="0"/>
              <a:t>。</a:t>
            </a:r>
            <a:endParaRPr lang="en-US" altLang="zh-TW" dirty="0" smtClean="0"/>
          </a:p>
          <a:p>
            <a:r>
              <a:rPr lang="zh-TW" altLang="zh-TW" b="1" dirty="0" smtClean="0">
                <a:solidFill>
                  <a:schemeClr val="accent6"/>
                </a:solidFill>
              </a:rPr>
              <a:t>第</a:t>
            </a:r>
            <a:r>
              <a:rPr lang="en-US" altLang="zh-TW" b="1" dirty="0" smtClean="0">
                <a:solidFill>
                  <a:schemeClr val="accent6"/>
                </a:solidFill>
              </a:rPr>
              <a:t>23</a:t>
            </a:r>
            <a:r>
              <a:rPr lang="zh-TW" altLang="zh-TW" b="1" dirty="0" smtClean="0">
                <a:solidFill>
                  <a:schemeClr val="accent6"/>
                </a:solidFill>
              </a:rPr>
              <a:t>號</a:t>
            </a:r>
            <a:r>
              <a:rPr lang="zh-TW" altLang="zh-TW" b="1" dirty="0">
                <a:solidFill>
                  <a:schemeClr val="accent6"/>
                </a:solidFill>
              </a:rPr>
              <a:t>一般性建議</a:t>
            </a:r>
            <a:r>
              <a:rPr lang="zh-TW" altLang="zh-TW" b="1" dirty="0" smtClean="0">
                <a:solidFill>
                  <a:schemeClr val="accent6"/>
                </a:solidFill>
              </a:rPr>
              <a:t>：</a:t>
            </a:r>
            <a:r>
              <a:rPr lang="zh-TW" altLang="en-US" b="1" dirty="0">
                <a:solidFill>
                  <a:schemeClr val="accent6"/>
                </a:solidFill>
              </a:rPr>
              <a:t>政治和公共</a:t>
            </a:r>
            <a:r>
              <a:rPr lang="zh-TW" altLang="en-US" b="1" dirty="0" smtClean="0">
                <a:solidFill>
                  <a:schemeClr val="accent6"/>
                </a:solidFill>
              </a:rPr>
              <a:t>生活</a:t>
            </a:r>
            <a:endParaRPr lang="en-US" altLang="zh-TW" b="1" dirty="0" smtClean="0">
              <a:solidFill>
                <a:schemeClr val="accent6"/>
              </a:solidFill>
            </a:endParaRPr>
          </a:p>
          <a:p>
            <a:r>
              <a:rPr lang="zh-TW" altLang="en-US" dirty="0"/>
              <a:t>締約國應採取一切適當措施，消除在本國政治和公眾事務中對婦女的歧視，</a:t>
            </a:r>
            <a:r>
              <a:rPr lang="zh-TW" altLang="en-US" dirty="0" smtClean="0"/>
              <a:t>特別應</a:t>
            </a:r>
            <a:r>
              <a:rPr lang="zh-TW" altLang="en-US" dirty="0"/>
              <a:t>保證婦女在與男性立於平等條件下：</a:t>
            </a:r>
          </a:p>
          <a:p>
            <a:r>
              <a:rPr lang="en-US" altLang="zh-TW" dirty="0"/>
              <a:t>(a)</a:t>
            </a:r>
            <a:r>
              <a:rPr lang="zh-TW" altLang="en-US" dirty="0"/>
              <a:t>在一切選舉和公民投票中有選舉權，並在一切民選機構有被選舉權；</a:t>
            </a:r>
          </a:p>
          <a:p>
            <a:r>
              <a:rPr lang="en-US" altLang="zh-TW" dirty="0" smtClean="0"/>
              <a:t>(</a:t>
            </a:r>
            <a:r>
              <a:rPr lang="en-US" altLang="zh-TW" dirty="0"/>
              <a:t>b)</a:t>
            </a:r>
            <a:r>
              <a:rPr lang="zh-TW" altLang="en-US" dirty="0"/>
              <a:t>參與政府政策的制定及執行，並擔任各級政府公職，執行一切公務；</a:t>
            </a:r>
          </a:p>
          <a:p>
            <a:r>
              <a:rPr lang="en-US" altLang="zh-TW" dirty="0"/>
              <a:t>(c)</a:t>
            </a:r>
            <a:r>
              <a:rPr lang="zh-TW" altLang="en-US" dirty="0"/>
              <a:t>參與有關本國公眾和政治事務的非政府組織和協會。</a:t>
            </a:r>
          </a:p>
        </p:txBody>
      </p:sp>
    </p:spTree>
    <p:extLst>
      <p:ext uri="{BB962C8B-B14F-4D97-AF65-F5344CB8AC3E}">
        <p14:creationId xmlns:p14="http://schemas.microsoft.com/office/powerpoint/2010/main" val="41002006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41801"/>
            <a:ext cx="12191999" cy="5676565"/>
          </a:xfrm>
          <a:prstGeom prst="rect">
            <a:avLst/>
          </a:prstGeom>
        </p:spPr>
      </p:pic>
      <p:sp>
        <p:nvSpPr>
          <p:cNvPr id="2" name="標題 1"/>
          <p:cNvSpPr>
            <a:spLocks noGrp="1"/>
          </p:cNvSpPr>
          <p:nvPr>
            <p:ph type="title"/>
          </p:nvPr>
        </p:nvSpPr>
        <p:spPr>
          <a:xfrm>
            <a:off x="412895" y="1058061"/>
            <a:ext cx="10972440" cy="1144800"/>
          </a:xfrm>
        </p:spPr>
        <p:txBody>
          <a:bodyPr/>
          <a:lstStyle/>
          <a:p>
            <a:r>
              <a:rPr lang="zh-TW" altLang="en-US" sz="3200" b="1" dirty="0"/>
              <a:t>七、</a:t>
            </a:r>
            <a:r>
              <a:rPr lang="en-US" altLang="zh-TW" sz="3200" b="1" dirty="0"/>
              <a:t>CEDAW</a:t>
            </a:r>
            <a:r>
              <a:rPr lang="zh-TW" altLang="en-US" sz="3200" b="1" dirty="0"/>
              <a:t>案例</a:t>
            </a:r>
            <a:r>
              <a:rPr lang="zh-TW" altLang="en-US" sz="3200" b="1" dirty="0" smtClean="0"/>
              <a:t>分享</a:t>
            </a:r>
            <a:r>
              <a:rPr lang="zh-TW" altLang="en-US" sz="3200" b="1" dirty="0"/>
              <a:t/>
            </a:r>
            <a:br>
              <a:rPr lang="zh-TW" altLang="en-US" sz="3200" b="1" dirty="0"/>
            </a:br>
            <a:r>
              <a:rPr lang="zh-TW" altLang="en-US" sz="3200" b="1" dirty="0"/>
              <a:t>本處考績委員及甄審委員三分之一性別比例</a:t>
            </a:r>
            <a:r>
              <a:rPr lang="en-US" altLang="zh-TW" sz="3200" dirty="0"/>
              <a:t/>
            </a:r>
            <a:br>
              <a:rPr lang="en-US" altLang="zh-TW" sz="3200" dirty="0"/>
            </a:br>
            <a:endParaRPr lang="zh-TW" altLang="zh-TW" sz="3200" b="1" dirty="0"/>
          </a:p>
        </p:txBody>
      </p:sp>
      <p:sp>
        <p:nvSpPr>
          <p:cNvPr id="4" name="投影片編號版面配置區 3"/>
          <p:cNvSpPr>
            <a:spLocks noGrp="1"/>
          </p:cNvSpPr>
          <p:nvPr>
            <p:ph type="sldNum" idx="15"/>
          </p:nvPr>
        </p:nvSpPr>
        <p:spPr/>
        <p:txBody>
          <a:bodyPr/>
          <a:lstStyle/>
          <a:p>
            <a:fld id="{CE94D773-78B3-4B2F-A03B-0472B767A791}" type="slidenum">
              <a:rPr lang="en-US" altLang="zh-TW" smtClean="0"/>
              <a:t>14</a:t>
            </a:fld>
            <a:endParaRPr lang="zh-TW" altLang="en-US"/>
          </a:p>
        </p:txBody>
      </p:sp>
      <p:pic>
        <p:nvPicPr>
          <p:cNvPr id="7" name="圖片 6"/>
          <p:cNvPicPr>
            <a:picLocks noChangeAspect="1"/>
          </p:cNvPicPr>
          <p:nvPr/>
        </p:nvPicPr>
        <p:blipFill>
          <a:blip r:embed="rId3"/>
          <a:stretch>
            <a:fillRect/>
          </a:stretch>
        </p:blipFill>
        <p:spPr>
          <a:xfrm>
            <a:off x="11419840" y="1"/>
            <a:ext cx="772160" cy="841800"/>
          </a:xfrm>
          <a:prstGeom prst="rect">
            <a:avLst/>
          </a:prstGeom>
        </p:spPr>
      </p:pic>
      <p:sp>
        <p:nvSpPr>
          <p:cNvPr id="3" name="文字方塊 2"/>
          <p:cNvSpPr txBox="1"/>
          <p:nvPr/>
        </p:nvSpPr>
        <p:spPr>
          <a:xfrm>
            <a:off x="714640" y="1953206"/>
            <a:ext cx="10364692" cy="4339650"/>
          </a:xfrm>
          <a:prstGeom prst="rect">
            <a:avLst/>
          </a:prstGeom>
          <a:noFill/>
        </p:spPr>
        <p:txBody>
          <a:bodyPr wrap="square" rtlCol="0">
            <a:spAutoFit/>
          </a:bodyPr>
          <a:lstStyle/>
          <a:p>
            <a:endParaRPr lang="en-US" altLang="zh-TW" dirty="0"/>
          </a:p>
          <a:p>
            <a:r>
              <a:rPr lang="en-US" altLang="zh-TW" sz="2400" b="1" dirty="0" smtClean="0"/>
              <a:t>(</a:t>
            </a:r>
            <a:r>
              <a:rPr lang="zh-TW" altLang="en-US" sz="2400" b="1" dirty="0"/>
              <a:t>四</a:t>
            </a:r>
            <a:r>
              <a:rPr lang="en-US" altLang="zh-TW" sz="2400" b="1" dirty="0" smtClean="0"/>
              <a:t>)</a:t>
            </a:r>
            <a:r>
              <a:rPr lang="zh-TW" altLang="en-US" sz="2400" b="1" dirty="0"/>
              <a:t>與</a:t>
            </a:r>
            <a:r>
              <a:rPr lang="en-US" altLang="zh-TW" sz="2400" b="1" dirty="0"/>
              <a:t>CEDAW</a:t>
            </a:r>
            <a:r>
              <a:rPr lang="zh-TW" altLang="en-US" sz="2400" b="1" dirty="0"/>
              <a:t>有關一般性建議</a:t>
            </a:r>
            <a:endParaRPr lang="en-US" altLang="zh-TW" sz="2400" dirty="0">
              <a:solidFill>
                <a:schemeClr val="tx2">
                  <a:lumMod val="50000"/>
                  <a:lumOff val="50000"/>
                </a:schemeClr>
              </a:solidFill>
            </a:endParaRPr>
          </a:p>
          <a:p>
            <a:r>
              <a:rPr lang="zh-TW" altLang="zh-TW" b="1" dirty="0" smtClean="0">
                <a:solidFill>
                  <a:schemeClr val="accent6"/>
                </a:solidFill>
              </a:rPr>
              <a:t>第</a:t>
            </a:r>
            <a:r>
              <a:rPr lang="en-US" altLang="zh-TW" b="1" dirty="0" smtClean="0">
                <a:solidFill>
                  <a:schemeClr val="accent6"/>
                </a:solidFill>
              </a:rPr>
              <a:t>23</a:t>
            </a:r>
            <a:r>
              <a:rPr lang="zh-TW" altLang="zh-TW" b="1" dirty="0" smtClean="0">
                <a:solidFill>
                  <a:schemeClr val="accent6"/>
                </a:solidFill>
              </a:rPr>
              <a:t>號</a:t>
            </a:r>
            <a:r>
              <a:rPr lang="zh-TW" altLang="zh-TW" b="1" dirty="0">
                <a:solidFill>
                  <a:schemeClr val="accent6"/>
                </a:solidFill>
              </a:rPr>
              <a:t>一般性建議</a:t>
            </a:r>
            <a:r>
              <a:rPr lang="zh-TW" altLang="zh-TW" b="1" dirty="0" smtClean="0">
                <a:solidFill>
                  <a:schemeClr val="accent6"/>
                </a:solidFill>
              </a:rPr>
              <a:t>：</a:t>
            </a:r>
            <a:r>
              <a:rPr lang="zh-TW" altLang="en-US" b="1" dirty="0">
                <a:solidFill>
                  <a:schemeClr val="accent6"/>
                </a:solidFill>
              </a:rPr>
              <a:t>政治和公共</a:t>
            </a:r>
            <a:r>
              <a:rPr lang="zh-TW" altLang="en-US" b="1" dirty="0" smtClean="0">
                <a:solidFill>
                  <a:schemeClr val="accent6"/>
                </a:solidFill>
              </a:rPr>
              <a:t>生活</a:t>
            </a:r>
            <a:endParaRPr lang="en-US" altLang="zh-TW" b="1" dirty="0" smtClean="0">
              <a:solidFill>
                <a:schemeClr val="accent6"/>
              </a:solidFill>
            </a:endParaRPr>
          </a:p>
          <a:p>
            <a:r>
              <a:rPr lang="en-US" altLang="zh-TW" dirty="0" smtClean="0"/>
              <a:t>5.</a:t>
            </a:r>
            <a:r>
              <a:rPr lang="zh-TW" altLang="en-US" dirty="0"/>
              <a:t> 「第 </a:t>
            </a:r>
            <a:r>
              <a:rPr lang="en-US" altLang="zh-TW" dirty="0"/>
              <a:t>7 </a:t>
            </a:r>
            <a:r>
              <a:rPr lang="zh-TW" altLang="en-US" dirty="0"/>
              <a:t>條規定各締約國應採取一切適當措施，消除在政治和公共生活中對婦女的歧視，並確保婦女在政治和公共生 活方面享有與男性平等的地位。第 </a:t>
            </a:r>
            <a:r>
              <a:rPr lang="en-US" altLang="zh-TW" dirty="0" smtClean="0"/>
              <a:t>7</a:t>
            </a:r>
            <a:r>
              <a:rPr lang="zh-TW" altLang="en-US" dirty="0" smtClean="0"/>
              <a:t> 條</a:t>
            </a:r>
            <a:r>
              <a:rPr lang="zh-TW" altLang="en-US" dirty="0"/>
              <a:t>所規定的義務可擴 大到公共和政治生活的所有領域，而不侷限於</a:t>
            </a:r>
            <a:r>
              <a:rPr lang="en-US" altLang="zh-TW" dirty="0"/>
              <a:t>(a)</a:t>
            </a:r>
            <a:r>
              <a:rPr lang="zh-TW" altLang="en-US" dirty="0"/>
              <a:t>、</a:t>
            </a:r>
            <a:r>
              <a:rPr lang="en-US" altLang="zh-TW" dirty="0"/>
              <a:t>(b)</a:t>
            </a:r>
            <a:r>
              <a:rPr lang="zh-TW" altLang="en-US" dirty="0"/>
              <a:t>和</a:t>
            </a:r>
            <a:r>
              <a:rPr lang="en-US" altLang="zh-TW" dirty="0"/>
              <a:t>(c)</a:t>
            </a:r>
            <a:r>
              <a:rPr lang="zh-TW" altLang="en-US" dirty="0"/>
              <a:t>款所規定者。一國的政治和公共生活是廣泛的概念，係指政治權的行使，尤其是行使立法、司法、行政和管理權力。該詞彙包括公共行政的所有方面以及在國際、國家、區域和地方各級制定與執行政策。」 </a:t>
            </a:r>
            <a:endParaRPr lang="en-US" altLang="zh-TW" dirty="0" smtClean="0"/>
          </a:p>
          <a:p>
            <a:r>
              <a:rPr lang="en-US" altLang="zh-TW" dirty="0" smtClean="0"/>
              <a:t>25.</a:t>
            </a:r>
            <a:r>
              <a:rPr lang="zh-TW" altLang="en-US" dirty="0"/>
              <a:t> 「第 </a:t>
            </a:r>
            <a:r>
              <a:rPr lang="en-US" altLang="zh-TW" dirty="0"/>
              <a:t>7 </a:t>
            </a:r>
            <a:r>
              <a:rPr lang="zh-TW" altLang="en-US" dirty="0"/>
              <a:t>條</a:t>
            </a:r>
            <a:r>
              <a:rPr lang="en-US" altLang="zh-TW" dirty="0"/>
              <a:t>(b)</a:t>
            </a:r>
            <a:r>
              <a:rPr lang="zh-TW" altLang="en-US" dirty="0"/>
              <a:t>款規定締約國應保證婦女有權充分參與制定 政府政策，並擔任各級政府公職。此將促進性別議題融入主流，並有助於促使公共決策採納性別觀點。」 </a:t>
            </a:r>
            <a:endParaRPr lang="en-US" altLang="zh-TW" dirty="0" smtClean="0"/>
          </a:p>
          <a:p>
            <a:r>
              <a:rPr lang="en-US" altLang="zh-TW" dirty="0" smtClean="0"/>
              <a:t>26.</a:t>
            </a:r>
            <a:r>
              <a:rPr lang="zh-TW" altLang="en-US" dirty="0"/>
              <a:t> 「締約國有責任於其管轄範圍內，任命婦女擔任高級決策職位，並理所當然廣泛徵求和體現代表婦女和利益團體的意見。</a:t>
            </a:r>
            <a:r>
              <a:rPr lang="zh-TW" altLang="en-US" dirty="0" smtClean="0"/>
              <a:t>」</a:t>
            </a:r>
            <a:endParaRPr lang="en-US" altLang="zh-TW" dirty="0" smtClean="0"/>
          </a:p>
          <a:p>
            <a:r>
              <a:rPr lang="en-US" altLang="zh-TW" dirty="0" smtClean="0"/>
              <a:t>27.</a:t>
            </a:r>
            <a:r>
              <a:rPr lang="zh-TW" altLang="en-US" dirty="0"/>
              <a:t> 「締約國尚有義務確保查明和克服阻礙婦女充分參與政府決策的障礙。這些障礙包括：僅象徵性任命幾個婦女，以及阻礙婦女參與的傳統和習俗態度。若婦女未能廣泛任職 於政府高層，或缺乏甚至根本沒有得到諮詢，政府的政策 即非全面且有效。」</a:t>
            </a:r>
          </a:p>
        </p:txBody>
      </p:sp>
    </p:spTree>
    <p:extLst>
      <p:ext uri="{BB962C8B-B14F-4D97-AF65-F5344CB8AC3E}">
        <p14:creationId xmlns:p14="http://schemas.microsoft.com/office/powerpoint/2010/main" val="858978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41801"/>
            <a:ext cx="12192000" cy="5720543"/>
          </a:xfrm>
          <a:prstGeom prst="rect">
            <a:avLst/>
          </a:prstGeom>
        </p:spPr>
      </p:pic>
      <p:sp>
        <p:nvSpPr>
          <p:cNvPr id="2" name="標題 1"/>
          <p:cNvSpPr>
            <a:spLocks noGrp="1"/>
          </p:cNvSpPr>
          <p:nvPr>
            <p:ph type="title"/>
          </p:nvPr>
        </p:nvSpPr>
        <p:spPr>
          <a:xfrm>
            <a:off x="412895" y="1058061"/>
            <a:ext cx="10972440" cy="1144800"/>
          </a:xfrm>
        </p:spPr>
        <p:txBody>
          <a:bodyPr/>
          <a:lstStyle/>
          <a:p>
            <a:r>
              <a:rPr lang="zh-TW" altLang="en-US" sz="3200" b="1" dirty="0"/>
              <a:t>七、</a:t>
            </a:r>
            <a:r>
              <a:rPr lang="en-US" altLang="zh-TW" sz="3200" b="1" dirty="0"/>
              <a:t>CEDAW</a:t>
            </a:r>
            <a:r>
              <a:rPr lang="zh-TW" altLang="en-US" sz="3200" b="1" dirty="0"/>
              <a:t>案例</a:t>
            </a:r>
            <a:r>
              <a:rPr lang="zh-TW" altLang="en-US" sz="3200" b="1" dirty="0" smtClean="0"/>
              <a:t>分享</a:t>
            </a:r>
            <a:r>
              <a:rPr lang="zh-TW" altLang="en-US" sz="3200" b="1" dirty="0"/>
              <a:t/>
            </a:r>
            <a:br>
              <a:rPr lang="zh-TW" altLang="en-US" sz="3200" b="1" dirty="0"/>
            </a:br>
            <a:r>
              <a:rPr lang="zh-TW" altLang="en-US" sz="3200" b="1" dirty="0"/>
              <a:t>本處考績委員及甄審委員三分之一性別比例</a:t>
            </a:r>
            <a:r>
              <a:rPr lang="en-US" altLang="zh-TW" sz="3200" dirty="0"/>
              <a:t/>
            </a:r>
            <a:br>
              <a:rPr lang="en-US" altLang="zh-TW" sz="3200" dirty="0"/>
            </a:br>
            <a:endParaRPr lang="zh-TW" altLang="zh-TW" sz="3200" b="1" dirty="0"/>
          </a:p>
        </p:txBody>
      </p:sp>
      <p:sp>
        <p:nvSpPr>
          <p:cNvPr id="4" name="投影片編號版面配置區 3"/>
          <p:cNvSpPr>
            <a:spLocks noGrp="1"/>
          </p:cNvSpPr>
          <p:nvPr>
            <p:ph type="sldNum" idx="15"/>
          </p:nvPr>
        </p:nvSpPr>
        <p:spPr/>
        <p:txBody>
          <a:bodyPr/>
          <a:lstStyle/>
          <a:p>
            <a:fld id="{CE94D773-78B3-4B2F-A03B-0472B767A791}" type="slidenum">
              <a:rPr lang="en-US" altLang="zh-TW" smtClean="0"/>
              <a:t>15</a:t>
            </a:fld>
            <a:endParaRPr lang="zh-TW" altLang="en-US"/>
          </a:p>
        </p:txBody>
      </p:sp>
      <p:pic>
        <p:nvPicPr>
          <p:cNvPr id="7" name="圖片 6"/>
          <p:cNvPicPr>
            <a:picLocks noChangeAspect="1"/>
          </p:cNvPicPr>
          <p:nvPr/>
        </p:nvPicPr>
        <p:blipFill>
          <a:blip r:embed="rId3"/>
          <a:stretch>
            <a:fillRect/>
          </a:stretch>
        </p:blipFill>
        <p:spPr>
          <a:xfrm>
            <a:off x="11419840" y="1"/>
            <a:ext cx="772160" cy="841800"/>
          </a:xfrm>
          <a:prstGeom prst="rect">
            <a:avLst/>
          </a:prstGeom>
        </p:spPr>
      </p:pic>
      <p:sp>
        <p:nvSpPr>
          <p:cNvPr id="3" name="文字方塊 2"/>
          <p:cNvSpPr txBox="1"/>
          <p:nvPr/>
        </p:nvSpPr>
        <p:spPr>
          <a:xfrm>
            <a:off x="714640" y="1953206"/>
            <a:ext cx="10364692" cy="3508653"/>
          </a:xfrm>
          <a:prstGeom prst="rect">
            <a:avLst/>
          </a:prstGeom>
          <a:noFill/>
        </p:spPr>
        <p:txBody>
          <a:bodyPr wrap="square" rtlCol="0">
            <a:spAutoFit/>
          </a:bodyPr>
          <a:lstStyle/>
          <a:p>
            <a:endParaRPr lang="en-US" altLang="zh-TW" dirty="0"/>
          </a:p>
          <a:p>
            <a:r>
              <a:rPr lang="en-US" altLang="zh-TW" sz="2400" b="1" dirty="0" smtClean="0"/>
              <a:t>(</a:t>
            </a:r>
            <a:r>
              <a:rPr lang="zh-TW" altLang="en-US" sz="2400" b="1" dirty="0"/>
              <a:t>四</a:t>
            </a:r>
            <a:r>
              <a:rPr lang="en-US" altLang="zh-TW" sz="2400" b="1" dirty="0" smtClean="0"/>
              <a:t>)</a:t>
            </a:r>
            <a:r>
              <a:rPr lang="zh-TW" altLang="en-US" sz="2400" b="1" dirty="0"/>
              <a:t>與</a:t>
            </a:r>
            <a:r>
              <a:rPr lang="en-US" altLang="zh-TW" sz="2400" b="1" dirty="0"/>
              <a:t>CEDAW</a:t>
            </a:r>
            <a:r>
              <a:rPr lang="zh-TW" altLang="en-US" sz="2400" b="1" dirty="0"/>
              <a:t>有關一般性建議</a:t>
            </a:r>
            <a:endParaRPr lang="en-US" altLang="zh-TW" sz="2400" dirty="0">
              <a:solidFill>
                <a:schemeClr val="tx2">
                  <a:lumMod val="50000"/>
                  <a:lumOff val="50000"/>
                </a:schemeClr>
              </a:solidFill>
            </a:endParaRPr>
          </a:p>
          <a:p>
            <a:r>
              <a:rPr lang="zh-TW" altLang="zh-TW" b="1" dirty="0" smtClean="0">
                <a:solidFill>
                  <a:schemeClr val="accent6"/>
                </a:solidFill>
              </a:rPr>
              <a:t>第</a:t>
            </a:r>
            <a:r>
              <a:rPr lang="en-US" altLang="zh-TW" b="1" dirty="0" smtClean="0">
                <a:solidFill>
                  <a:schemeClr val="accent6"/>
                </a:solidFill>
              </a:rPr>
              <a:t>25</a:t>
            </a:r>
            <a:r>
              <a:rPr lang="zh-TW" altLang="zh-TW" b="1" dirty="0" smtClean="0">
                <a:solidFill>
                  <a:schemeClr val="accent6"/>
                </a:solidFill>
              </a:rPr>
              <a:t>號</a:t>
            </a:r>
            <a:r>
              <a:rPr lang="zh-TW" altLang="zh-TW" b="1" dirty="0">
                <a:solidFill>
                  <a:schemeClr val="accent6"/>
                </a:solidFill>
              </a:rPr>
              <a:t>一般性建議</a:t>
            </a:r>
            <a:r>
              <a:rPr lang="zh-TW" altLang="zh-TW" b="1" dirty="0" smtClean="0">
                <a:solidFill>
                  <a:schemeClr val="accent6"/>
                </a:solidFill>
              </a:rPr>
              <a:t>：</a:t>
            </a:r>
            <a:r>
              <a:rPr lang="en-US" altLang="zh-TW" b="1" dirty="0">
                <a:solidFill>
                  <a:schemeClr val="accent6"/>
                </a:solidFill>
              </a:rPr>
              <a:t>《</a:t>
            </a:r>
            <a:r>
              <a:rPr lang="zh-TW" altLang="en-US" b="1" dirty="0">
                <a:solidFill>
                  <a:schemeClr val="accent6"/>
                </a:solidFill>
              </a:rPr>
              <a:t>公約</a:t>
            </a:r>
            <a:r>
              <a:rPr lang="en-US" altLang="zh-TW" b="1" dirty="0">
                <a:solidFill>
                  <a:schemeClr val="accent6"/>
                </a:solidFill>
              </a:rPr>
              <a:t>》</a:t>
            </a:r>
            <a:r>
              <a:rPr lang="zh-TW" altLang="en-US" b="1" dirty="0">
                <a:solidFill>
                  <a:schemeClr val="accent6"/>
                </a:solidFill>
              </a:rPr>
              <a:t>第</a:t>
            </a:r>
            <a:r>
              <a:rPr lang="en-US" altLang="zh-TW" b="1" dirty="0">
                <a:solidFill>
                  <a:schemeClr val="accent6"/>
                </a:solidFill>
              </a:rPr>
              <a:t>4</a:t>
            </a:r>
            <a:r>
              <a:rPr lang="zh-TW" altLang="en-US" b="1" dirty="0">
                <a:solidFill>
                  <a:schemeClr val="accent6"/>
                </a:solidFill>
              </a:rPr>
              <a:t>條第</a:t>
            </a:r>
            <a:r>
              <a:rPr lang="en-US" altLang="zh-TW" b="1" dirty="0">
                <a:solidFill>
                  <a:schemeClr val="accent6"/>
                </a:solidFill>
              </a:rPr>
              <a:t>1</a:t>
            </a:r>
            <a:r>
              <a:rPr lang="zh-TW" altLang="en-US" b="1" dirty="0">
                <a:solidFill>
                  <a:schemeClr val="accent6"/>
                </a:solidFill>
              </a:rPr>
              <a:t>項（暫行特別措施</a:t>
            </a:r>
            <a:r>
              <a:rPr lang="zh-TW" altLang="en-US" b="1" dirty="0" smtClean="0">
                <a:solidFill>
                  <a:schemeClr val="accent6"/>
                </a:solidFill>
              </a:rPr>
              <a:t>）</a:t>
            </a:r>
            <a:endParaRPr lang="en-US" altLang="zh-TW" b="1" dirty="0" smtClean="0">
              <a:solidFill>
                <a:schemeClr val="accent6"/>
              </a:solidFill>
            </a:endParaRPr>
          </a:p>
          <a:p>
            <a:r>
              <a:rPr lang="en-US" altLang="zh-TW" dirty="0" smtClean="0"/>
              <a:t>9.</a:t>
            </a:r>
            <a:r>
              <a:rPr lang="zh-TW" altLang="en-US" dirty="0"/>
              <a:t> 「結果平等是邏輯推論平等或實質平等的必然結果。這些結果可能是反映數量和</a:t>
            </a:r>
            <a:r>
              <a:rPr lang="en-US" altLang="zh-TW" dirty="0"/>
              <a:t>(</a:t>
            </a:r>
            <a:r>
              <a:rPr lang="zh-TW" altLang="en-US" dirty="0"/>
              <a:t>或</a:t>
            </a:r>
            <a:r>
              <a:rPr lang="en-US" altLang="zh-TW" dirty="0"/>
              <a:t>)</a:t>
            </a:r>
            <a:r>
              <a:rPr lang="zh-TW" altLang="en-US" dirty="0"/>
              <a:t>品質，婦女與男性各在其領域中享有相關權利的人數幾乎相等，享有同等的收入、以及 同等的決策權和政治影響力，且使婦女免於遭受暴力。</a:t>
            </a:r>
            <a:r>
              <a:rPr lang="zh-TW" altLang="en-US" dirty="0" smtClean="0"/>
              <a:t>」</a:t>
            </a:r>
            <a:endParaRPr lang="en-US" altLang="zh-TW" dirty="0"/>
          </a:p>
          <a:p>
            <a:r>
              <a:rPr lang="en-US" altLang="zh-TW" dirty="0" smtClean="0"/>
              <a:t>18. </a:t>
            </a:r>
            <a:r>
              <a:rPr lang="zh-TW" altLang="en-US" dirty="0"/>
              <a:t>「締約國根據第 </a:t>
            </a:r>
            <a:r>
              <a:rPr lang="en-US" altLang="zh-TW" dirty="0"/>
              <a:t>4 </a:t>
            </a:r>
            <a:r>
              <a:rPr lang="zh-TW" altLang="en-US" dirty="0"/>
              <a:t>條第 </a:t>
            </a:r>
            <a:r>
              <a:rPr lang="en-US" altLang="zh-TW" dirty="0"/>
              <a:t>1 </a:t>
            </a:r>
            <a:r>
              <a:rPr lang="zh-TW" altLang="en-US" dirty="0"/>
              <a:t>項採取的措施旨應加速婦女 在政治、經濟、社會、文化、民間或其它任何領域的平等參與。委員認為該等措施的應用，並非不歧視準則的例外，而是強調暫行特別措施是締約國的一項必要策略，其目的是在享有人權和基本自由，以體現事實上或實質的男女平 等。雖然實施暫行特別措施往往用以補救過去歧視婦女所 造成的結果，但不論過去歧視婦女的證據如何，締約國仍應承擔</a:t>
            </a:r>
            <a:r>
              <a:rPr lang="en-US" altLang="zh-TW" dirty="0"/>
              <a:t>《</a:t>
            </a:r>
            <a:r>
              <a:rPr lang="zh-TW" altLang="en-US" dirty="0"/>
              <a:t>公約</a:t>
            </a:r>
            <a:r>
              <a:rPr lang="en-US" altLang="zh-TW" dirty="0"/>
              <a:t>》</a:t>
            </a:r>
            <a:r>
              <a:rPr lang="zh-TW" altLang="en-US" dirty="0"/>
              <a:t>規定的義務，改進婦女狀況以實現事實上或實質的男女平等。委員會認為，締約國根據</a:t>
            </a:r>
            <a:r>
              <a:rPr lang="en-US" altLang="zh-TW" dirty="0"/>
              <a:t>《</a:t>
            </a:r>
            <a:r>
              <a:rPr lang="zh-TW" altLang="en-US" dirty="0"/>
              <a:t>公約</a:t>
            </a:r>
            <a:r>
              <a:rPr lang="en-US" altLang="zh-TW" dirty="0"/>
              <a:t>》</a:t>
            </a:r>
            <a:r>
              <a:rPr lang="zh-TW" altLang="en-US" dirty="0"/>
              <a:t>採取並執行此類措施並未歧視男性。」</a:t>
            </a:r>
          </a:p>
        </p:txBody>
      </p:sp>
    </p:spTree>
    <p:extLst>
      <p:ext uri="{BB962C8B-B14F-4D97-AF65-F5344CB8AC3E}">
        <p14:creationId xmlns:p14="http://schemas.microsoft.com/office/powerpoint/2010/main" val="14147658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41801"/>
            <a:ext cx="12192000" cy="5720543"/>
          </a:xfrm>
          <a:prstGeom prst="rect">
            <a:avLst/>
          </a:prstGeom>
        </p:spPr>
      </p:pic>
      <p:sp>
        <p:nvSpPr>
          <p:cNvPr id="2" name="標題 1"/>
          <p:cNvSpPr>
            <a:spLocks noGrp="1"/>
          </p:cNvSpPr>
          <p:nvPr>
            <p:ph type="title"/>
          </p:nvPr>
        </p:nvSpPr>
        <p:spPr>
          <a:xfrm>
            <a:off x="412895" y="1058061"/>
            <a:ext cx="10972440" cy="1144800"/>
          </a:xfrm>
        </p:spPr>
        <p:txBody>
          <a:bodyPr/>
          <a:lstStyle/>
          <a:p>
            <a:r>
              <a:rPr lang="zh-TW" altLang="en-US" sz="3200" b="1" dirty="0"/>
              <a:t>七、</a:t>
            </a:r>
            <a:r>
              <a:rPr lang="en-US" altLang="zh-TW" sz="3200" b="1" dirty="0"/>
              <a:t>CEDAW</a:t>
            </a:r>
            <a:r>
              <a:rPr lang="zh-TW" altLang="en-US" sz="3200" b="1" dirty="0"/>
              <a:t>案例</a:t>
            </a:r>
            <a:r>
              <a:rPr lang="zh-TW" altLang="en-US" sz="3200" b="1" dirty="0" smtClean="0"/>
              <a:t>分享</a:t>
            </a:r>
            <a:r>
              <a:rPr lang="zh-TW" altLang="en-US" sz="3200" b="1" dirty="0"/>
              <a:t/>
            </a:r>
            <a:br>
              <a:rPr lang="zh-TW" altLang="en-US" sz="3200" b="1" dirty="0"/>
            </a:br>
            <a:r>
              <a:rPr lang="zh-TW" altLang="en-US" sz="3200" b="1" dirty="0"/>
              <a:t>本處考績委員及甄審委員三分之一性別比例</a:t>
            </a:r>
            <a:r>
              <a:rPr lang="en-US" altLang="zh-TW" sz="3200" dirty="0"/>
              <a:t/>
            </a:r>
            <a:br>
              <a:rPr lang="en-US" altLang="zh-TW" sz="3200" dirty="0"/>
            </a:br>
            <a:endParaRPr lang="zh-TW" altLang="zh-TW" sz="3200" b="1" dirty="0"/>
          </a:p>
        </p:txBody>
      </p:sp>
      <p:sp>
        <p:nvSpPr>
          <p:cNvPr id="4" name="投影片編號版面配置區 3"/>
          <p:cNvSpPr>
            <a:spLocks noGrp="1"/>
          </p:cNvSpPr>
          <p:nvPr>
            <p:ph type="sldNum" idx="15"/>
          </p:nvPr>
        </p:nvSpPr>
        <p:spPr/>
        <p:txBody>
          <a:bodyPr/>
          <a:lstStyle/>
          <a:p>
            <a:fld id="{CE94D773-78B3-4B2F-A03B-0472B767A791}" type="slidenum">
              <a:rPr lang="en-US" altLang="zh-TW" smtClean="0"/>
              <a:t>16</a:t>
            </a:fld>
            <a:endParaRPr lang="zh-TW" altLang="en-US"/>
          </a:p>
        </p:txBody>
      </p:sp>
      <p:pic>
        <p:nvPicPr>
          <p:cNvPr id="7" name="圖片 6"/>
          <p:cNvPicPr>
            <a:picLocks noChangeAspect="1"/>
          </p:cNvPicPr>
          <p:nvPr/>
        </p:nvPicPr>
        <p:blipFill>
          <a:blip r:embed="rId3"/>
          <a:stretch>
            <a:fillRect/>
          </a:stretch>
        </p:blipFill>
        <p:spPr>
          <a:xfrm>
            <a:off x="11419840" y="1"/>
            <a:ext cx="772160" cy="841800"/>
          </a:xfrm>
          <a:prstGeom prst="rect">
            <a:avLst/>
          </a:prstGeom>
        </p:spPr>
      </p:pic>
      <p:sp>
        <p:nvSpPr>
          <p:cNvPr id="3" name="文字方塊 2"/>
          <p:cNvSpPr txBox="1"/>
          <p:nvPr/>
        </p:nvSpPr>
        <p:spPr>
          <a:xfrm>
            <a:off x="714640" y="1953206"/>
            <a:ext cx="10364692" cy="3231654"/>
          </a:xfrm>
          <a:prstGeom prst="rect">
            <a:avLst/>
          </a:prstGeom>
          <a:noFill/>
        </p:spPr>
        <p:txBody>
          <a:bodyPr wrap="square" rtlCol="0">
            <a:spAutoFit/>
          </a:bodyPr>
          <a:lstStyle/>
          <a:p>
            <a:endParaRPr lang="en-US" altLang="zh-TW" dirty="0"/>
          </a:p>
          <a:p>
            <a:r>
              <a:rPr lang="en-US" altLang="zh-TW" sz="2400" b="1" dirty="0" smtClean="0"/>
              <a:t>(</a:t>
            </a:r>
            <a:r>
              <a:rPr lang="zh-TW" altLang="en-US" sz="2400" b="1" dirty="0"/>
              <a:t>四</a:t>
            </a:r>
            <a:r>
              <a:rPr lang="en-US" altLang="zh-TW" sz="2400" b="1" dirty="0" smtClean="0"/>
              <a:t>)</a:t>
            </a:r>
            <a:r>
              <a:rPr lang="zh-TW" altLang="en-US" sz="2400" b="1" dirty="0"/>
              <a:t>與</a:t>
            </a:r>
            <a:r>
              <a:rPr lang="en-US" altLang="zh-TW" sz="2400" b="1" dirty="0"/>
              <a:t>CEDAW</a:t>
            </a:r>
            <a:r>
              <a:rPr lang="zh-TW" altLang="en-US" sz="2400" b="1" dirty="0"/>
              <a:t>有關一般性建議</a:t>
            </a:r>
            <a:endParaRPr lang="en-US" altLang="zh-TW" sz="2400" dirty="0">
              <a:solidFill>
                <a:schemeClr val="tx2">
                  <a:lumMod val="50000"/>
                  <a:lumOff val="50000"/>
                </a:schemeClr>
              </a:solidFill>
            </a:endParaRPr>
          </a:p>
          <a:p>
            <a:r>
              <a:rPr lang="zh-TW" altLang="zh-TW" b="1" dirty="0" smtClean="0">
                <a:solidFill>
                  <a:schemeClr val="accent6"/>
                </a:solidFill>
              </a:rPr>
              <a:t>第</a:t>
            </a:r>
            <a:r>
              <a:rPr lang="en-US" altLang="zh-TW" b="1" dirty="0" smtClean="0">
                <a:solidFill>
                  <a:schemeClr val="accent6"/>
                </a:solidFill>
              </a:rPr>
              <a:t>25</a:t>
            </a:r>
            <a:r>
              <a:rPr lang="zh-TW" altLang="zh-TW" b="1" dirty="0" smtClean="0">
                <a:solidFill>
                  <a:schemeClr val="accent6"/>
                </a:solidFill>
              </a:rPr>
              <a:t>號</a:t>
            </a:r>
            <a:r>
              <a:rPr lang="zh-TW" altLang="zh-TW" b="1" dirty="0">
                <a:solidFill>
                  <a:schemeClr val="accent6"/>
                </a:solidFill>
              </a:rPr>
              <a:t>一般性建議</a:t>
            </a:r>
            <a:r>
              <a:rPr lang="zh-TW" altLang="zh-TW" b="1" dirty="0" smtClean="0">
                <a:solidFill>
                  <a:schemeClr val="accent6"/>
                </a:solidFill>
              </a:rPr>
              <a:t>：</a:t>
            </a:r>
            <a:r>
              <a:rPr lang="en-US" altLang="zh-TW" b="1" dirty="0">
                <a:solidFill>
                  <a:schemeClr val="accent6"/>
                </a:solidFill>
              </a:rPr>
              <a:t>《</a:t>
            </a:r>
            <a:r>
              <a:rPr lang="zh-TW" altLang="en-US" b="1" dirty="0">
                <a:solidFill>
                  <a:schemeClr val="accent6"/>
                </a:solidFill>
              </a:rPr>
              <a:t>公約</a:t>
            </a:r>
            <a:r>
              <a:rPr lang="en-US" altLang="zh-TW" b="1" dirty="0">
                <a:solidFill>
                  <a:schemeClr val="accent6"/>
                </a:solidFill>
              </a:rPr>
              <a:t>》</a:t>
            </a:r>
            <a:r>
              <a:rPr lang="zh-TW" altLang="en-US" b="1" dirty="0">
                <a:solidFill>
                  <a:schemeClr val="accent6"/>
                </a:solidFill>
              </a:rPr>
              <a:t>第</a:t>
            </a:r>
            <a:r>
              <a:rPr lang="en-US" altLang="zh-TW" b="1" dirty="0">
                <a:solidFill>
                  <a:schemeClr val="accent6"/>
                </a:solidFill>
              </a:rPr>
              <a:t>4</a:t>
            </a:r>
            <a:r>
              <a:rPr lang="zh-TW" altLang="en-US" b="1" dirty="0">
                <a:solidFill>
                  <a:schemeClr val="accent6"/>
                </a:solidFill>
              </a:rPr>
              <a:t>條第</a:t>
            </a:r>
            <a:r>
              <a:rPr lang="en-US" altLang="zh-TW" b="1" dirty="0">
                <a:solidFill>
                  <a:schemeClr val="accent6"/>
                </a:solidFill>
              </a:rPr>
              <a:t>1</a:t>
            </a:r>
            <a:r>
              <a:rPr lang="zh-TW" altLang="en-US" b="1" dirty="0">
                <a:solidFill>
                  <a:schemeClr val="accent6"/>
                </a:solidFill>
              </a:rPr>
              <a:t>項（暫行特別措施</a:t>
            </a:r>
            <a:r>
              <a:rPr lang="zh-TW" altLang="en-US" b="1" dirty="0" smtClean="0">
                <a:solidFill>
                  <a:schemeClr val="accent6"/>
                </a:solidFill>
              </a:rPr>
              <a:t>）</a:t>
            </a:r>
            <a:endParaRPr lang="en-US" altLang="zh-TW" b="1" dirty="0" smtClean="0">
              <a:solidFill>
                <a:schemeClr val="accent6"/>
              </a:solidFill>
            </a:endParaRPr>
          </a:p>
          <a:p>
            <a:r>
              <a:rPr lang="en-US" altLang="zh-TW" dirty="0" smtClean="0"/>
              <a:t>31</a:t>
            </a:r>
            <a:r>
              <a:rPr lang="en-US" altLang="zh-TW" dirty="0"/>
              <a:t>. </a:t>
            </a:r>
            <a:r>
              <a:rPr lang="zh-TW" altLang="en-US" dirty="0"/>
              <a:t>「締約國應在其憲法或國家立法中規定，允許採取暫行特別措施。委員會提請締約國注意，全面反歧視法、機會平等法，或關於男女平等的行政命令等，得以指導應採取何項暫行特別措施，以實現特定領域的單一或數個特定目標。該等指導亦得包含就業或教育的特別立法中。關於不歧視和暫行特別措施的相關立法，應涵蓋政府官員及私人組織或企業。</a:t>
            </a:r>
            <a:r>
              <a:rPr lang="zh-TW" altLang="en-US" dirty="0" smtClean="0"/>
              <a:t>」</a:t>
            </a:r>
            <a:endParaRPr lang="zh-TW" altLang="en-US" dirty="0"/>
          </a:p>
          <a:p>
            <a:r>
              <a:rPr lang="en-US" altLang="zh-TW" dirty="0" smtClean="0"/>
              <a:t>33. </a:t>
            </a:r>
            <a:r>
              <a:rPr lang="zh-TW" altLang="en-US" dirty="0"/>
              <a:t>「委員會重申，應依照具體國情和預計克服問題的性質，擬訂、實施和評價暫行特別措施行動計畫。委員會建議，締約國在報告中詳細說明旨在實現下列目標的行動計畫：為婦女創造機會，克服其在某些領域任職人數不足的問題；在某些領域重新分配資源和權力；和</a:t>
            </a:r>
            <a:r>
              <a:rPr lang="en-US" altLang="zh-TW" dirty="0"/>
              <a:t>(</a:t>
            </a:r>
            <a:r>
              <a:rPr lang="zh-TW" altLang="en-US" dirty="0"/>
              <a:t>或</a:t>
            </a:r>
            <a:r>
              <a:rPr lang="en-US" altLang="zh-TW" dirty="0"/>
              <a:t>)</a:t>
            </a:r>
            <a:r>
              <a:rPr lang="zh-TW" altLang="en-US" dirty="0"/>
              <a:t>開始進行體制改革，消除過去或現在的歧視現象，加速實現事實上的平等。」</a:t>
            </a:r>
          </a:p>
        </p:txBody>
      </p:sp>
    </p:spTree>
    <p:extLst>
      <p:ext uri="{BB962C8B-B14F-4D97-AF65-F5344CB8AC3E}">
        <p14:creationId xmlns:p14="http://schemas.microsoft.com/office/powerpoint/2010/main" val="3577553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41801"/>
            <a:ext cx="12192000" cy="5720543"/>
          </a:xfrm>
          <a:prstGeom prst="rect">
            <a:avLst/>
          </a:prstGeom>
        </p:spPr>
      </p:pic>
      <p:sp>
        <p:nvSpPr>
          <p:cNvPr id="2" name="標題 1"/>
          <p:cNvSpPr>
            <a:spLocks noGrp="1"/>
          </p:cNvSpPr>
          <p:nvPr>
            <p:ph type="title"/>
          </p:nvPr>
        </p:nvSpPr>
        <p:spPr>
          <a:xfrm>
            <a:off x="412895" y="1058061"/>
            <a:ext cx="10972440" cy="1144800"/>
          </a:xfrm>
        </p:spPr>
        <p:txBody>
          <a:bodyPr/>
          <a:lstStyle/>
          <a:p>
            <a:r>
              <a:rPr lang="zh-TW" altLang="en-US" sz="3200" b="1" dirty="0"/>
              <a:t>七、</a:t>
            </a:r>
            <a:r>
              <a:rPr lang="en-US" altLang="zh-TW" sz="3200" b="1" dirty="0"/>
              <a:t>CEDAW</a:t>
            </a:r>
            <a:r>
              <a:rPr lang="zh-TW" altLang="en-US" sz="3200" b="1" dirty="0"/>
              <a:t>案例</a:t>
            </a:r>
            <a:r>
              <a:rPr lang="zh-TW" altLang="en-US" sz="3200" b="1" dirty="0" smtClean="0"/>
              <a:t>分享</a:t>
            </a:r>
            <a:r>
              <a:rPr lang="zh-TW" altLang="en-US" sz="3200" b="1" dirty="0"/>
              <a:t/>
            </a:r>
            <a:br>
              <a:rPr lang="zh-TW" altLang="en-US" sz="3200" b="1" dirty="0"/>
            </a:br>
            <a:r>
              <a:rPr lang="zh-TW" altLang="en-US" sz="3200" b="1" dirty="0"/>
              <a:t>本處考績委員及甄審委員三分之一性別比例</a:t>
            </a:r>
            <a:r>
              <a:rPr lang="en-US" altLang="zh-TW" sz="3200" dirty="0"/>
              <a:t/>
            </a:r>
            <a:br>
              <a:rPr lang="en-US" altLang="zh-TW" sz="3200" dirty="0"/>
            </a:br>
            <a:endParaRPr lang="zh-TW" altLang="zh-TW" sz="3200" b="1" dirty="0"/>
          </a:p>
        </p:txBody>
      </p:sp>
      <p:sp>
        <p:nvSpPr>
          <p:cNvPr id="4" name="投影片編號版面配置區 3"/>
          <p:cNvSpPr>
            <a:spLocks noGrp="1"/>
          </p:cNvSpPr>
          <p:nvPr>
            <p:ph type="sldNum" idx="15"/>
          </p:nvPr>
        </p:nvSpPr>
        <p:spPr/>
        <p:txBody>
          <a:bodyPr/>
          <a:lstStyle/>
          <a:p>
            <a:fld id="{CE94D773-78B3-4B2F-A03B-0472B767A791}" type="slidenum">
              <a:rPr lang="en-US" altLang="zh-TW" smtClean="0"/>
              <a:t>17</a:t>
            </a:fld>
            <a:endParaRPr lang="zh-TW" altLang="en-US"/>
          </a:p>
        </p:txBody>
      </p:sp>
      <p:pic>
        <p:nvPicPr>
          <p:cNvPr id="7" name="圖片 6"/>
          <p:cNvPicPr>
            <a:picLocks noChangeAspect="1"/>
          </p:cNvPicPr>
          <p:nvPr/>
        </p:nvPicPr>
        <p:blipFill>
          <a:blip r:embed="rId3"/>
          <a:stretch>
            <a:fillRect/>
          </a:stretch>
        </p:blipFill>
        <p:spPr>
          <a:xfrm>
            <a:off x="11419840" y="1"/>
            <a:ext cx="772160" cy="841800"/>
          </a:xfrm>
          <a:prstGeom prst="rect">
            <a:avLst/>
          </a:prstGeom>
        </p:spPr>
      </p:pic>
      <p:sp>
        <p:nvSpPr>
          <p:cNvPr id="3" name="文字方塊 2"/>
          <p:cNvSpPr txBox="1"/>
          <p:nvPr/>
        </p:nvSpPr>
        <p:spPr>
          <a:xfrm>
            <a:off x="714640" y="1953206"/>
            <a:ext cx="10364692" cy="3508653"/>
          </a:xfrm>
          <a:prstGeom prst="rect">
            <a:avLst/>
          </a:prstGeom>
          <a:noFill/>
        </p:spPr>
        <p:txBody>
          <a:bodyPr wrap="square" rtlCol="0">
            <a:spAutoFit/>
          </a:bodyPr>
          <a:lstStyle/>
          <a:p>
            <a:endParaRPr lang="en-US" altLang="zh-TW" dirty="0"/>
          </a:p>
          <a:p>
            <a:r>
              <a:rPr lang="en-US" altLang="zh-TW" sz="2400" b="1" dirty="0" smtClean="0"/>
              <a:t>(</a:t>
            </a:r>
            <a:r>
              <a:rPr lang="zh-TW" altLang="en-US" sz="2400" b="1" dirty="0"/>
              <a:t>四</a:t>
            </a:r>
            <a:r>
              <a:rPr lang="en-US" altLang="zh-TW" sz="2400" b="1" dirty="0" smtClean="0"/>
              <a:t>)</a:t>
            </a:r>
            <a:r>
              <a:rPr lang="zh-TW" altLang="en-US" sz="2400" b="1" dirty="0"/>
              <a:t>與</a:t>
            </a:r>
            <a:r>
              <a:rPr lang="en-US" altLang="zh-TW" sz="2400" b="1" dirty="0"/>
              <a:t>CEDAW</a:t>
            </a:r>
            <a:r>
              <a:rPr lang="zh-TW" altLang="en-US" sz="2400" b="1" dirty="0"/>
              <a:t>有關一般性建議</a:t>
            </a:r>
            <a:endParaRPr lang="en-US" altLang="zh-TW" sz="2400" dirty="0">
              <a:solidFill>
                <a:schemeClr val="tx2">
                  <a:lumMod val="50000"/>
                  <a:lumOff val="50000"/>
                </a:schemeClr>
              </a:solidFill>
            </a:endParaRPr>
          </a:p>
          <a:p>
            <a:r>
              <a:rPr lang="zh-TW" altLang="zh-TW" b="1" dirty="0" smtClean="0">
                <a:solidFill>
                  <a:schemeClr val="accent6"/>
                </a:solidFill>
              </a:rPr>
              <a:t>第</a:t>
            </a:r>
            <a:r>
              <a:rPr lang="en-US" altLang="zh-TW" b="1" dirty="0" smtClean="0">
                <a:solidFill>
                  <a:schemeClr val="accent6"/>
                </a:solidFill>
              </a:rPr>
              <a:t>40</a:t>
            </a:r>
            <a:r>
              <a:rPr lang="zh-TW" altLang="zh-TW" b="1" dirty="0" smtClean="0">
                <a:solidFill>
                  <a:schemeClr val="accent6"/>
                </a:solidFill>
              </a:rPr>
              <a:t>號</a:t>
            </a:r>
            <a:r>
              <a:rPr lang="zh-TW" altLang="zh-TW" b="1" dirty="0">
                <a:solidFill>
                  <a:schemeClr val="accent6"/>
                </a:solidFill>
              </a:rPr>
              <a:t>一般性建議</a:t>
            </a:r>
            <a:r>
              <a:rPr lang="zh-TW" altLang="zh-TW" b="1" dirty="0" smtClean="0">
                <a:solidFill>
                  <a:schemeClr val="accent6"/>
                </a:solidFill>
              </a:rPr>
              <a:t>：</a:t>
            </a:r>
            <a:r>
              <a:rPr lang="zh-TW" altLang="en-US" b="1" dirty="0">
                <a:solidFill>
                  <a:schemeClr val="accent6"/>
                </a:solidFill>
              </a:rPr>
              <a:t>關於婦女在決策系統中平等和包容性代表</a:t>
            </a:r>
            <a:r>
              <a:rPr lang="zh-TW" altLang="en-US" b="1" dirty="0" smtClean="0">
                <a:solidFill>
                  <a:schemeClr val="accent6"/>
                </a:solidFill>
              </a:rPr>
              <a:t>權</a:t>
            </a:r>
            <a:endParaRPr lang="en-US" altLang="zh-TW" b="1" dirty="0">
              <a:solidFill>
                <a:schemeClr val="accent6"/>
              </a:solidFill>
            </a:endParaRPr>
          </a:p>
          <a:p>
            <a:r>
              <a:rPr lang="en-US" altLang="zh-TW" dirty="0" smtClean="0"/>
              <a:t>14. </a:t>
            </a:r>
            <a:r>
              <a:rPr lang="zh-TW" altLang="en-US" dirty="0"/>
              <a:t>「婦女在決策中占 </a:t>
            </a:r>
            <a:r>
              <a:rPr lang="en-US" altLang="zh-TW" dirty="0"/>
              <a:t>30%</a:t>
            </a:r>
            <a:r>
              <a:rPr lang="zh-TW" altLang="en-US" dirty="0"/>
              <a:t>的目標不符合</a:t>
            </a:r>
            <a:r>
              <a:rPr lang="en-US" altLang="zh-TW" dirty="0"/>
              <a:t>《</a:t>
            </a:r>
            <a:r>
              <a:rPr lang="zh-TW" altLang="en-US" dirty="0"/>
              <a:t>公約</a:t>
            </a:r>
            <a:r>
              <a:rPr lang="en-US" altLang="zh-TW" dirty="0"/>
              <a:t>》</a:t>
            </a:r>
            <a:r>
              <a:rPr lang="zh-TW" altLang="en-US" dirty="0"/>
              <a:t>消除對婦女歧視的核心目標</a:t>
            </a:r>
            <a:r>
              <a:rPr lang="zh-TW" altLang="en-US" dirty="0" smtClean="0"/>
              <a:t>，因為</a:t>
            </a:r>
            <a:r>
              <a:rPr lang="zh-TW" altLang="en-US" dirty="0"/>
              <a:t>這傳達了一個資訊，即男女不平等是合理的。只有當決策是建立在 </a:t>
            </a:r>
            <a:r>
              <a:rPr lang="en-US" altLang="zh-TW" dirty="0" smtClean="0"/>
              <a:t>50/50</a:t>
            </a:r>
            <a:r>
              <a:rPr lang="zh-TW" altLang="en-US" dirty="0" smtClean="0"/>
              <a:t> 均等</a:t>
            </a:r>
            <a:r>
              <a:rPr lang="zh-TW" altLang="en-US" dirty="0"/>
              <a:t>的基礎上並平等考慮到雙方的利益時，決策才會具有真正的、動態的意義</a:t>
            </a:r>
            <a:r>
              <a:rPr lang="zh-TW" altLang="en-US" dirty="0" smtClean="0"/>
              <a:t>和持久</a:t>
            </a:r>
            <a:r>
              <a:rPr lang="zh-TW" altLang="en-US" dirty="0"/>
              <a:t>的影響。婦女的平等和包容性代表權也是廉正的一個重要驅動因素，</a:t>
            </a:r>
            <a:r>
              <a:rPr lang="zh-TW" altLang="en-US" dirty="0" smtClean="0"/>
              <a:t>因為它</a:t>
            </a:r>
            <a:r>
              <a:rPr lang="zh-TW" altLang="en-US" dirty="0"/>
              <a:t>打破了預先建立的共謀網路。」</a:t>
            </a:r>
          </a:p>
          <a:p>
            <a:r>
              <a:rPr lang="en-US" altLang="zh-TW" dirty="0" smtClean="0"/>
              <a:t>15. </a:t>
            </a:r>
            <a:r>
              <a:rPr lang="zh-TW" altLang="en-US" dirty="0"/>
              <a:t>「委員會的結論性意見表明，越來越多的 締約國已經通過或正在考慮關於</a:t>
            </a:r>
            <a:r>
              <a:rPr lang="zh-TW" altLang="en-US" dirty="0" smtClean="0"/>
              <a:t>選舉</a:t>
            </a:r>
            <a:r>
              <a:rPr lang="zh-TW" altLang="en-US" dirty="0"/>
              <a:t>和其他決策角色的平等法律。均等意味著男女以 </a:t>
            </a:r>
            <a:r>
              <a:rPr lang="en-US" altLang="zh-TW" dirty="0" smtClean="0"/>
              <a:t>50/50</a:t>
            </a:r>
            <a:r>
              <a:rPr lang="zh-TW" altLang="en-US" dirty="0" smtClean="0"/>
              <a:t> 的</a:t>
            </a:r>
            <a:r>
              <a:rPr lang="zh-TW" altLang="en-US" dirty="0"/>
              <a:t>比例充分平等地</a:t>
            </a:r>
            <a:r>
              <a:rPr lang="zh-TW" altLang="en-US" dirty="0" smtClean="0"/>
              <a:t>分享權力</a:t>
            </a:r>
            <a:r>
              <a:rPr lang="zh-TW" altLang="en-US" dirty="0"/>
              <a:t>，這是包括政治、公共和經濟生活在內的所有領域的永久核心特徵。因此</a:t>
            </a:r>
            <a:r>
              <a:rPr lang="zh-TW" altLang="en-US" dirty="0" smtClean="0"/>
              <a:t>，一旦</a:t>
            </a:r>
            <a:r>
              <a:rPr lang="zh-TW" altLang="en-US" dirty="0"/>
              <a:t>婦女的歷史劣勢得到糾正，保障平等的立法就不會被取消，而是作為一</a:t>
            </a:r>
            <a:r>
              <a:rPr lang="zh-TW" altLang="en-US" dirty="0" smtClean="0"/>
              <a:t>項法律</a:t>
            </a:r>
            <a:r>
              <a:rPr lang="zh-TW" altLang="en-US" dirty="0"/>
              <a:t>原則以及善治的永久和普遍特徵而存在。本一般性建議中提到的均等</a:t>
            </a:r>
            <a:r>
              <a:rPr lang="zh-TW" altLang="en-US" dirty="0" smtClean="0"/>
              <a:t>總是指</a:t>
            </a:r>
            <a:r>
              <a:rPr lang="zh-TW" altLang="en-US" dirty="0"/>
              <a:t>各類男女比例 </a:t>
            </a:r>
            <a:r>
              <a:rPr lang="en-US" altLang="zh-TW" dirty="0" smtClean="0"/>
              <a:t>50/50</a:t>
            </a:r>
            <a:r>
              <a:rPr lang="zh-TW" altLang="en-US" dirty="0" smtClean="0"/>
              <a:t> 均等</a:t>
            </a:r>
            <a:r>
              <a:rPr lang="zh-TW" altLang="en-US" dirty="0"/>
              <a:t>。」</a:t>
            </a:r>
          </a:p>
        </p:txBody>
      </p:sp>
    </p:spTree>
    <p:extLst>
      <p:ext uri="{BB962C8B-B14F-4D97-AF65-F5344CB8AC3E}">
        <p14:creationId xmlns:p14="http://schemas.microsoft.com/office/powerpoint/2010/main" val="30532263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41801"/>
            <a:ext cx="12192000" cy="5720543"/>
          </a:xfrm>
          <a:prstGeom prst="rect">
            <a:avLst/>
          </a:prstGeom>
        </p:spPr>
      </p:pic>
      <p:sp>
        <p:nvSpPr>
          <p:cNvPr id="2" name="標題 1"/>
          <p:cNvSpPr>
            <a:spLocks noGrp="1"/>
          </p:cNvSpPr>
          <p:nvPr>
            <p:ph type="title"/>
          </p:nvPr>
        </p:nvSpPr>
        <p:spPr>
          <a:xfrm>
            <a:off x="412895" y="1058061"/>
            <a:ext cx="10972440" cy="1144800"/>
          </a:xfrm>
        </p:spPr>
        <p:txBody>
          <a:bodyPr/>
          <a:lstStyle/>
          <a:p>
            <a:r>
              <a:rPr lang="zh-TW" altLang="en-US" sz="3200" b="1" dirty="0"/>
              <a:t>七、</a:t>
            </a:r>
            <a:r>
              <a:rPr lang="en-US" altLang="zh-TW" sz="3200" b="1" dirty="0"/>
              <a:t>CEDAW</a:t>
            </a:r>
            <a:r>
              <a:rPr lang="zh-TW" altLang="en-US" sz="3200" b="1" dirty="0"/>
              <a:t>案例</a:t>
            </a:r>
            <a:r>
              <a:rPr lang="zh-TW" altLang="en-US" sz="3200" b="1" dirty="0" smtClean="0"/>
              <a:t>分享</a:t>
            </a:r>
            <a:r>
              <a:rPr lang="zh-TW" altLang="en-US" sz="3200" b="1" dirty="0"/>
              <a:t/>
            </a:r>
            <a:br>
              <a:rPr lang="zh-TW" altLang="en-US" sz="3200" b="1" dirty="0"/>
            </a:br>
            <a:r>
              <a:rPr lang="zh-TW" altLang="en-US" sz="3200" b="1" dirty="0"/>
              <a:t>本處考績委員及甄審委員三分之一性別比例</a:t>
            </a:r>
            <a:r>
              <a:rPr lang="en-US" altLang="zh-TW" sz="3200" dirty="0"/>
              <a:t/>
            </a:r>
            <a:br>
              <a:rPr lang="en-US" altLang="zh-TW" sz="3200" dirty="0"/>
            </a:br>
            <a:endParaRPr lang="zh-TW" altLang="zh-TW" sz="3200" b="1" dirty="0"/>
          </a:p>
        </p:txBody>
      </p:sp>
      <p:sp>
        <p:nvSpPr>
          <p:cNvPr id="4" name="投影片編號版面配置區 3"/>
          <p:cNvSpPr>
            <a:spLocks noGrp="1"/>
          </p:cNvSpPr>
          <p:nvPr>
            <p:ph type="sldNum" idx="15"/>
          </p:nvPr>
        </p:nvSpPr>
        <p:spPr/>
        <p:txBody>
          <a:bodyPr/>
          <a:lstStyle/>
          <a:p>
            <a:fld id="{CE94D773-78B3-4B2F-A03B-0472B767A791}" type="slidenum">
              <a:rPr lang="en-US" altLang="zh-TW" smtClean="0"/>
              <a:t>18</a:t>
            </a:fld>
            <a:endParaRPr lang="zh-TW" altLang="en-US"/>
          </a:p>
        </p:txBody>
      </p:sp>
      <p:pic>
        <p:nvPicPr>
          <p:cNvPr id="7" name="圖片 6"/>
          <p:cNvPicPr>
            <a:picLocks noChangeAspect="1"/>
          </p:cNvPicPr>
          <p:nvPr/>
        </p:nvPicPr>
        <p:blipFill>
          <a:blip r:embed="rId3"/>
          <a:stretch>
            <a:fillRect/>
          </a:stretch>
        </p:blipFill>
        <p:spPr>
          <a:xfrm>
            <a:off x="11419840" y="1"/>
            <a:ext cx="772160" cy="841800"/>
          </a:xfrm>
          <a:prstGeom prst="rect">
            <a:avLst/>
          </a:prstGeom>
        </p:spPr>
      </p:pic>
      <p:sp>
        <p:nvSpPr>
          <p:cNvPr id="3" name="文字方塊 2"/>
          <p:cNvSpPr txBox="1"/>
          <p:nvPr/>
        </p:nvSpPr>
        <p:spPr>
          <a:xfrm>
            <a:off x="744832" y="2015011"/>
            <a:ext cx="10308565" cy="3785652"/>
          </a:xfrm>
          <a:prstGeom prst="rect">
            <a:avLst/>
          </a:prstGeom>
          <a:noFill/>
        </p:spPr>
        <p:txBody>
          <a:bodyPr wrap="square" rtlCol="0">
            <a:spAutoFit/>
          </a:bodyPr>
          <a:lstStyle/>
          <a:p>
            <a:endParaRPr lang="en-US" altLang="zh-TW" dirty="0"/>
          </a:p>
          <a:p>
            <a:r>
              <a:rPr lang="en-US" altLang="zh-TW" sz="2400" b="1" dirty="0" smtClean="0"/>
              <a:t>(</a:t>
            </a:r>
            <a:r>
              <a:rPr lang="zh-TW" altLang="en-US" sz="2400" b="1" dirty="0"/>
              <a:t>五</a:t>
            </a:r>
            <a:r>
              <a:rPr lang="en-US" altLang="zh-TW" sz="2400" b="1" dirty="0" smtClean="0"/>
              <a:t>)</a:t>
            </a:r>
            <a:r>
              <a:rPr lang="zh-TW" altLang="en-US" sz="2400" b="1" dirty="0"/>
              <a:t>與</a:t>
            </a:r>
            <a:r>
              <a:rPr lang="en-US" altLang="zh-TW" sz="2400" b="1" dirty="0"/>
              <a:t>CEDAW</a:t>
            </a:r>
            <a:r>
              <a:rPr lang="zh-TW" altLang="en-US" sz="2400" b="1" dirty="0"/>
              <a:t>有關國家報告</a:t>
            </a:r>
            <a:r>
              <a:rPr lang="en-US" altLang="zh-TW" sz="2400" b="1" dirty="0"/>
              <a:t>(</a:t>
            </a:r>
            <a:r>
              <a:rPr lang="zh-TW" altLang="en-US" sz="2400" b="1" dirty="0"/>
              <a:t>第</a:t>
            </a:r>
            <a:r>
              <a:rPr lang="en-US" altLang="zh-TW" sz="2400" b="1" dirty="0"/>
              <a:t>4</a:t>
            </a:r>
            <a:r>
              <a:rPr lang="zh-TW" altLang="en-US" sz="2400" b="1" dirty="0"/>
              <a:t>次</a:t>
            </a:r>
            <a:r>
              <a:rPr lang="en-US" altLang="zh-TW" sz="2400" b="1" dirty="0"/>
              <a:t>)</a:t>
            </a:r>
            <a:endParaRPr lang="en-US" altLang="zh-TW" sz="2400" dirty="0">
              <a:solidFill>
                <a:schemeClr val="tx2">
                  <a:lumMod val="50000"/>
                  <a:lumOff val="50000"/>
                </a:schemeClr>
              </a:solidFill>
            </a:endParaRPr>
          </a:p>
          <a:p>
            <a:r>
              <a:rPr lang="zh-TW" altLang="en-US" b="1" dirty="0" smtClean="0">
                <a:solidFill>
                  <a:schemeClr val="accent6"/>
                </a:solidFill>
              </a:rPr>
              <a:t>第</a:t>
            </a:r>
            <a:r>
              <a:rPr lang="en-US" altLang="zh-TW" b="1" dirty="0" smtClean="0">
                <a:solidFill>
                  <a:schemeClr val="accent6"/>
                </a:solidFill>
              </a:rPr>
              <a:t>24</a:t>
            </a:r>
            <a:r>
              <a:rPr lang="zh-TW" altLang="en-US" b="1" dirty="0" smtClean="0">
                <a:solidFill>
                  <a:schemeClr val="accent6"/>
                </a:solidFill>
              </a:rPr>
              <a:t>點次</a:t>
            </a:r>
            <a:r>
              <a:rPr lang="zh-TW" altLang="en-US" dirty="0">
                <a:latin typeface="新細明體" panose="02020500000000000000" pitchFamily="18" charset="-120"/>
                <a:ea typeface="新細明體" panose="02020500000000000000" pitchFamily="18" charset="-120"/>
              </a:rPr>
              <a:t>：審查委員會注意到目前已有各種暫行特別措施來加速女性和</a:t>
            </a:r>
            <a:r>
              <a:rPr lang="zh-TW" altLang="en-US" dirty="0" smtClean="0">
                <a:latin typeface="新細明體" panose="02020500000000000000" pitchFamily="18" charset="-120"/>
                <a:ea typeface="新細明體" panose="02020500000000000000" pitchFamily="18" charset="-120"/>
              </a:rPr>
              <a:t>男性</a:t>
            </a:r>
            <a:r>
              <a:rPr lang="zh-TW" altLang="en-US" dirty="0">
                <a:latin typeface="新細明體" panose="02020500000000000000" pitchFamily="18" charset="-120"/>
                <a:ea typeface="新細明體" panose="02020500000000000000" pitchFamily="18" charset="-120"/>
              </a:rPr>
              <a:t>實質平等，但此等努力仍相當有限。審查委員會亦注意到</a:t>
            </a:r>
            <a:r>
              <a:rPr lang="zh-TW" altLang="en-US" dirty="0" smtClean="0">
                <a:latin typeface="新細明體" panose="02020500000000000000" pitchFamily="18" charset="-120"/>
                <a:ea typeface="新細明體" panose="02020500000000000000" pitchFamily="18" charset="-120"/>
              </a:rPr>
              <a:t>行政院</a:t>
            </a:r>
            <a:r>
              <a:rPr lang="zh-TW" altLang="en-US" dirty="0">
                <a:latin typeface="新細明體" panose="02020500000000000000" pitchFamily="18" charset="-120"/>
                <a:ea typeface="新細明體" panose="02020500000000000000" pitchFamily="18" charset="-120"/>
              </a:rPr>
              <a:t>將「促進公私部門決策參與之性別平等」設為 </a:t>
            </a:r>
            <a:r>
              <a:rPr lang="en-US" altLang="zh-TW" dirty="0">
                <a:latin typeface="新細明體" panose="02020500000000000000" pitchFamily="18" charset="-120"/>
                <a:ea typeface="新細明體" panose="02020500000000000000" pitchFamily="18" charset="-120"/>
              </a:rPr>
              <a:t>2018 </a:t>
            </a:r>
            <a:r>
              <a:rPr lang="zh-TW" altLang="en-US" dirty="0">
                <a:latin typeface="新細明體" panose="02020500000000000000" pitchFamily="18" charset="-120"/>
                <a:ea typeface="新細明體" panose="02020500000000000000" pitchFamily="18" charset="-120"/>
              </a:rPr>
              <a:t>年</a:t>
            </a:r>
            <a:r>
              <a:rPr lang="zh-TW" altLang="en-US" dirty="0" smtClean="0">
                <a:latin typeface="新細明體" panose="02020500000000000000" pitchFamily="18" charset="-120"/>
                <a:ea typeface="新細明體" panose="02020500000000000000" pitchFamily="18" charset="-120"/>
              </a:rPr>
              <a:t>重要議題</a:t>
            </a:r>
            <a:r>
              <a:rPr lang="zh-TW" altLang="en-US" dirty="0">
                <a:latin typeface="新細明體" panose="02020500000000000000" pitchFamily="18" charset="-120"/>
                <a:ea typeface="新細明體" panose="02020500000000000000" pitchFamily="18" charset="-120"/>
              </a:rPr>
              <a:t>，然而審查委員會關切：</a:t>
            </a:r>
          </a:p>
          <a:p>
            <a:r>
              <a:rPr lang="en-US" altLang="zh-TW" dirty="0">
                <a:latin typeface="新細明體" panose="02020500000000000000" pitchFamily="18" charset="-120"/>
                <a:ea typeface="新細明體" panose="02020500000000000000" pitchFamily="18" charset="-120"/>
              </a:rPr>
              <a:t>(a) </a:t>
            </a:r>
            <a:r>
              <a:rPr lang="zh-TW" altLang="en-US" dirty="0">
                <a:latin typeface="新細明體" panose="02020500000000000000" pitchFamily="18" charset="-120"/>
                <a:ea typeface="新細明體" panose="02020500000000000000" pitchFamily="18" charset="-120"/>
              </a:rPr>
              <a:t>未充分使用加速實質性別平等之暫行特別措施，尤其在公</a:t>
            </a:r>
            <a:r>
              <a:rPr lang="zh-TW" altLang="en-US" dirty="0" smtClean="0">
                <a:latin typeface="新細明體" panose="02020500000000000000" pitchFamily="18" charset="-120"/>
                <a:ea typeface="新細明體" panose="02020500000000000000" pitchFamily="18" charset="-120"/>
              </a:rPr>
              <a:t>部門</a:t>
            </a:r>
            <a:r>
              <a:rPr lang="zh-TW" altLang="en-US" dirty="0">
                <a:latin typeface="新細明體" panose="02020500000000000000" pitchFamily="18" charset="-120"/>
                <a:ea typeface="新細明體" panose="02020500000000000000" pitchFamily="18" charset="-120"/>
              </a:rPr>
              <a:t>及政治領域之女性代表方面，以及來自遭受交叉及多重</a:t>
            </a:r>
            <a:r>
              <a:rPr lang="zh-TW" altLang="en-US" dirty="0" smtClean="0">
                <a:latin typeface="新細明體" panose="02020500000000000000" pitchFamily="18" charset="-120"/>
                <a:ea typeface="新細明體" panose="02020500000000000000" pitchFamily="18" charset="-120"/>
              </a:rPr>
              <a:t>歧視</a:t>
            </a:r>
            <a:r>
              <a:rPr lang="zh-TW" altLang="en-US" dirty="0">
                <a:latin typeface="新細明體" panose="02020500000000000000" pitchFamily="18" charset="-120"/>
                <a:ea typeface="新細明體" panose="02020500000000000000" pitchFamily="18" charset="-120"/>
              </a:rPr>
              <a:t>之不利處境群體之女性 </a:t>
            </a:r>
            <a:r>
              <a:rPr lang="en-US" altLang="zh-TW" dirty="0">
                <a:latin typeface="新細明體" panose="02020500000000000000" pitchFamily="18" charset="-120"/>
                <a:ea typeface="新細明體" panose="02020500000000000000" pitchFamily="18" charset="-120"/>
              </a:rPr>
              <a:t>(</a:t>
            </a:r>
            <a:r>
              <a:rPr lang="zh-TW" altLang="en-US" dirty="0">
                <a:latin typeface="新細明體" panose="02020500000000000000" pitchFamily="18" charset="-120"/>
                <a:ea typeface="新細明體" panose="02020500000000000000" pitchFamily="18" charset="-120"/>
              </a:rPr>
              <a:t>如農村、偏遠地區、身心障礙、</a:t>
            </a:r>
            <a:r>
              <a:rPr lang="zh-TW" altLang="en-US" dirty="0" smtClean="0">
                <a:latin typeface="新細明體" panose="02020500000000000000" pitchFamily="18" charset="-120"/>
                <a:ea typeface="新細明體" panose="02020500000000000000" pitchFamily="18" charset="-120"/>
              </a:rPr>
              <a:t>原住民</a:t>
            </a:r>
            <a:r>
              <a:rPr lang="zh-TW" altLang="en-US" dirty="0">
                <a:latin typeface="新細明體" panose="02020500000000000000" pitchFamily="18" charset="-120"/>
                <a:ea typeface="新細明體" panose="02020500000000000000" pitchFamily="18" charset="-120"/>
              </a:rPr>
              <a:t>、高齡、移民、同性戀、雙性戀、跨性別女性 </a:t>
            </a:r>
            <a:r>
              <a:rPr lang="en-US" altLang="zh-TW" dirty="0">
                <a:latin typeface="新細明體" panose="02020500000000000000" pitchFamily="18" charset="-120"/>
                <a:ea typeface="新細明體" panose="02020500000000000000" pitchFamily="18" charset="-120"/>
              </a:rPr>
              <a:t>)</a:t>
            </a:r>
            <a:r>
              <a:rPr lang="zh-TW" altLang="en-US" dirty="0">
                <a:latin typeface="新細明體" panose="02020500000000000000" pitchFamily="18" charset="-120"/>
                <a:ea typeface="新細明體" panose="02020500000000000000" pitchFamily="18" charset="-120"/>
              </a:rPr>
              <a:t>方面；</a:t>
            </a:r>
          </a:p>
          <a:p>
            <a:r>
              <a:rPr lang="en-US" altLang="zh-TW" dirty="0">
                <a:latin typeface="新細明體" panose="02020500000000000000" pitchFamily="18" charset="-120"/>
                <a:ea typeface="新細明體" panose="02020500000000000000" pitchFamily="18" charset="-120"/>
              </a:rPr>
              <a:t>(b) </a:t>
            </a:r>
            <a:r>
              <a:rPr lang="zh-TW" altLang="en-US" dirty="0">
                <a:latin typeface="新細明體" panose="02020500000000000000" pitchFamily="18" charset="-120"/>
                <a:ea typeface="新細明體" panose="02020500000000000000" pitchFamily="18" charset="-120"/>
              </a:rPr>
              <a:t>目前使用較無效的自願性措施及其他誘因，而非法定配額</a:t>
            </a:r>
            <a:r>
              <a:rPr lang="zh-TW" altLang="en-US" dirty="0" smtClean="0">
                <a:latin typeface="新細明體" panose="02020500000000000000" pitchFamily="18" charset="-120"/>
                <a:ea typeface="新細明體" panose="02020500000000000000" pitchFamily="18" charset="-120"/>
              </a:rPr>
              <a:t>；</a:t>
            </a:r>
            <a:endParaRPr lang="zh-TW" altLang="en-US" dirty="0">
              <a:latin typeface="新細明體" panose="02020500000000000000" pitchFamily="18" charset="-120"/>
              <a:ea typeface="新細明體" panose="02020500000000000000" pitchFamily="18" charset="-120"/>
            </a:endParaRPr>
          </a:p>
          <a:p>
            <a:r>
              <a:rPr lang="en-US" altLang="zh-TW" dirty="0">
                <a:latin typeface="新細明體" panose="02020500000000000000" pitchFamily="18" charset="-120"/>
                <a:ea typeface="新細明體" panose="02020500000000000000" pitchFamily="18" charset="-120"/>
              </a:rPr>
              <a:t>(c) </a:t>
            </a:r>
            <a:r>
              <a:rPr lang="zh-TW" altLang="en-US" dirty="0">
                <a:latin typeface="新細明體" panose="02020500000000000000" pitchFamily="18" charset="-120"/>
                <a:ea typeface="新細明體" panose="02020500000000000000" pitchFamily="18" charset="-120"/>
              </a:rPr>
              <a:t>暫行特別措施的使用受限，可能反應出政府對此概念之</a:t>
            </a:r>
            <a:r>
              <a:rPr lang="zh-TW" altLang="en-US" dirty="0" smtClean="0">
                <a:latin typeface="新細明體" panose="02020500000000000000" pitchFamily="18" charset="-120"/>
                <a:ea typeface="新細明體" panose="02020500000000000000" pitchFamily="18" charset="-120"/>
              </a:rPr>
              <a:t>認識並不</a:t>
            </a:r>
            <a:r>
              <a:rPr lang="zh-TW" altLang="en-US" dirty="0">
                <a:latin typeface="新細明體" panose="02020500000000000000" pitchFamily="18" charset="-120"/>
                <a:ea typeface="新細明體" panose="02020500000000000000" pitchFamily="18" charset="-120"/>
              </a:rPr>
              <a:t>完全符合 </a:t>
            </a:r>
            <a:r>
              <a:rPr lang="en-US" altLang="zh-TW" dirty="0">
                <a:latin typeface="新細明體" panose="02020500000000000000" pitchFamily="18" charset="-120"/>
                <a:ea typeface="新細明體" panose="02020500000000000000" pitchFamily="18" charset="-120"/>
              </a:rPr>
              <a:t>CEDAW</a:t>
            </a:r>
            <a:r>
              <a:rPr lang="zh-TW" altLang="en-US" dirty="0">
                <a:latin typeface="新細明體" panose="02020500000000000000" pitchFamily="18" charset="-120"/>
                <a:ea typeface="新細明體" panose="02020500000000000000" pitchFamily="18" charset="-120"/>
              </a:rPr>
              <a:t>第 </a:t>
            </a:r>
            <a:r>
              <a:rPr lang="en-US" altLang="zh-TW" dirty="0">
                <a:latin typeface="新細明體" panose="02020500000000000000" pitchFamily="18" charset="-120"/>
                <a:ea typeface="新細明體" panose="02020500000000000000" pitchFamily="18" charset="-120"/>
              </a:rPr>
              <a:t>4 </a:t>
            </a:r>
            <a:r>
              <a:rPr lang="zh-TW" altLang="en-US" dirty="0">
                <a:latin typeface="新細明體" panose="02020500000000000000" pitchFamily="18" charset="-120"/>
                <a:ea typeface="新細明體" panose="02020500000000000000" pitchFamily="18" charset="-120"/>
              </a:rPr>
              <a:t>條第 </a:t>
            </a:r>
            <a:r>
              <a:rPr lang="en-US" altLang="zh-TW" dirty="0">
                <a:latin typeface="新細明體" panose="02020500000000000000" pitchFamily="18" charset="-120"/>
                <a:ea typeface="新細明體" panose="02020500000000000000" pitchFamily="18" charset="-120"/>
              </a:rPr>
              <a:t>1 </a:t>
            </a:r>
            <a:r>
              <a:rPr lang="zh-TW" altLang="en-US" dirty="0">
                <a:latin typeface="新細明體" panose="02020500000000000000" pitchFamily="18" charset="-120"/>
                <a:ea typeface="新細明體" panose="02020500000000000000" pitchFamily="18" charset="-120"/>
              </a:rPr>
              <a:t>段及 </a:t>
            </a:r>
            <a:r>
              <a:rPr lang="en-US" altLang="zh-TW" dirty="0">
                <a:latin typeface="新細明體" panose="02020500000000000000" pitchFamily="18" charset="-120"/>
                <a:ea typeface="新細明體" panose="02020500000000000000" pitchFamily="18" charset="-120"/>
              </a:rPr>
              <a:t>CEDAW </a:t>
            </a:r>
            <a:r>
              <a:rPr lang="zh-TW" altLang="en-US" dirty="0">
                <a:latin typeface="新細明體" panose="02020500000000000000" pitchFamily="18" charset="-120"/>
                <a:ea typeface="新細明體" panose="02020500000000000000" pitchFamily="18" charset="-120"/>
              </a:rPr>
              <a:t>委員會第 </a:t>
            </a:r>
            <a:r>
              <a:rPr lang="en-US" altLang="zh-TW" dirty="0">
                <a:latin typeface="新細明體" panose="02020500000000000000" pitchFamily="18" charset="-120"/>
                <a:ea typeface="新細明體" panose="02020500000000000000" pitchFamily="18" charset="-120"/>
              </a:rPr>
              <a:t>25 </a:t>
            </a:r>
            <a:r>
              <a:rPr lang="zh-TW" altLang="en-US" dirty="0">
                <a:latin typeface="新細明體" panose="02020500000000000000" pitchFamily="18" charset="-120"/>
                <a:ea typeface="新細明體" panose="02020500000000000000" pitchFamily="18" charset="-120"/>
              </a:rPr>
              <a:t>號一般性建議對此類措施之看法。</a:t>
            </a:r>
            <a:endParaRPr lang="zh-TW" altLang="zh-TW" dirty="0"/>
          </a:p>
          <a:p>
            <a:r>
              <a:rPr lang="zh-TW" altLang="en-US" b="1" dirty="0" smtClean="0">
                <a:solidFill>
                  <a:schemeClr val="accent6"/>
                </a:solidFill>
              </a:rPr>
              <a:t>第</a:t>
            </a:r>
            <a:r>
              <a:rPr lang="en-US" altLang="zh-TW" b="1" dirty="0" smtClean="0">
                <a:solidFill>
                  <a:schemeClr val="accent6"/>
                </a:solidFill>
              </a:rPr>
              <a:t>25</a:t>
            </a:r>
            <a:r>
              <a:rPr lang="zh-TW" altLang="en-US" b="1" dirty="0" smtClean="0">
                <a:solidFill>
                  <a:schemeClr val="accent6"/>
                </a:solidFill>
              </a:rPr>
              <a:t>點次</a:t>
            </a:r>
            <a:r>
              <a:rPr lang="zh-TW" altLang="en-US" dirty="0" smtClean="0">
                <a:latin typeface="新細明體" panose="02020500000000000000" pitchFamily="18" charset="-120"/>
                <a:ea typeface="新細明體" panose="02020500000000000000" pitchFamily="18" charset="-120"/>
              </a:rPr>
              <a:t>：</a:t>
            </a:r>
            <a:r>
              <a:rPr lang="en-US" altLang="zh-TW" dirty="0" smtClean="0">
                <a:latin typeface="新細明體" panose="02020500000000000000" pitchFamily="18" charset="-120"/>
                <a:ea typeface="新細明體" panose="02020500000000000000" pitchFamily="18" charset="-120"/>
              </a:rPr>
              <a:t>(c</a:t>
            </a:r>
            <a:r>
              <a:rPr lang="en-US" altLang="zh-TW" dirty="0">
                <a:latin typeface="新細明體" panose="02020500000000000000" pitchFamily="18" charset="-120"/>
                <a:ea typeface="新細明體" panose="02020500000000000000" pitchFamily="18" charset="-120"/>
              </a:rPr>
              <a:t>) </a:t>
            </a:r>
            <a:r>
              <a:rPr lang="zh-TW" altLang="en-US" dirty="0">
                <a:latin typeface="新細明體" panose="02020500000000000000" pitchFamily="18" charset="-120"/>
                <a:ea typeface="新細明體" panose="02020500000000000000" pitchFamily="18" charset="-120"/>
              </a:rPr>
              <a:t>考慮將三分之一性別比例提升至 </a:t>
            </a:r>
            <a:r>
              <a:rPr lang="en-US" altLang="zh-TW" dirty="0">
                <a:latin typeface="新細明體" panose="02020500000000000000" pitchFamily="18" charset="-120"/>
                <a:ea typeface="新細明體" panose="02020500000000000000" pitchFamily="18" charset="-120"/>
              </a:rPr>
              <a:t>40 </a:t>
            </a:r>
            <a:r>
              <a:rPr lang="zh-TW" altLang="en-US" dirty="0">
                <a:latin typeface="新細明體" panose="02020500000000000000" pitchFamily="18" charset="-120"/>
                <a:ea typeface="新細明體" panose="02020500000000000000" pitchFamily="18" charset="-120"/>
              </a:rPr>
              <a:t>目標或以性別平衡</a:t>
            </a:r>
            <a:r>
              <a:rPr lang="zh-TW" altLang="en-US" dirty="0" smtClean="0">
                <a:latin typeface="新細明體" panose="02020500000000000000" pitchFamily="18" charset="-120"/>
                <a:ea typeface="新細明體" panose="02020500000000000000" pitchFamily="18" charset="-120"/>
              </a:rPr>
              <a:t>原則</a:t>
            </a:r>
            <a:r>
              <a:rPr lang="en-US" altLang="zh-TW" dirty="0" smtClean="0">
                <a:latin typeface="新細明體" panose="02020500000000000000" pitchFamily="18" charset="-120"/>
                <a:ea typeface="新細明體" panose="02020500000000000000" pitchFamily="18" charset="-120"/>
              </a:rPr>
              <a:t>(</a:t>
            </a:r>
            <a:r>
              <a:rPr lang="en-US" altLang="zh-TW" dirty="0">
                <a:latin typeface="新細明體" panose="02020500000000000000" pitchFamily="18" charset="-120"/>
                <a:ea typeface="新細明體" panose="02020500000000000000" pitchFamily="18" charset="-120"/>
              </a:rPr>
              <a:t>50:50)</a:t>
            </a:r>
            <a:r>
              <a:rPr lang="zh-TW" altLang="en-US" dirty="0">
                <a:latin typeface="新細明體" panose="02020500000000000000" pitchFamily="18" charset="-120"/>
                <a:ea typeface="新細明體" panose="02020500000000000000" pitchFamily="18" charset="-120"/>
              </a:rPr>
              <a:t>取代，以免實務中三分之一性別比例目標反而成為公</a:t>
            </a:r>
            <a:r>
              <a:rPr lang="zh-TW" altLang="en-US" dirty="0" smtClean="0">
                <a:latin typeface="新細明體" panose="02020500000000000000" pitchFamily="18" charset="-120"/>
                <a:ea typeface="新細明體" panose="02020500000000000000" pitchFamily="18" charset="-120"/>
              </a:rPr>
              <a:t>部門</a:t>
            </a:r>
            <a:r>
              <a:rPr lang="zh-TW" altLang="en-US" dirty="0">
                <a:latin typeface="新細明體" panose="02020500000000000000" pitchFamily="18" charset="-120"/>
                <a:ea typeface="新細明體" panose="02020500000000000000" pitchFamily="18" charset="-120"/>
              </a:rPr>
              <a:t>、政治、經濟決策中女性代表之</a:t>
            </a:r>
            <a:r>
              <a:rPr lang="zh-TW" altLang="en-US" dirty="0" smtClean="0">
                <a:latin typeface="新細明體" panose="02020500000000000000" pitchFamily="18" charset="-120"/>
                <a:ea typeface="新細明體" panose="02020500000000000000" pitchFamily="18" charset="-120"/>
              </a:rPr>
              <a:t>上限</a:t>
            </a:r>
            <a:r>
              <a:rPr lang="zh-TW" altLang="en-US" dirty="0">
                <a:latin typeface="新細明體" panose="02020500000000000000" pitchFamily="18" charset="-120"/>
                <a:ea typeface="新細明體" panose="02020500000000000000" pitchFamily="18" charset="-120"/>
              </a:rPr>
              <a:t>。</a:t>
            </a:r>
            <a:endParaRPr lang="en-US" altLang="zh-TW" dirty="0">
              <a:latin typeface="新細明體" panose="02020500000000000000" pitchFamily="18" charset="-120"/>
              <a:ea typeface="新細明體" panose="02020500000000000000" pitchFamily="18" charset="-120"/>
            </a:endParaRPr>
          </a:p>
        </p:txBody>
      </p:sp>
    </p:spTree>
    <p:extLst>
      <p:ext uri="{BB962C8B-B14F-4D97-AF65-F5344CB8AC3E}">
        <p14:creationId xmlns:p14="http://schemas.microsoft.com/office/powerpoint/2010/main" val="31775673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47400" y="957547"/>
            <a:ext cx="10972440" cy="1144800"/>
          </a:xfrm>
        </p:spPr>
        <p:txBody>
          <a:bodyPr/>
          <a:lstStyle/>
          <a:p>
            <a:r>
              <a:rPr lang="zh-TW" altLang="en-US" sz="3200" b="1" dirty="0"/>
              <a:t>七、</a:t>
            </a:r>
            <a:r>
              <a:rPr lang="en-US" altLang="zh-TW" sz="3200" b="1" dirty="0"/>
              <a:t>CEDAW</a:t>
            </a:r>
            <a:r>
              <a:rPr lang="zh-TW" altLang="en-US" sz="3200" b="1" dirty="0"/>
              <a:t>案例</a:t>
            </a:r>
            <a:r>
              <a:rPr lang="zh-TW" altLang="en-US" sz="3200" b="1" dirty="0" smtClean="0"/>
              <a:t>分享</a:t>
            </a:r>
            <a:r>
              <a:rPr lang="zh-TW" altLang="en-US" sz="3200" b="1" dirty="0"/>
              <a:t/>
            </a:r>
            <a:br>
              <a:rPr lang="zh-TW" altLang="en-US" sz="3200" b="1" dirty="0"/>
            </a:br>
            <a:r>
              <a:rPr lang="zh-TW" altLang="en-US" sz="3200" b="1" dirty="0"/>
              <a:t>本處考績委員及甄審委員三分之一性別比例</a:t>
            </a:r>
            <a:r>
              <a:rPr lang="en-US" altLang="zh-TW" sz="3200" dirty="0"/>
              <a:t/>
            </a:r>
            <a:br>
              <a:rPr lang="en-US" altLang="zh-TW" sz="3200" dirty="0"/>
            </a:br>
            <a:endParaRPr lang="zh-TW" altLang="zh-TW" sz="3200" b="1" dirty="0"/>
          </a:p>
        </p:txBody>
      </p:sp>
      <p:sp>
        <p:nvSpPr>
          <p:cNvPr id="4" name="投影片編號版面配置區 3"/>
          <p:cNvSpPr>
            <a:spLocks noGrp="1"/>
          </p:cNvSpPr>
          <p:nvPr>
            <p:ph type="sldNum" idx="15"/>
          </p:nvPr>
        </p:nvSpPr>
        <p:spPr/>
        <p:txBody>
          <a:bodyPr/>
          <a:lstStyle/>
          <a:p>
            <a:fld id="{CE94D773-78B3-4B2F-A03B-0472B767A791}" type="slidenum">
              <a:rPr lang="en-US" altLang="zh-TW" smtClean="0"/>
              <a:t>19</a:t>
            </a:fld>
            <a:endParaRPr lang="zh-TW" altLang="en-US"/>
          </a:p>
        </p:txBody>
      </p:sp>
      <p:pic>
        <p:nvPicPr>
          <p:cNvPr id="7" name="圖片 6"/>
          <p:cNvPicPr>
            <a:picLocks noChangeAspect="1"/>
          </p:cNvPicPr>
          <p:nvPr/>
        </p:nvPicPr>
        <p:blipFill>
          <a:blip r:embed="rId2"/>
          <a:stretch>
            <a:fillRect/>
          </a:stretch>
        </p:blipFill>
        <p:spPr>
          <a:xfrm>
            <a:off x="11419840" y="1"/>
            <a:ext cx="772160" cy="841800"/>
          </a:xfrm>
          <a:prstGeom prst="rect">
            <a:avLst/>
          </a:prstGeom>
        </p:spPr>
      </p:pic>
      <p:sp>
        <p:nvSpPr>
          <p:cNvPr id="3" name="文字方塊 2"/>
          <p:cNvSpPr txBox="1"/>
          <p:nvPr/>
        </p:nvSpPr>
        <p:spPr>
          <a:xfrm>
            <a:off x="1260342" y="1842399"/>
            <a:ext cx="9869212" cy="6617196"/>
          </a:xfrm>
          <a:prstGeom prst="rect">
            <a:avLst/>
          </a:prstGeom>
          <a:noFill/>
        </p:spPr>
        <p:txBody>
          <a:bodyPr wrap="square" rtlCol="0">
            <a:spAutoFit/>
          </a:bodyPr>
          <a:lstStyle/>
          <a:p>
            <a:r>
              <a:rPr lang="en-US" altLang="zh-TW" sz="2400" b="1" dirty="0" smtClean="0"/>
              <a:t>(</a:t>
            </a:r>
            <a:r>
              <a:rPr lang="zh-TW" altLang="en-US" sz="2400" b="1" dirty="0"/>
              <a:t>六</a:t>
            </a:r>
            <a:r>
              <a:rPr lang="en-US" altLang="zh-TW" sz="2400" b="1" dirty="0" smtClean="0"/>
              <a:t>)</a:t>
            </a:r>
            <a:r>
              <a:rPr lang="en-US" altLang="zh-TW" sz="2400" dirty="0" smtClean="0"/>
              <a:t> </a:t>
            </a:r>
            <a:r>
              <a:rPr lang="zh-TW" altLang="en-US" sz="2400" b="1" dirty="0"/>
              <a:t>與</a:t>
            </a:r>
            <a:r>
              <a:rPr lang="en-US" altLang="zh-TW" sz="2400" b="1" dirty="0"/>
              <a:t>CEDAW </a:t>
            </a:r>
            <a:r>
              <a:rPr lang="zh-TW" altLang="en-US" sz="2400" b="1" dirty="0"/>
              <a:t>相關議題</a:t>
            </a:r>
            <a:r>
              <a:rPr lang="zh-TW" altLang="en-US" sz="2400" b="1" dirty="0" smtClean="0"/>
              <a:t>解析</a:t>
            </a:r>
            <a:r>
              <a:rPr lang="en-US" altLang="zh-TW" dirty="0"/>
              <a:t> </a:t>
            </a:r>
            <a:endParaRPr lang="zh-TW" altLang="zh-TW" dirty="0"/>
          </a:p>
          <a:p>
            <a:r>
              <a:rPr lang="en-US" altLang="zh-TW" sz="2000" b="1" dirty="0" smtClean="0"/>
              <a:t>1.103</a:t>
            </a:r>
            <a:r>
              <a:rPr lang="zh-TW" altLang="en-US" sz="2000" b="1" dirty="0"/>
              <a:t>年行政院研商研商「法規明定委員性別比例未達三分之一是否符合 </a:t>
            </a:r>
            <a:r>
              <a:rPr lang="en-US" altLang="zh-TW" sz="2000" b="1" dirty="0"/>
              <a:t>CEDAW</a:t>
            </a:r>
            <a:r>
              <a:rPr lang="zh-TW" altLang="en-US" sz="2000" b="1" dirty="0"/>
              <a:t>」</a:t>
            </a:r>
            <a:r>
              <a:rPr lang="zh-TW" altLang="en-US" sz="2000" b="1" dirty="0" smtClean="0"/>
              <a:t>會議紀錄</a:t>
            </a:r>
            <a:endParaRPr lang="en-US" altLang="zh-TW" sz="2000" dirty="0"/>
          </a:p>
          <a:p>
            <a:r>
              <a:rPr lang="zh-TW" altLang="en-US" b="1" dirty="0"/>
              <a:t>決議</a:t>
            </a:r>
            <a:r>
              <a:rPr lang="zh-TW" altLang="en-US" b="1" dirty="0" smtClean="0"/>
              <a:t>：</a:t>
            </a:r>
            <a:endParaRPr lang="en-US" altLang="zh-TW" b="1" dirty="0" smtClean="0"/>
          </a:p>
          <a:p>
            <a:r>
              <a:rPr lang="zh-TW" altLang="en-US" dirty="0"/>
              <a:t>一、由於各國國情不同，第 </a:t>
            </a:r>
            <a:r>
              <a:rPr lang="en-US" altLang="zh-TW" dirty="0"/>
              <a:t>23 </a:t>
            </a:r>
            <a:r>
              <a:rPr lang="zh-TW" altLang="en-US" dirty="0"/>
              <a:t>號第 </a:t>
            </a:r>
            <a:r>
              <a:rPr lang="en-US" altLang="zh-TW" dirty="0"/>
              <a:t>16 </a:t>
            </a:r>
            <a:r>
              <a:rPr lang="zh-TW" altLang="en-US" dirty="0"/>
              <a:t>段</a:t>
            </a:r>
            <a:r>
              <a:rPr lang="en-US" altLang="zh-TW" dirty="0"/>
              <a:t>(</a:t>
            </a:r>
            <a:r>
              <a:rPr lang="zh-TW" altLang="en-US" dirty="0"/>
              <a:t>如果婦女參與的比例</a:t>
            </a:r>
            <a:r>
              <a:rPr lang="zh-TW" altLang="en-US" dirty="0" smtClean="0"/>
              <a:t>能達到 </a:t>
            </a:r>
            <a:r>
              <a:rPr lang="en-US" altLang="zh-TW" dirty="0"/>
              <a:t>30%</a:t>
            </a:r>
            <a:r>
              <a:rPr lang="zh-TW" altLang="en-US" dirty="0"/>
              <a:t>至 </a:t>
            </a:r>
            <a:r>
              <a:rPr lang="en-US" altLang="zh-TW" dirty="0"/>
              <a:t>35%</a:t>
            </a:r>
            <a:r>
              <a:rPr lang="zh-TW" altLang="en-US" dirty="0"/>
              <a:t>，就會對政治方式和決定內容產生實際的</a:t>
            </a:r>
            <a:r>
              <a:rPr lang="zh-TW" altLang="en-US" dirty="0" smtClean="0"/>
              <a:t>影響</a:t>
            </a:r>
            <a:r>
              <a:rPr lang="zh-TW" altLang="en-US" dirty="0"/>
              <a:t>，使政治生活充滿新的活力</a:t>
            </a:r>
            <a:r>
              <a:rPr lang="en-US" altLang="zh-TW" dirty="0"/>
              <a:t>)</a:t>
            </a:r>
            <a:r>
              <a:rPr lang="zh-TW" altLang="en-US" dirty="0"/>
              <a:t>、第 </a:t>
            </a:r>
            <a:r>
              <a:rPr lang="en-US" altLang="zh-TW" dirty="0"/>
              <a:t>29 </a:t>
            </a:r>
            <a:r>
              <a:rPr lang="zh-TW" altLang="en-US" dirty="0"/>
              <a:t>段</a:t>
            </a:r>
            <a:r>
              <a:rPr lang="en-US" altLang="zh-TW" dirty="0" smtClean="0"/>
              <a:t>(</a:t>
            </a:r>
            <a:r>
              <a:rPr lang="zh-TW" altLang="en-US" dirty="0" smtClean="0"/>
              <a:t>若干</a:t>
            </a:r>
            <a:r>
              <a:rPr lang="zh-TW" altLang="en-US" dirty="0"/>
              <a:t>締約國通過</a:t>
            </a:r>
            <a:r>
              <a:rPr lang="zh-TW" altLang="en-US" dirty="0" smtClean="0"/>
              <a:t>規定</a:t>
            </a:r>
            <a:r>
              <a:rPr lang="zh-TW" altLang="en-US" dirty="0"/>
              <a:t>，在公共團體中男女成員均不應少於 </a:t>
            </a:r>
            <a:r>
              <a:rPr lang="en-US" altLang="zh-TW" dirty="0"/>
              <a:t>40%</a:t>
            </a:r>
            <a:r>
              <a:rPr lang="zh-TW" altLang="en-US" dirty="0"/>
              <a:t>；在內閣、</a:t>
            </a:r>
            <a:r>
              <a:rPr lang="zh-TW" altLang="en-US" dirty="0" smtClean="0"/>
              <a:t>公職任命</a:t>
            </a:r>
            <a:r>
              <a:rPr lang="zh-TW" altLang="en-US" dirty="0"/>
              <a:t>方面制訂婦女保障名額</a:t>
            </a:r>
            <a:r>
              <a:rPr lang="en-US" altLang="zh-TW" dirty="0"/>
              <a:t>)</a:t>
            </a:r>
            <a:r>
              <a:rPr lang="zh-TW" altLang="en-US" dirty="0"/>
              <a:t>一般性建議為措詞溫和之要求</a:t>
            </a:r>
            <a:r>
              <a:rPr lang="zh-TW" altLang="en-US" dirty="0" smtClean="0"/>
              <a:t>，期</a:t>
            </a:r>
            <a:r>
              <a:rPr lang="zh-TW" altLang="en-US" dirty="0"/>
              <a:t>各國採取積極措施逐步提升性別比例。因此，法規明定</a:t>
            </a:r>
            <a:r>
              <a:rPr lang="zh-TW" altLang="en-US" dirty="0" smtClean="0"/>
              <a:t>委員</a:t>
            </a:r>
            <a:r>
              <a:rPr lang="zh-TW" altLang="en-US" dirty="0"/>
              <a:t>之性別比例未達三分之一者，雖尚未違反 </a:t>
            </a:r>
            <a:r>
              <a:rPr lang="en-US" altLang="zh-TW" dirty="0"/>
              <a:t>CEDAW </a:t>
            </a:r>
            <a:r>
              <a:rPr lang="zh-TW" altLang="en-US" dirty="0"/>
              <a:t>一般性</a:t>
            </a:r>
            <a:r>
              <a:rPr lang="zh-TW" altLang="en-US" dirty="0" smtClean="0"/>
              <a:t>建議</a:t>
            </a:r>
            <a:r>
              <a:rPr lang="zh-TW" altLang="en-US" dirty="0"/>
              <a:t>規定，但仍顯偏低。為落實 </a:t>
            </a:r>
            <a:r>
              <a:rPr lang="en-US" altLang="zh-TW" dirty="0"/>
              <a:t>CEDAW </a:t>
            </a:r>
            <a:r>
              <a:rPr lang="zh-TW" altLang="en-US" dirty="0"/>
              <a:t>性別平等之精神及</a:t>
            </a:r>
            <a:r>
              <a:rPr lang="zh-TW" altLang="en-US" dirty="0" smtClean="0"/>
              <a:t>國家義務</a:t>
            </a:r>
            <a:r>
              <a:rPr lang="zh-TW" altLang="en-US" dirty="0"/>
              <a:t>，各機關應遵循性別平等政策綱領具體要求持續推動</a:t>
            </a:r>
            <a:r>
              <a:rPr lang="zh-TW" altLang="en-US" dirty="0" smtClean="0"/>
              <a:t>並擴大</a:t>
            </a:r>
            <a:r>
              <a:rPr lang="zh-TW" altLang="en-US" dirty="0"/>
              <a:t>實行三分之一性別比例原則，法規所定之性別比例未</a:t>
            </a:r>
            <a:r>
              <a:rPr lang="zh-TW" altLang="en-US" dirty="0" smtClean="0"/>
              <a:t>達三分之一</a:t>
            </a:r>
            <a:r>
              <a:rPr lang="zh-TW" altLang="en-US" dirty="0"/>
              <a:t>者，應朝任一性別比例不得低於三分之一之原則</a:t>
            </a:r>
            <a:r>
              <a:rPr lang="zh-TW" altLang="en-US" dirty="0" smtClean="0"/>
              <a:t>修正</a:t>
            </a:r>
            <a:r>
              <a:rPr lang="zh-TW" altLang="en-US" dirty="0"/>
              <a:t>，並規劃修法時程表，配合國家報告於 </a:t>
            </a:r>
            <a:r>
              <a:rPr lang="en-US" altLang="zh-TW" dirty="0"/>
              <a:t>3 </a:t>
            </a:r>
            <a:r>
              <a:rPr lang="zh-TW" altLang="en-US" dirty="0"/>
              <a:t>年內（</a:t>
            </a:r>
            <a:r>
              <a:rPr lang="en-US" altLang="zh-TW" dirty="0"/>
              <a:t>105 </a:t>
            </a:r>
            <a:r>
              <a:rPr lang="zh-TW" altLang="en-US" dirty="0" smtClean="0"/>
              <a:t>年底前</a:t>
            </a:r>
            <a:r>
              <a:rPr lang="zh-TW" altLang="en-US" dirty="0"/>
              <a:t>）完成修法工作</a:t>
            </a:r>
            <a:r>
              <a:rPr lang="zh-TW" altLang="en-US" dirty="0" smtClean="0"/>
              <a:t>。</a:t>
            </a:r>
            <a:endParaRPr lang="en-US" altLang="zh-TW" dirty="0" smtClean="0"/>
          </a:p>
          <a:p>
            <a:r>
              <a:rPr lang="zh-TW" altLang="en-US" dirty="0"/>
              <a:t>二、 請「地方制度法」、「鄉鎮市調解條例」及「臺北市女性</a:t>
            </a:r>
            <a:r>
              <a:rPr lang="zh-TW" altLang="en-US" dirty="0" smtClean="0"/>
              <a:t>權益保障</a:t>
            </a:r>
            <a:r>
              <a:rPr lang="zh-TW" altLang="en-US" dirty="0"/>
              <a:t>辦法」之主管機關依上述原則辦理，餘相關法規倘有</a:t>
            </a:r>
            <a:r>
              <a:rPr lang="zh-TW" altLang="en-US" dirty="0" smtClean="0"/>
              <a:t>類似規定，授權性別平等處認定。</a:t>
            </a:r>
          </a:p>
          <a:p>
            <a:endParaRPr lang="en-US" altLang="zh-TW" dirty="0" smtClean="0"/>
          </a:p>
          <a:p>
            <a:endParaRPr lang="en-US" altLang="zh-TW" dirty="0"/>
          </a:p>
          <a:p>
            <a:endParaRPr lang="en-US" altLang="zh-TW" dirty="0" smtClean="0"/>
          </a:p>
          <a:p>
            <a:endParaRPr lang="en-US" altLang="zh-TW" dirty="0" smtClean="0"/>
          </a:p>
          <a:p>
            <a:endParaRPr lang="en-US" altLang="zh-TW" dirty="0"/>
          </a:p>
          <a:p>
            <a:endParaRPr lang="en-US" altLang="zh-TW" b="1" dirty="0" smtClean="0"/>
          </a:p>
          <a:p>
            <a:endParaRPr lang="en-US" altLang="zh-TW" dirty="0" smtClean="0"/>
          </a:p>
          <a:p>
            <a:endParaRPr lang="en-US" altLang="zh-TW" dirty="0" smtClean="0"/>
          </a:p>
          <a:p>
            <a:endParaRPr lang="zh-TW" altLang="en-US" dirty="0"/>
          </a:p>
        </p:txBody>
      </p:sp>
      <p:pic>
        <p:nvPicPr>
          <p:cNvPr id="6" name="圖片 5"/>
          <p:cNvPicPr>
            <a:picLocks noChangeAspect="1"/>
          </p:cNvPicPr>
          <p:nvPr/>
        </p:nvPicPr>
        <p:blipFill>
          <a:blip r:embed="rId3"/>
          <a:stretch>
            <a:fillRect/>
          </a:stretch>
        </p:blipFill>
        <p:spPr>
          <a:xfrm>
            <a:off x="10116944" y="5820447"/>
            <a:ext cx="714502" cy="794913"/>
          </a:xfrm>
          <a:prstGeom prst="rect">
            <a:avLst/>
          </a:prstGeom>
        </p:spPr>
      </p:pic>
    </p:spTree>
    <p:extLst>
      <p:ext uri="{BB962C8B-B14F-4D97-AF65-F5344CB8AC3E}">
        <p14:creationId xmlns:p14="http://schemas.microsoft.com/office/powerpoint/2010/main" val="39957295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47400" y="841801"/>
            <a:ext cx="10972440" cy="1144800"/>
          </a:xfrm>
        </p:spPr>
        <p:txBody>
          <a:bodyPr/>
          <a:lstStyle/>
          <a:p>
            <a:r>
              <a:rPr lang="zh-TW" altLang="zh-TW" b="1" dirty="0"/>
              <a:t>簡報大綱</a:t>
            </a:r>
            <a:endParaRPr lang="zh-TW" altLang="en-US" b="1" dirty="0"/>
          </a:p>
        </p:txBody>
      </p:sp>
      <p:sp>
        <p:nvSpPr>
          <p:cNvPr id="3" name="內容版面配置區 2"/>
          <p:cNvSpPr>
            <a:spLocks noGrp="1"/>
          </p:cNvSpPr>
          <p:nvPr>
            <p:ph/>
          </p:nvPr>
        </p:nvSpPr>
        <p:spPr>
          <a:xfrm>
            <a:off x="447400" y="2183370"/>
            <a:ext cx="9552775" cy="3207487"/>
          </a:xfrm>
        </p:spPr>
        <p:txBody>
          <a:bodyPr>
            <a:noAutofit/>
          </a:bodyPr>
          <a:lstStyle/>
          <a:p>
            <a:pPr>
              <a:lnSpc>
                <a:spcPct val="100000"/>
              </a:lnSpc>
            </a:pPr>
            <a:r>
              <a:rPr lang="zh-TW" altLang="en-US" sz="2800" b="1" dirty="0"/>
              <a:t>一、</a:t>
            </a:r>
            <a:r>
              <a:rPr lang="zh-TW" altLang="zh-TW" sz="2800" b="1" dirty="0"/>
              <a:t>何謂</a:t>
            </a:r>
            <a:r>
              <a:rPr lang="en-US" altLang="zh-TW" sz="2800" b="1" dirty="0"/>
              <a:t>CEDAW</a:t>
            </a:r>
          </a:p>
          <a:p>
            <a:pPr>
              <a:lnSpc>
                <a:spcPct val="100000"/>
              </a:lnSpc>
            </a:pPr>
            <a:r>
              <a:rPr lang="zh-TW" altLang="en-US" sz="2800" b="1" dirty="0"/>
              <a:t>二、</a:t>
            </a:r>
            <a:r>
              <a:rPr lang="en-US" altLang="zh-TW" sz="2800" b="1" dirty="0"/>
              <a:t>CEDAW</a:t>
            </a:r>
            <a:r>
              <a:rPr lang="zh-TW" altLang="zh-TW" sz="2800" b="1" dirty="0"/>
              <a:t>條文 </a:t>
            </a:r>
          </a:p>
          <a:p>
            <a:pPr>
              <a:lnSpc>
                <a:spcPct val="100000"/>
              </a:lnSpc>
            </a:pPr>
            <a:r>
              <a:rPr lang="zh-TW" altLang="en-US" sz="2800" b="1" dirty="0"/>
              <a:t>三、</a:t>
            </a:r>
            <a:r>
              <a:rPr lang="en-US" altLang="zh-TW" sz="2800" b="1" dirty="0"/>
              <a:t>CEDAW</a:t>
            </a:r>
            <a:r>
              <a:rPr lang="zh-TW" altLang="zh-TW" sz="2800" b="1" dirty="0"/>
              <a:t>三核心概念 </a:t>
            </a:r>
            <a:r>
              <a:rPr lang="en-US" altLang="zh-TW" sz="2800" b="1" dirty="0"/>
              <a:t>(</a:t>
            </a:r>
            <a:r>
              <a:rPr lang="zh-TW" altLang="zh-TW" sz="2800" b="1" dirty="0"/>
              <a:t>禁止歧視、實質平等、國家義務</a:t>
            </a:r>
            <a:r>
              <a:rPr lang="en-US" altLang="zh-TW" sz="2800" b="1" dirty="0"/>
              <a:t>)</a:t>
            </a:r>
            <a:endParaRPr lang="zh-TW" altLang="zh-TW" sz="2800" b="1" dirty="0"/>
          </a:p>
          <a:p>
            <a:pPr>
              <a:lnSpc>
                <a:spcPct val="100000"/>
              </a:lnSpc>
            </a:pPr>
            <a:r>
              <a:rPr lang="zh-TW" altLang="en-US" sz="2800" b="1" dirty="0"/>
              <a:t>四、</a:t>
            </a:r>
            <a:r>
              <a:rPr lang="zh-TW" altLang="zh-TW" sz="2800" b="1" dirty="0"/>
              <a:t>認識直接、間接、交叉歧視 </a:t>
            </a:r>
          </a:p>
          <a:p>
            <a:pPr>
              <a:lnSpc>
                <a:spcPct val="100000"/>
              </a:lnSpc>
            </a:pPr>
            <a:r>
              <a:rPr lang="zh-TW" altLang="en-US" sz="2800" b="1" dirty="0"/>
              <a:t>五、</a:t>
            </a:r>
            <a:r>
              <a:rPr lang="en-US" altLang="zh-TW" sz="2800" b="1" dirty="0"/>
              <a:t>CEDAW</a:t>
            </a:r>
            <a:r>
              <a:rPr lang="zh-TW" altLang="zh-TW" sz="2800" b="1" dirty="0"/>
              <a:t>一般性建議 </a:t>
            </a:r>
            <a:r>
              <a:rPr lang="en-US" altLang="zh-TW" sz="2800" b="1" dirty="0"/>
              <a:t>1-40</a:t>
            </a:r>
            <a:r>
              <a:rPr lang="zh-TW" altLang="zh-TW" sz="2800" b="1" dirty="0"/>
              <a:t>號</a:t>
            </a:r>
          </a:p>
          <a:p>
            <a:pPr>
              <a:lnSpc>
                <a:spcPct val="100000"/>
              </a:lnSpc>
            </a:pPr>
            <a:r>
              <a:rPr lang="zh-TW" altLang="en-US" sz="2800" b="1" dirty="0"/>
              <a:t>六</a:t>
            </a:r>
            <a:r>
              <a:rPr lang="zh-TW" altLang="en-US" sz="2800" b="1" dirty="0" smtClean="0"/>
              <a:t>、</a:t>
            </a:r>
            <a:r>
              <a:rPr lang="en-US" altLang="zh-TW" sz="2800" b="1" dirty="0" smtClean="0"/>
              <a:t>CEDAW</a:t>
            </a:r>
            <a:r>
              <a:rPr lang="zh-TW" altLang="en-US" sz="2800" b="1" dirty="0" smtClean="0"/>
              <a:t>在台灣</a:t>
            </a:r>
            <a:endParaRPr lang="en-US" altLang="zh-TW" sz="2800" b="1" dirty="0" smtClean="0"/>
          </a:p>
          <a:p>
            <a:pPr>
              <a:lnSpc>
                <a:spcPct val="100000"/>
              </a:lnSpc>
            </a:pPr>
            <a:r>
              <a:rPr lang="zh-TW" altLang="en-US" sz="2800" b="1" dirty="0" smtClean="0"/>
              <a:t>七、</a:t>
            </a:r>
            <a:r>
              <a:rPr lang="en-US" altLang="zh-TW" sz="2800" b="1" dirty="0" smtClean="0"/>
              <a:t>CEDAW</a:t>
            </a:r>
            <a:r>
              <a:rPr lang="zh-TW" altLang="zh-TW" sz="2800" b="1" dirty="0"/>
              <a:t>案例</a:t>
            </a:r>
            <a:r>
              <a:rPr lang="zh-TW" altLang="zh-TW" sz="2800" b="1" dirty="0" smtClean="0"/>
              <a:t>分</a:t>
            </a:r>
            <a:r>
              <a:rPr lang="zh-TW" altLang="en-US" sz="2800" b="1" dirty="0" smtClean="0"/>
              <a:t>享</a:t>
            </a:r>
            <a:endParaRPr lang="en-US" altLang="zh-TW" sz="2800" b="1" dirty="0" smtClean="0"/>
          </a:p>
          <a:p>
            <a:pPr>
              <a:lnSpc>
                <a:spcPct val="100000"/>
              </a:lnSpc>
            </a:pPr>
            <a:r>
              <a:rPr lang="zh-TW" altLang="en-US" sz="2800" b="1" dirty="0"/>
              <a:t>八、性別觀點解析</a:t>
            </a:r>
            <a:br>
              <a:rPr lang="zh-TW" altLang="en-US" sz="2800" b="1" dirty="0"/>
            </a:br>
            <a:endParaRPr lang="zh-TW" altLang="zh-TW" sz="2800" b="1" dirty="0"/>
          </a:p>
          <a:p>
            <a:pPr>
              <a:lnSpc>
                <a:spcPct val="100000"/>
              </a:lnSpc>
            </a:pPr>
            <a:endParaRPr lang="zh-TW" altLang="zh-TW" sz="2800" b="1" dirty="0"/>
          </a:p>
        </p:txBody>
      </p:sp>
      <p:sp>
        <p:nvSpPr>
          <p:cNvPr id="4" name="投影片編號版面配置區 3"/>
          <p:cNvSpPr>
            <a:spLocks noGrp="1"/>
          </p:cNvSpPr>
          <p:nvPr>
            <p:ph type="sldNum" idx="15"/>
          </p:nvPr>
        </p:nvSpPr>
        <p:spPr/>
        <p:txBody>
          <a:bodyPr/>
          <a:lstStyle/>
          <a:p>
            <a:fld id="{CE94D773-78B3-4B2F-A03B-0472B767A791}" type="slidenum">
              <a:rPr lang="en-US" altLang="zh-TW" smtClean="0"/>
              <a:t>2</a:t>
            </a:fld>
            <a:endParaRPr lang="zh-TW" altLang="en-US"/>
          </a:p>
        </p:txBody>
      </p:sp>
      <p:pic>
        <p:nvPicPr>
          <p:cNvPr id="7" name="圖片 6"/>
          <p:cNvPicPr>
            <a:picLocks noChangeAspect="1"/>
          </p:cNvPicPr>
          <p:nvPr/>
        </p:nvPicPr>
        <p:blipFill>
          <a:blip r:embed="rId2"/>
          <a:stretch>
            <a:fillRect/>
          </a:stretch>
        </p:blipFill>
        <p:spPr>
          <a:xfrm>
            <a:off x="11419840" y="1"/>
            <a:ext cx="772160" cy="841800"/>
          </a:xfrm>
          <a:prstGeom prst="rect">
            <a:avLst/>
          </a:prstGeom>
        </p:spPr>
      </p:pic>
      <p:pic>
        <p:nvPicPr>
          <p:cNvPr id="6" name="圖片 5"/>
          <p:cNvPicPr>
            <a:picLocks noChangeAspect="1"/>
          </p:cNvPicPr>
          <p:nvPr/>
        </p:nvPicPr>
        <p:blipFill>
          <a:blip r:embed="rId3"/>
          <a:stretch>
            <a:fillRect/>
          </a:stretch>
        </p:blipFill>
        <p:spPr>
          <a:xfrm>
            <a:off x="7832454" y="3431660"/>
            <a:ext cx="3587386" cy="2818660"/>
          </a:xfrm>
          <a:prstGeom prst="rect">
            <a:avLst/>
          </a:prstGeom>
        </p:spPr>
      </p:pic>
    </p:spTree>
    <p:extLst>
      <p:ext uri="{BB962C8B-B14F-4D97-AF65-F5344CB8AC3E}">
        <p14:creationId xmlns:p14="http://schemas.microsoft.com/office/powerpoint/2010/main" val="38068433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圖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2433" y="3428383"/>
            <a:ext cx="4206240" cy="3004457"/>
          </a:xfrm>
          <a:prstGeom prst="rect">
            <a:avLst/>
          </a:prstGeom>
        </p:spPr>
      </p:pic>
      <p:sp>
        <p:nvSpPr>
          <p:cNvPr id="2" name="標題 1"/>
          <p:cNvSpPr>
            <a:spLocks noGrp="1"/>
          </p:cNvSpPr>
          <p:nvPr>
            <p:ph type="title"/>
          </p:nvPr>
        </p:nvSpPr>
        <p:spPr>
          <a:xfrm>
            <a:off x="447400" y="945973"/>
            <a:ext cx="10972440" cy="1144800"/>
          </a:xfrm>
        </p:spPr>
        <p:txBody>
          <a:bodyPr/>
          <a:lstStyle/>
          <a:p>
            <a:r>
              <a:rPr lang="zh-TW" altLang="en-US" sz="3200" b="1" dirty="0"/>
              <a:t>七、</a:t>
            </a:r>
            <a:r>
              <a:rPr lang="en-US" altLang="zh-TW" sz="3200" b="1" dirty="0"/>
              <a:t>CEDAW</a:t>
            </a:r>
            <a:r>
              <a:rPr lang="zh-TW" altLang="en-US" sz="3200" b="1" dirty="0"/>
              <a:t>案例</a:t>
            </a:r>
            <a:r>
              <a:rPr lang="zh-TW" altLang="en-US" sz="3200" b="1" dirty="0" smtClean="0"/>
              <a:t>分享</a:t>
            </a:r>
            <a:r>
              <a:rPr lang="zh-TW" altLang="en-US" sz="3200" b="1" dirty="0"/>
              <a:t/>
            </a:r>
            <a:br>
              <a:rPr lang="zh-TW" altLang="en-US" sz="3200" b="1" dirty="0"/>
            </a:br>
            <a:r>
              <a:rPr lang="zh-TW" altLang="en-US" sz="3200" b="1" dirty="0"/>
              <a:t>本處考績委員及甄審委員三分之一性別比例</a:t>
            </a:r>
            <a:r>
              <a:rPr lang="en-US" altLang="zh-TW" sz="3200" dirty="0"/>
              <a:t/>
            </a:r>
            <a:br>
              <a:rPr lang="en-US" altLang="zh-TW" sz="3200" dirty="0"/>
            </a:br>
            <a:endParaRPr lang="zh-TW" altLang="zh-TW" sz="3200" b="1" dirty="0"/>
          </a:p>
        </p:txBody>
      </p:sp>
      <p:sp>
        <p:nvSpPr>
          <p:cNvPr id="4" name="投影片編號版面配置區 3"/>
          <p:cNvSpPr>
            <a:spLocks noGrp="1"/>
          </p:cNvSpPr>
          <p:nvPr>
            <p:ph type="sldNum" idx="15"/>
          </p:nvPr>
        </p:nvSpPr>
        <p:spPr/>
        <p:txBody>
          <a:bodyPr/>
          <a:lstStyle/>
          <a:p>
            <a:fld id="{CE94D773-78B3-4B2F-A03B-0472B767A791}" type="slidenum">
              <a:rPr lang="en-US" altLang="zh-TW" smtClean="0"/>
              <a:t>20</a:t>
            </a:fld>
            <a:endParaRPr lang="zh-TW" altLang="en-US"/>
          </a:p>
        </p:txBody>
      </p:sp>
      <p:pic>
        <p:nvPicPr>
          <p:cNvPr id="7" name="圖片 6"/>
          <p:cNvPicPr>
            <a:picLocks noChangeAspect="1"/>
          </p:cNvPicPr>
          <p:nvPr/>
        </p:nvPicPr>
        <p:blipFill>
          <a:blip r:embed="rId3"/>
          <a:stretch>
            <a:fillRect/>
          </a:stretch>
        </p:blipFill>
        <p:spPr>
          <a:xfrm>
            <a:off x="11419840" y="1"/>
            <a:ext cx="772160" cy="841800"/>
          </a:xfrm>
          <a:prstGeom prst="rect">
            <a:avLst/>
          </a:prstGeom>
        </p:spPr>
      </p:pic>
      <p:sp>
        <p:nvSpPr>
          <p:cNvPr id="3" name="文字方塊 2"/>
          <p:cNvSpPr txBox="1"/>
          <p:nvPr/>
        </p:nvSpPr>
        <p:spPr>
          <a:xfrm>
            <a:off x="786294" y="1932263"/>
            <a:ext cx="11166219" cy="2708434"/>
          </a:xfrm>
          <a:prstGeom prst="rect">
            <a:avLst/>
          </a:prstGeom>
          <a:noFill/>
        </p:spPr>
        <p:txBody>
          <a:bodyPr wrap="square" rtlCol="0">
            <a:spAutoFit/>
          </a:bodyPr>
          <a:lstStyle/>
          <a:p>
            <a:r>
              <a:rPr lang="en-US" altLang="zh-TW" sz="2400" b="1" dirty="0" smtClean="0"/>
              <a:t>(</a:t>
            </a:r>
            <a:r>
              <a:rPr lang="zh-TW" altLang="en-US" sz="2400" b="1" dirty="0"/>
              <a:t>六</a:t>
            </a:r>
            <a:r>
              <a:rPr lang="en-US" altLang="zh-TW" sz="2400" b="1" dirty="0" smtClean="0"/>
              <a:t>)</a:t>
            </a:r>
            <a:r>
              <a:rPr lang="en-US" altLang="zh-TW" sz="2400" dirty="0" smtClean="0"/>
              <a:t> </a:t>
            </a:r>
            <a:r>
              <a:rPr lang="zh-TW" altLang="en-US" sz="2400" b="1" dirty="0"/>
              <a:t>與</a:t>
            </a:r>
            <a:r>
              <a:rPr lang="en-US" altLang="zh-TW" sz="2400" b="1" dirty="0"/>
              <a:t>CEDAW </a:t>
            </a:r>
            <a:r>
              <a:rPr lang="zh-TW" altLang="en-US" sz="2400" b="1" dirty="0"/>
              <a:t>相關議題</a:t>
            </a:r>
            <a:r>
              <a:rPr lang="zh-TW" altLang="en-US" sz="2400" b="1" dirty="0" smtClean="0"/>
              <a:t>解析</a:t>
            </a:r>
            <a:r>
              <a:rPr lang="en-US" altLang="zh-TW" dirty="0"/>
              <a:t> </a:t>
            </a:r>
            <a:endParaRPr lang="zh-TW" altLang="zh-TW" dirty="0"/>
          </a:p>
          <a:p>
            <a:endParaRPr lang="en-US" altLang="zh-TW" dirty="0"/>
          </a:p>
          <a:p>
            <a:r>
              <a:rPr lang="en-US" altLang="zh-TW" sz="2000" b="1" dirty="0" smtClean="0"/>
              <a:t>2</a:t>
            </a:r>
            <a:r>
              <a:rPr lang="en-US" altLang="zh-TW" sz="2000" b="1" dirty="0" smtClean="0"/>
              <a:t>.</a:t>
            </a:r>
            <a:r>
              <a:rPr lang="zh-TW" altLang="en-US" sz="2000" b="1" dirty="0" smtClean="0"/>
              <a:t>相關策進作為</a:t>
            </a:r>
            <a:r>
              <a:rPr lang="zh-TW" altLang="en-US" sz="2000" b="1" dirty="0" smtClean="0">
                <a:latin typeface="新細明體" panose="02020500000000000000" pitchFamily="18" charset="-120"/>
                <a:ea typeface="新細明體" panose="02020500000000000000" pitchFamily="18" charset="-120"/>
              </a:rPr>
              <a:t>：</a:t>
            </a:r>
            <a:endParaRPr lang="en-US" altLang="zh-TW" sz="2000" b="1" dirty="0" smtClean="0">
              <a:latin typeface="新細明體" panose="02020500000000000000" pitchFamily="18" charset="-120"/>
              <a:ea typeface="新細明體" panose="02020500000000000000" pitchFamily="18" charset="-120"/>
            </a:endParaRPr>
          </a:p>
          <a:p>
            <a:pPr lvl="0"/>
            <a:r>
              <a:rPr lang="en-US" altLang="zh-TW" dirty="0" smtClean="0"/>
              <a:t>(</a:t>
            </a:r>
            <a:r>
              <a:rPr lang="en-US" altLang="zh-TW" dirty="0"/>
              <a:t>1</a:t>
            </a:r>
            <a:r>
              <a:rPr lang="en-US" altLang="zh-TW" dirty="0" smtClean="0"/>
              <a:t>)</a:t>
            </a:r>
            <a:r>
              <a:rPr lang="zh-TW" altLang="zh-TW" dirty="0" smtClean="0"/>
              <a:t>執行</a:t>
            </a:r>
            <a:r>
              <a:rPr lang="zh-TW" altLang="zh-TW" dirty="0"/>
              <a:t>成果：本處暨所屬主計機構</a:t>
            </a:r>
            <a:r>
              <a:rPr lang="en-US" altLang="zh-TW" dirty="0"/>
              <a:t>113</a:t>
            </a:r>
            <a:r>
              <a:rPr lang="zh-TW" altLang="zh-TW" dirty="0"/>
              <a:t>年度考績及甄審委員會，分別設置</a:t>
            </a:r>
            <a:r>
              <a:rPr lang="en-US" altLang="zh-TW" dirty="0"/>
              <a:t>7</a:t>
            </a:r>
            <a:r>
              <a:rPr lang="zh-TW" altLang="zh-TW" dirty="0"/>
              <a:t>名委員；女性委員計</a:t>
            </a:r>
            <a:r>
              <a:rPr lang="en-US" altLang="zh-TW" dirty="0"/>
              <a:t>5</a:t>
            </a:r>
            <a:r>
              <a:rPr lang="zh-TW" altLang="zh-TW" dirty="0"/>
              <a:t>名，男性委員計</a:t>
            </a:r>
            <a:r>
              <a:rPr lang="en-US" altLang="zh-TW" dirty="0"/>
              <a:t>2</a:t>
            </a:r>
            <a:r>
              <a:rPr lang="zh-TW" altLang="zh-TW" dirty="0"/>
              <a:t>名，符合規定。</a:t>
            </a:r>
            <a:r>
              <a:rPr lang="en-US" altLang="zh-TW" dirty="0"/>
              <a:t>(</a:t>
            </a:r>
            <a:r>
              <a:rPr lang="zh-TW" altLang="zh-TW" dirty="0"/>
              <a:t>本處暨所屬主計機構男性比例未達</a:t>
            </a:r>
            <a:r>
              <a:rPr lang="en-US" altLang="zh-TW" dirty="0"/>
              <a:t>25%</a:t>
            </a:r>
            <a:r>
              <a:rPr lang="zh-TW" altLang="zh-TW" dirty="0"/>
              <a:t>，男性委員經計算至少為</a:t>
            </a:r>
            <a:r>
              <a:rPr lang="en-US" altLang="zh-TW" dirty="0"/>
              <a:t>2</a:t>
            </a:r>
            <a:r>
              <a:rPr lang="zh-TW" altLang="zh-TW" dirty="0"/>
              <a:t>人</a:t>
            </a:r>
            <a:r>
              <a:rPr lang="en-US" altLang="zh-TW" dirty="0"/>
              <a:t>)</a:t>
            </a:r>
            <a:endParaRPr lang="zh-TW" altLang="zh-TW" dirty="0"/>
          </a:p>
          <a:p>
            <a:pPr lvl="0"/>
            <a:r>
              <a:rPr lang="en-US" altLang="zh-TW" dirty="0" smtClean="0"/>
              <a:t>(</a:t>
            </a:r>
            <a:r>
              <a:rPr lang="en-US" altLang="zh-TW" dirty="0"/>
              <a:t>2</a:t>
            </a:r>
            <a:r>
              <a:rPr lang="en-US" altLang="zh-TW" dirty="0" smtClean="0"/>
              <a:t>)</a:t>
            </a:r>
            <a:r>
              <a:rPr lang="zh-TW" altLang="zh-TW" dirty="0" smtClean="0"/>
              <a:t>檢討</a:t>
            </a:r>
            <a:r>
              <a:rPr lang="zh-TW" altLang="zh-TW" dirty="0"/>
              <a:t>及策進作為：本處暨所屬主計機構</a:t>
            </a:r>
            <a:r>
              <a:rPr lang="en-US" altLang="zh-TW" dirty="0"/>
              <a:t>113</a:t>
            </a:r>
            <a:r>
              <a:rPr lang="zh-TW" altLang="zh-TW" dirty="0"/>
              <a:t>年度考績及甄審委員會之遴選機制仍秉持性別平衡之規定。</a:t>
            </a:r>
          </a:p>
          <a:p>
            <a:pPr lvl="0"/>
            <a:r>
              <a:rPr lang="en-US" altLang="zh-TW" dirty="0" smtClean="0"/>
              <a:t>(</a:t>
            </a:r>
            <a:r>
              <a:rPr lang="en-US" altLang="zh-TW" dirty="0"/>
              <a:t>3</a:t>
            </a:r>
            <a:r>
              <a:rPr lang="en-US" altLang="zh-TW" dirty="0" smtClean="0"/>
              <a:t>)</a:t>
            </a:r>
            <a:r>
              <a:rPr lang="zh-TW" altLang="zh-TW" dirty="0" smtClean="0"/>
              <a:t>未來</a:t>
            </a:r>
            <a:r>
              <a:rPr lang="zh-TW" altLang="zh-TW" dirty="0"/>
              <a:t>規劃：本處暨所屬主計機構設置之考績及甄審委員會委員組成之性別比例，仍將確實依據考績委員會組織規程及考試院</a:t>
            </a:r>
            <a:r>
              <a:rPr lang="en-US" altLang="zh-TW" dirty="0"/>
              <a:t>104</a:t>
            </a:r>
            <a:r>
              <a:rPr lang="zh-TW" altLang="zh-TW" dirty="0"/>
              <a:t>年</a:t>
            </a:r>
            <a:r>
              <a:rPr lang="en-US" altLang="zh-TW" dirty="0"/>
              <a:t>9</a:t>
            </a:r>
            <a:r>
              <a:rPr lang="zh-TW" altLang="zh-TW" dirty="0"/>
              <a:t>月</a:t>
            </a:r>
            <a:r>
              <a:rPr lang="en-US" altLang="zh-TW" dirty="0"/>
              <a:t>21</a:t>
            </a:r>
            <a:r>
              <a:rPr lang="zh-TW" altLang="zh-TW" dirty="0"/>
              <a:t>日考臺組貳一字第</a:t>
            </a:r>
            <a:r>
              <a:rPr lang="en-US" altLang="zh-TW" dirty="0"/>
              <a:t>10400059471</a:t>
            </a:r>
            <a:r>
              <a:rPr lang="zh-TW" altLang="zh-TW" dirty="0"/>
              <a:t>號令辦理。</a:t>
            </a:r>
          </a:p>
          <a:p>
            <a:r>
              <a:rPr lang="zh-TW" altLang="en-US" b="1" dirty="0" smtClean="0">
                <a:latin typeface="新細明體" panose="02020500000000000000" pitchFamily="18" charset="-120"/>
                <a:ea typeface="新細明體" panose="02020500000000000000" pitchFamily="18" charset="-120"/>
              </a:rPr>
              <a:t>    </a:t>
            </a:r>
            <a:endParaRPr lang="en-US" altLang="zh-TW" dirty="0" smtClean="0"/>
          </a:p>
        </p:txBody>
      </p:sp>
      <p:pic>
        <p:nvPicPr>
          <p:cNvPr id="14" name="圖片 13"/>
          <p:cNvPicPr>
            <a:picLocks noChangeAspect="1"/>
          </p:cNvPicPr>
          <p:nvPr/>
        </p:nvPicPr>
        <p:blipFill>
          <a:blip r:embed="rId4"/>
          <a:stretch>
            <a:fillRect/>
          </a:stretch>
        </p:blipFill>
        <p:spPr>
          <a:xfrm>
            <a:off x="7491007" y="3796700"/>
            <a:ext cx="3587386" cy="2818660"/>
          </a:xfrm>
          <a:prstGeom prst="rect">
            <a:avLst/>
          </a:prstGeom>
        </p:spPr>
      </p:pic>
    </p:spTree>
    <p:extLst>
      <p:ext uri="{BB962C8B-B14F-4D97-AF65-F5344CB8AC3E}">
        <p14:creationId xmlns:p14="http://schemas.microsoft.com/office/powerpoint/2010/main" val="35643113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26479" y="1793639"/>
            <a:ext cx="4865791" cy="2236746"/>
          </a:xfrm>
          <a:prstGeom prst="rect">
            <a:avLst/>
          </a:prstGeom>
        </p:spPr>
      </p:pic>
      <p:sp>
        <p:nvSpPr>
          <p:cNvPr id="2" name="標題 1"/>
          <p:cNvSpPr>
            <a:spLocks noGrp="1"/>
          </p:cNvSpPr>
          <p:nvPr>
            <p:ph type="title"/>
          </p:nvPr>
        </p:nvSpPr>
        <p:spPr>
          <a:xfrm>
            <a:off x="447400" y="945973"/>
            <a:ext cx="10972440" cy="1144800"/>
          </a:xfrm>
        </p:spPr>
        <p:txBody>
          <a:bodyPr/>
          <a:lstStyle/>
          <a:p>
            <a:r>
              <a:rPr lang="zh-TW" altLang="en-US" sz="3200" b="1" dirty="0"/>
              <a:t>七</a:t>
            </a:r>
            <a:r>
              <a:rPr lang="zh-TW" altLang="en-US" sz="3200" b="1" dirty="0" smtClean="0"/>
              <a:t>、</a:t>
            </a:r>
            <a:r>
              <a:rPr lang="en-US" altLang="zh-TW" sz="3200" b="1" dirty="0" smtClean="0"/>
              <a:t>CEDAW</a:t>
            </a:r>
            <a:r>
              <a:rPr lang="zh-TW" altLang="en-US" sz="3200" b="1" dirty="0" smtClean="0"/>
              <a:t>案例分享</a:t>
            </a:r>
            <a:r>
              <a:rPr lang="zh-TW" altLang="en-US" sz="3200" b="1" dirty="0"/>
              <a:t/>
            </a:r>
            <a:br>
              <a:rPr lang="zh-TW" altLang="en-US" sz="3200" b="1" dirty="0"/>
            </a:br>
            <a:r>
              <a:rPr lang="zh-TW" altLang="en-US" sz="3200" b="1" dirty="0"/>
              <a:t>本處考績委員及甄審委員三分之一性別比例</a:t>
            </a:r>
            <a:r>
              <a:rPr lang="en-US" altLang="zh-TW" sz="3200" dirty="0"/>
              <a:t/>
            </a:r>
            <a:br>
              <a:rPr lang="en-US" altLang="zh-TW" sz="3200" dirty="0"/>
            </a:br>
            <a:endParaRPr lang="zh-TW" altLang="zh-TW" sz="3200" b="1" dirty="0"/>
          </a:p>
        </p:txBody>
      </p:sp>
      <p:sp>
        <p:nvSpPr>
          <p:cNvPr id="4" name="投影片編號版面配置區 3"/>
          <p:cNvSpPr>
            <a:spLocks noGrp="1"/>
          </p:cNvSpPr>
          <p:nvPr>
            <p:ph type="sldNum" idx="15"/>
          </p:nvPr>
        </p:nvSpPr>
        <p:spPr/>
        <p:txBody>
          <a:bodyPr/>
          <a:lstStyle/>
          <a:p>
            <a:fld id="{CE94D773-78B3-4B2F-A03B-0472B767A791}" type="slidenum">
              <a:rPr lang="en-US" altLang="zh-TW" smtClean="0"/>
              <a:t>21</a:t>
            </a:fld>
            <a:endParaRPr lang="zh-TW" altLang="en-US"/>
          </a:p>
        </p:txBody>
      </p:sp>
      <p:pic>
        <p:nvPicPr>
          <p:cNvPr id="7" name="圖片 6"/>
          <p:cNvPicPr>
            <a:picLocks noChangeAspect="1"/>
          </p:cNvPicPr>
          <p:nvPr/>
        </p:nvPicPr>
        <p:blipFill>
          <a:blip r:embed="rId3"/>
          <a:stretch>
            <a:fillRect/>
          </a:stretch>
        </p:blipFill>
        <p:spPr>
          <a:xfrm>
            <a:off x="11419840" y="1"/>
            <a:ext cx="772160" cy="841800"/>
          </a:xfrm>
          <a:prstGeom prst="rect">
            <a:avLst/>
          </a:prstGeom>
        </p:spPr>
      </p:pic>
      <p:sp>
        <p:nvSpPr>
          <p:cNvPr id="3" name="文字方塊 2"/>
          <p:cNvSpPr txBox="1"/>
          <p:nvPr/>
        </p:nvSpPr>
        <p:spPr>
          <a:xfrm>
            <a:off x="1026786" y="1834155"/>
            <a:ext cx="4844125" cy="5447645"/>
          </a:xfrm>
          <a:prstGeom prst="rect">
            <a:avLst/>
          </a:prstGeom>
          <a:noFill/>
        </p:spPr>
        <p:txBody>
          <a:bodyPr wrap="square" rtlCol="0">
            <a:spAutoFit/>
          </a:bodyPr>
          <a:lstStyle/>
          <a:p>
            <a:r>
              <a:rPr lang="en-US" altLang="zh-TW" sz="2400" b="1" dirty="0" smtClean="0"/>
              <a:t>(</a:t>
            </a:r>
            <a:r>
              <a:rPr lang="zh-TW" altLang="en-US" sz="2400" b="1" dirty="0"/>
              <a:t>七</a:t>
            </a:r>
            <a:r>
              <a:rPr lang="en-US" altLang="zh-TW" sz="2400" b="1" dirty="0" smtClean="0"/>
              <a:t>)</a:t>
            </a:r>
            <a:r>
              <a:rPr lang="en-US" altLang="zh-TW" sz="2400" dirty="0" smtClean="0"/>
              <a:t> </a:t>
            </a:r>
            <a:r>
              <a:rPr lang="zh-TW" altLang="en-US" sz="2400" b="1" dirty="0"/>
              <a:t>與</a:t>
            </a:r>
            <a:r>
              <a:rPr lang="en-US" altLang="zh-TW" sz="2400" b="1" dirty="0"/>
              <a:t>CEDAW </a:t>
            </a:r>
            <a:r>
              <a:rPr lang="zh-TW" altLang="en-US" sz="2400" b="1" dirty="0" smtClean="0"/>
              <a:t>相關機關處理</a:t>
            </a:r>
            <a:r>
              <a:rPr lang="en-US" altLang="zh-TW" dirty="0"/>
              <a:t> </a:t>
            </a:r>
            <a:endParaRPr lang="zh-TW" altLang="zh-TW" dirty="0"/>
          </a:p>
          <a:p>
            <a:endParaRPr lang="en-US" altLang="zh-TW" dirty="0"/>
          </a:p>
          <a:p>
            <a:r>
              <a:rPr lang="en-US" altLang="zh-TW" dirty="0" smtClean="0"/>
              <a:t>(</a:t>
            </a:r>
            <a:r>
              <a:rPr lang="zh-TW" altLang="en-US" dirty="0" smtClean="0"/>
              <a:t>一</a:t>
            </a:r>
            <a:r>
              <a:rPr lang="en-US" altLang="zh-TW" dirty="0" smtClean="0"/>
              <a:t>)</a:t>
            </a:r>
            <a:r>
              <a:rPr lang="zh-TW" altLang="en-US" dirty="0" smtClean="0"/>
              <a:t>行政院</a:t>
            </a:r>
            <a:r>
              <a:rPr lang="zh-TW" altLang="en-US" dirty="0"/>
              <a:t>性別平等處於檢視國內各法規是否符合</a:t>
            </a:r>
            <a:r>
              <a:rPr lang="en-US" altLang="zh-TW" dirty="0"/>
              <a:t>CEDAW</a:t>
            </a:r>
            <a:r>
              <a:rPr lang="zh-TW" altLang="en-US" dirty="0"/>
              <a:t>時，針對各機關委員會性別組成，提出各機關應依據</a:t>
            </a:r>
            <a:r>
              <a:rPr lang="en-US" altLang="zh-TW" dirty="0"/>
              <a:t>CEDAW</a:t>
            </a:r>
            <a:r>
              <a:rPr lang="zh-TW" altLang="en-US" dirty="0"/>
              <a:t>規範及性別平等政策綱領之要求，持續推動擴大實行三分之一性別比例原則，法規所定性別比例未達三分之一者，則應朝任一性別比例不小於三分之一原則修訂，並規劃修法時程表</a:t>
            </a:r>
            <a:r>
              <a:rPr lang="zh-TW" altLang="en-US" dirty="0" smtClean="0"/>
              <a:t>。</a:t>
            </a:r>
            <a:endParaRPr lang="en-US" altLang="zh-TW" dirty="0" smtClean="0"/>
          </a:p>
          <a:p>
            <a:endParaRPr lang="zh-TW" altLang="en-US" dirty="0"/>
          </a:p>
          <a:p>
            <a:r>
              <a:rPr lang="en-US" altLang="zh-TW" dirty="0" smtClean="0"/>
              <a:t>(</a:t>
            </a:r>
            <a:r>
              <a:rPr lang="zh-TW" altLang="en-US" dirty="0" smtClean="0"/>
              <a:t>二</a:t>
            </a:r>
            <a:r>
              <a:rPr lang="en-US" altLang="zh-TW" dirty="0" smtClean="0"/>
              <a:t>)</a:t>
            </a:r>
            <a:r>
              <a:rPr lang="zh-TW" altLang="en-US" dirty="0" smtClean="0"/>
              <a:t>銓敘</a:t>
            </a:r>
            <a:r>
              <a:rPr lang="zh-TW" altLang="en-US" dirty="0"/>
              <a:t>部於</a:t>
            </a:r>
            <a:r>
              <a:rPr lang="en-US" altLang="zh-TW" dirty="0"/>
              <a:t>102</a:t>
            </a:r>
            <a:r>
              <a:rPr lang="zh-TW" altLang="en-US" dirty="0"/>
              <a:t>年</a:t>
            </a:r>
            <a:r>
              <a:rPr lang="en-US" altLang="zh-TW" dirty="0"/>
              <a:t>11</a:t>
            </a:r>
            <a:r>
              <a:rPr lang="zh-TW" altLang="en-US" dirty="0"/>
              <a:t>月</a:t>
            </a:r>
            <a:r>
              <a:rPr lang="en-US" altLang="zh-TW" dirty="0"/>
              <a:t>25</a:t>
            </a:r>
            <a:r>
              <a:rPr lang="zh-TW" altLang="en-US" dirty="0"/>
              <a:t>日發函規範各機關於組設甄審委員及考績委員會時，應依照委員任一性別比例不得少於三分之一原則辦理。</a:t>
            </a:r>
          </a:p>
          <a:p>
            <a:endParaRPr lang="en-US" altLang="zh-TW" b="1" dirty="0"/>
          </a:p>
          <a:p>
            <a:r>
              <a:rPr lang="en-US" altLang="zh-TW" b="1" dirty="0" smtClean="0"/>
              <a:t>   </a:t>
            </a:r>
          </a:p>
          <a:p>
            <a:r>
              <a:rPr lang="zh-TW" altLang="en-US" dirty="0" smtClean="0"/>
              <a:t>         </a:t>
            </a:r>
            <a:endParaRPr lang="en-US" altLang="zh-TW" dirty="0"/>
          </a:p>
          <a:p>
            <a:endParaRPr lang="en-US" altLang="zh-TW" dirty="0" smtClean="0"/>
          </a:p>
          <a:p>
            <a:endParaRPr lang="en-US" altLang="zh-TW" dirty="0" smtClean="0"/>
          </a:p>
          <a:p>
            <a:endParaRPr lang="zh-TW" altLang="en-US" dirty="0"/>
          </a:p>
        </p:txBody>
      </p:sp>
      <p:pic>
        <p:nvPicPr>
          <p:cNvPr id="11" name="圖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26480" y="3962541"/>
            <a:ext cx="4865790" cy="2470299"/>
          </a:xfrm>
          <a:prstGeom prst="rect">
            <a:avLst/>
          </a:prstGeom>
        </p:spPr>
      </p:pic>
    </p:spTree>
    <p:extLst>
      <p:ext uri="{BB962C8B-B14F-4D97-AF65-F5344CB8AC3E}">
        <p14:creationId xmlns:p14="http://schemas.microsoft.com/office/powerpoint/2010/main" val="23718753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47400" y="945973"/>
            <a:ext cx="10972440" cy="1144800"/>
          </a:xfrm>
        </p:spPr>
        <p:txBody>
          <a:bodyPr/>
          <a:lstStyle/>
          <a:p>
            <a:r>
              <a:rPr lang="zh-TW" altLang="en-US" sz="3200" b="1" dirty="0"/>
              <a:t>八</a:t>
            </a:r>
            <a:r>
              <a:rPr lang="zh-TW" altLang="en-US" sz="3200" b="1" dirty="0" smtClean="0"/>
              <a:t>、</a:t>
            </a:r>
            <a:r>
              <a:rPr lang="zh-TW" altLang="en-US" sz="3200" b="1" dirty="0"/>
              <a:t>性別觀點解析</a:t>
            </a:r>
            <a:r>
              <a:rPr lang="zh-TW" altLang="en-US" sz="3200" b="1" dirty="0"/>
              <a:t/>
            </a:r>
            <a:br>
              <a:rPr lang="zh-TW" altLang="en-US" sz="3200" b="1" dirty="0"/>
            </a:br>
            <a:r>
              <a:rPr lang="zh-TW" altLang="en-US" sz="3200" b="1" dirty="0"/>
              <a:t>本處考績委員及甄審委員三分之一性別比例</a:t>
            </a:r>
            <a:r>
              <a:rPr lang="en-US" altLang="zh-TW" sz="3200" dirty="0"/>
              <a:t/>
            </a:r>
            <a:br>
              <a:rPr lang="en-US" altLang="zh-TW" sz="3200" dirty="0"/>
            </a:br>
            <a:endParaRPr lang="zh-TW" altLang="zh-TW" sz="3200" b="1" dirty="0"/>
          </a:p>
        </p:txBody>
      </p:sp>
      <p:sp>
        <p:nvSpPr>
          <p:cNvPr id="4" name="投影片編號版面配置區 3"/>
          <p:cNvSpPr>
            <a:spLocks noGrp="1"/>
          </p:cNvSpPr>
          <p:nvPr>
            <p:ph type="sldNum" idx="15"/>
          </p:nvPr>
        </p:nvSpPr>
        <p:spPr/>
        <p:txBody>
          <a:bodyPr/>
          <a:lstStyle/>
          <a:p>
            <a:fld id="{CE94D773-78B3-4B2F-A03B-0472B767A791}" type="slidenum">
              <a:rPr lang="en-US" altLang="zh-TW" smtClean="0"/>
              <a:t>22</a:t>
            </a:fld>
            <a:endParaRPr lang="zh-TW" altLang="en-US"/>
          </a:p>
        </p:txBody>
      </p:sp>
      <p:pic>
        <p:nvPicPr>
          <p:cNvPr id="7" name="圖片 6"/>
          <p:cNvPicPr>
            <a:picLocks noChangeAspect="1"/>
          </p:cNvPicPr>
          <p:nvPr/>
        </p:nvPicPr>
        <p:blipFill>
          <a:blip r:embed="rId2"/>
          <a:stretch>
            <a:fillRect/>
          </a:stretch>
        </p:blipFill>
        <p:spPr>
          <a:xfrm>
            <a:off x="11419840" y="1"/>
            <a:ext cx="772160" cy="841800"/>
          </a:xfrm>
          <a:prstGeom prst="rect">
            <a:avLst/>
          </a:prstGeom>
        </p:spPr>
      </p:pic>
      <p:sp>
        <p:nvSpPr>
          <p:cNvPr id="3" name="文字方塊 2"/>
          <p:cNvSpPr txBox="1"/>
          <p:nvPr/>
        </p:nvSpPr>
        <p:spPr>
          <a:xfrm>
            <a:off x="447400" y="1779687"/>
            <a:ext cx="10443295" cy="5355312"/>
          </a:xfrm>
          <a:prstGeom prst="rect">
            <a:avLst/>
          </a:prstGeom>
          <a:noFill/>
        </p:spPr>
        <p:txBody>
          <a:bodyPr wrap="square" rtlCol="0">
            <a:spAutoFit/>
          </a:bodyPr>
          <a:lstStyle/>
          <a:p>
            <a:r>
              <a:rPr lang="zh-TW" altLang="en-US" dirty="0">
                <a:latin typeface="+mn-ea"/>
              </a:rPr>
              <a:t> </a:t>
            </a:r>
            <a:r>
              <a:rPr lang="zh-TW" altLang="en-US" dirty="0" smtClean="0">
                <a:latin typeface="+mn-ea"/>
              </a:rPr>
              <a:t>     在</a:t>
            </a:r>
            <a:r>
              <a:rPr lang="zh-TW" altLang="en-US" dirty="0">
                <a:latin typeface="+mn-ea"/>
              </a:rPr>
              <a:t>女性爭取參與決策的機會與管道的討論中，包含兩個基本議題：實質平等與形式平等的差別，及推動具性別意識觀點政策的可能。形式平等認為男性和女性必須受到完全一致的對待，但這可能忽略了在傳統的工作環境中，男性和女性並沒有取得相同機會的管道。因此，為了確保女性與男性擁有實質平等機會的權利，以達到促進女性參與的效果，必須從保障女性擁有參與各個領域的機會開始。並且，為了達到實際的性別平等，促進女性在各領域參與的比例，以達到實際上對政府政策及資源配置的影響性，改變政治的內涵</a:t>
            </a:r>
            <a:r>
              <a:rPr lang="zh-TW" altLang="en-US" dirty="0" smtClean="0">
                <a:latin typeface="+mn-ea"/>
              </a:rPr>
              <a:t>。</a:t>
            </a:r>
            <a:endParaRPr lang="en-US" altLang="zh-TW" dirty="0" smtClean="0">
              <a:latin typeface="+mn-ea"/>
            </a:endParaRPr>
          </a:p>
          <a:p>
            <a:r>
              <a:rPr lang="zh-TW" altLang="en-US" dirty="0" smtClean="0">
                <a:latin typeface="+mn-ea"/>
              </a:rPr>
              <a:t>      臺灣</a:t>
            </a:r>
            <a:r>
              <a:rPr lang="zh-TW" altLang="en-US" dirty="0">
                <a:latin typeface="+mn-ea"/>
              </a:rPr>
              <a:t>從</a:t>
            </a:r>
            <a:r>
              <a:rPr lang="en-US" altLang="zh-TW" dirty="0">
                <a:latin typeface="+mn-ea"/>
              </a:rPr>
              <a:t>90</a:t>
            </a:r>
            <a:r>
              <a:rPr lang="zh-TW" altLang="en-US" dirty="0">
                <a:latin typeface="+mn-ea"/>
              </a:rPr>
              <a:t>年代開啟性別運動的浪潮以來，婦女團體的主要訴求即是促進女性參與政治決策及參與各個領域的工作及活動。從最初為了確保女性得以參政，採取「婦女保障名額」制度，到後來更具性別平等意識的「性別比例原則」，並可保障不同的性別皆有平等參與的權力與機會。爾後，更公布性別平等政策綱領，推動行政院各部會所屬委員會任一性別比例不得少於三分之一，逐漸促進女性在公務體系中的各個領域、各個層級的參與，縮小各權力階層的性別差異，並以各單位每一職等皆符合性別比例為努力方向。此即為</a:t>
            </a:r>
            <a:r>
              <a:rPr lang="en-US" altLang="zh-TW" dirty="0">
                <a:latin typeface="+mn-ea"/>
              </a:rPr>
              <a:t>CEDAW</a:t>
            </a:r>
            <a:r>
              <a:rPr lang="zh-TW" altLang="en-US" dirty="0">
                <a:latin typeface="+mn-ea"/>
              </a:rPr>
              <a:t>第 </a:t>
            </a:r>
            <a:r>
              <a:rPr lang="en-US" altLang="zh-TW" dirty="0">
                <a:latin typeface="+mn-ea"/>
              </a:rPr>
              <a:t>4  </a:t>
            </a:r>
            <a:r>
              <a:rPr lang="zh-TW" altLang="en-US" dirty="0">
                <a:latin typeface="+mn-ea"/>
              </a:rPr>
              <a:t>條所提出，為加速實現男女實質上的平等而採取的暫行特別措施。</a:t>
            </a:r>
          </a:p>
          <a:p>
            <a:r>
              <a:rPr lang="zh-TW" altLang="en-US" dirty="0" smtClean="0">
                <a:latin typeface="+mn-ea"/>
              </a:rPr>
              <a:t>      在</a:t>
            </a:r>
            <a:r>
              <a:rPr lang="zh-TW" altLang="en-US" dirty="0">
                <a:latin typeface="+mn-ea"/>
              </a:rPr>
              <a:t>各個政府機關的積極推動下，目前公部門的性別比例差異已經逐漸縮小，各機關在進用人才、提供進修的機會及職務升等上，多已考量將不同性別納入。根據行政院人事行政總處性別統計，</a:t>
            </a:r>
            <a:r>
              <a:rPr lang="en-US" altLang="zh-TW" dirty="0">
                <a:latin typeface="+mn-ea"/>
              </a:rPr>
              <a:t>105</a:t>
            </a:r>
            <a:r>
              <a:rPr lang="zh-TW" altLang="en-US" dirty="0">
                <a:latin typeface="+mn-ea"/>
              </a:rPr>
              <a:t>年各部會所屬共</a:t>
            </a:r>
            <a:r>
              <a:rPr lang="en-US" altLang="zh-TW" dirty="0">
                <a:latin typeface="+mn-ea"/>
              </a:rPr>
              <a:t>480</a:t>
            </a:r>
            <a:r>
              <a:rPr lang="zh-TW" altLang="en-US" dirty="0">
                <a:latin typeface="+mn-ea"/>
              </a:rPr>
              <a:t>個委員會當中，委員組成符合三分之一性別比例者已達總數之</a:t>
            </a:r>
            <a:r>
              <a:rPr lang="en-US" altLang="zh-TW" dirty="0">
                <a:latin typeface="+mn-ea"/>
              </a:rPr>
              <a:t>94.17%</a:t>
            </a:r>
            <a:r>
              <a:rPr lang="zh-TW" altLang="en-US" dirty="0">
                <a:latin typeface="+mn-ea"/>
              </a:rPr>
              <a:t>。</a:t>
            </a:r>
          </a:p>
          <a:p>
            <a:endParaRPr lang="zh-TW" altLang="en-US" dirty="0" smtClean="0">
              <a:latin typeface="+mn-ea"/>
            </a:endParaRPr>
          </a:p>
          <a:p>
            <a:endParaRPr lang="en-US" altLang="zh-TW" dirty="0">
              <a:latin typeface="+mn-ea"/>
            </a:endParaRPr>
          </a:p>
          <a:p>
            <a:endParaRPr lang="en-US" altLang="zh-TW" dirty="0" smtClean="0">
              <a:latin typeface="+mn-ea"/>
            </a:endParaRPr>
          </a:p>
        </p:txBody>
      </p:sp>
    </p:spTree>
    <p:extLst>
      <p:ext uri="{BB962C8B-B14F-4D97-AF65-F5344CB8AC3E}">
        <p14:creationId xmlns:p14="http://schemas.microsoft.com/office/powerpoint/2010/main" val="23442593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0" name="文字版面配置區 1"/>
          <p:cNvSpPr txBox="1"/>
          <p:nvPr/>
        </p:nvSpPr>
        <p:spPr>
          <a:xfrm>
            <a:off x="6599852" y="3532864"/>
            <a:ext cx="4812480" cy="1470600"/>
          </a:xfrm>
          <a:prstGeom prst="rect">
            <a:avLst/>
          </a:prstGeom>
          <a:noFill/>
          <a:ln w="0">
            <a:noFill/>
          </a:ln>
        </p:spPr>
        <p:txBody>
          <a:bodyPr anchor="ctr" anchorCtr="1">
            <a:normAutofit/>
          </a:bodyPr>
          <a:lstStyle/>
          <a:p>
            <a:pPr algn="ctr">
              <a:lnSpc>
                <a:spcPct val="100000"/>
              </a:lnSpc>
              <a:spcBef>
                <a:spcPts val="1001"/>
              </a:spcBef>
            </a:pPr>
            <a:r>
              <a:rPr lang="en-US" sz="5400" b="1" strike="noStrike" spc="-1" dirty="0">
                <a:solidFill>
                  <a:srgbClr val="317EE1"/>
                </a:solidFill>
                <a:latin typeface="Noto Sans TC"/>
                <a:ea typeface="Noto Sans TC"/>
              </a:rPr>
              <a:t>Thank you!</a:t>
            </a:r>
            <a:endParaRPr lang="en-US" sz="5400" b="0" strike="noStrike" spc="-1" dirty="0">
              <a:solidFill>
                <a:srgbClr val="000000"/>
              </a:solidFill>
              <a:latin typeface="Arial"/>
            </a:endParaRPr>
          </a:p>
        </p:txBody>
      </p:sp>
      <p:sp>
        <p:nvSpPr>
          <p:cNvPr id="2" name="標題 1"/>
          <p:cNvSpPr>
            <a:spLocks noGrp="1"/>
          </p:cNvSpPr>
          <p:nvPr>
            <p:ph type="title"/>
          </p:nvPr>
        </p:nvSpPr>
        <p:spPr/>
        <p:txBody>
          <a:bodyPr/>
          <a:lstStyle/>
          <a:p>
            <a:endParaRPr lang="zh-TW" altLang="en-US" dirty="0"/>
          </a:p>
        </p:txBody>
      </p:sp>
      <p:pic>
        <p:nvPicPr>
          <p:cNvPr id="3" name="圖片 2"/>
          <p:cNvPicPr>
            <a:picLocks noChangeAspect="1"/>
          </p:cNvPicPr>
          <p:nvPr/>
        </p:nvPicPr>
        <p:blipFill>
          <a:blip r:embed="rId2"/>
          <a:stretch>
            <a:fillRect/>
          </a:stretch>
        </p:blipFill>
        <p:spPr>
          <a:xfrm>
            <a:off x="11412332" y="17307"/>
            <a:ext cx="678390" cy="737148"/>
          </a:xfrm>
          <a:prstGeom prst="rect">
            <a:avLst/>
          </a:prstGeom>
        </p:spPr>
      </p:pic>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7265" y="349760"/>
            <a:ext cx="3436891" cy="4478784"/>
          </a:xfrm>
          <a:prstGeom prst="rect">
            <a:avLst/>
          </a:prstGeom>
        </p:spPr>
      </p:pic>
      <p:pic>
        <p:nvPicPr>
          <p:cNvPr id="4" name="圖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10116" y="4804969"/>
            <a:ext cx="3688080" cy="2053031"/>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45240" y="1310680"/>
            <a:ext cx="10972440" cy="1144800"/>
          </a:xfrm>
        </p:spPr>
        <p:txBody>
          <a:bodyPr/>
          <a:lstStyle/>
          <a:p>
            <a:r>
              <a:rPr lang="zh-TW" altLang="en-US" sz="3600" b="1" dirty="0"/>
              <a:t>一、</a:t>
            </a:r>
            <a:r>
              <a:rPr lang="zh-TW" altLang="zh-TW" sz="3600" b="1" dirty="0"/>
              <a:t>何謂「消除對婦女一切形式歧視公約</a:t>
            </a:r>
            <a:r>
              <a:rPr lang="zh-TW" altLang="zh-TW" sz="3600" b="1" dirty="0" smtClean="0"/>
              <a:t>」</a:t>
            </a:r>
            <a:r>
              <a:rPr lang="en-US" altLang="zh-TW" sz="3600" b="1" dirty="0" smtClean="0"/>
              <a:t/>
            </a:r>
            <a:br>
              <a:rPr lang="en-US" altLang="zh-TW" sz="3600" b="1" dirty="0" smtClean="0"/>
            </a:br>
            <a:r>
              <a:rPr lang="en-US" altLang="zh-TW" sz="2400" b="1" dirty="0" smtClean="0"/>
              <a:t>(</a:t>
            </a:r>
            <a:r>
              <a:rPr lang="en-US" altLang="zh-TW" sz="2400" b="1" dirty="0"/>
              <a:t>Convention on the Elimination of All Forms of Discrimination Against Women)</a:t>
            </a:r>
            <a:r>
              <a:rPr lang="zh-TW" altLang="zh-TW" sz="2400" b="1" dirty="0"/>
              <a:t>（以下簡稱</a:t>
            </a:r>
            <a:r>
              <a:rPr lang="en-US" altLang="zh-TW" sz="2400" b="1" dirty="0"/>
              <a:t>CEDAW</a:t>
            </a:r>
            <a:r>
              <a:rPr lang="zh-TW" altLang="zh-TW" sz="2400" b="1" dirty="0"/>
              <a:t>）</a:t>
            </a:r>
            <a:endParaRPr lang="zh-TW" altLang="zh-TW" sz="2400" dirty="0"/>
          </a:p>
        </p:txBody>
      </p:sp>
      <p:sp>
        <p:nvSpPr>
          <p:cNvPr id="3" name="內容版面配置區 2"/>
          <p:cNvSpPr>
            <a:spLocks noGrp="1"/>
          </p:cNvSpPr>
          <p:nvPr>
            <p:ph/>
          </p:nvPr>
        </p:nvSpPr>
        <p:spPr>
          <a:xfrm>
            <a:off x="1026160" y="3128545"/>
            <a:ext cx="10273560" cy="1783227"/>
          </a:xfrm>
        </p:spPr>
        <p:txBody>
          <a:bodyPr>
            <a:normAutofit/>
          </a:bodyPr>
          <a:lstStyle/>
          <a:p>
            <a:r>
              <a:rPr lang="en-US" altLang="zh-TW" sz="2400" dirty="0"/>
              <a:t>1979</a:t>
            </a:r>
            <a:r>
              <a:rPr lang="zh-TW" altLang="en-US" sz="2400" dirty="0"/>
              <a:t>（民國</a:t>
            </a:r>
            <a:r>
              <a:rPr lang="en-US" altLang="zh-TW" sz="2400" dirty="0"/>
              <a:t>68</a:t>
            </a:r>
            <a:r>
              <a:rPr lang="zh-TW" altLang="en-US" sz="2400" dirty="0"/>
              <a:t>）年聯合國大會通過「消除對婦女一切形式歧視公約」（以下簡稱</a:t>
            </a:r>
            <a:r>
              <a:rPr lang="en-US" altLang="zh-TW" sz="2400" dirty="0"/>
              <a:t>CEDAW</a:t>
            </a:r>
            <a:r>
              <a:rPr lang="zh-TW" altLang="en-US" sz="2400" dirty="0"/>
              <a:t>），並在</a:t>
            </a:r>
            <a:r>
              <a:rPr lang="en-US" altLang="zh-TW" sz="2400" dirty="0"/>
              <a:t>1981</a:t>
            </a:r>
            <a:r>
              <a:rPr lang="zh-TW" altLang="en-US" sz="2400" dirty="0"/>
              <a:t>（民國</a:t>
            </a:r>
            <a:r>
              <a:rPr lang="en-US" altLang="zh-TW" sz="2400" dirty="0"/>
              <a:t>70</a:t>
            </a:r>
            <a:r>
              <a:rPr lang="zh-TW" altLang="en-US" sz="2400" dirty="0"/>
              <a:t>）年正式生效，</a:t>
            </a:r>
            <a:r>
              <a:rPr lang="zh-TW" altLang="zh-TW" sz="2400" dirty="0" smtClean="0"/>
              <a:t>闡明</a:t>
            </a:r>
            <a:r>
              <a:rPr lang="zh-TW" altLang="zh-TW" sz="2400" dirty="0"/>
              <a:t>男女平等享有一切經濟、社會、文化、公民和政治權利，締約國應採取立法及一切適當措施，消除對婦女之歧視，確保男女在教育、就業、保健、家庭、政治、法律、社會、經濟等各方面享有平等權利。</a:t>
            </a:r>
            <a:endParaRPr lang="zh-TW" altLang="en-US" sz="2400" dirty="0"/>
          </a:p>
        </p:txBody>
      </p:sp>
      <p:sp>
        <p:nvSpPr>
          <p:cNvPr id="4" name="投影片編號版面配置區 3"/>
          <p:cNvSpPr>
            <a:spLocks noGrp="1"/>
          </p:cNvSpPr>
          <p:nvPr>
            <p:ph type="sldNum" idx="15"/>
          </p:nvPr>
        </p:nvSpPr>
        <p:spPr/>
        <p:txBody>
          <a:bodyPr/>
          <a:lstStyle/>
          <a:p>
            <a:fld id="{CE94D773-78B3-4B2F-A03B-0472B767A791}" type="slidenum">
              <a:rPr lang="en-US" altLang="zh-TW" smtClean="0"/>
              <a:t>3</a:t>
            </a:fld>
            <a:endParaRPr lang="zh-TW" altLang="en-US"/>
          </a:p>
        </p:txBody>
      </p:sp>
      <p:pic>
        <p:nvPicPr>
          <p:cNvPr id="7" name="圖片 6"/>
          <p:cNvPicPr>
            <a:picLocks noChangeAspect="1"/>
          </p:cNvPicPr>
          <p:nvPr/>
        </p:nvPicPr>
        <p:blipFill>
          <a:blip r:embed="rId2"/>
          <a:stretch>
            <a:fillRect/>
          </a:stretch>
        </p:blipFill>
        <p:spPr>
          <a:xfrm>
            <a:off x="11419840" y="1"/>
            <a:ext cx="772160" cy="841800"/>
          </a:xfrm>
          <a:prstGeom prst="rect">
            <a:avLst/>
          </a:prstGeom>
        </p:spPr>
      </p:pic>
    </p:spTree>
    <p:extLst>
      <p:ext uri="{BB962C8B-B14F-4D97-AF65-F5344CB8AC3E}">
        <p14:creationId xmlns:p14="http://schemas.microsoft.com/office/powerpoint/2010/main" val="23912972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79118" y="978872"/>
            <a:ext cx="10972440" cy="1144800"/>
          </a:xfrm>
        </p:spPr>
        <p:txBody>
          <a:bodyPr/>
          <a:lstStyle/>
          <a:p>
            <a:r>
              <a:rPr lang="zh-TW" altLang="en-US" sz="3600" b="1" dirty="0"/>
              <a:t>二、</a:t>
            </a:r>
            <a:r>
              <a:rPr lang="en-US" altLang="zh-TW" sz="3600" b="1" dirty="0"/>
              <a:t>CEDAW</a:t>
            </a:r>
            <a:r>
              <a:rPr lang="zh-TW" altLang="en-US" sz="3600" b="1" dirty="0"/>
              <a:t>條文</a:t>
            </a:r>
            <a:endParaRPr lang="zh-TW" altLang="zh-TW" sz="3600" dirty="0"/>
          </a:p>
        </p:txBody>
      </p:sp>
      <p:sp>
        <p:nvSpPr>
          <p:cNvPr id="4" name="投影片編號版面配置區 3"/>
          <p:cNvSpPr>
            <a:spLocks noGrp="1"/>
          </p:cNvSpPr>
          <p:nvPr>
            <p:ph type="sldNum" idx="15"/>
          </p:nvPr>
        </p:nvSpPr>
        <p:spPr/>
        <p:txBody>
          <a:bodyPr/>
          <a:lstStyle/>
          <a:p>
            <a:fld id="{CE94D773-78B3-4B2F-A03B-0472B767A791}" type="slidenum">
              <a:rPr lang="en-US" altLang="zh-TW" smtClean="0"/>
              <a:t>4</a:t>
            </a:fld>
            <a:endParaRPr lang="zh-TW" altLang="en-US"/>
          </a:p>
        </p:txBody>
      </p:sp>
      <p:pic>
        <p:nvPicPr>
          <p:cNvPr id="7" name="圖片 6"/>
          <p:cNvPicPr>
            <a:picLocks noChangeAspect="1"/>
          </p:cNvPicPr>
          <p:nvPr/>
        </p:nvPicPr>
        <p:blipFill>
          <a:blip r:embed="rId2"/>
          <a:stretch>
            <a:fillRect/>
          </a:stretch>
        </p:blipFill>
        <p:spPr>
          <a:xfrm>
            <a:off x="11419840" y="1"/>
            <a:ext cx="772160" cy="841800"/>
          </a:xfrm>
          <a:prstGeom prst="rect">
            <a:avLst/>
          </a:prstGeom>
        </p:spPr>
      </p:pic>
      <p:graphicFrame>
        <p:nvGraphicFramePr>
          <p:cNvPr id="10" name="表格 9"/>
          <p:cNvGraphicFramePr>
            <a:graphicFrameLocks noGrp="1"/>
          </p:cNvGraphicFramePr>
          <p:nvPr>
            <p:extLst>
              <p:ext uri="{D42A27DB-BD31-4B8C-83A1-F6EECF244321}">
                <p14:modId xmlns:p14="http://schemas.microsoft.com/office/powerpoint/2010/main" val="985428190"/>
              </p:ext>
            </p:extLst>
          </p:nvPr>
        </p:nvGraphicFramePr>
        <p:xfrm>
          <a:off x="702834" y="2784045"/>
          <a:ext cx="10987620" cy="2844777"/>
        </p:xfrm>
        <a:graphic>
          <a:graphicData uri="http://schemas.openxmlformats.org/drawingml/2006/table">
            <a:tbl>
              <a:tblPr firstRow="1" bandRow="1">
                <a:tableStyleId>{00A15C55-8517-42AA-B614-E9B94910E393}</a:tableStyleId>
              </a:tblPr>
              <a:tblGrid>
                <a:gridCol w="1831270">
                  <a:extLst>
                    <a:ext uri="{9D8B030D-6E8A-4147-A177-3AD203B41FA5}">
                      <a16:colId xmlns="" xmlns:a16="http://schemas.microsoft.com/office/drawing/2014/main" val="3961253061"/>
                    </a:ext>
                  </a:extLst>
                </a:gridCol>
                <a:gridCol w="1831270">
                  <a:extLst>
                    <a:ext uri="{9D8B030D-6E8A-4147-A177-3AD203B41FA5}">
                      <a16:colId xmlns="" xmlns:a16="http://schemas.microsoft.com/office/drawing/2014/main" val="3411364494"/>
                    </a:ext>
                  </a:extLst>
                </a:gridCol>
                <a:gridCol w="1831270">
                  <a:extLst>
                    <a:ext uri="{9D8B030D-6E8A-4147-A177-3AD203B41FA5}">
                      <a16:colId xmlns="" xmlns:a16="http://schemas.microsoft.com/office/drawing/2014/main" val="3805761131"/>
                    </a:ext>
                  </a:extLst>
                </a:gridCol>
                <a:gridCol w="1831270">
                  <a:extLst>
                    <a:ext uri="{9D8B030D-6E8A-4147-A177-3AD203B41FA5}">
                      <a16:colId xmlns="" xmlns:a16="http://schemas.microsoft.com/office/drawing/2014/main" val="1357727113"/>
                    </a:ext>
                  </a:extLst>
                </a:gridCol>
                <a:gridCol w="1831270">
                  <a:extLst>
                    <a:ext uri="{9D8B030D-6E8A-4147-A177-3AD203B41FA5}">
                      <a16:colId xmlns="" xmlns:a16="http://schemas.microsoft.com/office/drawing/2014/main" val="410550809"/>
                    </a:ext>
                  </a:extLst>
                </a:gridCol>
                <a:gridCol w="1831270">
                  <a:extLst>
                    <a:ext uri="{9D8B030D-6E8A-4147-A177-3AD203B41FA5}">
                      <a16:colId xmlns="" xmlns:a16="http://schemas.microsoft.com/office/drawing/2014/main" val="971399145"/>
                    </a:ext>
                  </a:extLst>
                </a:gridCol>
              </a:tblGrid>
              <a:tr h="394017">
                <a:tc>
                  <a:txBody>
                    <a:bodyPr/>
                    <a:lstStyle/>
                    <a:p>
                      <a:pPr algn="ctr"/>
                      <a:r>
                        <a:rPr lang="zh-TW" altLang="en-US" dirty="0"/>
                        <a:t>第一部分</a:t>
                      </a:r>
                      <a:endParaRPr lang="en-US" altLang="zh-TW"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dirty="0"/>
                        <a:t>第二部分</a:t>
                      </a:r>
                      <a:endParaRPr lang="en-US" altLang="zh-TW"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dirty="0"/>
                        <a:t>第三部分</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dirty="0"/>
                        <a:t>第四部分</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dirty="0"/>
                        <a:t>第五部分</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dirty="0"/>
                        <a:t>第六部分</a:t>
                      </a:r>
                    </a:p>
                  </a:txBody>
                  <a:tcPr/>
                </a:tc>
                <a:extLst>
                  <a:ext uri="{0D108BD9-81ED-4DB2-BD59-A6C34878D82A}">
                    <a16:rowId xmlns="" xmlns:a16="http://schemas.microsoft.com/office/drawing/2014/main" val="2253397349"/>
                  </a:ext>
                </a:extLst>
              </a:tr>
              <a:tr h="2450760">
                <a:tc>
                  <a:txBody>
                    <a:bodyPr/>
                    <a:lstStyle/>
                    <a:p>
                      <a:r>
                        <a:rPr lang="zh-TW" altLang="en-US" sz="1400" b="1" dirty="0"/>
                        <a:t>第</a:t>
                      </a:r>
                      <a:r>
                        <a:rPr lang="en-US" altLang="zh-TW" sz="1400" b="1" dirty="0"/>
                        <a:t>1</a:t>
                      </a:r>
                      <a:r>
                        <a:rPr lang="zh-TW" altLang="en-US" sz="1400" b="1" dirty="0"/>
                        <a:t>條</a:t>
                      </a:r>
                      <a:r>
                        <a:rPr lang="zh-TW" altLang="en-US" sz="1400" dirty="0"/>
                        <a:t>對婦女歧視之定義</a:t>
                      </a:r>
                      <a:endParaRPr lang="en-US" altLang="zh-TW" sz="1400" dirty="0"/>
                    </a:p>
                    <a:p>
                      <a:r>
                        <a:rPr lang="zh-TW" altLang="en-US" sz="1400" b="1" dirty="0"/>
                        <a:t>第</a:t>
                      </a:r>
                      <a:r>
                        <a:rPr lang="en-US" altLang="zh-TW" sz="1400" b="1" dirty="0"/>
                        <a:t>2</a:t>
                      </a:r>
                      <a:r>
                        <a:rPr lang="zh-TW" altLang="en-US" sz="1400" b="1" dirty="0"/>
                        <a:t>條</a:t>
                      </a:r>
                      <a:r>
                        <a:rPr lang="zh-TW" altLang="en-US" sz="1400" dirty="0"/>
                        <a:t>消除對婦女歧視之義務</a:t>
                      </a:r>
                      <a:endParaRPr lang="en-US" altLang="zh-TW" sz="1400" dirty="0"/>
                    </a:p>
                    <a:p>
                      <a:r>
                        <a:rPr lang="zh-TW" altLang="en-US" sz="1400" b="1" dirty="0"/>
                        <a:t>第</a:t>
                      </a:r>
                      <a:r>
                        <a:rPr lang="en-US" altLang="zh-TW" sz="1400" b="1" dirty="0"/>
                        <a:t>3</a:t>
                      </a:r>
                      <a:r>
                        <a:rPr lang="zh-TW" altLang="en-US" sz="1400" b="1" dirty="0"/>
                        <a:t>條</a:t>
                      </a:r>
                      <a:r>
                        <a:rPr lang="zh-TW" altLang="en-US" sz="1400" dirty="0"/>
                        <a:t>推動婦女享有人權和基本自由</a:t>
                      </a:r>
                      <a:endParaRPr lang="en-US" altLang="zh-TW" sz="1400" dirty="0"/>
                    </a:p>
                    <a:p>
                      <a:r>
                        <a:rPr lang="zh-TW" altLang="en-US" sz="1400" b="1" dirty="0">
                          <a:effectLst/>
                        </a:rPr>
                        <a:t>第</a:t>
                      </a:r>
                      <a:r>
                        <a:rPr lang="en-US" altLang="zh-TW" sz="1400" b="1" dirty="0">
                          <a:effectLst/>
                        </a:rPr>
                        <a:t>4</a:t>
                      </a:r>
                      <a:r>
                        <a:rPr lang="zh-TW" altLang="en-US" sz="1400" b="1" dirty="0">
                          <a:effectLst/>
                        </a:rPr>
                        <a:t>條</a:t>
                      </a:r>
                      <a:r>
                        <a:rPr lang="zh-TW" altLang="en-US" sz="1400" dirty="0"/>
                        <a:t>暫行特別措施</a:t>
                      </a:r>
                      <a:endParaRPr lang="en-US" altLang="zh-TW" sz="1400" dirty="0"/>
                    </a:p>
                    <a:p>
                      <a:r>
                        <a:rPr lang="zh-TW" altLang="en-US" sz="1400" b="1" dirty="0"/>
                        <a:t>第</a:t>
                      </a:r>
                      <a:r>
                        <a:rPr lang="en-US" altLang="zh-TW" sz="1400" b="1" dirty="0"/>
                        <a:t>5</a:t>
                      </a:r>
                      <a:r>
                        <a:rPr lang="zh-TW" altLang="en-US" sz="1400" b="1" dirty="0"/>
                        <a:t>條</a:t>
                      </a:r>
                      <a:r>
                        <a:rPr lang="zh-TW" altLang="en-US" sz="1400" dirty="0"/>
                        <a:t>社會文化行為模式</a:t>
                      </a:r>
                      <a:endParaRPr lang="en-US" altLang="zh-TW" sz="1400" dirty="0"/>
                    </a:p>
                    <a:p>
                      <a:r>
                        <a:rPr lang="zh-TW" altLang="en-US" sz="1400" b="1" dirty="0"/>
                        <a:t>第</a:t>
                      </a:r>
                      <a:r>
                        <a:rPr lang="en-US" altLang="zh-TW" sz="1400" b="1" dirty="0"/>
                        <a:t>6</a:t>
                      </a:r>
                      <a:r>
                        <a:rPr lang="zh-TW" altLang="en-US" sz="1400" b="1" dirty="0"/>
                        <a:t>條</a:t>
                      </a:r>
                      <a:r>
                        <a:rPr lang="zh-TW" altLang="en-US" sz="1400" dirty="0"/>
                        <a:t>禁止販賣婦女與使婦女賣淫</a:t>
                      </a:r>
                    </a:p>
                  </a:txBody>
                  <a:tcPr/>
                </a:tc>
                <a:tc>
                  <a:txBody>
                    <a:bodyPr/>
                    <a:lstStyle/>
                    <a:p>
                      <a:r>
                        <a:rPr lang="zh-TW" altLang="en-US" sz="1400" b="1" dirty="0"/>
                        <a:t>第</a:t>
                      </a:r>
                      <a:r>
                        <a:rPr lang="en-US" altLang="zh-TW" sz="1400" b="1" dirty="0"/>
                        <a:t>7</a:t>
                      </a:r>
                      <a:r>
                        <a:rPr lang="zh-TW" altLang="en-US" sz="1400" b="1" dirty="0"/>
                        <a:t>條</a:t>
                      </a:r>
                      <a:r>
                        <a:rPr lang="zh-TW" altLang="en-US" sz="1400" dirty="0"/>
                        <a:t>消除政治和公共生活中對婦女的歧</a:t>
                      </a:r>
                      <a:endParaRPr lang="en-US" altLang="zh-TW" sz="1400" dirty="0"/>
                    </a:p>
                    <a:p>
                      <a:r>
                        <a:rPr lang="zh-TW" altLang="en-US" sz="1400" b="1" dirty="0"/>
                        <a:t>第</a:t>
                      </a:r>
                      <a:r>
                        <a:rPr lang="en-US" altLang="zh-TW" sz="1400" b="1" dirty="0"/>
                        <a:t>8</a:t>
                      </a:r>
                      <a:r>
                        <a:rPr lang="zh-TW" altLang="en-US" sz="1400" b="1" dirty="0"/>
                        <a:t>條</a:t>
                      </a:r>
                      <a:r>
                        <a:rPr lang="zh-TW" altLang="en-US" sz="1400" dirty="0"/>
                        <a:t>國際參與代表權</a:t>
                      </a:r>
                      <a:endParaRPr lang="en-US" altLang="zh-TW" sz="1400" dirty="0"/>
                    </a:p>
                    <a:p>
                      <a:r>
                        <a:rPr lang="zh-TW" altLang="en-US" sz="1400" b="1" dirty="0"/>
                        <a:t>第</a:t>
                      </a:r>
                      <a:r>
                        <a:rPr lang="en-US" altLang="zh-TW" sz="1400" b="1" dirty="0"/>
                        <a:t>9</a:t>
                      </a:r>
                      <a:r>
                        <a:rPr lang="zh-TW" altLang="en-US" sz="1400" b="1" dirty="0"/>
                        <a:t>條</a:t>
                      </a:r>
                      <a:r>
                        <a:rPr lang="zh-TW" altLang="en-US" sz="1400" dirty="0"/>
                        <a:t>國籍權</a:t>
                      </a:r>
                      <a:endParaRPr lang="en-US" altLang="zh-TW" sz="1400" dirty="0"/>
                    </a:p>
                    <a:p>
                      <a:endParaRPr lang="zh-TW" altLang="en-US" sz="1400" dirty="0"/>
                    </a:p>
                    <a:p>
                      <a:endParaRPr lang="zh-TW" altLang="en-US" sz="1400" dirty="0"/>
                    </a:p>
                  </a:txBody>
                  <a:tcPr/>
                </a:tc>
                <a:tc>
                  <a:txBody>
                    <a:bodyPr/>
                    <a:lstStyle/>
                    <a:p>
                      <a:r>
                        <a:rPr lang="zh-TW" altLang="en-US" sz="1400" b="1" dirty="0"/>
                        <a:t>第</a:t>
                      </a:r>
                      <a:r>
                        <a:rPr lang="en-US" altLang="zh-TW" sz="1400" b="1" dirty="0"/>
                        <a:t>10</a:t>
                      </a:r>
                      <a:r>
                        <a:rPr lang="zh-TW" altLang="en-US" sz="1400" b="1" dirty="0"/>
                        <a:t>條</a:t>
                      </a:r>
                      <a:r>
                        <a:rPr lang="zh-TW" altLang="en-US" sz="1400" dirty="0"/>
                        <a:t>教育權</a:t>
                      </a:r>
                      <a:endParaRPr lang="en-US" altLang="zh-TW" sz="1400" dirty="0"/>
                    </a:p>
                    <a:p>
                      <a:r>
                        <a:rPr lang="zh-TW" altLang="en-US" sz="1400" b="1" dirty="0"/>
                        <a:t>第</a:t>
                      </a:r>
                      <a:r>
                        <a:rPr lang="en-US" altLang="zh-TW" sz="1400" b="1" dirty="0"/>
                        <a:t>11</a:t>
                      </a:r>
                      <a:r>
                        <a:rPr lang="zh-TW" altLang="en-US" sz="1400" b="1" dirty="0"/>
                        <a:t>條</a:t>
                      </a:r>
                      <a:r>
                        <a:rPr lang="zh-TW" altLang="en-US" sz="1400" dirty="0"/>
                        <a:t>就業權</a:t>
                      </a:r>
                      <a:endParaRPr lang="en-US" altLang="zh-TW" sz="1400" dirty="0"/>
                    </a:p>
                    <a:p>
                      <a:r>
                        <a:rPr lang="zh-TW" altLang="en-US" sz="1400" b="1" dirty="0"/>
                        <a:t>第</a:t>
                      </a:r>
                      <a:r>
                        <a:rPr lang="en-US" altLang="zh-TW" sz="1400" b="1" dirty="0"/>
                        <a:t>12</a:t>
                      </a:r>
                      <a:r>
                        <a:rPr lang="zh-TW" altLang="en-US" sz="1400" b="1" dirty="0"/>
                        <a:t>條</a:t>
                      </a:r>
                      <a:r>
                        <a:rPr lang="zh-TW" altLang="en-US" sz="1400" b="0" i="0" u="none" strike="noStrike" kern="1200" baseline="0" dirty="0">
                          <a:solidFill>
                            <a:schemeClr val="dk1"/>
                          </a:solidFill>
                          <a:latin typeface="+mn-lt"/>
                          <a:ea typeface="+mn-ea"/>
                          <a:cs typeface="+mn-cs"/>
                        </a:rPr>
                        <a:t>健康權</a:t>
                      </a:r>
                      <a:endParaRPr lang="en-US" altLang="zh-TW" sz="1400" dirty="0"/>
                    </a:p>
                    <a:p>
                      <a:r>
                        <a:rPr lang="zh-TW" altLang="en-US" sz="1400" b="1" dirty="0"/>
                        <a:t>第</a:t>
                      </a:r>
                      <a:r>
                        <a:rPr lang="en-US" altLang="zh-TW" sz="1400" b="1" dirty="0"/>
                        <a:t>13</a:t>
                      </a:r>
                      <a:r>
                        <a:rPr lang="zh-TW" altLang="en-US" sz="1400" b="1" dirty="0"/>
                        <a:t>條</a:t>
                      </a:r>
                      <a:r>
                        <a:rPr lang="zh-TW" altLang="en-US" sz="1400" b="0" i="0" u="none" strike="noStrike" kern="1200" baseline="0" dirty="0">
                          <a:solidFill>
                            <a:schemeClr val="dk1"/>
                          </a:solidFill>
                          <a:latin typeface="+mn-lt"/>
                          <a:ea typeface="+mn-ea"/>
                          <a:cs typeface="+mn-cs"/>
                        </a:rPr>
                        <a:t>經濟與社會福利權</a:t>
                      </a:r>
                      <a:endParaRPr lang="en-US" altLang="zh-TW" sz="1400" dirty="0"/>
                    </a:p>
                    <a:p>
                      <a:r>
                        <a:rPr lang="zh-TW" altLang="en-US" sz="1400" b="1" dirty="0"/>
                        <a:t>第</a:t>
                      </a:r>
                      <a:r>
                        <a:rPr lang="en-US" altLang="zh-TW" sz="1400" b="1" dirty="0"/>
                        <a:t>14</a:t>
                      </a:r>
                      <a:r>
                        <a:rPr lang="zh-TW" altLang="en-US" sz="1400" b="1" dirty="0"/>
                        <a:t>條</a:t>
                      </a:r>
                      <a:r>
                        <a:rPr lang="zh-TW" altLang="en-US" sz="1400" dirty="0"/>
                        <a:t>農村婦女權益</a:t>
                      </a:r>
                      <a:endParaRPr lang="en-US" altLang="zh-TW" sz="14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sz="1400" dirty="0"/>
                    </a:p>
                    <a:p>
                      <a:endParaRPr lang="zh-TW" altLang="en-US" sz="1400" dirty="0"/>
                    </a:p>
                  </a:txBody>
                  <a:tcPr/>
                </a:tc>
                <a:tc>
                  <a:txBody>
                    <a:bodyPr/>
                    <a:lstStyle/>
                    <a:p>
                      <a:r>
                        <a:rPr lang="zh-TW" altLang="en-US" sz="1400" b="1" dirty="0"/>
                        <a:t>第</a:t>
                      </a:r>
                      <a:r>
                        <a:rPr lang="en-US" altLang="zh-TW" sz="1400" b="1" dirty="0"/>
                        <a:t>15</a:t>
                      </a:r>
                      <a:r>
                        <a:rPr lang="zh-TW" altLang="en-US" sz="1400" b="1" dirty="0"/>
                        <a:t>條</a:t>
                      </a:r>
                      <a:r>
                        <a:rPr lang="zh-TW" altLang="en-US" sz="1400" dirty="0"/>
                        <a:t>法律平等</a:t>
                      </a:r>
                      <a:endParaRPr lang="en-US" altLang="zh-TW" sz="1400" dirty="0"/>
                    </a:p>
                    <a:p>
                      <a:r>
                        <a:rPr lang="zh-TW" altLang="en-US" sz="1400" b="1" dirty="0"/>
                        <a:t>第</a:t>
                      </a:r>
                      <a:r>
                        <a:rPr lang="en-US" altLang="zh-TW" sz="1400" b="1" dirty="0"/>
                        <a:t>16</a:t>
                      </a:r>
                      <a:r>
                        <a:rPr lang="zh-TW" altLang="en-US" sz="1400" b="1" dirty="0"/>
                        <a:t>條</a:t>
                      </a:r>
                      <a:r>
                        <a:rPr lang="zh-TW" altLang="en-US" sz="1400" b="0" i="0" u="none" strike="noStrike" kern="1200" baseline="0" dirty="0">
                          <a:solidFill>
                            <a:schemeClr val="dk1"/>
                          </a:solidFill>
                          <a:latin typeface="+mn-lt"/>
                          <a:ea typeface="+mn-ea"/>
                          <a:cs typeface="+mn-cs"/>
                        </a:rPr>
                        <a:t>婚姻與家庭生活</a:t>
                      </a:r>
                      <a:endParaRPr lang="zh-TW" altLang="en-US" sz="1400" dirty="0"/>
                    </a:p>
                    <a:p>
                      <a:endParaRPr lang="zh-TW" altLang="en-US" sz="1400" dirty="0"/>
                    </a:p>
                  </a:txBody>
                  <a:tcPr/>
                </a:tc>
                <a:tc>
                  <a:txBody>
                    <a:bodyPr/>
                    <a:lstStyle/>
                    <a:p>
                      <a:r>
                        <a:rPr lang="zh-TW" altLang="en-US" sz="1400" b="1" dirty="0"/>
                        <a:t>第</a:t>
                      </a:r>
                      <a:r>
                        <a:rPr lang="en-US" altLang="zh-TW" sz="1400" b="1" dirty="0"/>
                        <a:t>17</a:t>
                      </a:r>
                      <a:r>
                        <a:rPr lang="zh-TW" altLang="en-US" sz="1400" b="1" dirty="0"/>
                        <a:t>條</a:t>
                      </a:r>
                      <a:r>
                        <a:rPr lang="en-US" altLang="zh-TW" sz="1400" dirty="0"/>
                        <a:t>CEDAW</a:t>
                      </a:r>
                      <a:r>
                        <a:rPr lang="zh-TW" altLang="en-US" sz="1400" dirty="0"/>
                        <a:t>委員會</a:t>
                      </a:r>
                      <a:endParaRPr lang="en-US" altLang="zh-TW" sz="1400" dirty="0"/>
                    </a:p>
                    <a:p>
                      <a:r>
                        <a:rPr lang="zh-TW" altLang="en-US" sz="1400" b="1" dirty="0"/>
                        <a:t>第</a:t>
                      </a:r>
                      <a:r>
                        <a:rPr lang="en-US" altLang="zh-TW" sz="1400" b="1" dirty="0"/>
                        <a:t>18</a:t>
                      </a:r>
                      <a:r>
                        <a:rPr lang="zh-TW" altLang="en-US" sz="1400" b="1" dirty="0"/>
                        <a:t>條</a:t>
                      </a:r>
                      <a:r>
                        <a:rPr lang="zh-TW" altLang="en-US" sz="1400" dirty="0"/>
                        <a:t>國家報告</a:t>
                      </a:r>
                      <a:endParaRPr lang="en-US" altLang="zh-TW" sz="1400" dirty="0"/>
                    </a:p>
                    <a:p>
                      <a:r>
                        <a:rPr lang="zh-TW" altLang="en-US" sz="1400" b="1" dirty="0"/>
                        <a:t>第</a:t>
                      </a:r>
                      <a:r>
                        <a:rPr lang="en-US" altLang="zh-TW" sz="1400" b="1" dirty="0"/>
                        <a:t>19</a:t>
                      </a:r>
                      <a:r>
                        <a:rPr lang="zh-TW" altLang="en-US" sz="1400" b="1" dirty="0"/>
                        <a:t>條</a:t>
                      </a:r>
                      <a:r>
                        <a:rPr lang="zh-TW" altLang="en-US" sz="1400" b="0" i="0" u="none" strike="noStrike" kern="1200" baseline="0" dirty="0">
                          <a:solidFill>
                            <a:schemeClr val="dk1"/>
                          </a:solidFill>
                          <a:latin typeface="+mn-lt"/>
                          <a:ea typeface="+mn-ea"/>
                          <a:cs typeface="+mn-cs"/>
                        </a:rPr>
                        <a:t>議事規則</a:t>
                      </a:r>
                      <a:endParaRPr lang="en-US" altLang="zh-TW" sz="1400" b="0" i="0" u="none" strike="noStrike" kern="1200" baseline="0" dirty="0">
                        <a:solidFill>
                          <a:schemeClr val="dk1"/>
                        </a:solidFill>
                        <a:latin typeface="+mn-lt"/>
                        <a:ea typeface="+mn-ea"/>
                        <a:cs typeface="+mn-cs"/>
                      </a:endParaRPr>
                    </a:p>
                    <a:p>
                      <a:r>
                        <a:rPr lang="zh-TW" altLang="en-US" sz="1400" b="1" dirty="0"/>
                        <a:t>第</a:t>
                      </a:r>
                      <a:r>
                        <a:rPr lang="en-US" altLang="zh-TW" sz="1400" b="1" dirty="0"/>
                        <a:t>20</a:t>
                      </a:r>
                      <a:r>
                        <a:rPr lang="zh-TW" altLang="en-US" sz="1400" b="1" dirty="0"/>
                        <a:t>條</a:t>
                      </a:r>
                      <a:r>
                        <a:rPr lang="zh-TW" altLang="en-US" sz="1400" b="0" i="0" u="none" strike="noStrike" kern="1200" baseline="0" dirty="0">
                          <a:solidFill>
                            <a:schemeClr val="dk1"/>
                          </a:solidFill>
                          <a:latin typeface="+mn-lt"/>
                          <a:ea typeface="+mn-ea"/>
                          <a:cs typeface="+mn-cs"/>
                        </a:rPr>
                        <a:t>委員會會議</a:t>
                      </a:r>
                      <a:endParaRPr lang="en-US" altLang="zh-TW" sz="1400" dirty="0"/>
                    </a:p>
                    <a:p>
                      <a:r>
                        <a:rPr lang="zh-TW" altLang="en-US" sz="1400" b="1" dirty="0"/>
                        <a:t>第</a:t>
                      </a:r>
                      <a:r>
                        <a:rPr lang="en-US" altLang="zh-TW" sz="1400" b="1" dirty="0"/>
                        <a:t>21</a:t>
                      </a:r>
                      <a:r>
                        <a:rPr lang="zh-TW" altLang="en-US" sz="1400" b="1" dirty="0"/>
                        <a:t>條</a:t>
                      </a:r>
                      <a:r>
                        <a:rPr lang="zh-TW" altLang="en-US" sz="1400" dirty="0"/>
                        <a:t>委員會報告</a:t>
                      </a:r>
                      <a:endParaRPr lang="en-US" altLang="zh-TW" sz="1400" dirty="0"/>
                    </a:p>
                    <a:p>
                      <a:r>
                        <a:rPr lang="zh-TW" altLang="en-US" sz="1400" b="1" dirty="0"/>
                        <a:t>第</a:t>
                      </a:r>
                      <a:r>
                        <a:rPr lang="en-US" altLang="zh-TW" sz="1400" b="1" dirty="0"/>
                        <a:t>22</a:t>
                      </a:r>
                      <a:r>
                        <a:rPr lang="zh-TW" altLang="en-US" sz="1400" b="1" dirty="0"/>
                        <a:t>條</a:t>
                      </a:r>
                      <a:r>
                        <a:rPr lang="zh-TW" altLang="en-US" sz="1400" dirty="0"/>
                        <a:t>專門機構的作用</a:t>
                      </a:r>
                      <a:endParaRPr lang="en-US" altLang="zh-TW" sz="1400" dirty="0"/>
                    </a:p>
                    <a:p>
                      <a:endParaRPr lang="zh-TW" altLang="en-US" sz="1400" dirty="0"/>
                    </a:p>
                  </a:txBody>
                  <a:tcPr/>
                </a:tc>
                <a:tc>
                  <a:txBody>
                    <a:bodyPr/>
                    <a:lstStyle/>
                    <a:p>
                      <a:r>
                        <a:rPr lang="zh-TW" altLang="en-US" sz="1400" b="1" dirty="0"/>
                        <a:t>第</a:t>
                      </a:r>
                      <a:r>
                        <a:rPr lang="en-US" altLang="zh-TW" sz="1400" b="1" dirty="0"/>
                        <a:t>23</a:t>
                      </a:r>
                      <a:r>
                        <a:rPr lang="zh-TW" altLang="en-US" sz="1400" b="1" dirty="0"/>
                        <a:t>條</a:t>
                      </a:r>
                      <a:r>
                        <a:rPr lang="zh-TW" altLang="en-US" sz="1400" dirty="0"/>
                        <a:t>對其他條約的影響</a:t>
                      </a:r>
                    </a:p>
                    <a:p>
                      <a:r>
                        <a:rPr lang="zh-TW" altLang="en-US" sz="1400" b="1" dirty="0"/>
                        <a:t>第</a:t>
                      </a:r>
                      <a:r>
                        <a:rPr lang="en-US" altLang="zh-TW" sz="1400" b="1" dirty="0"/>
                        <a:t>24</a:t>
                      </a:r>
                      <a:r>
                        <a:rPr lang="zh-TW" altLang="en-US" sz="1400" b="1" dirty="0"/>
                        <a:t>條</a:t>
                      </a:r>
                      <a:r>
                        <a:rPr lang="zh-TW" altLang="en-US" sz="1400" dirty="0"/>
                        <a:t>締約國承諾</a:t>
                      </a:r>
                    </a:p>
                    <a:p>
                      <a:r>
                        <a:rPr lang="zh-TW" altLang="en-US" sz="1400" b="1" dirty="0"/>
                        <a:t>第</a:t>
                      </a:r>
                      <a:r>
                        <a:rPr lang="en-US" altLang="zh-TW" sz="1400" b="1" dirty="0"/>
                        <a:t>25-30</a:t>
                      </a:r>
                      <a:r>
                        <a:rPr lang="zh-TW" altLang="en-US" sz="1400" b="1" dirty="0"/>
                        <a:t>條</a:t>
                      </a:r>
                      <a:r>
                        <a:rPr lang="zh-TW" altLang="en-US" sz="1400" dirty="0"/>
                        <a:t>本公約的相關行政</a:t>
                      </a:r>
                    </a:p>
                    <a:p>
                      <a:endParaRPr lang="zh-TW" altLang="en-US" sz="1400" dirty="0"/>
                    </a:p>
                  </a:txBody>
                  <a:tcPr/>
                </a:tc>
                <a:extLst>
                  <a:ext uri="{0D108BD9-81ED-4DB2-BD59-A6C34878D82A}">
                    <a16:rowId xmlns="" xmlns:a16="http://schemas.microsoft.com/office/drawing/2014/main" val="3687936788"/>
                  </a:ext>
                </a:extLst>
              </a:tr>
            </a:tbl>
          </a:graphicData>
        </a:graphic>
      </p:graphicFrame>
      <p:sp>
        <p:nvSpPr>
          <p:cNvPr id="3" name="文字方塊 2"/>
          <p:cNvSpPr txBox="1"/>
          <p:nvPr/>
        </p:nvSpPr>
        <p:spPr>
          <a:xfrm>
            <a:off x="1435260" y="1892218"/>
            <a:ext cx="10255194" cy="646331"/>
          </a:xfrm>
          <a:prstGeom prst="rect">
            <a:avLst/>
          </a:prstGeom>
          <a:noFill/>
        </p:spPr>
        <p:txBody>
          <a:bodyPr wrap="square" rtlCol="0">
            <a:spAutoFit/>
          </a:bodyPr>
          <a:lstStyle/>
          <a:p>
            <a:r>
              <a:rPr lang="en-US" altLang="zh-TW" dirty="0"/>
              <a:t>CEDAW</a:t>
            </a:r>
            <a:r>
              <a:rPr lang="zh-TW" altLang="en-US" dirty="0"/>
              <a:t>內容詳列各項性別平等權利，包含參與政治及公共事務權、參與國際組織權、國籍權、教育權、就業權、農村婦女權、健康權、社會及經濟權、法律權、婚姻及家庭權等。</a:t>
            </a:r>
          </a:p>
        </p:txBody>
      </p:sp>
    </p:spTree>
    <p:extLst>
      <p:ext uri="{BB962C8B-B14F-4D97-AF65-F5344CB8AC3E}">
        <p14:creationId xmlns:p14="http://schemas.microsoft.com/office/powerpoint/2010/main" val="21016042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45240" y="1076240"/>
            <a:ext cx="10972440" cy="1144800"/>
          </a:xfrm>
        </p:spPr>
        <p:txBody>
          <a:bodyPr/>
          <a:lstStyle/>
          <a:p>
            <a:r>
              <a:rPr lang="zh-TW" altLang="en-US" sz="3200" b="1" dirty="0"/>
              <a:t>三、</a:t>
            </a:r>
            <a:r>
              <a:rPr lang="en-US" altLang="zh-TW" sz="3200" b="1" dirty="0"/>
              <a:t>CEDAW</a:t>
            </a:r>
            <a:r>
              <a:rPr lang="zh-TW" altLang="zh-TW" sz="3200" b="1" dirty="0"/>
              <a:t>三核心概念 </a:t>
            </a:r>
            <a:r>
              <a:rPr lang="en-US" altLang="zh-TW" sz="3200" dirty="0"/>
              <a:t>(</a:t>
            </a:r>
            <a:r>
              <a:rPr lang="zh-TW" altLang="zh-TW" sz="3200" dirty="0"/>
              <a:t>禁止歧視、實質平等、國家義務</a:t>
            </a:r>
            <a:r>
              <a:rPr lang="en-US" altLang="zh-TW" sz="3200" dirty="0"/>
              <a:t>)</a:t>
            </a:r>
            <a:r>
              <a:rPr lang="zh-TW" altLang="zh-TW" sz="3200" dirty="0"/>
              <a:t/>
            </a:r>
            <a:br>
              <a:rPr lang="zh-TW" altLang="zh-TW" sz="3200" dirty="0"/>
            </a:br>
            <a:endParaRPr lang="zh-TW" altLang="zh-TW" sz="3200" dirty="0"/>
          </a:p>
        </p:txBody>
      </p:sp>
      <p:sp>
        <p:nvSpPr>
          <p:cNvPr id="3" name="內容版面配置區 2"/>
          <p:cNvSpPr>
            <a:spLocks noGrp="1"/>
          </p:cNvSpPr>
          <p:nvPr>
            <p:ph/>
          </p:nvPr>
        </p:nvSpPr>
        <p:spPr>
          <a:xfrm>
            <a:off x="516261" y="1912888"/>
            <a:ext cx="2843172" cy="4345680"/>
          </a:xfrm>
          <a:solidFill>
            <a:schemeClr val="accent2">
              <a:lumMod val="20000"/>
              <a:lumOff val="80000"/>
            </a:schemeClr>
          </a:solidFill>
          <a:ln w="38100"/>
        </p:spPr>
        <p:txBody>
          <a:bodyPr>
            <a:normAutofit/>
          </a:bodyPr>
          <a:lstStyle/>
          <a:p>
            <a:pPr algn="ctr"/>
            <a:r>
              <a:rPr lang="zh-TW" altLang="zh-TW" sz="2400" b="1" dirty="0">
                <a:effectLst>
                  <a:outerShdw blurRad="38100" dist="38100" dir="2700000" algn="tl">
                    <a:srgbClr val="000000">
                      <a:alpha val="43137"/>
                    </a:srgbClr>
                  </a:outerShdw>
                </a:effectLst>
              </a:rPr>
              <a:t>禁止歧視</a:t>
            </a:r>
            <a:endParaRPr lang="zh-TW" altLang="zh-TW" sz="2400" dirty="0">
              <a:effectLst>
                <a:outerShdw blurRad="38100" dist="38100" dir="2700000" algn="tl">
                  <a:srgbClr val="000000">
                    <a:alpha val="43137"/>
                  </a:srgbClr>
                </a:outerShdw>
              </a:effectLst>
            </a:endParaRPr>
          </a:p>
          <a:p>
            <a:r>
              <a:rPr lang="en-US" altLang="zh-TW" sz="1600" dirty="0" smtClean="0"/>
              <a:t>1.</a:t>
            </a:r>
            <a:r>
              <a:rPr lang="zh-TW" altLang="en-US" sz="1600" dirty="0" smtClean="0"/>
              <a:t>包含</a:t>
            </a:r>
            <a:r>
              <a:rPr lang="zh-TW" altLang="zh-TW" sz="1600" dirty="0"/>
              <a:t>有意的歧視與無意的</a:t>
            </a:r>
            <a:r>
              <a:rPr lang="zh-TW" altLang="zh-TW" sz="1600" dirty="0" smtClean="0"/>
              <a:t>歧</a:t>
            </a:r>
            <a:endParaRPr lang="en-US" altLang="zh-TW" sz="1600" dirty="0" smtClean="0"/>
          </a:p>
          <a:p>
            <a:r>
              <a:rPr lang="zh-TW" altLang="en-US" sz="1600" dirty="0"/>
              <a:t> </a:t>
            </a:r>
            <a:r>
              <a:rPr lang="zh-TW" altLang="en-US" sz="1600" dirty="0" smtClean="0"/>
              <a:t>  </a:t>
            </a:r>
            <a:r>
              <a:rPr lang="zh-TW" altLang="zh-TW" sz="1600" dirty="0" smtClean="0"/>
              <a:t>視</a:t>
            </a:r>
            <a:r>
              <a:rPr lang="zh-TW" altLang="en-US" sz="1600" dirty="0" smtClean="0"/>
              <a:t>。</a:t>
            </a:r>
            <a:endParaRPr lang="zh-TW" altLang="zh-TW" sz="1600" dirty="0"/>
          </a:p>
          <a:p>
            <a:r>
              <a:rPr lang="en-US" altLang="zh-TW" sz="1600" dirty="0" smtClean="0"/>
              <a:t>2.</a:t>
            </a:r>
            <a:r>
              <a:rPr lang="zh-TW" altLang="zh-TW" sz="1600" dirty="0" smtClean="0"/>
              <a:t>法律</a:t>
            </a:r>
            <a:r>
              <a:rPr lang="zh-TW" altLang="zh-TW" sz="1600" dirty="0"/>
              <a:t>上</a:t>
            </a:r>
            <a:r>
              <a:rPr lang="en-US" altLang="zh-TW" sz="1600" dirty="0"/>
              <a:t>(de jure)</a:t>
            </a:r>
            <a:r>
              <a:rPr lang="zh-TW" altLang="zh-TW" sz="1600" dirty="0"/>
              <a:t>之歧視與</a:t>
            </a:r>
            <a:r>
              <a:rPr lang="zh-TW" altLang="zh-TW" sz="1600" dirty="0" smtClean="0"/>
              <a:t>實</a:t>
            </a:r>
            <a:endParaRPr lang="en-US" altLang="zh-TW" sz="1600" dirty="0" smtClean="0"/>
          </a:p>
          <a:p>
            <a:r>
              <a:rPr lang="zh-TW" altLang="en-US" sz="1600" dirty="0"/>
              <a:t> </a:t>
            </a:r>
            <a:r>
              <a:rPr lang="zh-TW" altLang="en-US" sz="1600" dirty="0" smtClean="0"/>
              <a:t>  </a:t>
            </a:r>
            <a:r>
              <a:rPr lang="zh-TW" altLang="zh-TW" sz="1600" dirty="0" smtClean="0"/>
              <a:t>際</a:t>
            </a:r>
            <a:r>
              <a:rPr lang="zh-TW" altLang="zh-TW" sz="1600" dirty="0"/>
              <a:t>上</a:t>
            </a:r>
            <a:r>
              <a:rPr lang="en-US" altLang="zh-TW" sz="1600" dirty="0"/>
              <a:t>(de facto)</a:t>
            </a:r>
            <a:r>
              <a:rPr lang="zh-TW" altLang="zh-TW" sz="1600" dirty="0"/>
              <a:t>之</a:t>
            </a:r>
            <a:r>
              <a:rPr lang="zh-TW" altLang="zh-TW" sz="1600" dirty="0" smtClean="0"/>
              <a:t>歧視</a:t>
            </a:r>
            <a:r>
              <a:rPr lang="zh-TW" altLang="en-US" sz="1600" dirty="0" smtClean="0"/>
              <a:t>。</a:t>
            </a:r>
            <a:endParaRPr lang="zh-TW" altLang="zh-TW" sz="1600" dirty="0"/>
          </a:p>
          <a:p>
            <a:r>
              <a:rPr lang="en-US" altLang="zh-TW" sz="1600" dirty="0" smtClean="0"/>
              <a:t>3.</a:t>
            </a:r>
            <a:r>
              <a:rPr lang="zh-TW" altLang="zh-TW" sz="1600" dirty="0" smtClean="0"/>
              <a:t>政府</a:t>
            </a:r>
            <a:r>
              <a:rPr lang="zh-TW" altLang="zh-TW" sz="1600" dirty="0"/>
              <a:t>行為和私人行為</a:t>
            </a:r>
            <a:r>
              <a:rPr lang="en-US" altLang="zh-TW" sz="1600" dirty="0"/>
              <a:t>(</a:t>
            </a:r>
            <a:r>
              <a:rPr lang="zh-TW" altLang="zh-TW" sz="1600" dirty="0"/>
              <a:t>非</a:t>
            </a:r>
            <a:r>
              <a:rPr lang="zh-TW" altLang="zh-TW" sz="1600" dirty="0" smtClean="0"/>
              <a:t>政府</a:t>
            </a:r>
            <a:endParaRPr lang="en-US" altLang="zh-TW" sz="1600" dirty="0" smtClean="0"/>
          </a:p>
          <a:p>
            <a:r>
              <a:rPr lang="zh-TW" altLang="en-US" sz="1600" dirty="0"/>
              <a:t> </a:t>
            </a:r>
            <a:r>
              <a:rPr lang="zh-TW" altLang="en-US" sz="1600" dirty="0" smtClean="0"/>
              <a:t>  </a:t>
            </a:r>
            <a:r>
              <a:rPr lang="zh-TW" altLang="zh-TW" sz="1600" dirty="0" smtClean="0"/>
              <a:t>組織</a:t>
            </a:r>
            <a:r>
              <a:rPr lang="zh-TW" altLang="zh-TW" sz="1600" dirty="0"/>
              <a:t>、機構、個人、企業等</a:t>
            </a:r>
            <a:r>
              <a:rPr lang="en-US" altLang="zh-TW" sz="1600" dirty="0" smtClean="0"/>
              <a:t>)</a:t>
            </a:r>
            <a:r>
              <a:rPr lang="zh-TW" altLang="en-US" sz="1600" dirty="0" smtClean="0"/>
              <a:t>。</a:t>
            </a:r>
            <a:endParaRPr lang="en-US" altLang="zh-TW" sz="1600" dirty="0" smtClean="0"/>
          </a:p>
          <a:p>
            <a:endParaRPr lang="en-US" altLang="zh-TW" sz="2000" dirty="0"/>
          </a:p>
          <a:p>
            <a:endParaRPr lang="en-US" altLang="zh-TW" sz="2000" dirty="0" smtClean="0"/>
          </a:p>
          <a:p>
            <a:endParaRPr lang="en-US" altLang="zh-TW" sz="2000" dirty="0"/>
          </a:p>
          <a:p>
            <a:endParaRPr lang="en-US" altLang="zh-TW" sz="2000" dirty="0" smtClean="0"/>
          </a:p>
          <a:p>
            <a:endParaRPr lang="zh-TW" altLang="zh-TW" sz="2000" dirty="0"/>
          </a:p>
        </p:txBody>
      </p:sp>
      <p:sp>
        <p:nvSpPr>
          <p:cNvPr id="4" name="投影片編號版面配置區 3"/>
          <p:cNvSpPr>
            <a:spLocks noGrp="1"/>
          </p:cNvSpPr>
          <p:nvPr>
            <p:ph type="sldNum" idx="15"/>
          </p:nvPr>
        </p:nvSpPr>
        <p:spPr/>
        <p:txBody>
          <a:bodyPr/>
          <a:lstStyle/>
          <a:p>
            <a:fld id="{CE94D773-78B3-4B2F-A03B-0472B767A791}" type="slidenum">
              <a:rPr lang="en-US" altLang="zh-TW" smtClean="0"/>
              <a:t>5</a:t>
            </a:fld>
            <a:endParaRPr lang="zh-TW" altLang="en-US"/>
          </a:p>
        </p:txBody>
      </p:sp>
      <p:pic>
        <p:nvPicPr>
          <p:cNvPr id="7" name="圖片 6"/>
          <p:cNvPicPr>
            <a:picLocks noChangeAspect="1"/>
          </p:cNvPicPr>
          <p:nvPr/>
        </p:nvPicPr>
        <p:blipFill>
          <a:blip r:embed="rId2"/>
          <a:stretch>
            <a:fillRect/>
          </a:stretch>
        </p:blipFill>
        <p:spPr>
          <a:xfrm>
            <a:off x="11419840" y="1"/>
            <a:ext cx="772160" cy="841800"/>
          </a:xfrm>
          <a:prstGeom prst="rect">
            <a:avLst/>
          </a:prstGeom>
        </p:spPr>
      </p:pic>
      <p:sp>
        <p:nvSpPr>
          <p:cNvPr id="8" name="內容版面配置區 2"/>
          <p:cNvSpPr>
            <a:spLocks noGrp="1"/>
          </p:cNvSpPr>
          <p:nvPr>
            <p:ph/>
          </p:nvPr>
        </p:nvSpPr>
        <p:spPr>
          <a:xfrm>
            <a:off x="3675354" y="1912888"/>
            <a:ext cx="4415601" cy="4402521"/>
          </a:xfrm>
          <a:solidFill>
            <a:schemeClr val="accent6">
              <a:lumMod val="20000"/>
              <a:lumOff val="80000"/>
            </a:schemeClr>
          </a:solidFill>
        </p:spPr>
        <p:txBody>
          <a:bodyPr>
            <a:noAutofit/>
          </a:bodyPr>
          <a:lstStyle/>
          <a:p>
            <a:pPr algn="ctr"/>
            <a:r>
              <a:rPr lang="zh-TW" altLang="zh-TW" sz="2400" b="1" dirty="0">
                <a:effectLst>
                  <a:outerShdw blurRad="38100" dist="38100" dir="2700000" algn="tl">
                    <a:srgbClr val="000000">
                      <a:alpha val="43137"/>
                    </a:srgbClr>
                  </a:outerShdw>
                </a:effectLst>
              </a:rPr>
              <a:t>實質平等</a:t>
            </a:r>
            <a:endParaRPr lang="zh-TW" altLang="zh-TW" sz="2400" dirty="0">
              <a:effectLst>
                <a:outerShdw blurRad="38100" dist="38100" dir="2700000" algn="tl">
                  <a:srgbClr val="000000">
                    <a:alpha val="43137"/>
                  </a:srgbClr>
                </a:outerShdw>
              </a:effectLst>
            </a:endParaRPr>
          </a:p>
          <a:p>
            <a:r>
              <a:rPr lang="zh-TW" altLang="zh-TW" sz="1600" dirty="0"/>
              <a:t>男女平等易流於形式平等或保護主義平等，應加以辨識。必要時需運用矯正式平等以達成實質平等。</a:t>
            </a:r>
            <a:endParaRPr lang="en-US" altLang="zh-TW" sz="1600" dirty="0"/>
          </a:p>
          <a:p>
            <a:endParaRPr lang="zh-TW" altLang="zh-TW" sz="2000" dirty="0"/>
          </a:p>
          <a:p>
            <a:r>
              <a:rPr lang="zh-TW" altLang="zh-TW" sz="2000" b="1" dirty="0"/>
              <a:t>從「形式平等」到「實質平等」</a:t>
            </a:r>
          </a:p>
          <a:p>
            <a:r>
              <a:rPr lang="zh-TW" altLang="zh-TW" sz="1600" dirty="0"/>
              <a:t>「形式平等」通常被界定為「齊頭式的平等」，不問對象或事實差異，法律</a:t>
            </a:r>
            <a:r>
              <a:rPr lang="zh-TW" altLang="zh-TW" sz="1600" dirty="0" smtClean="0"/>
              <a:t>一視同仁，</a:t>
            </a:r>
            <a:r>
              <a:rPr lang="zh-TW" altLang="zh-TW" sz="1600" dirty="0"/>
              <a:t>均為相同處置。</a:t>
            </a:r>
            <a:r>
              <a:rPr lang="zh-TW" altLang="zh-TW" sz="1600" u="sng" dirty="0"/>
              <a:t>法律改了，習俗觀念也要跟著改</a:t>
            </a:r>
            <a:r>
              <a:rPr lang="en-US" altLang="zh-TW" sz="1600" u="sng" dirty="0"/>
              <a:t>(</a:t>
            </a:r>
            <a:r>
              <a:rPr lang="zh-TW" altLang="zh-TW" sz="1600" u="sng" dirty="0"/>
              <a:t>例</a:t>
            </a:r>
            <a:r>
              <a:rPr lang="en-US" altLang="zh-TW" sz="1600" u="sng" dirty="0"/>
              <a:t>:</a:t>
            </a:r>
            <a:r>
              <a:rPr lang="zh-TW" altLang="zh-TW" sz="1600" u="sng" dirty="0"/>
              <a:t>財產繼承</a:t>
            </a:r>
            <a:r>
              <a:rPr lang="en-US" altLang="zh-TW" sz="1600" u="sng" dirty="0"/>
              <a:t>)</a:t>
            </a:r>
            <a:endParaRPr lang="zh-TW" altLang="zh-TW" sz="1600" dirty="0"/>
          </a:p>
          <a:p>
            <a:endParaRPr lang="zh-TW" altLang="zh-TW" sz="2000" b="1" dirty="0"/>
          </a:p>
          <a:p>
            <a:r>
              <a:rPr lang="zh-TW" altLang="zh-TW" sz="2000" b="1" dirty="0"/>
              <a:t>「實質平等」乃指「合理的差別待遇</a:t>
            </a:r>
            <a:r>
              <a:rPr lang="zh-TW" altLang="zh-TW" sz="2000" b="1" dirty="0" smtClean="0"/>
              <a:t>」</a:t>
            </a:r>
            <a:endParaRPr lang="en-US" altLang="zh-TW" sz="2000" b="1" dirty="0" smtClean="0"/>
          </a:p>
          <a:p>
            <a:r>
              <a:rPr lang="zh-TW" altLang="zh-TW" sz="1600" dirty="0" smtClean="0"/>
              <a:t>講求</a:t>
            </a:r>
            <a:r>
              <a:rPr lang="zh-TW" altLang="zh-TW" sz="1600" dirty="0"/>
              <a:t>機會均等的概念，也可以因為不同的原因給予差別待遇，例如提供低收入戶、身心障礙補助。</a:t>
            </a:r>
          </a:p>
        </p:txBody>
      </p:sp>
      <p:sp>
        <p:nvSpPr>
          <p:cNvPr id="9" name="內容版面配置區 2"/>
          <p:cNvSpPr>
            <a:spLocks noGrp="1"/>
          </p:cNvSpPr>
          <p:nvPr>
            <p:ph/>
          </p:nvPr>
        </p:nvSpPr>
        <p:spPr>
          <a:xfrm>
            <a:off x="8406876" y="1904640"/>
            <a:ext cx="3213994" cy="4345680"/>
          </a:xfrm>
          <a:solidFill>
            <a:schemeClr val="accent5">
              <a:lumMod val="20000"/>
              <a:lumOff val="80000"/>
            </a:schemeClr>
          </a:solidFill>
        </p:spPr>
        <p:txBody>
          <a:bodyPr>
            <a:normAutofit/>
          </a:bodyPr>
          <a:lstStyle/>
          <a:p>
            <a:pPr algn="ctr"/>
            <a:r>
              <a:rPr lang="zh-TW" altLang="zh-TW" sz="2400" b="1" dirty="0">
                <a:effectLst>
                  <a:outerShdw blurRad="38100" dist="38100" dir="2700000" algn="tl">
                    <a:srgbClr val="000000">
                      <a:alpha val="43137"/>
                    </a:srgbClr>
                  </a:outerShdw>
                </a:effectLst>
              </a:rPr>
              <a:t>國家義務</a:t>
            </a:r>
          </a:p>
          <a:p>
            <a:r>
              <a:rPr lang="zh-TW" altLang="zh-TW" sz="1700" dirty="0"/>
              <a:t>國家（政府機關、所有部門）應肩負確保平等和消除歧視的</a:t>
            </a:r>
            <a:r>
              <a:rPr lang="zh-TW" altLang="zh-TW" sz="1700" dirty="0" smtClean="0"/>
              <a:t>責任</a:t>
            </a:r>
            <a:r>
              <a:rPr lang="zh-TW" altLang="en-US" sz="1700" dirty="0" smtClean="0"/>
              <a:t>。</a:t>
            </a:r>
            <a:endParaRPr lang="zh-TW" altLang="zh-TW" sz="1700" dirty="0"/>
          </a:p>
          <a:p>
            <a:r>
              <a:rPr lang="en-US" altLang="zh-TW" sz="1700" dirty="0" smtClean="0"/>
              <a:t>1. </a:t>
            </a:r>
            <a:r>
              <a:rPr lang="zh-TW" altLang="zh-TW" sz="1700" dirty="0" smtClean="0"/>
              <a:t>採取</a:t>
            </a:r>
            <a:r>
              <a:rPr lang="zh-TW" altLang="zh-TW" sz="1700" dirty="0"/>
              <a:t>一切適當措施，不管是</a:t>
            </a:r>
            <a:r>
              <a:rPr lang="zh-TW" altLang="zh-TW" sz="1700" dirty="0" smtClean="0"/>
              <a:t>法</a:t>
            </a:r>
            <a:endParaRPr lang="en-US" altLang="zh-TW" sz="1700" dirty="0" smtClean="0"/>
          </a:p>
          <a:p>
            <a:r>
              <a:rPr lang="zh-TW" altLang="en-US" sz="1700" dirty="0"/>
              <a:t> </a:t>
            </a:r>
            <a:r>
              <a:rPr lang="zh-TW" altLang="en-US" sz="1700" dirty="0" smtClean="0"/>
              <a:t>   </a:t>
            </a:r>
            <a:r>
              <a:rPr lang="zh-TW" altLang="zh-TW" sz="1700" dirty="0" smtClean="0"/>
              <a:t>律</a:t>
            </a:r>
            <a:r>
              <a:rPr lang="zh-TW" altLang="zh-TW" sz="1700" dirty="0"/>
              <a:t>，或是任何做法。</a:t>
            </a:r>
          </a:p>
          <a:p>
            <a:r>
              <a:rPr lang="en-US" altLang="zh-TW" sz="1700" dirty="0" smtClean="0"/>
              <a:t>2</a:t>
            </a:r>
            <a:r>
              <a:rPr lang="en-US" altLang="zh-TW" sz="1700" dirty="0"/>
              <a:t>. </a:t>
            </a:r>
            <a:r>
              <a:rPr lang="zh-TW" altLang="zh-TW" sz="1700" dirty="0"/>
              <a:t>國家都有義務消除對婦女所</a:t>
            </a:r>
            <a:r>
              <a:rPr lang="zh-TW" altLang="zh-TW" sz="1700" dirty="0" smtClean="0"/>
              <a:t>造</a:t>
            </a:r>
            <a:endParaRPr lang="en-US" altLang="zh-TW" sz="1700" dirty="0" smtClean="0"/>
          </a:p>
          <a:p>
            <a:r>
              <a:rPr lang="zh-TW" altLang="en-US" sz="1700" dirty="0"/>
              <a:t> </a:t>
            </a:r>
            <a:r>
              <a:rPr lang="zh-TW" altLang="en-US" sz="1700" dirty="0" smtClean="0"/>
              <a:t>   </a:t>
            </a:r>
            <a:r>
              <a:rPr lang="zh-TW" altLang="zh-TW" sz="1700" dirty="0" smtClean="0"/>
              <a:t>成</a:t>
            </a:r>
            <a:r>
              <a:rPr lang="zh-TW" altLang="zh-TW" sz="1700" dirty="0"/>
              <a:t>的歧視。</a:t>
            </a:r>
          </a:p>
          <a:p>
            <a:r>
              <a:rPr lang="en-US" altLang="zh-TW" sz="1700" dirty="0"/>
              <a:t>3. </a:t>
            </a:r>
            <a:r>
              <a:rPr lang="zh-TW" altLang="zh-TW" sz="1700" dirty="0"/>
              <a:t>男女應享有法律上以及</a:t>
            </a:r>
            <a:r>
              <a:rPr lang="zh-TW" altLang="zh-TW" sz="1700" dirty="0" smtClean="0"/>
              <a:t>實質上</a:t>
            </a:r>
            <a:endParaRPr lang="en-US" altLang="zh-TW" sz="1700" dirty="0" smtClean="0"/>
          </a:p>
          <a:p>
            <a:r>
              <a:rPr lang="zh-TW" altLang="en-US" sz="1700" dirty="0"/>
              <a:t> </a:t>
            </a:r>
            <a:r>
              <a:rPr lang="zh-TW" altLang="en-US" sz="1700" dirty="0" smtClean="0"/>
              <a:t>   </a:t>
            </a:r>
            <a:r>
              <a:rPr lang="zh-TW" altLang="zh-TW" sz="1700" dirty="0" smtClean="0"/>
              <a:t>的</a:t>
            </a:r>
            <a:r>
              <a:rPr lang="zh-TW" altLang="zh-TW" sz="1700" dirty="0"/>
              <a:t>平等</a:t>
            </a:r>
            <a:r>
              <a:rPr lang="zh-TW" altLang="zh-TW" sz="1700" dirty="0" smtClean="0"/>
              <a:t>。</a:t>
            </a:r>
            <a:endParaRPr lang="en-US" altLang="zh-TW" sz="1700" dirty="0" smtClean="0"/>
          </a:p>
          <a:p>
            <a:endParaRPr lang="en-US" altLang="zh-TW" sz="2000" dirty="0"/>
          </a:p>
          <a:p>
            <a:endParaRPr lang="en-US" altLang="zh-TW" sz="2000" dirty="0" smtClean="0"/>
          </a:p>
          <a:p>
            <a:endParaRPr lang="en-US" altLang="zh-TW" sz="2000" dirty="0"/>
          </a:p>
          <a:p>
            <a:endParaRPr lang="en-US" altLang="zh-TW" sz="2000" dirty="0" smtClean="0"/>
          </a:p>
          <a:p>
            <a:endParaRPr lang="zh-TW" altLang="en-US" sz="2000" dirty="0"/>
          </a:p>
        </p:txBody>
      </p:sp>
    </p:spTree>
    <p:extLst>
      <p:ext uri="{BB962C8B-B14F-4D97-AF65-F5344CB8AC3E}">
        <p14:creationId xmlns:p14="http://schemas.microsoft.com/office/powerpoint/2010/main" val="41544184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47400" y="694500"/>
            <a:ext cx="10972440" cy="1144800"/>
          </a:xfrm>
        </p:spPr>
        <p:txBody>
          <a:bodyPr/>
          <a:lstStyle/>
          <a:p>
            <a:r>
              <a:rPr lang="zh-TW" altLang="en-US" sz="3200" b="1" dirty="0"/>
              <a:t>四、</a:t>
            </a:r>
            <a:r>
              <a:rPr lang="zh-TW" altLang="zh-TW" sz="3200" b="1" dirty="0"/>
              <a:t>認識直接、間接、交叉歧視 </a:t>
            </a:r>
          </a:p>
        </p:txBody>
      </p:sp>
      <p:sp>
        <p:nvSpPr>
          <p:cNvPr id="3" name="內容版面配置區 2"/>
          <p:cNvSpPr>
            <a:spLocks noGrp="1"/>
          </p:cNvSpPr>
          <p:nvPr>
            <p:ph/>
          </p:nvPr>
        </p:nvSpPr>
        <p:spPr>
          <a:xfrm>
            <a:off x="1158609" y="1985192"/>
            <a:ext cx="10261231" cy="2995182"/>
          </a:xfrm>
        </p:spPr>
        <p:txBody>
          <a:bodyPr>
            <a:noAutofit/>
          </a:bodyPr>
          <a:lstStyle/>
          <a:p>
            <a:r>
              <a:rPr lang="zh-TW" altLang="zh-TW" sz="2000" b="1" dirty="0">
                <a:solidFill>
                  <a:schemeClr val="accent6"/>
                </a:solidFill>
                <a:effectLst>
                  <a:outerShdw blurRad="38100" dist="38100" dir="2700000" algn="tl">
                    <a:srgbClr val="000000">
                      <a:alpha val="43137"/>
                    </a:srgbClr>
                  </a:outerShdw>
                </a:effectLst>
              </a:rPr>
              <a:t>「直接歧視」</a:t>
            </a:r>
            <a:r>
              <a:rPr lang="en-US" altLang="zh-TW" sz="2000" b="1" dirty="0">
                <a:solidFill>
                  <a:schemeClr val="accent6"/>
                </a:solidFill>
                <a:effectLst>
                  <a:outerShdw blurRad="38100" dist="38100" dir="2700000" algn="tl">
                    <a:srgbClr val="000000">
                      <a:alpha val="43137"/>
                    </a:srgbClr>
                  </a:outerShdw>
                </a:effectLst>
              </a:rPr>
              <a:t>(Direct discrimination</a:t>
            </a:r>
            <a:r>
              <a:rPr lang="en-US" altLang="zh-TW" sz="2000" b="1" dirty="0" smtClean="0">
                <a:solidFill>
                  <a:schemeClr val="accent6"/>
                </a:solidFill>
                <a:effectLst>
                  <a:outerShdw blurRad="38100" dist="38100" dir="2700000" algn="tl">
                    <a:srgbClr val="000000">
                      <a:alpha val="43137"/>
                    </a:srgbClr>
                  </a:outerShdw>
                </a:effectLst>
              </a:rPr>
              <a:t>)</a:t>
            </a:r>
            <a:endParaRPr lang="en-US" altLang="zh-TW" sz="2000" b="1" dirty="0">
              <a:solidFill>
                <a:schemeClr val="accent6"/>
              </a:solidFill>
              <a:effectLst>
                <a:outerShdw blurRad="38100" dist="38100" dir="2700000" algn="tl">
                  <a:srgbClr val="000000">
                    <a:alpha val="43137"/>
                  </a:srgbClr>
                </a:outerShdw>
              </a:effectLst>
              <a:latin typeface="新細明體" panose="02020500000000000000" pitchFamily="18" charset="-120"/>
              <a:ea typeface="新細明體" panose="02020500000000000000" pitchFamily="18" charset="-120"/>
            </a:endParaRPr>
          </a:p>
          <a:p>
            <a:r>
              <a:rPr lang="zh-TW" altLang="zh-TW" sz="2000" dirty="0" smtClean="0"/>
              <a:t>包括</a:t>
            </a:r>
            <a:r>
              <a:rPr lang="zh-TW" altLang="zh-TW" sz="2000" dirty="0"/>
              <a:t>明顯</a:t>
            </a:r>
            <a:r>
              <a:rPr lang="en-US" altLang="zh-TW" sz="2000" dirty="0"/>
              <a:t>(explicitly)</a:t>
            </a:r>
            <a:r>
              <a:rPr lang="zh-TW" altLang="zh-TW" sz="2000" dirty="0"/>
              <a:t>以性或性別差異為由所實施的差別待遇，包含法律、政策、方案措施、人際互動、文化習俗等，都可能有直接歧視情形的發生</a:t>
            </a:r>
            <a:r>
              <a:rPr lang="zh-TW" altLang="zh-TW" sz="2000" dirty="0" smtClean="0"/>
              <a:t>。</a:t>
            </a:r>
            <a:endParaRPr lang="zh-TW" altLang="zh-TW" sz="2000" b="1" dirty="0"/>
          </a:p>
          <a:p>
            <a:r>
              <a:rPr lang="zh-TW" altLang="zh-TW" sz="2000" b="1" dirty="0">
                <a:solidFill>
                  <a:schemeClr val="accent6"/>
                </a:solidFill>
                <a:effectLst>
                  <a:outerShdw blurRad="38100" dist="38100" dir="2700000" algn="tl">
                    <a:srgbClr val="000000">
                      <a:alpha val="43137"/>
                    </a:srgbClr>
                  </a:outerShdw>
                </a:effectLst>
              </a:rPr>
              <a:t>「間接歧視」</a:t>
            </a:r>
            <a:r>
              <a:rPr lang="en-US" altLang="zh-TW" sz="2000" dirty="0">
                <a:solidFill>
                  <a:schemeClr val="accent6"/>
                </a:solidFill>
                <a:effectLst>
                  <a:outerShdw blurRad="38100" dist="38100" dir="2700000" algn="tl">
                    <a:srgbClr val="000000">
                      <a:alpha val="43137"/>
                    </a:srgbClr>
                  </a:outerShdw>
                </a:effectLst>
              </a:rPr>
              <a:t>(Indirect discrimination</a:t>
            </a:r>
            <a:r>
              <a:rPr lang="en-US" altLang="zh-TW" sz="2000" dirty="0" smtClean="0">
                <a:solidFill>
                  <a:schemeClr val="accent6"/>
                </a:solidFill>
                <a:effectLst>
                  <a:outerShdw blurRad="38100" dist="38100" dir="2700000" algn="tl">
                    <a:srgbClr val="000000">
                      <a:alpha val="43137"/>
                    </a:srgbClr>
                  </a:outerShdw>
                </a:effectLst>
              </a:rPr>
              <a:t>)</a:t>
            </a:r>
            <a:r>
              <a:rPr lang="zh-TW" altLang="en-US" sz="2000" b="1" dirty="0">
                <a:solidFill>
                  <a:schemeClr val="accent6"/>
                </a:solidFill>
                <a:effectLst>
                  <a:outerShdw blurRad="38100" dist="38100" dir="2700000" algn="tl">
                    <a:srgbClr val="000000">
                      <a:alpha val="43137"/>
                    </a:srgbClr>
                  </a:outerShdw>
                </a:effectLst>
                <a:latin typeface="新細明體" panose="02020500000000000000" pitchFamily="18" charset="-120"/>
                <a:ea typeface="新細明體" panose="02020500000000000000" pitchFamily="18" charset="-120"/>
              </a:rPr>
              <a:t> </a:t>
            </a:r>
            <a:endParaRPr lang="en-US" altLang="zh-TW" sz="2000" b="1" dirty="0" smtClean="0">
              <a:solidFill>
                <a:schemeClr val="accent6"/>
              </a:solidFill>
              <a:effectLst>
                <a:outerShdw blurRad="38100" dist="38100" dir="2700000" algn="tl">
                  <a:srgbClr val="000000">
                    <a:alpha val="43137"/>
                  </a:srgbClr>
                </a:outerShdw>
              </a:effectLst>
              <a:latin typeface="新細明體" panose="02020500000000000000" pitchFamily="18" charset="-120"/>
              <a:ea typeface="新細明體" panose="02020500000000000000" pitchFamily="18" charset="-120"/>
            </a:endParaRPr>
          </a:p>
          <a:p>
            <a:r>
              <a:rPr lang="zh-TW" altLang="zh-TW" sz="2000" dirty="0" smtClean="0"/>
              <a:t>指</a:t>
            </a:r>
            <a:r>
              <a:rPr lang="zh-TW" altLang="zh-TW" sz="2000" dirty="0"/>
              <a:t>的是，一項法律、政策、方案或措施表面上對男性和女性無任何歧視，但在實際施行上產生歧視婦女的效果</a:t>
            </a:r>
            <a:r>
              <a:rPr lang="zh-TW" altLang="zh-TW" sz="2000" dirty="0" smtClean="0"/>
              <a:t>。</a:t>
            </a:r>
            <a:endParaRPr lang="en-US" altLang="zh-TW" sz="2000" dirty="0"/>
          </a:p>
          <a:p>
            <a:r>
              <a:rPr lang="zh-TW" altLang="zh-TW" sz="2000" b="1" dirty="0" smtClean="0">
                <a:solidFill>
                  <a:schemeClr val="accent6"/>
                </a:solidFill>
                <a:effectLst>
                  <a:outerShdw blurRad="38100" dist="38100" dir="2700000" algn="tl">
                    <a:srgbClr val="000000">
                      <a:alpha val="43137"/>
                    </a:srgbClr>
                  </a:outerShdw>
                </a:effectLst>
              </a:rPr>
              <a:t>「交叉歧視」</a:t>
            </a:r>
          </a:p>
          <a:p>
            <a:r>
              <a:rPr lang="zh-TW" altLang="zh-TW" sz="2000" dirty="0" smtClean="0"/>
              <a:t>歧視可能是雙重或是多重存在的</a:t>
            </a:r>
            <a:r>
              <a:rPr lang="en-US" altLang="zh-TW" sz="2000" dirty="0" smtClean="0"/>
              <a:t>(</a:t>
            </a:r>
            <a:r>
              <a:rPr lang="zh-TW" altLang="zh-TW" sz="2000" dirty="0" smtClean="0"/>
              <a:t>一般性建議第</a:t>
            </a:r>
            <a:r>
              <a:rPr lang="en-US" altLang="zh-TW" sz="2000" dirty="0" smtClean="0"/>
              <a:t>28</a:t>
            </a:r>
            <a:r>
              <a:rPr lang="zh-TW" altLang="zh-TW" sz="2000" dirty="0" smtClean="0"/>
              <a:t>號第</a:t>
            </a:r>
            <a:r>
              <a:rPr lang="en-US" altLang="zh-TW" sz="2000" dirty="0" smtClean="0"/>
              <a:t>18</a:t>
            </a:r>
            <a:r>
              <a:rPr lang="zh-TW" altLang="zh-TW" sz="2000" dirty="0" smtClean="0"/>
              <a:t>點</a:t>
            </a:r>
            <a:r>
              <a:rPr lang="en-US" altLang="zh-TW" sz="2000" dirty="0" smtClean="0"/>
              <a:t>)</a:t>
            </a:r>
            <a:r>
              <a:rPr lang="zh-TW" altLang="zh-TW" sz="2000" dirty="0" smtClean="0"/>
              <a:t>。</a:t>
            </a:r>
          </a:p>
          <a:p>
            <a:r>
              <a:rPr lang="zh-TW" altLang="zh-TW" sz="2000" dirty="0" smtClean="0"/>
              <a:t>性別歧視可能與種族、族裔、宗教或信仰、健康狀況、年齡、階級、種姓、性取向和性別認同等交叉出現</a:t>
            </a:r>
            <a:r>
              <a:rPr lang="en-US" altLang="zh-TW" sz="2000" dirty="0" smtClean="0"/>
              <a:t>(</a:t>
            </a:r>
            <a:r>
              <a:rPr lang="zh-TW" altLang="zh-TW" sz="2000" dirty="0" smtClean="0"/>
              <a:t>交織性</a:t>
            </a:r>
            <a:r>
              <a:rPr lang="en-US" altLang="zh-TW" sz="2000" dirty="0" smtClean="0"/>
              <a:t>intersectionality</a:t>
            </a:r>
            <a:r>
              <a:rPr lang="zh-TW" altLang="zh-TW" sz="2000" dirty="0" smtClean="0"/>
              <a:t>，例如把年齡跟性別交叉起來看，都市</a:t>
            </a:r>
            <a:r>
              <a:rPr lang="en-US" altLang="zh-TW" sz="2000" dirty="0" smtClean="0"/>
              <a:t>/</a:t>
            </a:r>
            <a:r>
              <a:rPr lang="zh-TW" altLang="zh-TW" sz="2000" dirty="0" smtClean="0"/>
              <a:t>鄉村</a:t>
            </a:r>
            <a:r>
              <a:rPr lang="en-US" altLang="zh-TW" sz="2000" dirty="0" smtClean="0"/>
              <a:t>(</a:t>
            </a:r>
            <a:r>
              <a:rPr lang="zh-TW" altLang="zh-TW" sz="2000" dirty="0" smtClean="0"/>
              <a:t>農村</a:t>
            </a:r>
            <a:r>
              <a:rPr lang="en-US" altLang="zh-TW" sz="2000" dirty="0" smtClean="0"/>
              <a:t>/</a:t>
            </a:r>
            <a:r>
              <a:rPr lang="zh-TW" altLang="zh-TW" sz="2000" dirty="0" smtClean="0"/>
              <a:t>漁村</a:t>
            </a:r>
            <a:r>
              <a:rPr lang="en-US" altLang="zh-TW" sz="2000" dirty="0" smtClean="0"/>
              <a:t>)</a:t>
            </a:r>
            <a:r>
              <a:rPr lang="zh-TW" altLang="zh-TW" sz="2000" dirty="0" smtClean="0"/>
              <a:t>資源</a:t>
            </a:r>
            <a:r>
              <a:rPr lang="en-US" altLang="zh-TW" sz="2000" dirty="0" smtClean="0"/>
              <a:t>)</a:t>
            </a:r>
            <a:r>
              <a:rPr lang="zh-TW" altLang="zh-TW" sz="2000" dirty="0" smtClean="0"/>
              <a:t>。</a:t>
            </a:r>
            <a:endParaRPr lang="en-US" altLang="zh-TW" sz="2000" dirty="0" smtClean="0"/>
          </a:p>
          <a:p>
            <a:endParaRPr lang="zh-TW" altLang="zh-TW" sz="2000" dirty="0"/>
          </a:p>
        </p:txBody>
      </p:sp>
      <p:sp>
        <p:nvSpPr>
          <p:cNvPr id="4" name="投影片編號版面配置區 3"/>
          <p:cNvSpPr>
            <a:spLocks noGrp="1"/>
          </p:cNvSpPr>
          <p:nvPr>
            <p:ph type="sldNum" idx="15"/>
          </p:nvPr>
        </p:nvSpPr>
        <p:spPr/>
        <p:txBody>
          <a:bodyPr/>
          <a:lstStyle/>
          <a:p>
            <a:fld id="{CE94D773-78B3-4B2F-A03B-0472B767A791}" type="slidenum">
              <a:rPr lang="en-US" altLang="zh-TW" smtClean="0"/>
              <a:t>6</a:t>
            </a:fld>
            <a:endParaRPr lang="zh-TW" altLang="en-US"/>
          </a:p>
        </p:txBody>
      </p:sp>
      <p:pic>
        <p:nvPicPr>
          <p:cNvPr id="7" name="圖片 6"/>
          <p:cNvPicPr>
            <a:picLocks noChangeAspect="1"/>
          </p:cNvPicPr>
          <p:nvPr/>
        </p:nvPicPr>
        <p:blipFill>
          <a:blip r:embed="rId2"/>
          <a:stretch>
            <a:fillRect/>
          </a:stretch>
        </p:blipFill>
        <p:spPr>
          <a:xfrm>
            <a:off x="11419840" y="1"/>
            <a:ext cx="772160" cy="841800"/>
          </a:xfrm>
          <a:prstGeom prst="rect">
            <a:avLst/>
          </a:prstGeom>
        </p:spPr>
      </p:pic>
      <p:pic>
        <p:nvPicPr>
          <p:cNvPr id="5" name="圖片 4"/>
          <p:cNvPicPr>
            <a:picLocks noChangeAspect="1"/>
          </p:cNvPicPr>
          <p:nvPr/>
        </p:nvPicPr>
        <p:blipFill>
          <a:blip r:embed="rId3"/>
          <a:stretch>
            <a:fillRect/>
          </a:stretch>
        </p:blipFill>
        <p:spPr>
          <a:xfrm>
            <a:off x="4788639" y="4876683"/>
            <a:ext cx="714502" cy="794913"/>
          </a:xfrm>
          <a:prstGeom prst="rect">
            <a:avLst/>
          </a:prstGeom>
        </p:spPr>
      </p:pic>
      <p:sp>
        <p:nvSpPr>
          <p:cNvPr id="9" name="文字方塊 8"/>
          <p:cNvSpPr txBox="1"/>
          <p:nvPr/>
        </p:nvSpPr>
        <p:spPr>
          <a:xfrm>
            <a:off x="5379867" y="4876683"/>
            <a:ext cx="5663953" cy="1200329"/>
          </a:xfrm>
          <a:prstGeom prst="rect">
            <a:avLst/>
          </a:prstGeom>
          <a:noFill/>
        </p:spPr>
        <p:txBody>
          <a:bodyPr wrap="square" rtlCol="0">
            <a:spAutoFit/>
          </a:bodyPr>
          <a:lstStyle/>
          <a:p>
            <a:r>
              <a:rPr lang="zh-TW" altLang="zh-TW" b="1" dirty="0"/>
              <a:t>舉例：</a:t>
            </a:r>
            <a:r>
              <a:rPr lang="zh-TW" altLang="zh-TW" dirty="0"/>
              <a:t>原住民婦女就業機會、托育資源較都會婦女少。</a:t>
            </a:r>
          </a:p>
          <a:p>
            <a:r>
              <a:rPr lang="zh-TW" altLang="zh-TW" dirty="0"/>
              <a:t>第</a:t>
            </a:r>
            <a:r>
              <a:rPr lang="en-US" altLang="zh-TW" dirty="0"/>
              <a:t>3</a:t>
            </a:r>
            <a:r>
              <a:rPr lang="zh-TW" altLang="zh-TW" dirty="0"/>
              <a:t>次國家報告，交叉性及多元型態女性歧視保護方面，有何進展</a:t>
            </a:r>
            <a:r>
              <a:rPr lang="en-US" altLang="zh-TW" dirty="0"/>
              <a:t>?</a:t>
            </a:r>
            <a:r>
              <a:rPr lang="zh-TW" altLang="zh-TW" dirty="0"/>
              <a:t>例如，如何確保身心障礙女性在身心障礙及性別方面不受歧視</a:t>
            </a:r>
            <a:r>
              <a:rPr lang="en-US" altLang="zh-TW" dirty="0"/>
              <a:t>?</a:t>
            </a:r>
            <a:endParaRPr lang="zh-TW" altLang="zh-TW" dirty="0"/>
          </a:p>
        </p:txBody>
      </p:sp>
    </p:spTree>
    <p:extLst>
      <p:ext uri="{BB962C8B-B14F-4D97-AF65-F5344CB8AC3E}">
        <p14:creationId xmlns:p14="http://schemas.microsoft.com/office/powerpoint/2010/main" val="29905435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16910" y="827415"/>
            <a:ext cx="10972440" cy="916461"/>
          </a:xfrm>
        </p:spPr>
        <p:txBody>
          <a:bodyPr/>
          <a:lstStyle/>
          <a:p>
            <a:r>
              <a:rPr lang="zh-TW" altLang="en-US" sz="3200" b="1" dirty="0"/>
              <a:t>五、</a:t>
            </a:r>
            <a:r>
              <a:rPr lang="en-US" altLang="zh-TW" sz="3200" b="1" dirty="0"/>
              <a:t>CEDAW</a:t>
            </a:r>
            <a:r>
              <a:rPr lang="zh-TW" altLang="zh-TW" sz="3200" b="1" dirty="0"/>
              <a:t>一般性建議 </a:t>
            </a:r>
            <a:r>
              <a:rPr lang="en-US" altLang="zh-TW" sz="3200" b="1" dirty="0"/>
              <a:t>1-40</a:t>
            </a:r>
            <a:r>
              <a:rPr lang="zh-TW" altLang="zh-TW" sz="3200" b="1" dirty="0"/>
              <a:t>號</a:t>
            </a:r>
            <a:r>
              <a:rPr lang="en-US" altLang="zh-TW" sz="3200" b="1" dirty="0"/>
              <a:t>(</a:t>
            </a:r>
            <a:r>
              <a:rPr lang="en-US" altLang="zh-TW" sz="3200" b="1" dirty="0" smtClean="0"/>
              <a:t>1-25)</a:t>
            </a:r>
            <a:endParaRPr lang="zh-TW" altLang="zh-TW" sz="3200" b="1" dirty="0"/>
          </a:p>
        </p:txBody>
      </p:sp>
      <p:sp>
        <p:nvSpPr>
          <p:cNvPr id="4" name="投影片編號版面配置區 3"/>
          <p:cNvSpPr>
            <a:spLocks noGrp="1"/>
          </p:cNvSpPr>
          <p:nvPr>
            <p:ph type="sldNum" idx="15"/>
          </p:nvPr>
        </p:nvSpPr>
        <p:spPr/>
        <p:txBody>
          <a:bodyPr/>
          <a:lstStyle/>
          <a:p>
            <a:fld id="{CE94D773-78B3-4B2F-A03B-0472B767A791}" type="slidenum">
              <a:rPr lang="en-US" altLang="zh-TW" smtClean="0"/>
              <a:t>7</a:t>
            </a:fld>
            <a:endParaRPr lang="zh-TW" altLang="en-US"/>
          </a:p>
        </p:txBody>
      </p:sp>
      <p:pic>
        <p:nvPicPr>
          <p:cNvPr id="7" name="圖片 6"/>
          <p:cNvPicPr>
            <a:picLocks noChangeAspect="1"/>
          </p:cNvPicPr>
          <p:nvPr/>
        </p:nvPicPr>
        <p:blipFill>
          <a:blip r:embed="rId2"/>
          <a:stretch>
            <a:fillRect/>
          </a:stretch>
        </p:blipFill>
        <p:spPr>
          <a:xfrm>
            <a:off x="11419840" y="1"/>
            <a:ext cx="772160" cy="841800"/>
          </a:xfrm>
          <a:prstGeom prst="rect">
            <a:avLst/>
          </a:prstGeom>
        </p:spPr>
      </p:pic>
      <p:sp>
        <p:nvSpPr>
          <p:cNvPr id="17" name="文字方塊 16"/>
          <p:cNvSpPr txBox="1"/>
          <p:nvPr/>
        </p:nvSpPr>
        <p:spPr>
          <a:xfrm>
            <a:off x="8287382" y="1934994"/>
            <a:ext cx="3101968" cy="338554"/>
          </a:xfrm>
          <a:prstGeom prst="rect">
            <a:avLst/>
          </a:prstGeom>
          <a:noFill/>
        </p:spPr>
        <p:txBody>
          <a:bodyPr wrap="square" rtlCol="0">
            <a:spAutoFit/>
          </a:bodyPr>
          <a:lstStyle/>
          <a:p>
            <a:pPr fontAlgn="t"/>
            <a:r>
              <a:rPr lang="zh-TW" altLang="zh-TW" sz="1600" dirty="0" smtClean="0"/>
              <a:t>第</a:t>
            </a:r>
            <a:r>
              <a:rPr lang="en-US" altLang="zh-TW" sz="1600" dirty="0" smtClean="0"/>
              <a:t>21</a:t>
            </a:r>
            <a:endParaRPr lang="zh-TW" altLang="zh-TW" sz="1600" dirty="0"/>
          </a:p>
        </p:txBody>
      </p:sp>
      <p:graphicFrame>
        <p:nvGraphicFramePr>
          <p:cNvPr id="24" name="表格 23"/>
          <p:cNvGraphicFramePr>
            <a:graphicFrameLocks noGrp="1"/>
          </p:cNvGraphicFramePr>
          <p:nvPr>
            <p:extLst>
              <p:ext uri="{D42A27DB-BD31-4B8C-83A1-F6EECF244321}">
                <p14:modId xmlns:p14="http://schemas.microsoft.com/office/powerpoint/2010/main" val="2398367303"/>
              </p:ext>
            </p:extLst>
          </p:nvPr>
        </p:nvGraphicFramePr>
        <p:xfrm>
          <a:off x="1260375" y="1934994"/>
          <a:ext cx="10128975" cy="3972307"/>
        </p:xfrm>
        <a:graphic>
          <a:graphicData uri="http://schemas.openxmlformats.org/drawingml/2006/table">
            <a:tbl>
              <a:tblPr firstRow="1" bandRow="1">
                <a:tableStyleId>{5C22544A-7EE6-4342-B048-85BDC9FD1C3A}</a:tableStyleId>
              </a:tblPr>
              <a:tblGrid>
                <a:gridCol w="3376325">
                  <a:extLst>
                    <a:ext uri="{9D8B030D-6E8A-4147-A177-3AD203B41FA5}">
                      <a16:colId xmlns="" xmlns:a16="http://schemas.microsoft.com/office/drawing/2014/main" val="1738651992"/>
                    </a:ext>
                  </a:extLst>
                </a:gridCol>
                <a:gridCol w="3376325">
                  <a:extLst>
                    <a:ext uri="{9D8B030D-6E8A-4147-A177-3AD203B41FA5}">
                      <a16:colId xmlns="" xmlns:a16="http://schemas.microsoft.com/office/drawing/2014/main" val="3348131230"/>
                    </a:ext>
                  </a:extLst>
                </a:gridCol>
                <a:gridCol w="3376325">
                  <a:extLst>
                    <a:ext uri="{9D8B030D-6E8A-4147-A177-3AD203B41FA5}">
                      <a16:colId xmlns="" xmlns:a16="http://schemas.microsoft.com/office/drawing/2014/main" val="764238395"/>
                    </a:ext>
                  </a:extLst>
                </a:gridCol>
              </a:tblGrid>
              <a:tr h="3972307">
                <a:tc>
                  <a:txBody>
                    <a:bodyPr/>
                    <a:lstStyle/>
                    <a:p>
                      <a:r>
                        <a:rPr lang="zh-TW" altLang="en-US" sz="1600" dirty="0" smtClean="0">
                          <a:ln w="0"/>
                          <a:solidFill>
                            <a:schemeClr val="tx2"/>
                          </a:solidFill>
                          <a:effectLst/>
                        </a:rPr>
                        <a:t>第</a:t>
                      </a:r>
                      <a:r>
                        <a:rPr lang="en-US" altLang="zh-TW" sz="1600" dirty="0" smtClean="0">
                          <a:ln w="0"/>
                          <a:solidFill>
                            <a:schemeClr val="tx2"/>
                          </a:solidFill>
                          <a:effectLst/>
                        </a:rPr>
                        <a:t>1</a:t>
                      </a:r>
                      <a:r>
                        <a:rPr lang="zh-TW" altLang="en-US" sz="1600" dirty="0" smtClean="0">
                          <a:ln w="0"/>
                          <a:solidFill>
                            <a:schemeClr val="tx2"/>
                          </a:solidFill>
                          <a:effectLst/>
                        </a:rPr>
                        <a:t>號 締約國報告</a:t>
                      </a:r>
                    </a:p>
                    <a:p>
                      <a:r>
                        <a:rPr lang="zh-TW" altLang="en-US" sz="1600" dirty="0" smtClean="0">
                          <a:ln w="0"/>
                          <a:solidFill>
                            <a:schemeClr val="tx2"/>
                          </a:solidFill>
                          <a:effectLst/>
                        </a:rPr>
                        <a:t>第</a:t>
                      </a:r>
                      <a:r>
                        <a:rPr lang="en-US" altLang="zh-TW" sz="1600" dirty="0" smtClean="0">
                          <a:ln w="0"/>
                          <a:solidFill>
                            <a:schemeClr val="tx2"/>
                          </a:solidFill>
                          <a:effectLst/>
                        </a:rPr>
                        <a:t>2</a:t>
                      </a:r>
                      <a:r>
                        <a:rPr lang="zh-TW" altLang="en-US" sz="1600" dirty="0" smtClean="0">
                          <a:ln w="0"/>
                          <a:solidFill>
                            <a:schemeClr val="tx2"/>
                          </a:solidFill>
                          <a:effectLst/>
                        </a:rPr>
                        <a:t>號 締約國報告</a:t>
                      </a:r>
                    </a:p>
                    <a:p>
                      <a:r>
                        <a:rPr lang="zh-TW" altLang="en-US" sz="1600" dirty="0" smtClean="0">
                          <a:ln w="0"/>
                          <a:solidFill>
                            <a:schemeClr val="tx2"/>
                          </a:solidFill>
                          <a:effectLst/>
                        </a:rPr>
                        <a:t>第</a:t>
                      </a:r>
                      <a:r>
                        <a:rPr lang="en-US" altLang="zh-TW" sz="1600" dirty="0" smtClean="0">
                          <a:ln w="0"/>
                          <a:solidFill>
                            <a:schemeClr val="tx2"/>
                          </a:solidFill>
                          <a:effectLst/>
                        </a:rPr>
                        <a:t>3</a:t>
                      </a:r>
                      <a:r>
                        <a:rPr lang="zh-TW" altLang="en-US" sz="1600" dirty="0" smtClean="0">
                          <a:ln w="0"/>
                          <a:solidFill>
                            <a:schemeClr val="tx2"/>
                          </a:solidFill>
                          <a:effectLst/>
                        </a:rPr>
                        <a:t>號 教育和宣傳活動</a:t>
                      </a:r>
                    </a:p>
                    <a:p>
                      <a:r>
                        <a:rPr lang="zh-TW" altLang="en-US" sz="1600" dirty="0" smtClean="0">
                          <a:ln w="0"/>
                          <a:solidFill>
                            <a:schemeClr val="tx2"/>
                          </a:solidFill>
                          <a:effectLst/>
                        </a:rPr>
                        <a:t>第</a:t>
                      </a:r>
                      <a:r>
                        <a:rPr lang="en-US" altLang="zh-TW" sz="1600" dirty="0" smtClean="0">
                          <a:ln w="0"/>
                          <a:solidFill>
                            <a:schemeClr val="tx2"/>
                          </a:solidFill>
                          <a:effectLst/>
                        </a:rPr>
                        <a:t>4</a:t>
                      </a:r>
                      <a:r>
                        <a:rPr lang="zh-TW" altLang="en-US" sz="1600" dirty="0" smtClean="0">
                          <a:ln w="0"/>
                          <a:solidFill>
                            <a:schemeClr val="tx2"/>
                          </a:solidFill>
                          <a:effectLst/>
                        </a:rPr>
                        <a:t>號 保留</a:t>
                      </a:r>
                    </a:p>
                    <a:p>
                      <a:r>
                        <a:rPr lang="zh-TW" altLang="en-US" sz="1600" dirty="0" smtClean="0">
                          <a:ln w="0"/>
                          <a:solidFill>
                            <a:schemeClr val="tx2"/>
                          </a:solidFill>
                          <a:effectLst/>
                        </a:rPr>
                        <a:t>第</a:t>
                      </a:r>
                      <a:r>
                        <a:rPr lang="en-US" altLang="zh-TW" sz="1600" dirty="0" smtClean="0">
                          <a:ln w="0"/>
                          <a:solidFill>
                            <a:schemeClr val="tx2"/>
                          </a:solidFill>
                          <a:effectLst/>
                        </a:rPr>
                        <a:t>5</a:t>
                      </a:r>
                      <a:r>
                        <a:rPr lang="zh-TW" altLang="en-US" sz="1600" dirty="0" smtClean="0">
                          <a:ln w="0"/>
                          <a:solidFill>
                            <a:schemeClr val="tx2"/>
                          </a:solidFill>
                          <a:effectLst/>
                        </a:rPr>
                        <a:t>號 暫行</a:t>
                      </a:r>
                      <a:r>
                        <a:rPr lang="zh-TW" altLang="en-US" sz="1600" dirty="0" smtClean="0">
                          <a:ln w="0"/>
                          <a:solidFill>
                            <a:schemeClr val="tx2"/>
                          </a:solidFill>
                          <a:effectLst/>
                          <a:latin typeface="+mn-ea"/>
                          <a:ea typeface="+mn-ea"/>
                        </a:rPr>
                        <a:t>特別</a:t>
                      </a:r>
                      <a:r>
                        <a:rPr lang="zh-TW" altLang="en-US" sz="1600" dirty="0" smtClean="0">
                          <a:ln w="0"/>
                          <a:solidFill>
                            <a:schemeClr val="tx2"/>
                          </a:solidFill>
                          <a:effectLst/>
                        </a:rPr>
                        <a:t>措施</a:t>
                      </a:r>
                    </a:p>
                    <a:p>
                      <a:r>
                        <a:rPr lang="zh-TW" altLang="en-US" sz="1600" dirty="0" smtClean="0">
                          <a:ln w="0"/>
                          <a:solidFill>
                            <a:schemeClr val="tx2"/>
                          </a:solidFill>
                          <a:effectLst/>
                        </a:rPr>
                        <a:t>第</a:t>
                      </a:r>
                      <a:r>
                        <a:rPr lang="en-US" altLang="zh-TW" sz="1600" dirty="0" smtClean="0">
                          <a:ln w="0"/>
                          <a:solidFill>
                            <a:schemeClr val="tx2"/>
                          </a:solidFill>
                          <a:effectLst/>
                        </a:rPr>
                        <a:t>6</a:t>
                      </a:r>
                      <a:r>
                        <a:rPr lang="zh-TW" altLang="en-US" sz="1600" dirty="0" smtClean="0">
                          <a:ln w="0"/>
                          <a:solidFill>
                            <a:schemeClr val="tx2"/>
                          </a:solidFill>
                          <a:effectLst/>
                        </a:rPr>
                        <a:t>號 有效的國家機制和宣傳</a:t>
                      </a:r>
                    </a:p>
                    <a:p>
                      <a:r>
                        <a:rPr lang="zh-TW" altLang="en-US" sz="1600" dirty="0" smtClean="0">
                          <a:ln w="0"/>
                          <a:solidFill>
                            <a:schemeClr val="tx2"/>
                          </a:solidFill>
                          <a:effectLst/>
                        </a:rPr>
                        <a:t>第</a:t>
                      </a:r>
                      <a:r>
                        <a:rPr lang="en-US" altLang="zh-TW" sz="1600" dirty="0" smtClean="0">
                          <a:ln w="0"/>
                          <a:solidFill>
                            <a:schemeClr val="tx2"/>
                          </a:solidFill>
                          <a:effectLst/>
                        </a:rPr>
                        <a:t>7</a:t>
                      </a:r>
                      <a:r>
                        <a:rPr lang="zh-TW" altLang="en-US" sz="1600" dirty="0" smtClean="0">
                          <a:ln w="0"/>
                          <a:solidFill>
                            <a:schemeClr val="tx2"/>
                          </a:solidFill>
                          <a:effectLst/>
                        </a:rPr>
                        <a:t>號 資源</a:t>
                      </a:r>
                    </a:p>
                    <a:p>
                      <a:r>
                        <a:rPr lang="zh-TW" altLang="en-US" sz="1600" dirty="0" smtClean="0">
                          <a:ln w="0"/>
                          <a:solidFill>
                            <a:schemeClr val="tx2"/>
                          </a:solidFill>
                          <a:effectLst/>
                        </a:rPr>
                        <a:t>第</a:t>
                      </a:r>
                      <a:r>
                        <a:rPr lang="en-US" altLang="zh-TW" sz="1600" dirty="0" smtClean="0">
                          <a:ln w="0"/>
                          <a:solidFill>
                            <a:schemeClr val="tx2"/>
                          </a:solidFill>
                          <a:effectLst/>
                        </a:rPr>
                        <a:t>8</a:t>
                      </a:r>
                      <a:r>
                        <a:rPr lang="zh-TW" altLang="en-US" sz="1600" dirty="0" smtClean="0">
                          <a:ln w="0"/>
                          <a:solidFill>
                            <a:schemeClr val="tx2"/>
                          </a:solidFill>
                          <a:effectLst/>
                        </a:rPr>
                        <a:t>號</a:t>
                      </a:r>
                      <a:r>
                        <a:rPr lang="en-US" altLang="zh-TW" sz="1600" dirty="0" smtClean="0">
                          <a:ln w="0"/>
                          <a:solidFill>
                            <a:schemeClr val="tx2"/>
                          </a:solidFill>
                          <a:effectLst/>
                        </a:rPr>
                        <a:t>《</a:t>
                      </a:r>
                      <a:r>
                        <a:rPr lang="zh-TW" altLang="en-US" sz="1600" dirty="0" smtClean="0">
                          <a:ln w="0"/>
                          <a:solidFill>
                            <a:schemeClr val="tx2"/>
                          </a:solidFill>
                          <a:effectLst/>
                        </a:rPr>
                        <a:t>公約</a:t>
                      </a:r>
                      <a:r>
                        <a:rPr lang="en-US" altLang="zh-TW" sz="1600" dirty="0" smtClean="0">
                          <a:ln w="0"/>
                          <a:solidFill>
                            <a:schemeClr val="tx2"/>
                          </a:solidFill>
                          <a:effectLst/>
                        </a:rPr>
                        <a:t>》</a:t>
                      </a:r>
                      <a:r>
                        <a:rPr lang="zh-TW" altLang="en-US" sz="1600" dirty="0" smtClean="0">
                          <a:ln w="0"/>
                          <a:solidFill>
                            <a:schemeClr val="tx2"/>
                          </a:solidFill>
                          <a:effectLst/>
                        </a:rPr>
                        <a:t>第</a:t>
                      </a:r>
                      <a:r>
                        <a:rPr lang="en-US" altLang="zh-TW" sz="1600" dirty="0" smtClean="0">
                          <a:ln w="0"/>
                          <a:solidFill>
                            <a:schemeClr val="tx2"/>
                          </a:solidFill>
                          <a:effectLst/>
                        </a:rPr>
                        <a:t>8</a:t>
                      </a:r>
                      <a:r>
                        <a:rPr lang="zh-TW" altLang="en-US" sz="1600" dirty="0" smtClean="0">
                          <a:ln w="0"/>
                          <a:solidFill>
                            <a:schemeClr val="tx2"/>
                          </a:solidFill>
                          <a:effectLst/>
                        </a:rPr>
                        <a:t>條執行情況</a:t>
                      </a:r>
                    </a:p>
                    <a:p>
                      <a:r>
                        <a:rPr lang="zh-TW" altLang="en-US" sz="1600" dirty="0" smtClean="0">
                          <a:ln w="0"/>
                          <a:solidFill>
                            <a:schemeClr val="tx2"/>
                          </a:solidFill>
                          <a:effectLst/>
                        </a:rPr>
                        <a:t>第</a:t>
                      </a:r>
                      <a:r>
                        <a:rPr lang="en-US" altLang="zh-TW" sz="1600" dirty="0" smtClean="0">
                          <a:ln w="0"/>
                          <a:solidFill>
                            <a:schemeClr val="tx2"/>
                          </a:solidFill>
                          <a:effectLst/>
                        </a:rPr>
                        <a:t>9</a:t>
                      </a:r>
                      <a:r>
                        <a:rPr lang="zh-TW" altLang="en-US" sz="1600" dirty="0" smtClean="0">
                          <a:ln w="0"/>
                          <a:solidFill>
                            <a:schemeClr val="tx2"/>
                          </a:solidFill>
                          <a:effectLst/>
                        </a:rPr>
                        <a:t>號 有關婦女狀況的統計資料</a:t>
                      </a:r>
                    </a:p>
                    <a:p>
                      <a:r>
                        <a:rPr lang="zh-TW" altLang="en-US" sz="1600" dirty="0" smtClean="0">
                          <a:ln w="0"/>
                          <a:solidFill>
                            <a:schemeClr val="tx2"/>
                          </a:solidFill>
                          <a:effectLst/>
                        </a:rPr>
                        <a:t>第</a:t>
                      </a:r>
                      <a:r>
                        <a:rPr lang="en-US" altLang="zh-TW" sz="1600" dirty="0" smtClean="0">
                          <a:ln w="0"/>
                          <a:solidFill>
                            <a:schemeClr val="tx2"/>
                          </a:solidFill>
                          <a:effectLst/>
                        </a:rPr>
                        <a:t>10</a:t>
                      </a:r>
                      <a:r>
                        <a:rPr lang="zh-TW" altLang="en-US" sz="1600" dirty="0" smtClean="0">
                          <a:ln w="0"/>
                          <a:solidFill>
                            <a:schemeClr val="tx2"/>
                          </a:solidFill>
                          <a:effectLst/>
                        </a:rPr>
                        <a:t>號</a:t>
                      </a:r>
                      <a:r>
                        <a:rPr lang="en-US" altLang="zh-TW" sz="1600" dirty="0" smtClean="0">
                          <a:ln w="0"/>
                          <a:solidFill>
                            <a:schemeClr val="tx2"/>
                          </a:solidFill>
                          <a:effectLst/>
                        </a:rPr>
                        <a:t>《</a:t>
                      </a:r>
                      <a:r>
                        <a:rPr lang="zh-TW" altLang="en-US" sz="1600" dirty="0" smtClean="0">
                          <a:ln w="0"/>
                          <a:solidFill>
                            <a:schemeClr val="tx2"/>
                          </a:solidFill>
                          <a:effectLst/>
                        </a:rPr>
                        <a:t>消除對婦女一切形式</a:t>
                      </a:r>
                      <a:endParaRPr lang="en-US" altLang="zh-TW" sz="1600" dirty="0" smtClean="0">
                        <a:ln w="0"/>
                        <a:solidFill>
                          <a:schemeClr val="tx2"/>
                        </a:solidFill>
                        <a:effectLst/>
                      </a:endParaRPr>
                    </a:p>
                    <a:p>
                      <a:r>
                        <a:rPr lang="zh-TW" altLang="en-US" sz="1600" dirty="0" smtClean="0">
                          <a:ln w="0"/>
                          <a:solidFill>
                            <a:schemeClr val="tx2"/>
                          </a:solidFill>
                          <a:effectLst/>
                        </a:rPr>
                        <a:t>             歧視公約</a:t>
                      </a:r>
                      <a:r>
                        <a:rPr lang="en-US" altLang="zh-TW" sz="1600" dirty="0" smtClean="0">
                          <a:ln w="0"/>
                          <a:solidFill>
                            <a:schemeClr val="tx2"/>
                          </a:solidFill>
                          <a:effectLst/>
                        </a:rPr>
                        <a:t>》</a:t>
                      </a:r>
                      <a:r>
                        <a:rPr lang="zh-TW" altLang="en-US" sz="1600" dirty="0" smtClean="0">
                          <a:ln w="0"/>
                          <a:solidFill>
                            <a:schemeClr val="tx2"/>
                          </a:solidFill>
                          <a:effectLst/>
                        </a:rPr>
                        <a:t> 通過十週年</a:t>
                      </a:r>
                    </a:p>
                    <a:p>
                      <a:endParaRPr lang="zh-TW" altLang="en-US" sz="1600" dirty="0">
                        <a:solidFill>
                          <a:schemeClr val="tx2"/>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fontAlgn="t"/>
                      <a:r>
                        <a:rPr lang="zh-TW" altLang="zh-TW" sz="1600" dirty="0" smtClean="0">
                          <a:solidFill>
                            <a:schemeClr val="tx2"/>
                          </a:solidFill>
                          <a:effectLst/>
                        </a:rPr>
                        <a:t>第</a:t>
                      </a:r>
                      <a:r>
                        <a:rPr lang="en-US" altLang="zh-TW" sz="1600" dirty="0" smtClean="0">
                          <a:solidFill>
                            <a:schemeClr val="tx2"/>
                          </a:solidFill>
                          <a:effectLst/>
                        </a:rPr>
                        <a:t>11</a:t>
                      </a:r>
                      <a:r>
                        <a:rPr lang="zh-TW" altLang="zh-TW" sz="1600" dirty="0" smtClean="0">
                          <a:solidFill>
                            <a:schemeClr val="tx2"/>
                          </a:solidFill>
                          <a:effectLst/>
                        </a:rPr>
                        <a:t>號</a:t>
                      </a:r>
                      <a:r>
                        <a:rPr lang="zh-TW" altLang="en-US" sz="1600" dirty="0" smtClean="0">
                          <a:solidFill>
                            <a:schemeClr val="tx2"/>
                          </a:solidFill>
                          <a:effectLst/>
                        </a:rPr>
                        <a:t> </a:t>
                      </a:r>
                      <a:r>
                        <a:rPr lang="zh-TW" altLang="zh-TW" sz="1600" dirty="0" smtClean="0">
                          <a:solidFill>
                            <a:schemeClr val="tx2"/>
                          </a:solidFill>
                          <a:effectLst/>
                        </a:rPr>
                        <a:t>履行報告義務的技</a:t>
                      </a:r>
                      <a:endParaRPr lang="en-US" altLang="zh-TW" sz="1600" dirty="0" smtClean="0">
                        <a:solidFill>
                          <a:schemeClr val="tx2"/>
                        </a:solidFill>
                        <a:effectLst/>
                      </a:endParaRPr>
                    </a:p>
                    <a:p>
                      <a:pPr fontAlgn="t"/>
                      <a:r>
                        <a:rPr lang="en-US" altLang="zh-TW" sz="1600" dirty="0" smtClean="0">
                          <a:solidFill>
                            <a:schemeClr val="tx2"/>
                          </a:solidFill>
                          <a:effectLst/>
                        </a:rPr>
                        <a:t>            </a:t>
                      </a:r>
                      <a:r>
                        <a:rPr lang="zh-TW" altLang="zh-TW" sz="1600" dirty="0" smtClean="0">
                          <a:solidFill>
                            <a:schemeClr val="tx2"/>
                          </a:solidFill>
                          <a:effectLst/>
                        </a:rPr>
                        <a:t>術諮詢服務</a:t>
                      </a:r>
                    </a:p>
                    <a:p>
                      <a:pPr fontAlgn="t"/>
                      <a:r>
                        <a:rPr lang="zh-TW" altLang="zh-TW" sz="1600" dirty="0" smtClean="0">
                          <a:solidFill>
                            <a:schemeClr val="tx2"/>
                          </a:solidFill>
                          <a:effectLst/>
                        </a:rPr>
                        <a:t>第</a:t>
                      </a:r>
                      <a:r>
                        <a:rPr lang="en-US" altLang="zh-TW" sz="1600" dirty="0" smtClean="0">
                          <a:solidFill>
                            <a:schemeClr val="tx2"/>
                          </a:solidFill>
                          <a:effectLst/>
                        </a:rPr>
                        <a:t>12</a:t>
                      </a:r>
                      <a:r>
                        <a:rPr lang="zh-TW" altLang="zh-TW" sz="1600" dirty="0" smtClean="0">
                          <a:solidFill>
                            <a:schemeClr val="tx2"/>
                          </a:solidFill>
                          <a:effectLst/>
                        </a:rPr>
                        <a:t>號</a:t>
                      </a:r>
                      <a:r>
                        <a:rPr lang="zh-TW" altLang="en-US" sz="1600" dirty="0" smtClean="0">
                          <a:solidFill>
                            <a:schemeClr val="tx2"/>
                          </a:solidFill>
                          <a:effectLst/>
                        </a:rPr>
                        <a:t> </a:t>
                      </a:r>
                      <a:r>
                        <a:rPr lang="zh-TW" altLang="zh-TW" sz="1600" dirty="0" smtClean="0">
                          <a:solidFill>
                            <a:schemeClr val="tx2"/>
                          </a:solidFill>
                          <a:effectLst/>
                        </a:rPr>
                        <a:t>對婦女的暴力行為</a:t>
                      </a:r>
                    </a:p>
                    <a:p>
                      <a:pPr fontAlgn="t"/>
                      <a:r>
                        <a:rPr lang="zh-TW" altLang="zh-TW" sz="1600" dirty="0" smtClean="0">
                          <a:solidFill>
                            <a:schemeClr val="tx2"/>
                          </a:solidFill>
                          <a:effectLst/>
                        </a:rPr>
                        <a:t>第</a:t>
                      </a:r>
                      <a:r>
                        <a:rPr lang="en-US" altLang="zh-TW" sz="1600" dirty="0" smtClean="0">
                          <a:solidFill>
                            <a:schemeClr val="tx2"/>
                          </a:solidFill>
                          <a:effectLst/>
                        </a:rPr>
                        <a:t>13</a:t>
                      </a:r>
                      <a:r>
                        <a:rPr lang="zh-TW" altLang="zh-TW" sz="1600" dirty="0" smtClean="0">
                          <a:solidFill>
                            <a:schemeClr val="tx2"/>
                          </a:solidFill>
                          <a:effectLst/>
                        </a:rPr>
                        <a:t>號</a:t>
                      </a:r>
                      <a:r>
                        <a:rPr lang="en-US" altLang="zh-TW" sz="1600" dirty="0" smtClean="0">
                          <a:solidFill>
                            <a:schemeClr val="tx2"/>
                          </a:solidFill>
                          <a:effectLst/>
                        </a:rPr>
                        <a:t> </a:t>
                      </a:r>
                      <a:r>
                        <a:rPr lang="zh-TW" altLang="zh-TW" sz="1600" dirty="0" smtClean="0">
                          <a:solidFill>
                            <a:schemeClr val="tx2"/>
                          </a:solidFill>
                          <a:effectLst/>
                        </a:rPr>
                        <a:t>同工同酬</a:t>
                      </a:r>
                    </a:p>
                    <a:p>
                      <a:pPr fontAlgn="t"/>
                      <a:r>
                        <a:rPr lang="zh-TW" altLang="zh-TW" sz="1600" dirty="0" smtClean="0">
                          <a:solidFill>
                            <a:schemeClr val="tx2"/>
                          </a:solidFill>
                          <a:effectLst/>
                        </a:rPr>
                        <a:t>第</a:t>
                      </a:r>
                      <a:r>
                        <a:rPr lang="en-US" altLang="zh-TW" sz="1600" dirty="0" smtClean="0">
                          <a:solidFill>
                            <a:schemeClr val="tx2"/>
                          </a:solidFill>
                          <a:effectLst/>
                        </a:rPr>
                        <a:t>14</a:t>
                      </a:r>
                      <a:r>
                        <a:rPr lang="zh-TW" altLang="zh-TW" sz="1600" dirty="0" smtClean="0">
                          <a:solidFill>
                            <a:schemeClr val="tx2"/>
                          </a:solidFill>
                          <a:effectLst/>
                        </a:rPr>
                        <a:t>號</a:t>
                      </a:r>
                      <a:r>
                        <a:rPr lang="en-US" altLang="zh-TW" sz="1600" dirty="0" smtClean="0">
                          <a:solidFill>
                            <a:schemeClr val="tx2"/>
                          </a:solidFill>
                          <a:effectLst/>
                        </a:rPr>
                        <a:t> </a:t>
                      </a:r>
                      <a:r>
                        <a:rPr lang="zh-TW" altLang="zh-TW" sz="1600" dirty="0" smtClean="0">
                          <a:solidFill>
                            <a:schemeClr val="tx2"/>
                          </a:solidFill>
                          <a:effectLst/>
                        </a:rPr>
                        <a:t>女性割禮</a:t>
                      </a:r>
                    </a:p>
                    <a:p>
                      <a:pPr fontAlgn="t"/>
                      <a:r>
                        <a:rPr lang="zh-TW" altLang="zh-TW" sz="1600" dirty="0" smtClean="0">
                          <a:solidFill>
                            <a:schemeClr val="tx2"/>
                          </a:solidFill>
                          <a:effectLst/>
                        </a:rPr>
                        <a:t>第</a:t>
                      </a:r>
                      <a:r>
                        <a:rPr lang="en-US" altLang="zh-TW" sz="1600" dirty="0" smtClean="0">
                          <a:solidFill>
                            <a:schemeClr val="tx2"/>
                          </a:solidFill>
                          <a:effectLst/>
                        </a:rPr>
                        <a:t>15</a:t>
                      </a:r>
                      <a:r>
                        <a:rPr lang="zh-TW" altLang="zh-TW" sz="1600" dirty="0" smtClean="0">
                          <a:solidFill>
                            <a:schemeClr val="tx2"/>
                          </a:solidFill>
                          <a:effectLst/>
                        </a:rPr>
                        <a:t>號</a:t>
                      </a:r>
                      <a:r>
                        <a:rPr lang="en-US" altLang="zh-TW" sz="1600" dirty="0" smtClean="0">
                          <a:solidFill>
                            <a:schemeClr val="tx2"/>
                          </a:solidFill>
                          <a:effectLst/>
                        </a:rPr>
                        <a:t> </a:t>
                      </a:r>
                      <a:r>
                        <a:rPr lang="zh-TW" altLang="zh-TW" sz="1600" dirty="0" smtClean="0">
                          <a:solidFill>
                            <a:schemeClr val="tx2"/>
                          </a:solidFill>
                          <a:effectLst/>
                        </a:rPr>
                        <a:t>各國防治後天免疫</a:t>
                      </a:r>
                      <a:endParaRPr lang="en-US" altLang="zh-TW" sz="1600" dirty="0" smtClean="0">
                        <a:solidFill>
                          <a:schemeClr val="tx2"/>
                        </a:solidFill>
                        <a:effectLst/>
                      </a:endParaRPr>
                    </a:p>
                    <a:p>
                      <a:pPr fontAlgn="t"/>
                      <a:r>
                        <a:rPr lang="en-US" altLang="zh-TW" sz="1600" dirty="0" smtClean="0">
                          <a:solidFill>
                            <a:schemeClr val="tx2"/>
                          </a:solidFill>
                          <a:effectLst/>
                        </a:rPr>
                        <a:t>             </a:t>
                      </a:r>
                      <a:r>
                        <a:rPr lang="zh-TW" altLang="zh-TW" sz="1600" dirty="0" smtClean="0">
                          <a:solidFill>
                            <a:schemeClr val="tx2"/>
                          </a:solidFill>
                          <a:effectLst/>
                        </a:rPr>
                        <a:t>缺乏症候群</a:t>
                      </a:r>
                      <a:r>
                        <a:rPr lang="en-US" altLang="zh-TW" sz="1600" dirty="0" smtClean="0">
                          <a:solidFill>
                            <a:schemeClr val="tx2"/>
                          </a:solidFill>
                          <a:effectLst/>
                        </a:rPr>
                        <a:t>(</a:t>
                      </a:r>
                      <a:r>
                        <a:rPr lang="zh-TW" altLang="zh-TW" sz="1600" dirty="0" smtClean="0">
                          <a:solidFill>
                            <a:schemeClr val="tx2"/>
                          </a:solidFill>
                          <a:effectLst/>
                        </a:rPr>
                        <a:t>愛滋</a:t>
                      </a:r>
                      <a:endParaRPr lang="en-US" altLang="zh-TW" sz="1600" dirty="0" smtClean="0">
                        <a:solidFill>
                          <a:schemeClr val="tx2"/>
                        </a:solidFill>
                        <a:effectLst/>
                      </a:endParaRPr>
                    </a:p>
                    <a:p>
                      <a:pPr fontAlgn="t"/>
                      <a:r>
                        <a:rPr lang="en-US" altLang="zh-TW" sz="1600" dirty="0" smtClean="0">
                          <a:solidFill>
                            <a:schemeClr val="tx2"/>
                          </a:solidFill>
                          <a:effectLst/>
                        </a:rPr>
                        <a:t>             </a:t>
                      </a:r>
                      <a:r>
                        <a:rPr lang="zh-TW" altLang="zh-TW" sz="1600" dirty="0" smtClean="0">
                          <a:solidFill>
                            <a:schemeClr val="tx2"/>
                          </a:solidFill>
                          <a:effectLst/>
                        </a:rPr>
                        <a:t>病</a:t>
                      </a:r>
                      <a:r>
                        <a:rPr lang="en-US" altLang="zh-TW" sz="1600" dirty="0" smtClean="0">
                          <a:solidFill>
                            <a:schemeClr val="tx2"/>
                          </a:solidFill>
                          <a:effectLst/>
                        </a:rPr>
                        <a:t>)</a:t>
                      </a:r>
                      <a:r>
                        <a:rPr lang="zh-TW" altLang="zh-TW" sz="1600" dirty="0" smtClean="0">
                          <a:solidFill>
                            <a:schemeClr val="tx2"/>
                          </a:solidFill>
                          <a:effectLst/>
                        </a:rPr>
                        <a:t>的策略避免對</a:t>
                      </a:r>
                      <a:endParaRPr lang="en-US" altLang="zh-TW" sz="1600" dirty="0" smtClean="0">
                        <a:solidFill>
                          <a:schemeClr val="tx2"/>
                        </a:solidFill>
                        <a:effectLst/>
                      </a:endParaRPr>
                    </a:p>
                    <a:p>
                      <a:pPr fontAlgn="t"/>
                      <a:r>
                        <a:rPr lang="en-US" altLang="zh-TW" sz="1600" dirty="0" smtClean="0">
                          <a:solidFill>
                            <a:schemeClr val="tx2"/>
                          </a:solidFill>
                          <a:effectLst/>
                        </a:rPr>
                        <a:t>             </a:t>
                      </a:r>
                      <a:r>
                        <a:rPr lang="zh-TW" altLang="zh-TW" sz="1600" dirty="0" smtClean="0">
                          <a:solidFill>
                            <a:schemeClr val="tx2"/>
                          </a:solidFill>
                          <a:effectLst/>
                        </a:rPr>
                        <a:t>婦女造成歧視</a:t>
                      </a:r>
                      <a:endParaRPr lang="en-US" altLang="zh-TW" sz="1600" dirty="0" smtClean="0">
                        <a:solidFill>
                          <a:schemeClr val="tx2"/>
                        </a:solidFill>
                        <a:effectLst/>
                      </a:endParaRPr>
                    </a:p>
                    <a:p>
                      <a:r>
                        <a:rPr lang="zh-TW" altLang="zh-TW" sz="1600" dirty="0" smtClean="0">
                          <a:solidFill>
                            <a:schemeClr val="tx2"/>
                          </a:solidFill>
                          <a:effectLst/>
                        </a:rPr>
                        <a:t>第</a:t>
                      </a:r>
                      <a:r>
                        <a:rPr lang="en-US" altLang="zh-TW" sz="1600" dirty="0" smtClean="0">
                          <a:solidFill>
                            <a:schemeClr val="tx2"/>
                          </a:solidFill>
                          <a:effectLst/>
                        </a:rPr>
                        <a:t>16</a:t>
                      </a:r>
                      <a:r>
                        <a:rPr lang="zh-TW" altLang="zh-TW" sz="1600" dirty="0" smtClean="0">
                          <a:solidFill>
                            <a:schemeClr val="tx2"/>
                          </a:solidFill>
                          <a:effectLst/>
                        </a:rPr>
                        <a:t>號</a:t>
                      </a:r>
                      <a:r>
                        <a:rPr lang="en-US" altLang="zh-TW" sz="1600" dirty="0" smtClean="0">
                          <a:solidFill>
                            <a:schemeClr val="tx2"/>
                          </a:solidFill>
                          <a:effectLst/>
                        </a:rPr>
                        <a:t> </a:t>
                      </a:r>
                      <a:r>
                        <a:rPr lang="zh-TW" altLang="zh-TW" sz="1600" dirty="0" smtClean="0">
                          <a:solidFill>
                            <a:schemeClr val="tx2"/>
                          </a:solidFill>
                          <a:effectLst/>
                        </a:rPr>
                        <a:t>城鄉家庭企業中的</a:t>
                      </a:r>
                      <a:endParaRPr lang="en-US" altLang="zh-TW" sz="1600" dirty="0" smtClean="0">
                        <a:solidFill>
                          <a:schemeClr val="tx2"/>
                        </a:solidFill>
                        <a:effectLst/>
                      </a:endParaRPr>
                    </a:p>
                    <a:p>
                      <a:r>
                        <a:rPr lang="en-US" altLang="zh-TW" sz="1600" dirty="0" smtClean="0">
                          <a:solidFill>
                            <a:schemeClr val="tx2"/>
                          </a:solidFill>
                          <a:effectLst/>
                        </a:rPr>
                        <a:t>             </a:t>
                      </a:r>
                      <a:r>
                        <a:rPr lang="zh-TW" altLang="zh-TW" sz="1600" dirty="0" smtClean="0">
                          <a:solidFill>
                            <a:schemeClr val="tx2"/>
                          </a:solidFill>
                          <a:effectLst/>
                        </a:rPr>
                        <a:t>無酬女工</a:t>
                      </a:r>
                    </a:p>
                    <a:p>
                      <a:pPr fontAlgn="t"/>
                      <a:r>
                        <a:rPr lang="zh-TW" altLang="zh-TW" sz="1600" dirty="0" smtClean="0">
                          <a:solidFill>
                            <a:schemeClr val="tx2"/>
                          </a:solidFill>
                          <a:effectLst/>
                        </a:rPr>
                        <a:t>第</a:t>
                      </a:r>
                      <a:r>
                        <a:rPr lang="en-US" altLang="zh-TW" sz="1600" dirty="0" smtClean="0">
                          <a:solidFill>
                            <a:schemeClr val="tx2"/>
                          </a:solidFill>
                          <a:effectLst/>
                        </a:rPr>
                        <a:t>17</a:t>
                      </a:r>
                      <a:r>
                        <a:rPr lang="zh-TW" altLang="zh-TW" sz="1600" dirty="0" smtClean="0">
                          <a:solidFill>
                            <a:schemeClr val="tx2"/>
                          </a:solidFill>
                          <a:effectLst/>
                        </a:rPr>
                        <a:t>號</a:t>
                      </a:r>
                      <a:r>
                        <a:rPr lang="en-US" altLang="zh-TW" sz="1600" dirty="0" smtClean="0">
                          <a:solidFill>
                            <a:schemeClr val="tx2"/>
                          </a:solidFill>
                          <a:effectLst/>
                        </a:rPr>
                        <a:t> </a:t>
                      </a:r>
                      <a:r>
                        <a:rPr lang="zh-TW" altLang="zh-TW" sz="1600" dirty="0" smtClean="0">
                          <a:solidFill>
                            <a:schemeClr val="tx2"/>
                          </a:solidFill>
                          <a:effectLst/>
                        </a:rPr>
                        <a:t>婦女無償家務活動</a:t>
                      </a:r>
                      <a:endParaRPr lang="en-US" altLang="zh-TW" sz="1600" dirty="0" smtClean="0">
                        <a:solidFill>
                          <a:schemeClr val="tx2"/>
                        </a:solidFill>
                        <a:effectLst/>
                      </a:endParaRPr>
                    </a:p>
                    <a:p>
                      <a:pPr fontAlgn="t"/>
                      <a:r>
                        <a:rPr lang="en-US" altLang="zh-TW" sz="1600" dirty="0" smtClean="0">
                          <a:solidFill>
                            <a:schemeClr val="tx2"/>
                          </a:solidFill>
                          <a:effectLst/>
                        </a:rPr>
                        <a:t>             </a:t>
                      </a:r>
                      <a:r>
                        <a:rPr lang="zh-TW" altLang="zh-TW" sz="1600" dirty="0" smtClean="0">
                          <a:solidFill>
                            <a:schemeClr val="tx2"/>
                          </a:solidFill>
                          <a:effectLst/>
                        </a:rPr>
                        <a:t>的衡酌與量化及其</a:t>
                      </a:r>
                      <a:endParaRPr lang="en-US" altLang="zh-TW" sz="1600" dirty="0" smtClean="0">
                        <a:solidFill>
                          <a:schemeClr val="tx2"/>
                        </a:solidFill>
                        <a:effectLst/>
                      </a:endParaRPr>
                    </a:p>
                    <a:p>
                      <a:pPr fontAlgn="t"/>
                      <a:r>
                        <a:rPr lang="en-US" altLang="zh-TW" sz="1600" dirty="0" smtClean="0">
                          <a:solidFill>
                            <a:schemeClr val="tx2"/>
                          </a:solidFill>
                          <a:effectLst/>
                        </a:rPr>
                        <a:t>             </a:t>
                      </a:r>
                      <a:r>
                        <a:rPr lang="zh-TW" altLang="zh-TW" sz="1600" dirty="0" smtClean="0">
                          <a:solidFill>
                            <a:schemeClr val="tx2"/>
                          </a:solidFill>
                          <a:effectLst/>
                        </a:rPr>
                        <a:t>在國民生產總值中</a:t>
                      </a:r>
                      <a:endParaRPr lang="en-US" altLang="zh-TW" sz="1600" dirty="0" smtClean="0">
                        <a:solidFill>
                          <a:schemeClr val="tx2"/>
                        </a:solidFill>
                        <a:effectLst/>
                      </a:endParaRPr>
                    </a:p>
                    <a:p>
                      <a:pPr fontAlgn="t"/>
                      <a:r>
                        <a:rPr lang="en-US" altLang="zh-TW" sz="1600" dirty="0" smtClean="0">
                          <a:solidFill>
                            <a:schemeClr val="tx2"/>
                          </a:solidFill>
                          <a:effectLst/>
                        </a:rPr>
                        <a:t>             </a:t>
                      </a:r>
                      <a:r>
                        <a:rPr lang="zh-TW" altLang="zh-TW" sz="1600" dirty="0" smtClean="0">
                          <a:solidFill>
                            <a:schemeClr val="tx2"/>
                          </a:solidFill>
                          <a:effectLst/>
                        </a:rPr>
                        <a:t>的確認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fontAlgn="t"/>
                      <a:r>
                        <a:rPr lang="zh-TW" altLang="zh-TW" sz="1600" dirty="0" smtClean="0">
                          <a:solidFill>
                            <a:schemeClr val="tx2"/>
                          </a:solidFill>
                          <a:effectLst/>
                        </a:rPr>
                        <a:t>第</a:t>
                      </a:r>
                      <a:r>
                        <a:rPr lang="en-US" altLang="zh-TW" sz="1600" dirty="0" smtClean="0">
                          <a:solidFill>
                            <a:schemeClr val="tx2"/>
                          </a:solidFill>
                          <a:effectLst/>
                        </a:rPr>
                        <a:t>18</a:t>
                      </a:r>
                      <a:r>
                        <a:rPr lang="zh-TW" altLang="zh-TW" sz="1600" dirty="0" smtClean="0">
                          <a:solidFill>
                            <a:schemeClr val="tx2"/>
                          </a:solidFill>
                          <a:effectLst/>
                        </a:rPr>
                        <a:t>號</a:t>
                      </a:r>
                      <a:r>
                        <a:rPr lang="en-US" altLang="zh-TW" sz="1600" dirty="0" smtClean="0">
                          <a:solidFill>
                            <a:schemeClr val="tx2"/>
                          </a:solidFill>
                          <a:effectLst/>
                        </a:rPr>
                        <a:t> </a:t>
                      </a:r>
                      <a:r>
                        <a:rPr lang="zh-TW" altLang="zh-TW" sz="1600" dirty="0" smtClean="0">
                          <a:solidFill>
                            <a:schemeClr val="tx2"/>
                          </a:solidFill>
                          <a:effectLst/>
                        </a:rPr>
                        <a:t>身心障礙婦女</a:t>
                      </a:r>
                    </a:p>
                    <a:p>
                      <a:r>
                        <a:rPr lang="zh-TW" altLang="zh-TW" sz="1600" dirty="0" smtClean="0">
                          <a:solidFill>
                            <a:schemeClr val="tx2"/>
                          </a:solidFill>
                          <a:effectLst/>
                        </a:rPr>
                        <a:t>第</a:t>
                      </a:r>
                      <a:r>
                        <a:rPr lang="en-US" altLang="zh-TW" sz="1600" dirty="0" smtClean="0">
                          <a:solidFill>
                            <a:schemeClr val="tx2"/>
                          </a:solidFill>
                          <a:effectLst/>
                        </a:rPr>
                        <a:t>19</a:t>
                      </a:r>
                      <a:r>
                        <a:rPr lang="zh-TW" altLang="zh-TW" sz="1600" dirty="0" smtClean="0">
                          <a:solidFill>
                            <a:schemeClr val="tx2"/>
                          </a:solidFill>
                          <a:effectLst/>
                        </a:rPr>
                        <a:t>號</a:t>
                      </a:r>
                      <a:r>
                        <a:rPr lang="en-US" altLang="zh-TW" sz="1600" dirty="0" smtClean="0">
                          <a:solidFill>
                            <a:schemeClr val="tx2"/>
                          </a:solidFill>
                          <a:effectLst/>
                        </a:rPr>
                        <a:t> </a:t>
                      </a:r>
                      <a:r>
                        <a:rPr lang="zh-TW" altLang="zh-TW" sz="1600" dirty="0" smtClean="0">
                          <a:solidFill>
                            <a:schemeClr val="tx2"/>
                          </a:solidFill>
                          <a:effectLst/>
                        </a:rPr>
                        <a:t>對婦女的暴力行為</a:t>
                      </a:r>
                    </a:p>
                    <a:p>
                      <a:r>
                        <a:rPr lang="zh-TW" altLang="zh-TW" sz="1600" dirty="0" smtClean="0">
                          <a:solidFill>
                            <a:schemeClr val="tx2"/>
                          </a:solidFill>
                          <a:effectLst/>
                        </a:rPr>
                        <a:t>第</a:t>
                      </a:r>
                      <a:r>
                        <a:rPr lang="en-US" altLang="zh-TW" sz="1600" dirty="0" smtClean="0">
                          <a:solidFill>
                            <a:schemeClr val="tx2"/>
                          </a:solidFill>
                          <a:effectLst/>
                        </a:rPr>
                        <a:t>20</a:t>
                      </a:r>
                      <a:r>
                        <a:rPr lang="zh-TW" altLang="zh-TW" sz="1600" dirty="0" smtClean="0">
                          <a:solidFill>
                            <a:schemeClr val="tx2"/>
                          </a:solidFill>
                          <a:effectLst/>
                        </a:rPr>
                        <a:t>號</a:t>
                      </a:r>
                      <a:r>
                        <a:rPr lang="en-US" altLang="zh-TW" sz="1600" dirty="0" smtClean="0">
                          <a:solidFill>
                            <a:schemeClr val="tx2"/>
                          </a:solidFill>
                          <a:effectLst/>
                        </a:rPr>
                        <a:t> </a:t>
                      </a:r>
                      <a:r>
                        <a:rPr lang="zh-TW" altLang="zh-TW" sz="1600" dirty="0" smtClean="0">
                          <a:solidFill>
                            <a:schemeClr val="tx2"/>
                          </a:solidFill>
                          <a:effectLst/>
                        </a:rPr>
                        <a:t>對</a:t>
                      </a:r>
                      <a:r>
                        <a:rPr lang="en-US" altLang="zh-TW" sz="1600" dirty="0" smtClean="0">
                          <a:solidFill>
                            <a:schemeClr val="tx2"/>
                          </a:solidFill>
                          <a:effectLst/>
                        </a:rPr>
                        <a:t>《</a:t>
                      </a:r>
                      <a:r>
                        <a:rPr lang="zh-TW" altLang="zh-TW" sz="1600" dirty="0" smtClean="0">
                          <a:solidFill>
                            <a:schemeClr val="tx2"/>
                          </a:solidFill>
                          <a:effectLst/>
                        </a:rPr>
                        <a:t>公約</a:t>
                      </a:r>
                      <a:r>
                        <a:rPr lang="en-US" altLang="zh-TW" sz="1600" dirty="0" smtClean="0">
                          <a:solidFill>
                            <a:schemeClr val="tx2"/>
                          </a:solidFill>
                          <a:effectLst/>
                        </a:rPr>
                        <a:t>》</a:t>
                      </a:r>
                      <a:r>
                        <a:rPr lang="zh-TW" altLang="zh-TW" sz="1600" dirty="0" smtClean="0">
                          <a:solidFill>
                            <a:schemeClr val="tx2"/>
                          </a:solidFill>
                          <a:effectLst/>
                        </a:rPr>
                        <a:t>的保留</a:t>
                      </a:r>
                    </a:p>
                    <a:p>
                      <a:pPr fontAlgn="t"/>
                      <a:endParaRPr lang="en-US" altLang="zh-TW" sz="1600" dirty="0" smtClean="0">
                        <a:solidFill>
                          <a:schemeClr val="tx2"/>
                        </a:solidFill>
                        <a:effectLst/>
                      </a:endParaRPr>
                    </a:p>
                    <a:p>
                      <a:pPr fontAlgn="t"/>
                      <a:r>
                        <a:rPr lang="zh-TW" altLang="en-US" sz="1600" dirty="0" smtClean="0">
                          <a:solidFill>
                            <a:schemeClr val="tx2"/>
                          </a:solidFill>
                          <a:effectLst/>
                        </a:rPr>
                        <a:t>第</a:t>
                      </a:r>
                      <a:r>
                        <a:rPr lang="en-US" altLang="zh-TW" sz="1600" dirty="0" smtClean="0">
                          <a:solidFill>
                            <a:schemeClr val="tx2"/>
                          </a:solidFill>
                          <a:effectLst/>
                        </a:rPr>
                        <a:t>21</a:t>
                      </a:r>
                      <a:r>
                        <a:rPr lang="zh-TW" altLang="zh-TW" sz="1600" dirty="0" smtClean="0">
                          <a:solidFill>
                            <a:schemeClr val="tx2"/>
                          </a:solidFill>
                          <a:effectLst/>
                        </a:rPr>
                        <a:t>號</a:t>
                      </a:r>
                      <a:r>
                        <a:rPr lang="zh-TW" altLang="en-US" sz="1600" dirty="0" smtClean="0">
                          <a:solidFill>
                            <a:schemeClr val="tx2"/>
                          </a:solidFill>
                          <a:effectLst/>
                        </a:rPr>
                        <a:t> </a:t>
                      </a:r>
                      <a:r>
                        <a:rPr lang="zh-TW" altLang="zh-TW" sz="1600" dirty="0" smtClean="0">
                          <a:solidFill>
                            <a:schemeClr val="tx2"/>
                          </a:solidFill>
                          <a:effectLst/>
                        </a:rPr>
                        <a:t>婚姻和家庭關係中</a:t>
                      </a:r>
                      <a:endParaRPr lang="en-US" altLang="zh-TW" sz="1600" dirty="0" smtClean="0">
                        <a:solidFill>
                          <a:schemeClr val="tx2"/>
                        </a:solidFill>
                        <a:effectLst/>
                      </a:endParaRPr>
                    </a:p>
                    <a:p>
                      <a:pPr fontAlgn="t"/>
                      <a:r>
                        <a:rPr lang="zh-TW" altLang="en-US" sz="1600" dirty="0" smtClean="0">
                          <a:solidFill>
                            <a:schemeClr val="tx2"/>
                          </a:solidFill>
                          <a:effectLst/>
                        </a:rPr>
                        <a:t>             </a:t>
                      </a:r>
                      <a:r>
                        <a:rPr lang="zh-TW" altLang="zh-TW" sz="1600" dirty="0" smtClean="0">
                          <a:solidFill>
                            <a:schemeClr val="tx2"/>
                          </a:solidFill>
                          <a:effectLst/>
                        </a:rPr>
                        <a:t>的平等</a:t>
                      </a:r>
                    </a:p>
                    <a:p>
                      <a:r>
                        <a:rPr lang="zh-TW" altLang="zh-TW" sz="1600" dirty="0" smtClean="0">
                          <a:solidFill>
                            <a:schemeClr val="tx2"/>
                          </a:solidFill>
                          <a:effectLst/>
                        </a:rPr>
                        <a:t>第</a:t>
                      </a:r>
                      <a:r>
                        <a:rPr lang="en-US" altLang="zh-TW" sz="1600" dirty="0" smtClean="0">
                          <a:solidFill>
                            <a:schemeClr val="tx2"/>
                          </a:solidFill>
                          <a:effectLst/>
                        </a:rPr>
                        <a:t>22</a:t>
                      </a:r>
                      <a:r>
                        <a:rPr lang="zh-TW" altLang="zh-TW" sz="1600" dirty="0" smtClean="0">
                          <a:solidFill>
                            <a:schemeClr val="tx2"/>
                          </a:solidFill>
                          <a:effectLst/>
                        </a:rPr>
                        <a:t>號</a:t>
                      </a:r>
                      <a:r>
                        <a:rPr lang="zh-TW" altLang="en-US" sz="1600" dirty="0" smtClean="0">
                          <a:solidFill>
                            <a:schemeClr val="tx2"/>
                          </a:solidFill>
                          <a:effectLst/>
                        </a:rPr>
                        <a:t> </a:t>
                      </a:r>
                      <a:r>
                        <a:rPr lang="zh-TW" altLang="zh-TW" sz="1600" dirty="0" smtClean="0">
                          <a:solidFill>
                            <a:schemeClr val="tx2"/>
                          </a:solidFill>
                          <a:effectLst/>
                        </a:rPr>
                        <a:t>修正</a:t>
                      </a:r>
                      <a:r>
                        <a:rPr lang="en-US" altLang="zh-TW" sz="1600" dirty="0" smtClean="0">
                          <a:solidFill>
                            <a:schemeClr val="tx2"/>
                          </a:solidFill>
                          <a:effectLst/>
                        </a:rPr>
                        <a:t>《</a:t>
                      </a:r>
                      <a:r>
                        <a:rPr lang="zh-TW" altLang="zh-TW" sz="1600" dirty="0" smtClean="0">
                          <a:solidFill>
                            <a:schemeClr val="tx2"/>
                          </a:solidFill>
                          <a:effectLst/>
                        </a:rPr>
                        <a:t>公約</a:t>
                      </a:r>
                      <a:r>
                        <a:rPr lang="en-US" altLang="zh-TW" sz="1600" dirty="0" smtClean="0">
                          <a:solidFill>
                            <a:schemeClr val="tx2"/>
                          </a:solidFill>
                          <a:effectLst/>
                        </a:rPr>
                        <a:t>》</a:t>
                      </a:r>
                      <a:r>
                        <a:rPr lang="zh-TW" altLang="zh-TW" sz="1600" dirty="0" smtClean="0">
                          <a:solidFill>
                            <a:schemeClr val="tx2"/>
                          </a:solidFill>
                          <a:effectLst/>
                        </a:rPr>
                        <a:t>第</a:t>
                      </a:r>
                      <a:r>
                        <a:rPr lang="en-US" altLang="zh-TW" sz="1600" dirty="0" smtClean="0">
                          <a:solidFill>
                            <a:schemeClr val="tx2"/>
                          </a:solidFill>
                          <a:effectLst/>
                        </a:rPr>
                        <a:t>20</a:t>
                      </a:r>
                      <a:r>
                        <a:rPr lang="zh-TW" altLang="en-US" sz="1600" dirty="0" smtClean="0">
                          <a:solidFill>
                            <a:schemeClr val="tx2"/>
                          </a:solidFill>
                          <a:effectLst/>
                        </a:rPr>
                        <a:t> </a:t>
                      </a:r>
                      <a:endParaRPr lang="en-US" altLang="zh-TW" sz="1600" dirty="0" smtClean="0">
                        <a:solidFill>
                          <a:schemeClr val="tx2"/>
                        </a:solidFill>
                        <a:effectLst/>
                      </a:endParaRPr>
                    </a:p>
                    <a:p>
                      <a:r>
                        <a:rPr lang="zh-TW" altLang="en-US" sz="1600" dirty="0" smtClean="0">
                          <a:solidFill>
                            <a:schemeClr val="tx2"/>
                          </a:solidFill>
                          <a:effectLst/>
                        </a:rPr>
                        <a:t>             </a:t>
                      </a:r>
                      <a:r>
                        <a:rPr lang="zh-TW" altLang="zh-TW" sz="1600" dirty="0" smtClean="0">
                          <a:solidFill>
                            <a:schemeClr val="tx2"/>
                          </a:solidFill>
                          <a:effectLst/>
                        </a:rPr>
                        <a:t>條</a:t>
                      </a:r>
                    </a:p>
                    <a:p>
                      <a:r>
                        <a:rPr lang="zh-TW" altLang="zh-TW" sz="1600" dirty="0" smtClean="0">
                          <a:solidFill>
                            <a:schemeClr val="tx2"/>
                          </a:solidFill>
                          <a:effectLst/>
                        </a:rPr>
                        <a:t>第</a:t>
                      </a:r>
                      <a:r>
                        <a:rPr lang="en-US" altLang="zh-TW" sz="1600" dirty="0" smtClean="0">
                          <a:solidFill>
                            <a:schemeClr val="tx2"/>
                          </a:solidFill>
                          <a:effectLst/>
                        </a:rPr>
                        <a:t>23</a:t>
                      </a:r>
                      <a:r>
                        <a:rPr lang="zh-TW" altLang="zh-TW" sz="1600" dirty="0" smtClean="0">
                          <a:solidFill>
                            <a:schemeClr val="tx2"/>
                          </a:solidFill>
                          <a:effectLst/>
                        </a:rPr>
                        <a:t>號</a:t>
                      </a:r>
                      <a:r>
                        <a:rPr lang="zh-TW" altLang="en-US" sz="1600" dirty="0" smtClean="0">
                          <a:solidFill>
                            <a:schemeClr val="tx2"/>
                          </a:solidFill>
                          <a:effectLst/>
                        </a:rPr>
                        <a:t> </a:t>
                      </a:r>
                      <a:r>
                        <a:rPr lang="zh-TW" altLang="zh-TW" sz="1600" dirty="0" smtClean="0">
                          <a:solidFill>
                            <a:schemeClr val="tx2"/>
                          </a:solidFill>
                          <a:effectLst/>
                        </a:rPr>
                        <a:t>政治和公共生活</a:t>
                      </a:r>
                    </a:p>
                    <a:p>
                      <a:r>
                        <a:rPr lang="zh-TW" altLang="zh-TW" sz="1600" dirty="0" smtClean="0">
                          <a:solidFill>
                            <a:schemeClr val="tx2"/>
                          </a:solidFill>
                          <a:effectLst/>
                        </a:rPr>
                        <a:t>第</a:t>
                      </a:r>
                      <a:r>
                        <a:rPr lang="en-US" altLang="zh-TW" sz="1600" dirty="0" smtClean="0">
                          <a:solidFill>
                            <a:schemeClr val="tx2"/>
                          </a:solidFill>
                          <a:effectLst/>
                        </a:rPr>
                        <a:t>24</a:t>
                      </a:r>
                      <a:r>
                        <a:rPr lang="zh-TW" altLang="zh-TW" sz="1600" dirty="0" smtClean="0">
                          <a:solidFill>
                            <a:schemeClr val="tx2"/>
                          </a:solidFill>
                          <a:effectLst/>
                        </a:rPr>
                        <a:t>號</a:t>
                      </a:r>
                      <a:r>
                        <a:rPr lang="en-US" altLang="zh-TW" sz="1600" dirty="0" smtClean="0">
                          <a:solidFill>
                            <a:schemeClr val="tx2"/>
                          </a:solidFill>
                          <a:effectLst/>
                        </a:rPr>
                        <a:t>《</a:t>
                      </a:r>
                      <a:r>
                        <a:rPr lang="zh-TW" altLang="zh-TW" sz="1600" dirty="0" smtClean="0">
                          <a:solidFill>
                            <a:schemeClr val="tx2"/>
                          </a:solidFill>
                          <a:effectLst/>
                        </a:rPr>
                        <a:t>公約</a:t>
                      </a:r>
                      <a:r>
                        <a:rPr lang="en-US" altLang="zh-TW" sz="1600" dirty="0" smtClean="0">
                          <a:solidFill>
                            <a:schemeClr val="tx2"/>
                          </a:solidFill>
                          <a:effectLst/>
                        </a:rPr>
                        <a:t>》</a:t>
                      </a:r>
                      <a:r>
                        <a:rPr lang="zh-TW" altLang="zh-TW" sz="1600" dirty="0" smtClean="0">
                          <a:solidFill>
                            <a:schemeClr val="tx2"/>
                          </a:solidFill>
                          <a:effectLst/>
                        </a:rPr>
                        <a:t>第</a:t>
                      </a:r>
                      <a:r>
                        <a:rPr lang="en-US" altLang="zh-TW" sz="1600" dirty="0" smtClean="0">
                          <a:solidFill>
                            <a:schemeClr val="tx2"/>
                          </a:solidFill>
                          <a:effectLst/>
                        </a:rPr>
                        <a:t>12</a:t>
                      </a:r>
                      <a:r>
                        <a:rPr lang="zh-TW" altLang="zh-TW" sz="1600" dirty="0" smtClean="0">
                          <a:solidFill>
                            <a:schemeClr val="tx2"/>
                          </a:solidFill>
                          <a:effectLst/>
                        </a:rPr>
                        <a:t>條</a:t>
                      </a:r>
                      <a:r>
                        <a:rPr lang="en-US" altLang="zh-TW" sz="1600" dirty="0" smtClean="0">
                          <a:solidFill>
                            <a:schemeClr val="tx2"/>
                          </a:solidFill>
                          <a:effectLst/>
                        </a:rPr>
                        <a:t>(</a:t>
                      </a:r>
                      <a:r>
                        <a:rPr lang="zh-TW" altLang="zh-TW" sz="1600" dirty="0" smtClean="0">
                          <a:solidFill>
                            <a:schemeClr val="tx2"/>
                          </a:solidFill>
                          <a:effectLst/>
                        </a:rPr>
                        <a:t>婦</a:t>
                      </a:r>
                      <a:endParaRPr lang="en-US" altLang="zh-TW" sz="1600" dirty="0" smtClean="0">
                        <a:solidFill>
                          <a:schemeClr val="tx2"/>
                        </a:solidFill>
                        <a:effectLst/>
                      </a:endParaRPr>
                    </a:p>
                    <a:p>
                      <a:r>
                        <a:rPr lang="zh-TW" altLang="en-US" sz="1600" dirty="0" smtClean="0">
                          <a:solidFill>
                            <a:schemeClr val="tx2"/>
                          </a:solidFill>
                          <a:effectLst/>
                        </a:rPr>
                        <a:t>             </a:t>
                      </a:r>
                      <a:r>
                        <a:rPr lang="zh-TW" altLang="zh-TW" sz="1600" dirty="0" smtClean="0">
                          <a:solidFill>
                            <a:schemeClr val="tx2"/>
                          </a:solidFill>
                          <a:effectLst/>
                        </a:rPr>
                        <a:t>女和保健</a:t>
                      </a:r>
                      <a:r>
                        <a:rPr lang="en-US" altLang="zh-TW" sz="1600" dirty="0" smtClean="0">
                          <a:solidFill>
                            <a:schemeClr val="tx2"/>
                          </a:solidFill>
                          <a:effectLst/>
                        </a:rPr>
                        <a:t>)</a:t>
                      </a:r>
                      <a:endParaRPr lang="zh-TW" altLang="zh-TW" sz="1600" dirty="0" smtClean="0">
                        <a:solidFill>
                          <a:schemeClr val="tx2"/>
                        </a:solidFill>
                        <a:effectLst/>
                      </a:endParaRPr>
                    </a:p>
                    <a:p>
                      <a:r>
                        <a:rPr lang="zh-TW" altLang="zh-TW" sz="1600" dirty="0" smtClean="0">
                          <a:solidFill>
                            <a:schemeClr val="tx2"/>
                          </a:solidFill>
                          <a:effectLst/>
                        </a:rPr>
                        <a:t>第</a:t>
                      </a:r>
                      <a:r>
                        <a:rPr lang="en-US" altLang="zh-TW" sz="1600" dirty="0" smtClean="0">
                          <a:solidFill>
                            <a:schemeClr val="tx2"/>
                          </a:solidFill>
                          <a:effectLst/>
                        </a:rPr>
                        <a:t>25</a:t>
                      </a:r>
                      <a:r>
                        <a:rPr lang="zh-TW" altLang="zh-TW" sz="1600" dirty="0" smtClean="0">
                          <a:solidFill>
                            <a:schemeClr val="tx2"/>
                          </a:solidFill>
                          <a:effectLst/>
                        </a:rPr>
                        <a:t>號</a:t>
                      </a:r>
                      <a:r>
                        <a:rPr lang="en-US" altLang="zh-TW" sz="1600" dirty="0" smtClean="0">
                          <a:solidFill>
                            <a:schemeClr val="tx2"/>
                          </a:solidFill>
                          <a:effectLst/>
                        </a:rPr>
                        <a:t>《</a:t>
                      </a:r>
                      <a:r>
                        <a:rPr lang="zh-TW" altLang="zh-TW" sz="1600" dirty="0" smtClean="0">
                          <a:solidFill>
                            <a:schemeClr val="tx2"/>
                          </a:solidFill>
                          <a:effectLst/>
                        </a:rPr>
                        <a:t>公約</a:t>
                      </a:r>
                      <a:r>
                        <a:rPr lang="en-US" altLang="zh-TW" sz="1600" dirty="0" smtClean="0">
                          <a:solidFill>
                            <a:schemeClr val="tx2"/>
                          </a:solidFill>
                          <a:effectLst/>
                        </a:rPr>
                        <a:t>》</a:t>
                      </a:r>
                      <a:r>
                        <a:rPr lang="zh-TW" altLang="zh-TW" sz="1600" dirty="0" smtClean="0">
                          <a:solidFill>
                            <a:schemeClr val="tx2"/>
                          </a:solidFill>
                          <a:effectLst/>
                        </a:rPr>
                        <a:t>第</a:t>
                      </a:r>
                      <a:r>
                        <a:rPr lang="en-US" altLang="zh-TW" sz="1600" dirty="0" smtClean="0">
                          <a:solidFill>
                            <a:schemeClr val="tx2"/>
                          </a:solidFill>
                          <a:effectLst/>
                        </a:rPr>
                        <a:t>4</a:t>
                      </a:r>
                      <a:r>
                        <a:rPr lang="zh-TW" altLang="zh-TW" sz="1600" dirty="0" smtClean="0">
                          <a:solidFill>
                            <a:schemeClr val="tx2"/>
                          </a:solidFill>
                          <a:effectLst/>
                        </a:rPr>
                        <a:t>條第</a:t>
                      </a:r>
                      <a:r>
                        <a:rPr lang="en-US" altLang="zh-TW" sz="1600" dirty="0" smtClean="0">
                          <a:solidFill>
                            <a:schemeClr val="tx2"/>
                          </a:solidFill>
                          <a:effectLst/>
                        </a:rPr>
                        <a:t>1</a:t>
                      </a:r>
                    </a:p>
                    <a:p>
                      <a:r>
                        <a:rPr lang="zh-TW" altLang="en-US" sz="1600" dirty="0" smtClean="0">
                          <a:solidFill>
                            <a:schemeClr val="tx2"/>
                          </a:solidFill>
                          <a:effectLst/>
                        </a:rPr>
                        <a:t>             </a:t>
                      </a:r>
                      <a:r>
                        <a:rPr lang="zh-TW" altLang="zh-TW" sz="1600" dirty="0" smtClean="0">
                          <a:solidFill>
                            <a:schemeClr val="tx2"/>
                          </a:solidFill>
                          <a:effectLst/>
                        </a:rPr>
                        <a:t>項</a:t>
                      </a:r>
                      <a:r>
                        <a:rPr lang="en-US" altLang="zh-TW" sz="1600" dirty="0" smtClean="0">
                          <a:solidFill>
                            <a:schemeClr val="tx2"/>
                          </a:solidFill>
                          <a:effectLst/>
                        </a:rPr>
                        <a:t>(</a:t>
                      </a:r>
                      <a:r>
                        <a:rPr lang="zh-TW" altLang="zh-TW" sz="1600" dirty="0" smtClean="0">
                          <a:solidFill>
                            <a:schemeClr val="tx2"/>
                          </a:solidFill>
                          <a:effectLst/>
                        </a:rPr>
                        <a:t>暫行特別措施</a:t>
                      </a:r>
                      <a:r>
                        <a:rPr lang="en-US" altLang="zh-TW" sz="1600" dirty="0" smtClean="0">
                          <a:solidFill>
                            <a:schemeClr val="tx2"/>
                          </a:solidFill>
                          <a:effectLst/>
                        </a:rPr>
                        <a:t>)</a:t>
                      </a:r>
                    </a:p>
                    <a:p>
                      <a:endParaRPr lang="zh-TW" altLang="en-US" sz="1600" dirty="0">
                        <a:solidFill>
                          <a:schemeClr val="tx2"/>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 xmlns:a16="http://schemas.microsoft.com/office/drawing/2014/main" val="2802604622"/>
                  </a:ext>
                </a:extLst>
              </a:tr>
            </a:tbl>
          </a:graphicData>
        </a:graphic>
      </p:graphicFrame>
    </p:spTree>
    <p:extLst>
      <p:ext uri="{BB962C8B-B14F-4D97-AF65-F5344CB8AC3E}">
        <p14:creationId xmlns:p14="http://schemas.microsoft.com/office/powerpoint/2010/main" val="4954139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16910" y="827415"/>
            <a:ext cx="10972440" cy="916461"/>
          </a:xfrm>
        </p:spPr>
        <p:txBody>
          <a:bodyPr/>
          <a:lstStyle/>
          <a:p>
            <a:r>
              <a:rPr lang="zh-TW" altLang="en-US" sz="3200" b="1" dirty="0"/>
              <a:t>五、</a:t>
            </a:r>
            <a:r>
              <a:rPr lang="en-US" altLang="zh-TW" sz="3200" b="1" dirty="0"/>
              <a:t>CEDAW</a:t>
            </a:r>
            <a:r>
              <a:rPr lang="zh-TW" altLang="zh-TW" sz="3200" b="1" dirty="0"/>
              <a:t>一般性建議 </a:t>
            </a:r>
            <a:r>
              <a:rPr lang="en-US" altLang="zh-TW" sz="3200" b="1" dirty="0"/>
              <a:t>1-40</a:t>
            </a:r>
            <a:r>
              <a:rPr lang="zh-TW" altLang="zh-TW" sz="3200" b="1" dirty="0"/>
              <a:t>號</a:t>
            </a:r>
            <a:r>
              <a:rPr lang="en-US" altLang="zh-TW" sz="3200" b="1" dirty="0" smtClean="0"/>
              <a:t>(26-40)</a:t>
            </a:r>
            <a:endParaRPr lang="zh-TW" altLang="zh-TW" sz="3200" b="1" dirty="0"/>
          </a:p>
        </p:txBody>
      </p:sp>
      <p:sp>
        <p:nvSpPr>
          <p:cNvPr id="4" name="投影片編號版面配置區 3"/>
          <p:cNvSpPr>
            <a:spLocks noGrp="1"/>
          </p:cNvSpPr>
          <p:nvPr>
            <p:ph type="sldNum" idx="15"/>
          </p:nvPr>
        </p:nvSpPr>
        <p:spPr/>
        <p:txBody>
          <a:bodyPr/>
          <a:lstStyle/>
          <a:p>
            <a:fld id="{CE94D773-78B3-4B2F-A03B-0472B767A791}" type="slidenum">
              <a:rPr lang="en-US" altLang="zh-TW" smtClean="0"/>
              <a:t>8</a:t>
            </a:fld>
            <a:endParaRPr lang="zh-TW" altLang="en-US"/>
          </a:p>
        </p:txBody>
      </p:sp>
      <p:pic>
        <p:nvPicPr>
          <p:cNvPr id="7" name="圖片 6"/>
          <p:cNvPicPr>
            <a:picLocks noChangeAspect="1"/>
          </p:cNvPicPr>
          <p:nvPr/>
        </p:nvPicPr>
        <p:blipFill>
          <a:blip r:embed="rId2"/>
          <a:stretch>
            <a:fillRect/>
          </a:stretch>
        </p:blipFill>
        <p:spPr>
          <a:xfrm>
            <a:off x="11419840" y="1"/>
            <a:ext cx="772160" cy="841800"/>
          </a:xfrm>
          <a:prstGeom prst="rect">
            <a:avLst/>
          </a:prstGeom>
        </p:spPr>
      </p:pic>
      <p:sp>
        <p:nvSpPr>
          <p:cNvPr id="9" name="文字方塊 8"/>
          <p:cNvSpPr txBox="1"/>
          <p:nvPr/>
        </p:nvSpPr>
        <p:spPr>
          <a:xfrm>
            <a:off x="699911" y="1614311"/>
            <a:ext cx="2765778" cy="4291189"/>
          </a:xfrm>
          <a:prstGeom prst="rect">
            <a:avLst/>
          </a:prstGeom>
          <a:noFill/>
        </p:spPr>
        <p:txBody>
          <a:bodyPr wrap="square" rtlCol="0">
            <a:spAutoFit/>
          </a:bodyPr>
          <a:lstStyle/>
          <a:p>
            <a:endParaRPr lang="zh-TW" altLang="en-US" dirty="0"/>
          </a:p>
        </p:txBody>
      </p:sp>
      <p:graphicFrame>
        <p:nvGraphicFramePr>
          <p:cNvPr id="11" name="表格 10"/>
          <p:cNvGraphicFramePr>
            <a:graphicFrameLocks noGrp="1"/>
          </p:cNvGraphicFramePr>
          <p:nvPr>
            <p:extLst>
              <p:ext uri="{D42A27DB-BD31-4B8C-83A1-F6EECF244321}">
                <p14:modId xmlns:p14="http://schemas.microsoft.com/office/powerpoint/2010/main" val="354776805"/>
              </p:ext>
            </p:extLst>
          </p:nvPr>
        </p:nvGraphicFramePr>
        <p:xfrm>
          <a:off x="1285948" y="1858125"/>
          <a:ext cx="10133892" cy="3933125"/>
        </p:xfrm>
        <a:graphic>
          <a:graphicData uri="http://schemas.openxmlformats.org/drawingml/2006/table">
            <a:tbl>
              <a:tblPr firstRow="1" bandRow="1">
                <a:tableStyleId>{5C22544A-7EE6-4342-B048-85BDC9FD1C3A}</a:tableStyleId>
              </a:tblPr>
              <a:tblGrid>
                <a:gridCol w="3377964">
                  <a:extLst>
                    <a:ext uri="{9D8B030D-6E8A-4147-A177-3AD203B41FA5}">
                      <a16:colId xmlns="" xmlns:a16="http://schemas.microsoft.com/office/drawing/2014/main" val="1738651992"/>
                    </a:ext>
                  </a:extLst>
                </a:gridCol>
                <a:gridCol w="3377964">
                  <a:extLst>
                    <a:ext uri="{9D8B030D-6E8A-4147-A177-3AD203B41FA5}">
                      <a16:colId xmlns="" xmlns:a16="http://schemas.microsoft.com/office/drawing/2014/main" val="3348131230"/>
                    </a:ext>
                  </a:extLst>
                </a:gridCol>
                <a:gridCol w="3377964">
                  <a:extLst>
                    <a:ext uri="{9D8B030D-6E8A-4147-A177-3AD203B41FA5}">
                      <a16:colId xmlns="" xmlns:a16="http://schemas.microsoft.com/office/drawing/2014/main" val="764238395"/>
                    </a:ext>
                  </a:extLst>
                </a:gridCol>
              </a:tblGrid>
              <a:tr h="3933125">
                <a:tc>
                  <a:txBody>
                    <a:bodyPr/>
                    <a:lstStyle/>
                    <a:p>
                      <a:r>
                        <a:rPr lang="zh-TW" altLang="en-US" sz="1600" dirty="0" smtClean="0">
                          <a:ln w="0"/>
                          <a:solidFill>
                            <a:schemeClr val="tx2"/>
                          </a:solidFill>
                          <a:effectLst/>
                        </a:rPr>
                        <a:t>第</a:t>
                      </a:r>
                      <a:r>
                        <a:rPr lang="en-US" altLang="zh-TW" sz="1600" dirty="0" smtClean="0">
                          <a:ln w="0"/>
                          <a:solidFill>
                            <a:schemeClr val="tx2"/>
                          </a:solidFill>
                          <a:effectLst/>
                        </a:rPr>
                        <a:t>26</a:t>
                      </a:r>
                      <a:r>
                        <a:rPr lang="zh-TW" altLang="en-US" sz="1600" dirty="0" smtClean="0">
                          <a:ln w="0"/>
                          <a:solidFill>
                            <a:schemeClr val="tx2"/>
                          </a:solidFill>
                          <a:effectLst/>
                        </a:rPr>
                        <a:t>號 女性移工</a:t>
                      </a:r>
                    </a:p>
                    <a:p>
                      <a:r>
                        <a:rPr lang="zh-TW" altLang="en-US" sz="1600" dirty="0" smtClean="0">
                          <a:ln w="0"/>
                          <a:solidFill>
                            <a:schemeClr val="tx2"/>
                          </a:solidFill>
                          <a:effectLst/>
                        </a:rPr>
                        <a:t>第</a:t>
                      </a:r>
                      <a:r>
                        <a:rPr lang="en-US" altLang="zh-TW" sz="1600" dirty="0" smtClean="0">
                          <a:ln w="0"/>
                          <a:solidFill>
                            <a:schemeClr val="tx2"/>
                          </a:solidFill>
                          <a:effectLst/>
                        </a:rPr>
                        <a:t>27</a:t>
                      </a:r>
                      <a:r>
                        <a:rPr lang="zh-TW" altLang="en-US" sz="1600" dirty="0" smtClean="0">
                          <a:ln w="0"/>
                          <a:solidFill>
                            <a:schemeClr val="tx2"/>
                          </a:solidFill>
                          <a:effectLst/>
                        </a:rPr>
                        <a:t>號 高齡婦女及其人權</a:t>
                      </a:r>
                    </a:p>
                    <a:p>
                      <a:r>
                        <a:rPr lang="zh-TW" altLang="en-US" sz="1600" dirty="0" smtClean="0">
                          <a:ln w="0"/>
                          <a:solidFill>
                            <a:schemeClr val="tx2"/>
                          </a:solidFill>
                          <a:effectLst/>
                        </a:rPr>
                        <a:t>第</a:t>
                      </a:r>
                      <a:r>
                        <a:rPr lang="en-US" altLang="zh-TW" sz="1600" dirty="0" smtClean="0">
                          <a:ln w="0"/>
                          <a:solidFill>
                            <a:schemeClr val="tx2"/>
                          </a:solidFill>
                          <a:effectLst/>
                        </a:rPr>
                        <a:t>28</a:t>
                      </a:r>
                      <a:r>
                        <a:rPr lang="zh-TW" altLang="en-US" sz="1600" dirty="0" smtClean="0">
                          <a:ln w="0"/>
                          <a:solidFill>
                            <a:schemeClr val="tx2"/>
                          </a:solidFill>
                          <a:effectLst/>
                        </a:rPr>
                        <a:t>號 締約國在</a:t>
                      </a:r>
                      <a:r>
                        <a:rPr lang="en-US" altLang="zh-TW" sz="1600" dirty="0" smtClean="0">
                          <a:ln w="0"/>
                          <a:solidFill>
                            <a:schemeClr val="tx2"/>
                          </a:solidFill>
                          <a:effectLst/>
                        </a:rPr>
                        <a:t>《</a:t>
                      </a:r>
                      <a:r>
                        <a:rPr lang="zh-TW" altLang="en-US" sz="1600" dirty="0" smtClean="0">
                          <a:ln w="0"/>
                          <a:solidFill>
                            <a:schemeClr val="tx2"/>
                          </a:solidFill>
                          <a:effectLst/>
                        </a:rPr>
                        <a:t>公約</a:t>
                      </a:r>
                      <a:r>
                        <a:rPr lang="en-US" altLang="zh-TW" sz="1600" dirty="0" smtClean="0">
                          <a:ln w="0"/>
                          <a:solidFill>
                            <a:schemeClr val="tx2"/>
                          </a:solidFill>
                          <a:effectLst/>
                        </a:rPr>
                        <a:t>》</a:t>
                      </a:r>
                    </a:p>
                    <a:p>
                      <a:r>
                        <a:rPr lang="zh-TW" altLang="en-US" sz="1600" dirty="0" smtClean="0">
                          <a:ln w="0"/>
                          <a:solidFill>
                            <a:schemeClr val="tx2"/>
                          </a:solidFill>
                          <a:effectLst/>
                        </a:rPr>
                        <a:t>             第</a:t>
                      </a:r>
                      <a:r>
                        <a:rPr lang="en-US" altLang="zh-TW" sz="1600" dirty="0" smtClean="0">
                          <a:ln w="0"/>
                          <a:solidFill>
                            <a:schemeClr val="tx2"/>
                          </a:solidFill>
                          <a:effectLst/>
                        </a:rPr>
                        <a:t>2</a:t>
                      </a:r>
                      <a:r>
                        <a:rPr lang="zh-TW" altLang="en-US" sz="1600" dirty="0" smtClean="0">
                          <a:ln w="0"/>
                          <a:solidFill>
                            <a:schemeClr val="tx2"/>
                          </a:solidFill>
                          <a:effectLst/>
                        </a:rPr>
                        <a:t>條下的核心義</a:t>
                      </a:r>
                      <a:endParaRPr lang="en-US" altLang="zh-TW" sz="1600" dirty="0" smtClean="0">
                        <a:ln w="0"/>
                        <a:solidFill>
                          <a:schemeClr val="tx2"/>
                        </a:solidFill>
                        <a:effectLst/>
                      </a:endParaRPr>
                    </a:p>
                    <a:p>
                      <a:r>
                        <a:rPr lang="zh-TW" altLang="en-US" sz="1600" dirty="0" smtClean="0">
                          <a:ln w="0"/>
                          <a:solidFill>
                            <a:schemeClr val="tx2"/>
                          </a:solidFill>
                          <a:effectLst/>
                        </a:rPr>
                        <a:t>             務</a:t>
                      </a:r>
                    </a:p>
                    <a:p>
                      <a:r>
                        <a:rPr lang="zh-TW" altLang="en-US" sz="1600" dirty="0" smtClean="0">
                          <a:ln w="0"/>
                          <a:solidFill>
                            <a:schemeClr val="tx2"/>
                          </a:solidFill>
                          <a:effectLst/>
                        </a:rPr>
                        <a:t>第</a:t>
                      </a:r>
                      <a:r>
                        <a:rPr lang="en-US" altLang="zh-TW" sz="1600" dirty="0" smtClean="0">
                          <a:ln w="0"/>
                          <a:solidFill>
                            <a:schemeClr val="tx2"/>
                          </a:solidFill>
                          <a:effectLst/>
                        </a:rPr>
                        <a:t>29</a:t>
                      </a:r>
                      <a:r>
                        <a:rPr lang="zh-TW" altLang="en-US" sz="1600" dirty="0" smtClean="0">
                          <a:ln w="0"/>
                          <a:solidFill>
                            <a:schemeClr val="tx2"/>
                          </a:solidFill>
                          <a:effectLst/>
                        </a:rPr>
                        <a:t>號 關於</a:t>
                      </a:r>
                      <a:r>
                        <a:rPr lang="en-US" altLang="zh-TW" sz="1600" dirty="0" smtClean="0">
                          <a:ln w="0"/>
                          <a:solidFill>
                            <a:schemeClr val="tx2"/>
                          </a:solidFill>
                          <a:effectLst/>
                        </a:rPr>
                        <a:t>《</a:t>
                      </a:r>
                      <a:r>
                        <a:rPr lang="zh-TW" altLang="en-US" sz="1600" dirty="0" smtClean="0">
                          <a:ln w="0"/>
                          <a:solidFill>
                            <a:schemeClr val="tx2"/>
                          </a:solidFill>
                          <a:effectLst/>
                        </a:rPr>
                        <a:t>消除對婦女</a:t>
                      </a:r>
                      <a:endParaRPr lang="en-US" altLang="zh-TW" sz="1600" dirty="0" smtClean="0">
                        <a:ln w="0"/>
                        <a:solidFill>
                          <a:schemeClr val="tx2"/>
                        </a:solidFill>
                        <a:effectLst/>
                      </a:endParaRPr>
                    </a:p>
                    <a:p>
                      <a:r>
                        <a:rPr lang="zh-TW" altLang="en-US" sz="1600" dirty="0" smtClean="0">
                          <a:ln w="0"/>
                          <a:solidFill>
                            <a:schemeClr val="tx2"/>
                          </a:solidFill>
                          <a:effectLst/>
                        </a:rPr>
                        <a:t>             一切形式歧視公約</a:t>
                      </a:r>
                      <a:r>
                        <a:rPr lang="en-US" altLang="zh-TW" sz="1600" dirty="0" smtClean="0">
                          <a:ln w="0"/>
                          <a:solidFill>
                            <a:schemeClr val="tx2"/>
                          </a:solidFill>
                          <a:effectLst/>
                        </a:rPr>
                        <a:t>》</a:t>
                      </a:r>
                    </a:p>
                    <a:p>
                      <a:r>
                        <a:rPr lang="zh-TW" altLang="en-US" sz="1600" dirty="0" smtClean="0">
                          <a:ln w="0"/>
                          <a:solidFill>
                            <a:schemeClr val="tx2"/>
                          </a:solidFill>
                          <a:effectLst/>
                        </a:rPr>
                        <a:t>             第十六條</a:t>
                      </a:r>
                      <a:r>
                        <a:rPr lang="en-US" altLang="zh-TW" sz="1600" dirty="0" smtClean="0">
                          <a:ln w="0"/>
                          <a:solidFill>
                            <a:schemeClr val="tx2"/>
                          </a:solidFill>
                          <a:effectLst/>
                        </a:rPr>
                        <a:t>(</a:t>
                      </a:r>
                      <a:r>
                        <a:rPr lang="zh-TW" altLang="en-US" sz="1600" dirty="0" smtClean="0">
                          <a:ln w="0"/>
                          <a:solidFill>
                            <a:schemeClr val="tx2"/>
                          </a:solidFill>
                          <a:effectLst/>
                        </a:rPr>
                        <a:t>婚姻與</a:t>
                      </a:r>
                      <a:endParaRPr lang="en-US" altLang="zh-TW" sz="1600" dirty="0" smtClean="0">
                        <a:ln w="0"/>
                        <a:solidFill>
                          <a:schemeClr val="tx2"/>
                        </a:solidFill>
                        <a:effectLst/>
                      </a:endParaRPr>
                    </a:p>
                    <a:p>
                      <a:r>
                        <a:rPr lang="zh-TW" altLang="en-US" sz="1600" dirty="0" smtClean="0">
                          <a:ln w="0"/>
                          <a:solidFill>
                            <a:schemeClr val="tx2"/>
                          </a:solidFill>
                          <a:effectLst/>
                        </a:rPr>
                        <a:t>             家庭生活</a:t>
                      </a:r>
                      <a:r>
                        <a:rPr lang="en-US" altLang="zh-TW" sz="1600" dirty="0" smtClean="0">
                          <a:ln w="0"/>
                          <a:solidFill>
                            <a:schemeClr val="tx2"/>
                          </a:solidFill>
                          <a:effectLst/>
                        </a:rPr>
                        <a:t>)</a:t>
                      </a:r>
                      <a:r>
                        <a:rPr lang="zh-TW" altLang="en-US" sz="1600" dirty="0" smtClean="0">
                          <a:ln w="0"/>
                          <a:solidFill>
                            <a:schemeClr val="tx2"/>
                          </a:solidFill>
                          <a:effectLst/>
                        </a:rPr>
                        <a:t>的一般</a:t>
                      </a:r>
                      <a:endParaRPr lang="en-US" altLang="zh-TW" sz="1600" dirty="0" smtClean="0">
                        <a:ln w="0"/>
                        <a:solidFill>
                          <a:schemeClr val="tx2"/>
                        </a:solidFill>
                        <a:effectLst/>
                      </a:endParaRPr>
                    </a:p>
                    <a:p>
                      <a:r>
                        <a:rPr lang="zh-TW" altLang="en-US" sz="1600" dirty="0" smtClean="0">
                          <a:ln w="0"/>
                          <a:solidFill>
                            <a:schemeClr val="tx2"/>
                          </a:solidFill>
                          <a:effectLst/>
                        </a:rPr>
                        <a:t>             性建議</a:t>
                      </a:r>
                      <a:r>
                        <a:rPr lang="en-US" altLang="zh-TW" sz="1600" dirty="0" smtClean="0">
                          <a:ln w="0"/>
                          <a:solidFill>
                            <a:schemeClr val="tx2"/>
                          </a:solidFill>
                          <a:effectLst/>
                        </a:rPr>
                        <a:t>(</a:t>
                      </a:r>
                      <a:r>
                        <a:rPr lang="zh-TW" altLang="en-US" sz="1600" dirty="0" smtClean="0">
                          <a:ln w="0"/>
                          <a:solidFill>
                            <a:schemeClr val="tx2"/>
                          </a:solidFill>
                          <a:effectLst/>
                        </a:rPr>
                        <a:t>婚姻、家</a:t>
                      </a:r>
                      <a:endParaRPr lang="en-US" altLang="zh-TW" sz="1600" dirty="0" smtClean="0">
                        <a:ln w="0"/>
                        <a:solidFill>
                          <a:schemeClr val="tx2"/>
                        </a:solidFill>
                        <a:effectLst/>
                      </a:endParaRPr>
                    </a:p>
                    <a:p>
                      <a:r>
                        <a:rPr lang="zh-TW" altLang="en-US" sz="1600" dirty="0" smtClean="0">
                          <a:ln w="0"/>
                          <a:solidFill>
                            <a:schemeClr val="tx2"/>
                          </a:solidFill>
                          <a:effectLst/>
                        </a:rPr>
                        <a:t>             庭關係及其解除的</a:t>
                      </a:r>
                      <a:endParaRPr lang="en-US" altLang="zh-TW" sz="1600" dirty="0" smtClean="0">
                        <a:ln w="0"/>
                        <a:solidFill>
                          <a:schemeClr val="tx2"/>
                        </a:solidFill>
                        <a:effectLst/>
                      </a:endParaRPr>
                    </a:p>
                    <a:p>
                      <a:r>
                        <a:rPr lang="zh-TW" altLang="en-US" sz="1600" dirty="0" smtClean="0">
                          <a:ln w="0"/>
                          <a:solidFill>
                            <a:schemeClr val="tx2"/>
                          </a:solidFill>
                          <a:effectLst/>
                        </a:rPr>
                        <a:t>             經濟後果</a:t>
                      </a:r>
                      <a:r>
                        <a:rPr lang="en-US" altLang="zh-TW" sz="1600" dirty="0" smtClean="0">
                          <a:ln w="0"/>
                          <a:solidFill>
                            <a:schemeClr val="tx2"/>
                          </a:solidFill>
                          <a:effectLst/>
                        </a:rPr>
                        <a:t>)</a:t>
                      </a:r>
                    </a:p>
                    <a:p>
                      <a:r>
                        <a:rPr lang="zh-TW" altLang="en-US" sz="1600" dirty="0" smtClean="0">
                          <a:ln w="0"/>
                          <a:solidFill>
                            <a:schemeClr val="tx2"/>
                          </a:solidFill>
                          <a:effectLst/>
                        </a:rPr>
                        <a:t>第</a:t>
                      </a:r>
                      <a:r>
                        <a:rPr lang="en-US" altLang="zh-TW" sz="1600" dirty="0" smtClean="0">
                          <a:ln w="0"/>
                          <a:solidFill>
                            <a:schemeClr val="tx2"/>
                          </a:solidFill>
                          <a:effectLst/>
                        </a:rPr>
                        <a:t>30</a:t>
                      </a:r>
                      <a:r>
                        <a:rPr lang="zh-TW" altLang="en-US" sz="1600" dirty="0" smtClean="0">
                          <a:ln w="0"/>
                          <a:solidFill>
                            <a:schemeClr val="tx2"/>
                          </a:solidFill>
                          <a:effectLst/>
                        </a:rPr>
                        <a:t>號 關於婦女在預防衝</a:t>
                      </a:r>
                      <a:endParaRPr lang="en-US" altLang="zh-TW" sz="1600" dirty="0" smtClean="0">
                        <a:ln w="0"/>
                        <a:solidFill>
                          <a:schemeClr val="tx2"/>
                        </a:solidFill>
                        <a:effectLst/>
                      </a:endParaRPr>
                    </a:p>
                    <a:p>
                      <a:r>
                        <a:rPr lang="zh-TW" altLang="en-US" sz="1600" dirty="0" smtClean="0">
                          <a:ln w="0"/>
                          <a:solidFill>
                            <a:schemeClr val="tx2"/>
                          </a:solidFill>
                          <a:effectLst/>
                        </a:rPr>
                        <a:t>             突、衝突及衝突後</a:t>
                      </a:r>
                      <a:endParaRPr lang="en-US" altLang="zh-TW" sz="1600" dirty="0" smtClean="0">
                        <a:ln w="0"/>
                        <a:solidFill>
                          <a:schemeClr val="tx2"/>
                        </a:solidFill>
                        <a:effectLst/>
                      </a:endParaRPr>
                    </a:p>
                    <a:p>
                      <a:r>
                        <a:rPr lang="zh-TW" altLang="en-US" sz="1600" dirty="0" smtClean="0">
                          <a:ln w="0"/>
                          <a:solidFill>
                            <a:schemeClr val="tx2"/>
                          </a:solidFill>
                          <a:effectLst/>
                        </a:rPr>
                        <a:t>             局勢中的作用</a:t>
                      </a:r>
                      <a:endParaRPr lang="zh-TW" altLang="en-US" sz="1600" dirty="0">
                        <a:solidFill>
                          <a:schemeClr val="tx2"/>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fontAlgn="t"/>
                      <a:r>
                        <a:rPr lang="zh-TW" altLang="en-US" sz="1600" dirty="0" smtClean="0">
                          <a:solidFill>
                            <a:schemeClr val="tx2"/>
                          </a:solidFill>
                          <a:effectLst/>
                        </a:rPr>
                        <a:t>第</a:t>
                      </a:r>
                      <a:r>
                        <a:rPr lang="en-US" altLang="zh-TW" sz="1600" dirty="0" smtClean="0">
                          <a:solidFill>
                            <a:schemeClr val="tx2"/>
                          </a:solidFill>
                          <a:effectLst/>
                        </a:rPr>
                        <a:t>31</a:t>
                      </a:r>
                      <a:r>
                        <a:rPr lang="zh-TW" altLang="en-US" sz="1600" dirty="0" smtClean="0">
                          <a:solidFill>
                            <a:schemeClr val="tx2"/>
                          </a:solidFill>
                          <a:effectLst/>
                        </a:rPr>
                        <a:t>號 與兒童權利委員會有關</a:t>
                      </a:r>
                      <a:endParaRPr lang="en-US" altLang="zh-TW" sz="1600" dirty="0" smtClean="0">
                        <a:solidFill>
                          <a:schemeClr val="tx2"/>
                        </a:solidFill>
                        <a:effectLst/>
                      </a:endParaRPr>
                    </a:p>
                    <a:p>
                      <a:pPr fontAlgn="t"/>
                      <a:r>
                        <a:rPr lang="zh-TW" altLang="en-US" sz="1600" dirty="0" smtClean="0">
                          <a:solidFill>
                            <a:schemeClr val="tx2"/>
                          </a:solidFill>
                          <a:effectLst/>
                        </a:rPr>
                        <a:t>             有害做法的第</a:t>
                      </a:r>
                      <a:r>
                        <a:rPr lang="en-US" altLang="zh-TW" sz="1600" dirty="0" smtClean="0">
                          <a:solidFill>
                            <a:schemeClr val="tx2"/>
                          </a:solidFill>
                          <a:effectLst/>
                        </a:rPr>
                        <a:t>18</a:t>
                      </a:r>
                      <a:r>
                        <a:rPr lang="zh-TW" altLang="en-US" sz="1600" dirty="0" smtClean="0">
                          <a:solidFill>
                            <a:schemeClr val="tx2"/>
                          </a:solidFill>
                          <a:effectLst/>
                        </a:rPr>
                        <a:t>號聯合</a:t>
                      </a:r>
                      <a:endParaRPr lang="en-US" altLang="zh-TW" sz="1600" dirty="0" smtClean="0">
                        <a:solidFill>
                          <a:schemeClr val="tx2"/>
                        </a:solidFill>
                        <a:effectLst/>
                      </a:endParaRPr>
                    </a:p>
                    <a:p>
                      <a:pPr fontAlgn="t"/>
                      <a:r>
                        <a:rPr lang="zh-TW" altLang="en-US" sz="1600" dirty="0" smtClean="0">
                          <a:solidFill>
                            <a:schemeClr val="tx2"/>
                          </a:solidFill>
                          <a:effectLst/>
                        </a:rPr>
                        <a:t>             一般性建議</a:t>
                      </a:r>
                      <a:r>
                        <a:rPr lang="en-US" altLang="zh-TW" sz="1600" dirty="0" smtClean="0">
                          <a:solidFill>
                            <a:schemeClr val="tx2"/>
                          </a:solidFill>
                          <a:effectLst/>
                        </a:rPr>
                        <a:t>/</a:t>
                      </a:r>
                      <a:r>
                        <a:rPr lang="zh-TW" altLang="en-US" sz="1600" dirty="0" smtClean="0">
                          <a:solidFill>
                            <a:schemeClr val="tx2"/>
                          </a:solidFill>
                          <a:effectLst/>
                        </a:rPr>
                        <a:t>意見</a:t>
                      </a:r>
                    </a:p>
                    <a:p>
                      <a:pPr fontAlgn="t"/>
                      <a:r>
                        <a:rPr lang="zh-TW" altLang="en-US" sz="1600" dirty="0" smtClean="0">
                          <a:solidFill>
                            <a:schemeClr val="tx2"/>
                          </a:solidFill>
                          <a:effectLst/>
                        </a:rPr>
                        <a:t>第</a:t>
                      </a:r>
                      <a:r>
                        <a:rPr lang="en-US" altLang="zh-TW" sz="1600" dirty="0" smtClean="0">
                          <a:solidFill>
                            <a:schemeClr val="tx2"/>
                          </a:solidFill>
                          <a:effectLst/>
                        </a:rPr>
                        <a:t>32</a:t>
                      </a:r>
                      <a:r>
                        <a:rPr lang="zh-TW" altLang="en-US" sz="1600" dirty="0" smtClean="0">
                          <a:solidFill>
                            <a:schemeClr val="tx2"/>
                          </a:solidFill>
                          <a:effectLst/>
                        </a:rPr>
                        <a:t>號 關於婦女的難民地位、</a:t>
                      </a:r>
                      <a:endParaRPr lang="en-US" altLang="zh-TW" sz="1600" dirty="0" smtClean="0">
                        <a:solidFill>
                          <a:schemeClr val="tx2"/>
                        </a:solidFill>
                        <a:effectLst/>
                      </a:endParaRPr>
                    </a:p>
                    <a:p>
                      <a:pPr fontAlgn="t"/>
                      <a:r>
                        <a:rPr lang="zh-TW" altLang="en-US" sz="1600" dirty="0" smtClean="0">
                          <a:solidFill>
                            <a:schemeClr val="tx2"/>
                          </a:solidFill>
                          <a:effectLst/>
                        </a:rPr>
                        <a:t>            庇護、國籍和無國籍狀</a:t>
                      </a:r>
                      <a:endParaRPr lang="en-US" altLang="zh-TW" sz="1600" dirty="0" smtClean="0">
                        <a:solidFill>
                          <a:schemeClr val="tx2"/>
                        </a:solidFill>
                        <a:effectLst/>
                      </a:endParaRPr>
                    </a:p>
                    <a:p>
                      <a:pPr fontAlgn="t"/>
                      <a:r>
                        <a:rPr lang="zh-TW" altLang="en-US" sz="1600" dirty="0" smtClean="0">
                          <a:solidFill>
                            <a:schemeClr val="tx2"/>
                          </a:solidFill>
                          <a:effectLst/>
                        </a:rPr>
                        <a:t>            態與性別相關方面建議</a:t>
                      </a:r>
                    </a:p>
                    <a:p>
                      <a:pPr fontAlgn="t"/>
                      <a:r>
                        <a:rPr lang="zh-TW" altLang="en-US" sz="1600" dirty="0" smtClean="0">
                          <a:solidFill>
                            <a:schemeClr val="tx2"/>
                          </a:solidFill>
                          <a:effectLst/>
                        </a:rPr>
                        <a:t>第</a:t>
                      </a:r>
                      <a:r>
                        <a:rPr lang="en-US" altLang="zh-TW" sz="1600" dirty="0" smtClean="0">
                          <a:solidFill>
                            <a:schemeClr val="tx2"/>
                          </a:solidFill>
                          <a:effectLst/>
                        </a:rPr>
                        <a:t>33</a:t>
                      </a:r>
                      <a:r>
                        <a:rPr lang="zh-TW" altLang="en-US" sz="1600" dirty="0" smtClean="0">
                          <a:solidFill>
                            <a:schemeClr val="tx2"/>
                          </a:solidFill>
                          <a:effectLst/>
                        </a:rPr>
                        <a:t>號 關於婦女獲得司法救助</a:t>
                      </a:r>
                      <a:endParaRPr lang="en-US" altLang="zh-TW" sz="1600" dirty="0" smtClean="0">
                        <a:solidFill>
                          <a:schemeClr val="tx2"/>
                        </a:solidFill>
                        <a:effectLst/>
                      </a:endParaRPr>
                    </a:p>
                    <a:p>
                      <a:pPr marL="0" marR="0" lvl="0" indent="0" algn="l" defTabSz="914400" rtl="0" eaLnBrk="1" fontAlgn="t" latinLnBrk="0" hangingPunct="1">
                        <a:lnSpc>
                          <a:spcPct val="100000"/>
                        </a:lnSpc>
                        <a:spcBef>
                          <a:spcPts val="0"/>
                        </a:spcBef>
                        <a:spcAft>
                          <a:spcPts val="0"/>
                        </a:spcAft>
                        <a:buClrTx/>
                        <a:buSzTx/>
                        <a:buFontTx/>
                        <a:buNone/>
                        <a:tabLst/>
                        <a:defRPr/>
                      </a:pPr>
                      <a:r>
                        <a:rPr lang="zh-TW" altLang="en-US" sz="1600" dirty="0" smtClean="0">
                          <a:solidFill>
                            <a:schemeClr val="tx2"/>
                          </a:solidFill>
                          <a:effectLst/>
                        </a:rPr>
                        <a:t>            的建議一般性建議</a:t>
                      </a:r>
                    </a:p>
                    <a:p>
                      <a:pPr fontAlgn="t"/>
                      <a:r>
                        <a:rPr lang="zh-TW" altLang="en-US" sz="1600" dirty="0" smtClean="0">
                          <a:solidFill>
                            <a:schemeClr val="tx2"/>
                          </a:solidFill>
                          <a:effectLst/>
                        </a:rPr>
                        <a:t>第</a:t>
                      </a:r>
                      <a:r>
                        <a:rPr lang="en-US" altLang="zh-TW" sz="1600" dirty="0" smtClean="0">
                          <a:solidFill>
                            <a:schemeClr val="tx2"/>
                          </a:solidFill>
                          <a:effectLst/>
                        </a:rPr>
                        <a:t>34</a:t>
                      </a:r>
                      <a:r>
                        <a:rPr lang="zh-TW" altLang="en-US" sz="1600" dirty="0" smtClean="0">
                          <a:solidFill>
                            <a:schemeClr val="tx2"/>
                          </a:solidFill>
                          <a:effectLst/>
                        </a:rPr>
                        <a:t>號 關於農村婦女權利的一</a:t>
                      </a:r>
                      <a:endParaRPr lang="en-US" altLang="zh-TW" sz="1600" dirty="0" smtClean="0">
                        <a:solidFill>
                          <a:schemeClr val="tx2"/>
                        </a:solidFill>
                        <a:effectLst/>
                      </a:endParaRPr>
                    </a:p>
                    <a:p>
                      <a:pPr fontAlgn="t"/>
                      <a:r>
                        <a:rPr lang="zh-TW" altLang="en-US" sz="1600" dirty="0" smtClean="0">
                          <a:solidFill>
                            <a:schemeClr val="tx2"/>
                          </a:solidFill>
                          <a:effectLst/>
                        </a:rPr>
                        <a:t>             般性建議</a:t>
                      </a:r>
                    </a:p>
                    <a:p>
                      <a:pPr fontAlgn="t"/>
                      <a:r>
                        <a:rPr lang="zh-TW" altLang="en-US" sz="1600" dirty="0" smtClean="0">
                          <a:solidFill>
                            <a:schemeClr val="tx2"/>
                          </a:solidFill>
                          <a:effectLst/>
                        </a:rPr>
                        <a:t>第</a:t>
                      </a:r>
                      <a:r>
                        <a:rPr lang="en-US" altLang="zh-TW" sz="1600" dirty="0" smtClean="0">
                          <a:solidFill>
                            <a:schemeClr val="tx2"/>
                          </a:solidFill>
                          <a:effectLst/>
                        </a:rPr>
                        <a:t>35</a:t>
                      </a:r>
                      <a:r>
                        <a:rPr lang="zh-TW" altLang="en-US" sz="1600" dirty="0" smtClean="0">
                          <a:solidFill>
                            <a:schemeClr val="tx2"/>
                          </a:solidFill>
                          <a:effectLst/>
                        </a:rPr>
                        <a:t>號 關於基於性別的暴力侵</a:t>
                      </a:r>
                      <a:endParaRPr lang="en-US" altLang="zh-TW" sz="1600" dirty="0" smtClean="0">
                        <a:solidFill>
                          <a:schemeClr val="tx2"/>
                        </a:solidFill>
                        <a:effectLst/>
                      </a:endParaRPr>
                    </a:p>
                    <a:p>
                      <a:pPr fontAlgn="t"/>
                      <a:r>
                        <a:rPr lang="zh-TW" altLang="en-US" sz="1600" dirty="0" smtClean="0">
                          <a:solidFill>
                            <a:schemeClr val="tx2"/>
                          </a:solidFill>
                          <a:effectLst/>
                        </a:rPr>
                        <a:t>            害婦女行為的第</a:t>
                      </a:r>
                      <a:r>
                        <a:rPr lang="en-US" altLang="zh-TW" sz="1600" dirty="0" smtClean="0">
                          <a:solidFill>
                            <a:schemeClr val="tx2"/>
                          </a:solidFill>
                          <a:effectLst/>
                        </a:rPr>
                        <a:t>35</a:t>
                      </a:r>
                      <a:r>
                        <a:rPr lang="zh-TW" altLang="en-US" sz="1600" dirty="0" smtClean="0">
                          <a:solidFill>
                            <a:schemeClr val="tx2"/>
                          </a:solidFill>
                          <a:effectLst/>
                        </a:rPr>
                        <a:t>號一</a:t>
                      </a:r>
                      <a:endParaRPr lang="en-US" altLang="zh-TW" sz="1600" dirty="0" smtClean="0">
                        <a:solidFill>
                          <a:schemeClr val="tx2"/>
                        </a:solidFill>
                        <a:effectLst/>
                      </a:endParaRPr>
                    </a:p>
                    <a:p>
                      <a:pPr fontAlgn="t"/>
                      <a:r>
                        <a:rPr lang="zh-TW" altLang="en-US" sz="1600" dirty="0" smtClean="0">
                          <a:solidFill>
                            <a:schemeClr val="tx2"/>
                          </a:solidFill>
                          <a:effectLst/>
                        </a:rPr>
                        <a:t>            般性建議，更新第</a:t>
                      </a:r>
                      <a:r>
                        <a:rPr lang="en-US" altLang="zh-TW" sz="1600" dirty="0" smtClean="0">
                          <a:solidFill>
                            <a:schemeClr val="tx2"/>
                          </a:solidFill>
                          <a:effectLst/>
                        </a:rPr>
                        <a:t>19</a:t>
                      </a:r>
                      <a:r>
                        <a:rPr lang="zh-TW" altLang="en-US" sz="1600" dirty="0" smtClean="0">
                          <a:solidFill>
                            <a:schemeClr val="tx2"/>
                          </a:solidFill>
                          <a:effectLst/>
                        </a:rPr>
                        <a:t>號</a:t>
                      </a:r>
                      <a:endParaRPr lang="en-US" altLang="zh-TW" sz="1600" dirty="0" smtClean="0">
                        <a:solidFill>
                          <a:schemeClr val="tx2"/>
                        </a:solidFill>
                        <a:effectLst/>
                      </a:endParaRPr>
                    </a:p>
                    <a:p>
                      <a:pPr fontAlgn="t"/>
                      <a:r>
                        <a:rPr lang="zh-TW" altLang="en-US" sz="1600" dirty="0" smtClean="0">
                          <a:solidFill>
                            <a:schemeClr val="tx2"/>
                          </a:solidFill>
                          <a:effectLst/>
                        </a:rPr>
                        <a:t>            一般性建議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fontAlgn="t"/>
                      <a:r>
                        <a:rPr lang="zh-TW" altLang="en-US" sz="1600" dirty="0" smtClean="0">
                          <a:solidFill>
                            <a:schemeClr val="tx2"/>
                          </a:solidFill>
                          <a:effectLst/>
                        </a:rPr>
                        <a:t>第</a:t>
                      </a:r>
                      <a:r>
                        <a:rPr lang="en-US" altLang="zh-TW" sz="1600" dirty="0" smtClean="0">
                          <a:solidFill>
                            <a:schemeClr val="tx2"/>
                          </a:solidFill>
                          <a:effectLst/>
                        </a:rPr>
                        <a:t>36</a:t>
                      </a:r>
                      <a:r>
                        <a:rPr lang="zh-TW" altLang="en-US" sz="1600" dirty="0" smtClean="0">
                          <a:solidFill>
                            <a:schemeClr val="tx2"/>
                          </a:solidFill>
                          <a:effectLst/>
                        </a:rPr>
                        <a:t>號 關於女童和婦女受教育</a:t>
                      </a:r>
                      <a:endParaRPr lang="en-US" altLang="zh-TW" sz="1600" dirty="0" smtClean="0">
                        <a:solidFill>
                          <a:schemeClr val="tx2"/>
                        </a:solidFill>
                        <a:effectLst/>
                      </a:endParaRPr>
                    </a:p>
                    <a:p>
                      <a:pPr fontAlgn="t"/>
                      <a:r>
                        <a:rPr lang="zh-TW" altLang="en-US" sz="1600" dirty="0" smtClean="0">
                          <a:solidFill>
                            <a:schemeClr val="tx2"/>
                          </a:solidFill>
                          <a:effectLst/>
                        </a:rPr>
                        <a:t>             權的一般性建議</a:t>
                      </a:r>
                    </a:p>
                    <a:p>
                      <a:pPr fontAlgn="t"/>
                      <a:r>
                        <a:rPr lang="zh-TW" altLang="en-US" sz="1600" dirty="0" smtClean="0">
                          <a:solidFill>
                            <a:schemeClr val="tx2"/>
                          </a:solidFill>
                          <a:effectLst/>
                        </a:rPr>
                        <a:t>第</a:t>
                      </a:r>
                      <a:r>
                        <a:rPr lang="en-US" altLang="zh-TW" sz="1600" dirty="0" smtClean="0">
                          <a:solidFill>
                            <a:schemeClr val="tx2"/>
                          </a:solidFill>
                          <a:effectLst/>
                        </a:rPr>
                        <a:t>37</a:t>
                      </a:r>
                      <a:r>
                        <a:rPr lang="zh-TW" altLang="en-US" sz="1600" dirty="0" smtClean="0">
                          <a:solidFill>
                            <a:schemeClr val="tx2"/>
                          </a:solidFill>
                          <a:effectLst/>
                        </a:rPr>
                        <a:t>號 關於氣候變化背景下減</a:t>
                      </a:r>
                      <a:endParaRPr lang="en-US" altLang="zh-TW" sz="1600" dirty="0" smtClean="0">
                        <a:solidFill>
                          <a:schemeClr val="tx2"/>
                        </a:solidFill>
                        <a:effectLst/>
                      </a:endParaRPr>
                    </a:p>
                    <a:p>
                      <a:pPr fontAlgn="t"/>
                      <a:r>
                        <a:rPr lang="zh-TW" altLang="en-US" sz="1600" dirty="0" smtClean="0">
                          <a:solidFill>
                            <a:schemeClr val="tx2"/>
                          </a:solidFill>
                          <a:effectLst/>
                        </a:rPr>
                        <a:t>             少災害風險所涉性別方</a:t>
                      </a:r>
                      <a:endParaRPr lang="en-US" altLang="zh-TW" sz="1600" dirty="0" smtClean="0">
                        <a:solidFill>
                          <a:schemeClr val="tx2"/>
                        </a:solidFill>
                        <a:effectLst/>
                      </a:endParaRPr>
                    </a:p>
                    <a:p>
                      <a:pPr fontAlgn="t"/>
                      <a:r>
                        <a:rPr lang="zh-TW" altLang="en-US" sz="1600" dirty="0" smtClean="0">
                          <a:solidFill>
                            <a:schemeClr val="tx2"/>
                          </a:solidFill>
                          <a:effectLst/>
                        </a:rPr>
                        <a:t>             面的一般性建議</a:t>
                      </a:r>
                    </a:p>
                    <a:p>
                      <a:pPr marL="0" marR="0" lvl="0" indent="0" algn="l" defTabSz="914400" rtl="0" eaLnBrk="1" fontAlgn="t" latinLnBrk="0" hangingPunct="1">
                        <a:lnSpc>
                          <a:spcPct val="100000"/>
                        </a:lnSpc>
                        <a:spcBef>
                          <a:spcPts val="0"/>
                        </a:spcBef>
                        <a:spcAft>
                          <a:spcPts val="0"/>
                        </a:spcAft>
                        <a:buClrTx/>
                        <a:buSzTx/>
                        <a:buFontTx/>
                        <a:buNone/>
                        <a:tabLst/>
                        <a:defRPr/>
                      </a:pPr>
                      <a:r>
                        <a:rPr lang="zh-TW" altLang="en-US" sz="1600" dirty="0" smtClean="0">
                          <a:solidFill>
                            <a:schemeClr val="tx2"/>
                          </a:solidFill>
                          <a:effectLst/>
                        </a:rPr>
                        <a:t>第</a:t>
                      </a:r>
                      <a:r>
                        <a:rPr lang="en-US" altLang="zh-TW" sz="1600" dirty="0" smtClean="0">
                          <a:solidFill>
                            <a:schemeClr val="tx2"/>
                          </a:solidFill>
                          <a:effectLst/>
                        </a:rPr>
                        <a:t>38</a:t>
                      </a:r>
                      <a:r>
                        <a:rPr lang="zh-TW" altLang="en-US" sz="1600" dirty="0" smtClean="0">
                          <a:solidFill>
                            <a:schemeClr val="tx2"/>
                          </a:solidFill>
                          <a:effectLst/>
                        </a:rPr>
                        <a:t>號 關於全球移民背景下販</a:t>
                      </a:r>
                      <a:endParaRPr lang="en-US" altLang="zh-TW" sz="1600" dirty="0" smtClean="0">
                        <a:solidFill>
                          <a:schemeClr val="tx2"/>
                        </a:solidFill>
                        <a:effectLst/>
                      </a:endParaRPr>
                    </a:p>
                    <a:p>
                      <a:pPr marL="0" marR="0" lvl="0" indent="0" algn="l" defTabSz="914400" rtl="0" eaLnBrk="1" fontAlgn="t" latinLnBrk="0" hangingPunct="1">
                        <a:lnSpc>
                          <a:spcPct val="100000"/>
                        </a:lnSpc>
                        <a:spcBef>
                          <a:spcPts val="0"/>
                        </a:spcBef>
                        <a:spcAft>
                          <a:spcPts val="0"/>
                        </a:spcAft>
                        <a:buClrTx/>
                        <a:buSzTx/>
                        <a:buFontTx/>
                        <a:buNone/>
                        <a:tabLst/>
                        <a:defRPr/>
                      </a:pPr>
                      <a:r>
                        <a:rPr lang="zh-TW" altLang="en-US" sz="1600" dirty="0" smtClean="0">
                          <a:solidFill>
                            <a:schemeClr val="tx2"/>
                          </a:solidFill>
                          <a:effectLst/>
                        </a:rPr>
                        <a:t>             運婦女和女童問題的一</a:t>
                      </a:r>
                      <a:endParaRPr lang="en-US" altLang="zh-TW" sz="1600" dirty="0" smtClean="0">
                        <a:solidFill>
                          <a:schemeClr val="tx2"/>
                        </a:solidFill>
                        <a:effectLst/>
                      </a:endParaRPr>
                    </a:p>
                    <a:p>
                      <a:pPr marL="0" marR="0" lvl="0" indent="0" algn="l" defTabSz="914400" rtl="0" eaLnBrk="1" fontAlgn="t" latinLnBrk="0" hangingPunct="1">
                        <a:lnSpc>
                          <a:spcPct val="100000"/>
                        </a:lnSpc>
                        <a:spcBef>
                          <a:spcPts val="0"/>
                        </a:spcBef>
                        <a:spcAft>
                          <a:spcPts val="0"/>
                        </a:spcAft>
                        <a:buClrTx/>
                        <a:buSzTx/>
                        <a:buFontTx/>
                        <a:buNone/>
                        <a:tabLst/>
                        <a:defRPr/>
                      </a:pPr>
                      <a:r>
                        <a:rPr lang="zh-TW" altLang="en-US" sz="1600" dirty="0" smtClean="0">
                          <a:solidFill>
                            <a:schemeClr val="tx2"/>
                          </a:solidFill>
                          <a:effectLst/>
                        </a:rPr>
                        <a:t>             般性建議</a:t>
                      </a:r>
                      <a:r>
                        <a:rPr lang="en-US" altLang="zh-TW" sz="1600" dirty="0" smtClean="0">
                          <a:solidFill>
                            <a:schemeClr val="tx2"/>
                          </a:solidFill>
                          <a:effectLst/>
                        </a:rPr>
                        <a:t>(2020</a:t>
                      </a:r>
                      <a:r>
                        <a:rPr lang="zh-TW" altLang="en-US" sz="1600" dirty="0" smtClean="0">
                          <a:solidFill>
                            <a:schemeClr val="tx2"/>
                          </a:solidFill>
                          <a:effectLst/>
                        </a:rPr>
                        <a:t>年</a:t>
                      </a:r>
                      <a:r>
                        <a:rPr lang="en-US" altLang="zh-TW" sz="1600" dirty="0" smtClean="0">
                          <a:solidFill>
                            <a:schemeClr val="tx2"/>
                          </a:solidFill>
                          <a:effectLst/>
                        </a:rPr>
                        <a:t>)</a:t>
                      </a:r>
                    </a:p>
                    <a:p>
                      <a:pPr fontAlgn="t"/>
                      <a:r>
                        <a:rPr lang="zh-TW" altLang="en-US" sz="1600" dirty="0" smtClean="0">
                          <a:solidFill>
                            <a:schemeClr val="tx2"/>
                          </a:solidFill>
                          <a:effectLst/>
                        </a:rPr>
                        <a:t>第</a:t>
                      </a:r>
                      <a:r>
                        <a:rPr lang="en-US" altLang="zh-TW" sz="1600" dirty="0" smtClean="0">
                          <a:solidFill>
                            <a:schemeClr val="tx2"/>
                          </a:solidFill>
                          <a:effectLst/>
                        </a:rPr>
                        <a:t>39</a:t>
                      </a:r>
                      <a:r>
                        <a:rPr lang="zh-TW" altLang="en-US" sz="1600" dirty="0" smtClean="0">
                          <a:solidFill>
                            <a:schemeClr val="tx2"/>
                          </a:solidFill>
                          <a:effectLst/>
                        </a:rPr>
                        <a:t>號 關於原住民族婦女和女</a:t>
                      </a:r>
                      <a:endParaRPr lang="en-US" altLang="zh-TW" sz="1600" dirty="0" smtClean="0">
                        <a:solidFill>
                          <a:schemeClr val="tx2"/>
                        </a:solidFill>
                        <a:effectLst/>
                      </a:endParaRPr>
                    </a:p>
                    <a:p>
                      <a:pPr fontAlgn="t"/>
                      <a:r>
                        <a:rPr lang="zh-TW" altLang="en-US" sz="1600" dirty="0" smtClean="0">
                          <a:solidFill>
                            <a:schemeClr val="tx2"/>
                          </a:solidFill>
                          <a:effectLst/>
                        </a:rPr>
                        <a:t>             童權利的一般性建議</a:t>
                      </a:r>
                      <a:endParaRPr lang="en-US" altLang="zh-TW" sz="1600" dirty="0" smtClean="0">
                        <a:solidFill>
                          <a:schemeClr val="tx2"/>
                        </a:solidFill>
                        <a:effectLst/>
                      </a:endParaRPr>
                    </a:p>
                    <a:p>
                      <a:pPr fontAlgn="t"/>
                      <a:r>
                        <a:rPr lang="zh-TW" altLang="en-US" sz="1600" dirty="0" smtClean="0">
                          <a:solidFill>
                            <a:schemeClr val="tx2"/>
                          </a:solidFill>
                          <a:effectLst/>
                        </a:rPr>
                        <a:t>             </a:t>
                      </a:r>
                      <a:r>
                        <a:rPr lang="en-US" altLang="zh-TW" sz="1600" dirty="0" smtClean="0">
                          <a:solidFill>
                            <a:schemeClr val="tx2"/>
                          </a:solidFill>
                          <a:effectLst/>
                        </a:rPr>
                        <a:t>(2022</a:t>
                      </a:r>
                      <a:r>
                        <a:rPr lang="zh-TW" altLang="en-US" sz="1600" dirty="0" smtClean="0">
                          <a:solidFill>
                            <a:schemeClr val="tx2"/>
                          </a:solidFill>
                          <a:effectLst/>
                        </a:rPr>
                        <a:t>年</a:t>
                      </a:r>
                      <a:r>
                        <a:rPr lang="en-US" altLang="zh-TW" sz="1600" dirty="0" smtClean="0">
                          <a:solidFill>
                            <a:schemeClr val="tx2"/>
                          </a:solidFill>
                          <a:effectLst/>
                        </a:rPr>
                        <a:t>)</a:t>
                      </a:r>
                    </a:p>
                    <a:p>
                      <a:pPr fontAlgn="t"/>
                      <a:r>
                        <a:rPr lang="zh-TW" altLang="en-US" sz="1600" dirty="0" smtClean="0">
                          <a:solidFill>
                            <a:schemeClr val="tx2"/>
                          </a:solidFill>
                          <a:effectLst/>
                        </a:rPr>
                        <a:t>第</a:t>
                      </a:r>
                      <a:r>
                        <a:rPr lang="en-US" altLang="zh-TW" sz="1600" dirty="0" smtClean="0">
                          <a:solidFill>
                            <a:schemeClr val="tx2"/>
                          </a:solidFill>
                          <a:effectLst/>
                        </a:rPr>
                        <a:t>40</a:t>
                      </a:r>
                      <a:r>
                        <a:rPr lang="zh-TW" altLang="en-US" sz="1600" dirty="0" smtClean="0">
                          <a:solidFill>
                            <a:schemeClr val="tx2"/>
                          </a:solidFill>
                          <a:effectLst/>
                        </a:rPr>
                        <a:t>號 關於婦女在決策系統中</a:t>
                      </a:r>
                      <a:endParaRPr lang="en-US" altLang="zh-TW" sz="1600" dirty="0" smtClean="0">
                        <a:solidFill>
                          <a:schemeClr val="tx2"/>
                        </a:solidFill>
                        <a:effectLst/>
                      </a:endParaRPr>
                    </a:p>
                    <a:p>
                      <a:pPr fontAlgn="t"/>
                      <a:r>
                        <a:rPr lang="zh-TW" altLang="en-US" sz="1600" dirty="0" smtClean="0">
                          <a:solidFill>
                            <a:schemeClr val="tx2"/>
                          </a:solidFill>
                          <a:effectLst/>
                        </a:rPr>
                        <a:t>             平等和包容性代表權的</a:t>
                      </a:r>
                      <a:endParaRPr lang="en-US" altLang="zh-TW" sz="1600" dirty="0" smtClean="0">
                        <a:solidFill>
                          <a:schemeClr val="tx2"/>
                        </a:solidFill>
                        <a:effectLst/>
                      </a:endParaRPr>
                    </a:p>
                    <a:p>
                      <a:pPr fontAlgn="t"/>
                      <a:r>
                        <a:rPr lang="zh-TW" altLang="en-US" sz="1600" dirty="0" smtClean="0">
                          <a:solidFill>
                            <a:schemeClr val="tx2"/>
                          </a:solidFill>
                          <a:effectLst/>
                        </a:rPr>
                        <a:t>             一般性建議</a:t>
                      </a:r>
                      <a:r>
                        <a:rPr lang="en-US" altLang="zh-TW" sz="1600" dirty="0" smtClean="0">
                          <a:solidFill>
                            <a:schemeClr val="tx2"/>
                          </a:solidFill>
                          <a:effectLst/>
                        </a:rPr>
                        <a:t>(2024</a:t>
                      </a:r>
                      <a:r>
                        <a:rPr lang="zh-TW" altLang="en-US" sz="1600" dirty="0" smtClean="0">
                          <a:solidFill>
                            <a:schemeClr val="tx2"/>
                          </a:solidFill>
                          <a:effectLst/>
                        </a:rPr>
                        <a:t>年</a:t>
                      </a:r>
                      <a:r>
                        <a:rPr lang="en-US" altLang="zh-TW" sz="1600" dirty="0" smtClean="0">
                          <a:solidFill>
                            <a:schemeClr val="tx2"/>
                          </a:solidFill>
                          <a:effectLst/>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 xmlns:a16="http://schemas.microsoft.com/office/drawing/2014/main" val="2802604622"/>
                  </a:ext>
                </a:extLst>
              </a:tr>
            </a:tbl>
          </a:graphicData>
        </a:graphic>
      </p:graphicFrame>
    </p:spTree>
    <p:extLst>
      <p:ext uri="{BB962C8B-B14F-4D97-AF65-F5344CB8AC3E}">
        <p14:creationId xmlns:p14="http://schemas.microsoft.com/office/powerpoint/2010/main" val="21387760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E1AFAFA5-129B-388C-2EC0-6C10647AE6BD}"/>
            </a:ext>
          </a:extLst>
        </p:cNvPr>
        <p:cNvGrpSpPr/>
        <p:nvPr/>
      </p:nvGrpSpPr>
      <p:grpSpPr>
        <a:xfrm>
          <a:off x="0" y="0"/>
          <a:ext cx="0" cy="0"/>
          <a:chOff x="0" y="0"/>
          <a:chExt cx="0" cy="0"/>
        </a:xfrm>
      </p:grpSpPr>
      <p:sp>
        <p:nvSpPr>
          <p:cNvPr id="2" name="標題 1">
            <a:extLst>
              <a:ext uri="{FF2B5EF4-FFF2-40B4-BE49-F238E27FC236}">
                <a16:creationId xmlns="" xmlns:a16="http://schemas.microsoft.com/office/drawing/2014/main" id="{A76CD699-1B54-52C7-BDD6-D1BF7F398BE6}"/>
              </a:ext>
            </a:extLst>
          </p:cNvPr>
          <p:cNvSpPr>
            <a:spLocks noGrp="1"/>
          </p:cNvSpPr>
          <p:nvPr>
            <p:ph type="title"/>
          </p:nvPr>
        </p:nvSpPr>
        <p:spPr>
          <a:xfrm>
            <a:off x="289160" y="798664"/>
            <a:ext cx="4180104" cy="1144800"/>
          </a:xfrm>
        </p:spPr>
        <p:txBody>
          <a:bodyPr/>
          <a:lstStyle/>
          <a:p>
            <a:pPr algn="ctr"/>
            <a:r>
              <a:rPr lang="zh-TW" altLang="en-US" sz="3200" b="1" dirty="0"/>
              <a:t>六、 </a:t>
            </a:r>
            <a:r>
              <a:rPr lang="en-US" altLang="zh-TW" sz="3200" b="1" dirty="0" smtClean="0"/>
              <a:t>CEDAW</a:t>
            </a:r>
            <a:r>
              <a:rPr lang="zh-TW" altLang="en-US" sz="3200" b="1" dirty="0"/>
              <a:t>在臺灣</a:t>
            </a:r>
            <a:endParaRPr lang="zh-TW" altLang="zh-TW" sz="3200" b="1" dirty="0"/>
          </a:p>
        </p:txBody>
      </p:sp>
      <p:sp>
        <p:nvSpPr>
          <p:cNvPr id="4" name="投影片編號版面配置區 3">
            <a:extLst>
              <a:ext uri="{FF2B5EF4-FFF2-40B4-BE49-F238E27FC236}">
                <a16:creationId xmlns="" xmlns:a16="http://schemas.microsoft.com/office/drawing/2014/main" id="{501113D0-3529-B8D4-D6AA-05658D583F3F}"/>
              </a:ext>
            </a:extLst>
          </p:cNvPr>
          <p:cNvSpPr>
            <a:spLocks noGrp="1"/>
          </p:cNvSpPr>
          <p:nvPr>
            <p:ph type="sldNum" idx="15"/>
          </p:nvPr>
        </p:nvSpPr>
        <p:spPr/>
        <p:txBody>
          <a:bodyPr/>
          <a:lstStyle/>
          <a:p>
            <a:fld id="{CE94D773-78B3-4B2F-A03B-0472B767A791}" type="slidenum">
              <a:rPr lang="en-US" altLang="zh-TW" smtClean="0"/>
              <a:t>9</a:t>
            </a:fld>
            <a:endParaRPr lang="zh-TW" altLang="en-US" dirty="0"/>
          </a:p>
        </p:txBody>
      </p:sp>
      <p:pic>
        <p:nvPicPr>
          <p:cNvPr id="7" name="圖片 6">
            <a:extLst>
              <a:ext uri="{FF2B5EF4-FFF2-40B4-BE49-F238E27FC236}">
                <a16:creationId xmlns="" xmlns:a16="http://schemas.microsoft.com/office/drawing/2014/main" id="{C8D161A9-7F8C-BBD0-B50E-9DC03ADF9A7A}"/>
              </a:ext>
            </a:extLst>
          </p:cNvPr>
          <p:cNvPicPr>
            <a:picLocks noChangeAspect="1"/>
          </p:cNvPicPr>
          <p:nvPr/>
        </p:nvPicPr>
        <p:blipFill>
          <a:blip r:embed="rId2"/>
          <a:stretch>
            <a:fillRect/>
          </a:stretch>
        </p:blipFill>
        <p:spPr>
          <a:xfrm>
            <a:off x="11419840" y="1"/>
            <a:ext cx="772160" cy="841800"/>
          </a:xfrm>
          <a:prstGeom prst="rect">
            <a:avLst/>
          </a:prstGeom>
        </p:spPr>
      </p:pic>
      <p:pic>
        <p:nvPicPr>
          <p:cNvPr id="10" name="圖片 9">
            <a:extLst>
              <a:ext uri="{FF2B5EF4-FFF2-40B4-BE49-F238E27FC236}">
                <a16:creationId xmlns="" xmlns:a16="http://schemas.microsoft.com/office/drawing/2014/main" id="{5570EED6-2795-1893-F770-6C589240F94C}"/>
              </a:ext>
            </a:extLst>
          </p:cNvPr>
          <p:cNvPicPr>
            <a:picLocks noChangeAspect="1"/>
          </p:cNvPicPr>
          <p:nvPr/>
        </p:nvPicPr>
        <p:blipFill>
          <a:blip r:embed="rId3">
            <a:extLst>
              <a:ext uri="{28A0092B-C50C-407E-A947-70E740481C1C}">
                <a14:useLocalDpi xmlns:a14="http://schemas.microsoft.com/office/drawing/2010/main" val="0"/>
              </a:ext>
            </a:extLst>
          </a:blip>
          <a:srcRect l="25000" t="15308" r="21296" b="11111"/>
          <a:stretch>
            <a:fillRect/>
          </a:stretch>
        </p:blipFill>
        <p:spPr>
          <a:xfrm>
            <a:off x="4469264" y="860803"/>
            <a:ext cx="3253472" cy="5572037"/>
          </a:xfrm>
          <a:prstGeom prst="rect">
            <a:avLst/>
          </a:prstGeom>
        </p:spPr>
      </p:pic>
      <p:sp>
        <p:nvSpPr>
          <p:cNvPr id="12" name="文字方塊 11">
            <a:extLst>
              <a:ext uri="{FF2B5EF4-FFF2-40B4-BE49-F238E27FC236}">
                <a16:creationId xmlns="" xmlns:a16="http://schemas.microsoft.com/office/drawing/2014/main" id="{47021494-95A7-F30E-148F-08B153941547}"/>
              </a:ext>
            </a:extLst>
          </p:cNvPr>
          <p:cNvSpPr txBox="1"/>
          <p:nvPr/>
        </p:nvSpPr>
        <p:spPr>
          <a:xfrm>
            <a:off x="-272718" y="2305615"/>
            <a:ext cx="5711590" cy="2246769"/>
          </a:xfrm>
          <a:prstGeom prst="rect">
            <a:avLst/>
          </a:prstGeom>
          <a:noFill/>
        </p:spPr>
        <p:txBody>
          <a:bodyPr wrap="square">
            <a:spAutoFit/>
          </a:bodyPr>
          <a:lstStyle/>
          <a:p>
            <a:pPr algn="ctr"/>
            <a:r>
              <a:rPr lang="zh-TW" altLang="en-US" sz="2000" dirty="0"/>
              <a:t>民國</a:t>
            </a:r>
            <a:r>
              <a:rPr lang="en-US" altLang="zh-TW" sz="2000" dirty="0"/>
              <a:t>96</a:t>
            </a:r>
            <a:r>
              <a:rPr lang="zh-TW" altLang="en-US" sz="2000" dirty="0"/>
              <a:t>年</a:t>
            </a:r>
            <a:r>
              <a:rPr lang="en-US" altLang="zh-TW" sz="2000" dirty="0"/>
              <a:t>2</a:t>
            </a:r>
            <a:r>
              <a:rPr lang="zh-TW" altLang="en-US" sz="2000" dirty="0"/>
              <a:t>月</a:t>
            </a:r>
            <a:r>
              <a:rPr lang="en-US" altLang="zh-TW" sz="2000" dirty="0"/>
              <a:t>9</a:t>
            </a:r>
            <a:r>
              <a:rPr lang="zh-TW" altLang="en-US" sz="2000" dirty="0"/>
              <a:t>日</a:t>
            </a:r>
          </a:p>
          <a:p>
            <a:pPr algn="ctr"/>
            <a:r>
              <a:rPr lang="zh-TW" altLang="en-US" sz="2000" dirty="0"/>
              <a:t>批准及簽署</a:t>
            </a:r>
            <a:r>
              <a:rPr lang="en-US" altLang="zh-TW" sz="2000" dirty="0"/>
              <a:t>CEDAW</a:t>
            </a:r>
            <a:r>
              <a:rPr lang="zh-TW" altLang="en-US" sz="2000" dirty="0"/>
              <a:t>加入書</a:t>
            </a:r>
          </a:p>
          <a:p>
            <a:pPr algn="ctr"/>
            <a:r>
              <a:rPr lang="zh-TW" altLang="en-US" sz="2000" dirty="0"/>
              <a:t>⬇                                                                                                               </a:t>
            </a:r>
          </a:p>
          <a:p>
            <a:pPr algn="ctr"/>
            <a:r>
              <a:rPr lang="zh-TW" altLang="en-US" sz="2000" dirty="0"/>
              <a:t>民國</a:t>
            </a:r>
            <a:r>
              <a:rPr lang="en-US" altLang="zh-TW" sz="2000" dirty="0"/>
              <a:t>100</a:t>
            </a:r>
            <a:r>
              <a:rPr lang="zh-TW" altLang="en-US" sz="2000" dirty="0"/>
              <a:t>年</a:t>
            </a:r>
            <a:r>
              <a:rPr lang="en-US" altLang="zh-TW" sz="2000" dirty="0"/>
              <a:t>6</a:t>
            </a:r>
            <a:r>
              <a:rPr lang="zh-TW" altLang="en-US" sz="2000" dirty="0"/>
              <a:t>月</a:t>
            </a:r>
            <a:r>
              <a:rPr lang="en-US" altLang="zh-TW" sz="2000" dirty="0"/>
              <a:t>8</a:t>
            </a:r>
            <a:r>
              <a:rPr lang="zh-TW" altLang="en-US" sz="2000" dirty="0"/>
              <a:t>日公布</a:t>
            </a:r>
          </a:p>
          <a:p>
            <a:pPr algn="ctr"/>
            <a:r>
              <a:rPr lang="zh-TW" altLang="en-US" sz="2000" dirty="0"/>
              <a:t>「消除對婦女一切形式歧視公約施行法」</a:t>
            </a:r>
          </a:p>
          <a:p>
            <a:pPr algn="ctr"/>
            <a:r>
              <a:rPr lang="zh-TW" altLang="en-US" sz="2000" dirty="0"/>
              <a:t>⬇</a:t>
            </a:r>
          </a:p>
          <a:p>
            <a:pPr algn="ctr"/>
            <a:r>
              <a:rPr lang="zh-TW" altLang="en-US" sz="2000" dirty="0"/>
              <a:t>民國</a:t>
            </a:r>
            <a:r>
              <a:rPr lang="en-US" altLang="zh-TW" sz="2000" dirty="0"/>
              <a:t>101</a:t>
            </a:r>
            <a:r>
              <a:rPr lang="zh-TW" altLang="en-US" sz="2000" dirty="0"/>
              <a:t>年</a:t>
            </a:r>
            <a:r>
              <a:rPr lang="en-US" altLang="zh-TW" sz="2000" dirty="0"/>
              <a:t>1</a:t>
            </a:r>
            <a:r>
              <a:rPr lang="zh-TW" altLang="en-US" sz="2000" dirty="0"/>
              <a:t>月</a:t>
            </a:r>
            <a:r>
              <a:rPr lang="en-US" altLang="zh-TW" sz="2000" dirty="0"/>
              <a:t>1</a:t>
            </a:r>
            <a:r>
              <a:rPr lang="zh-TW" altLang="en-US" sz="2000" dirty="0"/>
              <a:t>日起施行</a:t>
            </a:r>
          </a:p>
        </p:txBody>
      </p:sp>
      <p:sp>
        <p:nvSpPr>
          <p:cNvPr id="3" name="文字方塊 2">
            <a:extLst>
              <a:ext uri="{FF2B5EF4-FFF2-40B4-BE49-F238E27FC236}">
                <a16:creationId xmlns="" xmlns:a16="http://schemas.microsoft.com/office/drawing/2014/main" id="{977EF6C5-4570-B788-7E2F-4941213CC646}"/>
              </a:ext>
            </a:extLst>
          </p:cNvPr>
          <p:cNvSpPr txBox="1"/>
          <p:nvPr/>
        </p:nvSpPr>
        <p:spPr>
          <a:xfrm>
            <a:off x="6753130" y="1371064"/>
            <a:ext cx="5149710" cy="5016758"/>
          </a:xfrm>
          <a:prstGeom prst="rect">
            <a:avLst/>
          </a:prstGeom>
          <a:noFill/>
        </p:spPr>
        <p:txBody>
          <a:bodyPr wrap="square">
            <a:spAutoFit/>
          </a:bodyPr>
          <a:lstStyle/>
          <a:p>
            <a:pPr algn="ctr"/>
            <a:r>
              <a:rPr lang="zh-TW" altLang="en-US" sz="2000" dirty="0"/>
              <a:t>民國</a:t>
            </a:r>
            <a:r>
              <a:rPr lang="en-US" altLang="zh-TW" sz="2000" dirty="0"/>
              <a:t>98</a:t>
            </a:r>
            <a:r>
              <a:rPr lang="zh-TW" altLang="en-US" sz="2000" dirty="0"/>
              <a:t>年</a:t>
            </a:r>
            <a:endParaRPr lang="en-US" altLang="zh-TW" sz="2000" dirty="0"/>
          </a:p>
          <a:p>
            <a:pPr algn="ctr"/>
            <a:r>
              <a:rPr lang="zh-TW" altLang="en-US" sz="2000" dirty="0"/>
              <a:t>提出第</a:t>
            </a:r>
            <a:r>
              <a:rPr lang="en-US" altLang="zh-TW" sz="2000" dirty="0"/>
              <a:t>1</a:t>
            </a:r>
            <a:r>
              <a:rPr lang="zh-TW" altLang="en-US" sz="2000" dirty="0"/>
              <a:t>次國家報告</a:t>
            </a:r>
            <a:endParaRPr lang="en-US" altLang="zh-TW" sz="2000" dirty="0"/>
          </a:p>
          <a:p>
            <a:pPr algn="ctr"/>
            <a:r>
              <a:rPr lang="zh-TW" altLang="en-US" sz="2000" dirty="0"/>
              <a:t>⬇</a:t>
            </a:r>
            <a:endParaRPr lang="en-US" altLang="zh-TW" sz="2000" dirty="0"/>
          </a:p>
          <a:p>
            <a:pPr algn="ctr"/>
            <a:r>
              <a:rPr lang="zh-TW" altLang="en-US" sz="2000" dirty="0"/>
              <a:t>民國</a:t>
            </a:r>
            <a:r>
              <a:rPr lang="en-US" altLang="zh-TW" sz="2000" dirty="0"/>
              <a:t>102</a:t>
            </a:r>
            <a:r>
              <a:rPr lang="zh-TW" altLang="en-US" sz="2000" dirty="0"/>
              <a:t>年</a:t>
            </a:r>
          </a:p>
          <a:p>
            <a:pPr algn="ctr"/>
            <a:r>
              <a:rPr lang="zh-TW" altLang="en-US" sz="2000" dirty="0"/>
              <a:t>提出第</a:t>
            </a:r>
            <a:r>
              <a:rPr lang="en-US" altLang="zh-TW" sz="2000" dirty="0"/>
              <a:t>2</a:t>
            </a:r>
            <a:r>
              <a:rPr lang="zh-TW" altLang="en-US" sz="2000" dirty="0"/>
              <a:t>次國家報告</a:t>
            </a:r>
            <a:endParaRPr lang="en-US" altLang="zh-TW" sz="2000" dirty="0"/>
          </a:p>
          <a:p>
            <a:pPr algn="ctr"/>
            <a:r>
              <a:rPr lang="en-US" altLang="zh-TW" sz="2000" dirty="0"/>
              <a:t>(</a:t>
            </a:r>
            <a:r>
              <a:rPr lang="zh-TW" altLang="en-US" sz="2000" dirty="0"/>
              <a:t>於民國</a:t>
            </a:r>
            <a:r>
              <a:rPr lang="en-US" altLang="zh-TW" sz="2000" dirty="0"/>
              <a:t>103</a:t>
            </a:r>
            <a:r>
              <a:rPr lang="zh-TW" altLang="en-US" sz="2000" dirty="0"/>
              <a:t>年舉行國際審查</a:t>
            </a:r>
            <a:r>
              <a:rPr lang="en-US" altLang="zh-TW" sz="2000" dirty="0"/>
              <a:t>)</a:t>
            </a:r>
          </a:p>
          <a:p>
            <a:pPr algn="ctr"/>
            <a:r>
              <a:rPr lang="zh-TW" altLang="en-US" sz="2000" dirty="0"/>
              <a:t>⬇          </a:t>
            </a:r>
            <a:endParaRPr lang="en-US" altLang="zh-TW" sz="2000" dirty="0"/>
          </a:p>
          <a:p>
            <a:pPr algn="ctr"/>
            <a:r>
              <a:rPr lang="zh-TW" altLang="en-US" sz="2000" dirty="0"/>
              <a:t>民國</a:t>
            </a:r>
            <a:r>
              <a:rPr lang="en-US" altLang="zh-TW" sz="2000" dirty="0"/>
              <a:t>106</a:t>
            </a:r>
            <a:r>
              <a:rPr lang="zh-TW" altLang="en-US" sz="2000" dirty="0"/>
              <a:t>年</a:t>
            </a:r>
            <a:endParaRPr lang="en-US" altLang="zh-TW" sz="2000" dirty="0"/>
          </a:p>
          <a:p>
            <a:pPr algn="ctr"/>
            <a:r>
              <a:rPr lang="zh-TW" altLang="en-US" sz="2000" dirty="0" smtClean="0"/>
              <a:t>提出第</a:t>
            </a:r>
            <a:r>
              <a:rPr lang="en-US" altLang="zh-TW" sz="2000" dirty="0"/>
              <a:t>3</a:t>
            </a:r>
            <a:r>
              <a:rPr lang="zh-TW" altLang="en-US" sz="2000" dirty="0"/>
              <a:t>次國家報告</a:t>
            </a:r>
            <a:endParaRPr lang="en-US" altLang="zh-TW" sz="2000" dirty="0"/>
          </a:p>
          <a:p>
            <a:pPr algn="ctr"/>
            <a:r>
              <a:rPr lang="en-US" altLang="zh-TW" sz="2000" dirty="0"/>
              <a:t>(</a:t>
            </a:r>
            <a:r>
              <a:rPr lang="zh-TW" altLang="en-US" sz="2000" dirty="0"/>
              <a:t>於民國</a:t>
            </a:r>
            <a:r>
              <a:rPr lang="en-US" altLang="zh-TW" sz="2000" dirty="0"/>
              <a:t>107</a:t>
            </a:r>
            <a:r>
              <a:rPr lang="zh-TW" altLang="en-US" sz="2000" dirty="0"/>
              <a:t>年</a:t>
            </a:r>
            <a:r>
              <a:rPr lang="en-US" altLang="zh-TW" sz="2000" dirty="0"/>
              <a:t>7</a:t>
            </a:r>
            <a:r>
              <a:rPr lang="zh-TW" altLang="en-US" sz="2000" dirty="0"/>
              <a:t>月舉行國際審查</a:t>
            </a:r>
            <a:r>
              <a:rPr lang="en-US" altLang="zh-TW" sz="2000" dirty="0"/>
              <a:t>)</a:t>
            </a:r>
          </a:p>
          <a:p>
            <a:pPr algn="ctr"/>
            <a:r>
              <a:rPr lang="zh-TW" altLang="en-US" sz="2000" dirty="0"/>
              <a:t>⬇</a:t>
            </a:r>
          </a:p>
          <a:p>
            <a:pPr algn="ctr"/>
            <a:r>
              <a:rPr lang="zh-TW" altLang="en-US" sz="2000" dirty="0"/>
              <a:t>民國</a:t>
            </a:r>
            <a:r>
              <a:rPr lang="en-US" altLang="zh-TW" sz="2000" dirty="0"/>
              <a:t>111</a:t>
            </a:r>
            <a:r>
              <a:rPr lang="zh-TW" altLang="en-US" sz="2000" dirty="0"/>
              <a:t>年</a:t>
            </a:r>
            <a:endParaRPr lang="en-US" altLang="zh-TW" sz="2000" dirty="0"/>
          </a:p>
          <a:p>
            <a:pPr algn="ctr"/>
            <a:r>
              <a:rPr lang="zh-TW" altLang="en-US" sz="2000" dirty="0"/>
              <a:t>提出第</a:t>
            </a:r>
            <a:r>
              <a:rPr lang="en-US" altLang="zh-TW" sz="2000" dirty="0"/>
              <a:t>4</a:t>
            </a:r>
            <a:r>
              <a:rPr lang="zh-TW" altLang="en-US" sz="2000" dirty="0"/>
              <a:t>次國家報告</a:t>
            </a:r>
            <a:endParaRPr lang="en-US" altLang="zh-TW" sz="2000" dirty="0"/>
          </a:p>
          <a:p>
            <a:pPr algn="ctr"/>
            <a:r>
              <a:rPr lang="en-US" altLang="zh-TW" sz="2000" dirty="0"/>
              <a:t>(</a:t>
            </a:r>
            <a:r>
              <a:rPr lang="zh-TW" altLang="en-US" sz="2000" dirty="0"/>
              <a:t>於同年</a:t>
            </a:r>
            <a:r>
              <a:rPr lang="en-US" altLang="zh-TW" sz="2000" dirty="0"/>
              <a:t>11</a:t>
            </a:r>
            <a:r>
              <a:rPr lang="zh-TW" altLang="en-US" sz="2000" dirty="0"/>
              <a:t>月底至</a:t>
            </a:r>
            <a:r>
              <a:rPr lang="en-US" altLang="zh-TW" sz="2000" dirty="0"/>
              <a:t>12</a:t>
            </a:r>
            <a:r>
              <a:rPr lang="zh-TW" altLang="en-US" sz="2000" dirty="0"/>
              <a:t>月舉行國際審查</a:t>
            </a:r>
            <a:r>
              <a:rPr lang="en-US" altLang="zh-TW" sz="2000" dirty="0"/>
              <a:t>)</a:t>
            </a:r>
            <a:endParaRPr lang="zh-TW" altLang="en-US" sz="2000" dirty="0"/>
          </a:p>
          <a:p>
            <a:pPr algn="ctr"/>
            <a:r>
              <a:rPr lang="zh-TW" altLang="en-US" sz="2000" dirty="0"/>
              <a:t>⬇</a:t>
            </a:r>
            <a:endParaRPr lang="en-US" altLang="zh-TW" sz="2000" dirty="0"/>
          </a:p>
          <a:p>
            <a:pPr algn="ctr"/>
            <a:r>
              <a:rPr lang="zh-TW" altLang="en-US" sz="2000" dirty="0"/>
              <a:t>第五次：預計民國</a:t>
            </a:r>
            <a:r>
              <a:rPr lang="en-US" altLang="zh-TW" sz="2000" dirty="0"/>
              <a:t>114</a:t>
            </a:r>
            <a:r>
              <a:rPr lang="zh-TW" altLang="en-US" sz="2000" dirty="0"/>
              <a:t>年完成</a:t>
            </a:r>
          </a:p>
        </p:txBody>
      </p:sp>
    </p:spTree>
    <p:extLst>
      <p:ext uri="{BB962C8B-B14F-4D97-AF65-F5344CB8AC3E}">
        <p14:creationId xmlns:p14="http://schemas.microsoft.com/office/powerpoint/2010/main" val="31425680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extraClrSchemeLst/>
</a:theme>
</file>

<file path=ppt/theme/theme10.xml><?xml version="1.0" encoding="utf-8"?>
<a:theme xmlns:a="http://schemas.openxmlformats.org/drawingml/2006/main"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extraClrSchemeLst/>
</a:theme>
</file>

<file path=ppt/theme/theme11.xml><?xml version="1.0" encoding="utf-8"?>
<a:theme xmlns:a="http://schemas.openxmlformats.org/drawingml/2006/main"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extraClrSchemeLst/>
</a:theme>
</file>

<file path=ppt/theme/theme1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extraClrSchemeLst/>
</a:theme>
</file>

<file path=ppt/theme/theme3.xml><?xml version="1.0" encoding="utf-8"?>
<a:theme xmlns:a="http://schemas.openxmlformats.org/drawingml/2006/main"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extraClrSchemeLst/>
</a:theme>
</file>

<file path=ppt/theme/theme4.xml><?xml version="1.0" encoding="utf-8"?>
<a:theme xmlns:a="http://schemas.openxmlformats.org/drawingml/2006/main"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extraClrSchemeLst/>
</a:theme>
</file>

<file path=ppt/theme/theme5.xml><?xml version="1.0" encoding="utf-8"?>
<a:theme xmlns:a="http://schemas.openxmlformats.org/drawingml/2006/main"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extraClrSchemeLst/>
</a:theme>
</file>

<file path=ppt/theme/theme6.xml><?xml version="1.0" encoding="utf-8"?>
<a:theme xmlns:a="http://schemas.openxmlformats.org/drawingml/2006/main"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extraClrSchemeLst/>
</a:theme>
</file>

<file path=ppt/theme/theme7.xml><?xml version="1.0" encoding="utf-8"?>
<a:theme xmlns:a="http://schemas.openxmlformats.org/drawingml/2006/main"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extraClrSchemeLst/>
</a:theme>
</file>

<file path=ppt/theme/theme8.xml><?xml version="1.0" encoding="utf-8"?>
<a:theme xmlns:a="http://schemas.openxmlformats.org/drawingml/2006/main"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extraClrSchemeLst/>
</a:theme>
</file>

<file path=ppt/theme/theme9.xml><?xml version="1.0" encoding="utf-8"?>
<a:theme xmlns:a="http://schemas.openxmlformats.org/drawingml/2006/main"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CEDAW教材案例簡報</Template>
  <TotalTime>3158</TotalTime>
  <Words>4142</Words>
  <Application>Microsoft Office PowerPoint</Application>
  <PresentationFormat>寬螢幕</PresentationFormat>
  <Paragraphs>322</Paragraphs>
  <Slides>23</Slides>
  <Notes>1</Notes>
  <HiddenSlides>0</HiddenSlides>
  <MMClips>0</MMClips>
  <ScaleCrop>false</ScaleCrop>
  <HeadingPairs>
    <vt:vector size="6" baseType="variant">
      <vt:variant>
        <vt:lpstr>使用字型</vt:lpstr>
      </vt:variant>
      <vt:variant>
        <vt:i4>11</vt:i4>
      </vt:variant>
      <vt:variant>
        <vt:lpstr>佈景主題</vt:lpstr>
      </vt:variant>
      <vt:variant>
        <vt:i4>11</vt:i4>
      </vt:variant>
      <vt:variant>
        <vt:lpstr>投影片標題</vt:lpstr>
      </vt:variant>
      <vt:variant>
        <vt:i4>23</vt:i4>
      </vt:variant>
    </vt:vector>
  </HeadingPairs>
  <TitlesOfParts>
    <vt:vector size="45" baseType="lpstr">
      <vt:lpstr>Noto Sans TC</vt:lpstr>
      <vt:lpstr>Oxygen</vt:lpstr>
      <vt:lpstr>微軟正黑體</vt:lpstr>
      <vt:lpstr>新細明體</vt:lpstr>
      <vt:lpstr>標楷體</vt:lpstr>
      <vt:lpstr>Arial</vt:lpstr>
      <vt:lpstr>Calibri</vt:lpstr>
      <vt:lpstr>DejaVu Sans</vt:lpstr>
      <vt:lpstr>Symbol</vt:lpstr>
      <vt:lpstr>Times New Roman</vt:lpstr>
      <vt:lpstr>Wingdings</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消除對婦女一切形式歧視公約(CEDAW)案例教材</vt:lpstr>
      <vt:lpstr>簡報大綱</vt:lpstr>
      <vt:lpstr>一、何謂「消除對婦女一切形式歧視公約」 (Convention on the Elimination of All Forms of Discrimination Against Women)（以下簡稱CEDAW）</vt:lpstr>
      <vt:lpstr>二、CEDAW條文</vt:lpstr>
      <vt:lpstr>三、CEDAW三核心概念 (禁止歧視、實質平等、國家義務) </vt:lpstr>
      <vt:lpstr>四、認識直接、間接、交叉歧視 </vt:lpstr>
      <vt:lpstr>五、CEDAW一般性建議 1-40號(1-25)</vt:lpstr>
      <vt:lpstr>五、CEDAW一般性建議 1-40號(26-40)</vt:lpstr>
      <vt:lpstr>六、 CEDAW在臺灣</vt:lpstr>
      <vt:lpstr>七、CEDAW案例分享 本處考績委員及甄審委員三分之一性別比例 </vt:lpstr>
      <vt:lpstr>七、CEDAW案例分享 本處考績委員及甄審委員三分之一性別比例 </vt:lpstr>
      <vt:lpstr>七、CEDAW案例分享 本處考績委員及甄審委員三分之一性別比例 </vt:lpstr>
      <vt:lpstr>七、CEDAW案例分享 本處考績委員及甄審委員三分之一性別比例 </vt:lpstr>
      <vt:lpstr>七、CEDAW案例分享 本處考績委員及甄審委員三分之一性別比例 </vt:lpstr>
      <vt:lpstr>七、CEDAW案例分享 本處考績委員及甄審委員三分之一性別比例 </vt:lpstr>
      <vt:lpstr>七、CEDAW案例分享 本處考績委員及甄審委員三分之一性別比例 </vt:lpstr>
      <vt:lpstr>七、CEDAW案例分享 本處考績委員及甄審委員三分之一性別比例 </vt:lpstr>
      <vt:lpstr>七、CEDAW案例分享 本處考績委員及甄審委員三分之一性別比例 </vt:lpstr>
      <vt:lpstr>七、CEDAW案例分享 本處考績委員及甄審委員三分之一性別比例 </vt:lpstr>
      <vt:lpstr>七、CEDAW案例分享 本處考績委員及甄審委員三分之一性別比例 </vt:lpstr>
      <vt:lpstr>七、CEDAW案例分享 本處考績委員及甄審委員三分之一性別比例 </vt:lpstr>
      <vt:lpstr>八、性別觀點解析 本處考績委員及甄審委員三分之一性別比例 </vt:lpstr>
      <vt:lpstr>PowerPoint 簡報</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消除對婦女一切形式歧視公約(CEDAW)案例教材</dc:title>
  <dc:subject/>
  <dc:creator>黃玟諺</dc:creator>
  <dc:description/>
  <cp:lastModifiedBy>石維謙</cp:lastModifiedBy>
  <cp:revision>207</cp:revision>
  <dcterms:created xsi:type="dcterms:W3CDTF">2025-03-03T06:27:21Z</dcterms:created>
  <dcterms:modified xsi:type="dcterms:W3CDTF">2025-09-17T06:31:39Z</dcterms:modified>
  <dc:language>zh-TW</dc:language>
</cp:coreProperties>
</file>