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handoutMasterIdLst>
    <p:handoutMasterId r:id="rId13"/>
  </p:handoutMasterIdLst>
  <p:sldIdLst>
    <p:sldId id="555" r:id="rId5"/>
    <p:sldId id="693" r:id="rId6"/>
    <p:sldId id="682" r:id="rId7"/>
    <p:sldId id="649" r:id="rId8"/>
    <p:sldId id="684" r:id="rId9"/>
    <p:sldId id="657" r:id="rId10"/>
    <p:sldId id="635" r:id="rId11"/>
  </p:sldIdLst>
  <p:sldSz cx="12192000" cy="6858000"/>
  <p:notesSz cx="6807200" cy="9939338"/>
  <p:defaultTextStyle>
    <a:defPPr>
      <a:defRPr lang="en-US"/>
    </a:defPPr>
    <a:lvl1pPr algn="l" defTabSz="53498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34988" indent="-77788" algn="l" defTabSz="53498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71563" indent="-157163" algn="l" defTabSz="53498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08138" indent="-236538" algn="l" defTabSz="53498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44713" indent="-315913" algn="l" defTabSz="534988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7"/>
    <a:srgbClr val="F79646"/>
    <a:srgbClr val="F5F5F5"/>
    <a:srgbClr val="EAD6D6"/>
    <a:srgbClr val="E4B3B2"/>
    <a:srgbClr val="DB9B99"/>
    <a:srgbClr val="BE4B48"/>
    <a:srgbClr val="E61A0F"/>
    <a:srgbClr val="B1140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8" autoAdjust="0"/>
    <p:restoredTop sz="90752" autoAdjust="0"/>
  </p:normalViewPr>
  <p:slideViewPr>
    <p:cSldViewPr snapToGrid="0" snapToObjects="1">
      <p:cViewPr varScale="1">
        <p:scale>
          <a:sx n="80" d="100"/>
          <a:sy n="80" d="100"/>
        </p:scale>
        <p:origin x="682" y="67"/>
      </p:cViewPr>
      <p:guideLst>
        <p:guide orient="horz" pos="459"/>
        <p:guide pos="3840"/>
      </p:guideLst>
    </p:cSldViewPr>
  </p:slideViewPr>
  <p:outlineViewPr>
    <p:cViewPr>
      <p:scale>
        <a:sx n="33" d="100"/>
        <a:sy n="33" d="100"/>
      </p:scale>
      <p:origin x="0" y="-1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9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5C9F-526B-41D7-A4A2-CE0136D39E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722A7-A3B0-47CD-9A22-FB8A90CCB3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61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061C0-8B9D-41C5-BBD6-0DDFECFD1F8C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4496-FDFB-4BE0-A2B7-A14996B063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13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61E640A-4419-47CA-B220-6D8DB6CBC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312" y="2562040"/>
            <a:ext cx="6812545" cy="17051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TW" altLang="en-US" dirty="0"/>
          </a:p>
        </p:txBody>
      </p:sp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xmlns="" id="{E7A79ECB-058B-4DC7-B344-0144469EF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312" y="5018265"/>
            <a:ext cx="6812545" cy="83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0408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11353801" y="6500813"/>
            <a:ext cx="827088" cy="365125"/>
          </a:xfrm>
          <a:prstGeom prst="rect">
            <a:avLst/>
          </a:prstGeom>
        </p:spPr>
        <p:txBody>
          <a:bodyPr lIns="121872" tIns="60936" rIns="121872" bIns="60936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 </a:t>
            </a:r>
            <a:fld id="{23294F01-B877-43F4-8452-BB9605672AF3}" type="slidenum">
              <a:rPr lang="zh-TW" altLang="en-US" sz="12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>
                <a:defRPr/>
              </a:pPr>
              <a:t>‹#›</a:t>
            </a:fld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3">
            <a:extLst>
              <a:ext uri="{FF2B5EF4-FFF2-40B4-BE49-F238E27FC236}">
                <a16:creationId xmlns:a16="http://schemas.microsoft.com/office/drawing/2014/main" xmlns="" id="{895F4C3B-7FAE-4E57-9494-9B0198298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292" y="1206815"/>
            <a:ext cx="10657417" cy="507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27102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95F4C3B-7FAE-4E57-9494-9B0198298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7292" y="1206815"/>
            <a:ext cx="10657417" cy="5077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17527"/>
            <a:ext cx="10515600" cy="680223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投影片編號版面配置區 5"/>
          <p:cNvSpPr txBox="1">
            <a:spLocks/>
          </p:cNvSpPr>
          <p:nvPr userDrawn="1"/>
        </p:nvSpPr>
        <p:spPr>
          <a:xfrm>
            <a:off x="11353801" y="6500813"/>
            <a:ext cx="827088" cy="365125"/>
          </a:xfrm>
          <a:prstGeom prst="rect">
            <a:avLst/>
          </a:prstGeom>
        </p:spPr>
        <p:txBody>
          <a:bodyPr lIns="121872" tIns="60936" rIns="121872" bIns="60936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fld id="{23294F01-B877-43F4-8452-BB9605672AF3}" type="slidenum">
              <a:rPr lang="zh-TW" altLang="en-US" sz="12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>
                <a:defRPr/>
              </a:pPr>
              <a:t>‹#›</a:t>
            </a:fld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88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1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B1AE49-84F8-498E-872E-A2008CD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2523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識別證學員證 -員工證-純底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0" descr="新版簡報底色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-50799" y="6580188"/>
            <a:ext cx="4129617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400" dirty="0">
                <a:solidFill>
                  <a:srgbClr val="084D7C"/>
                </a:solidFill>
                <a:latin typeface="Arial" charset="0"/>
              </a:rPr>
              <a:t>全球資訊網</a:t>
            </a:r>
            <a:r>
              <a:rPr lang="zh-TW" altLang="en-US" sz="1000" dirty="0">
                <a:solidFill>
                  <a:srgbClr val="5F5F5F"/>
                </a:solidFill>
                <a:latin typeface="Arial" charset="0"/>
              </a:rPr>
              <a:t>   </a:t>
            </a:r>
            <a:r>
              <a:rPr lang="en-US" altLang="zh-TW" sz="1000" b="0" dirty="0">
                <a:solidFill>
                  <a:srgbClr val="5F5F5F"/>
                </a:solidFill>
                <a:latin typeface="Courier New" pitchFamily="49" charset="0"/>
              </a:rPr>
              <a:t>https://www.hrd.gov.tw</a:t>
            </a:r>
            <a:endParaRPr lang="en-US" altLang="zh-TW" sz="1000" b="0" dirty="0">
              <a:solidFill>
                <a:srgbClr val="5F5F5F"/>
              </a:solidFill>
              <a:latin typeface="Courier New" pitchFamily="49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A098-2656-4602-8622-721E74984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2" y="96394"/>
            <a:ext cx="3565352" cy="6444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7343840" y="6597353"/>
            <a:ext cx="3168651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rgbClr val="5F5F5F"/>
                </a:solidFill>
                <a:latin typeface="Courier New" pitchFamily="49" charset="0"/>
                <a:ea typeface="Arial Unicode MS" pitchFamily="34" charset="-120"/>
                <a:cs typeface="Arial Unicode MS" pitchFamily="34" charset="-120"/>
              </a:rPr>
              <a:t>https://elearn.hrd.gov.tw</a:t>
            </a: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14" y="6616774"/>
            <a:ext cx="1441748" cy="1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956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新版簡報底色圖">
            <a:extLst>
              <a:ext uri="{FF2B5EF4-FFF2-40B4-BE49-F238E27FC236}">
                <a16:creationId xmlns:a16="http://schemas.microsoft.com/office/drawing/2014/main" xmlns="" id="{967A0B46-5DF4-4DC8-99A7-552B8972D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  <p:sldLayoutId id="2147493508" r:id="rId2"/>
    <p:sldLayoutId id="2147493506" r:id="rId3"/>
    <p:sldLayoutId id="2147493507" r:id="rId4"/>
    <p:sldLayoutId id="2147493518" r:id="rId5"/>
    <p:sldLayoutId id="214749351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1CC31-8716-46DC-8015-F974CFA86A9D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705080" y="982516"/>
            <a:ext cx="10587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行政院人事行政總處公務人力發展學院</a:t>
            </a:r>
          </a:p>
        </p:txBody>
      </p:sp>
      <p:sp>
        <p:nvSpPr>
          <p:cNvPr id="13319" name="Rectangle 27"/>
          <p:cNvSpPr>
            <a:spLocks noChangeArrowheads="1"/>
          </p:cNvSpPr>
          <p:nvPr/>
        </p:nvSpPr>
        <p:spPr bwMode="auto">
          <a:xfrm>
            <a:off x="3432175" y="3897313"/>
            <a:ext cx="532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660033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400">
              <a:solidFill>
                <a:srgbClr val="66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611985" y="3897297"/>
            <a:ext cx="5256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2060"/>
                </a:solidFill>
                <a:latin typeface="+mn-lt"/>
                <a:ea typeface="標楷體" panose="03000509000000000000" pitchFamily="65" charset="-120"/>
              </a:rPr>
              <a:t>112.02.02</a:t>
            </a:r>
            <a:endParaRPr lang="zh-TW" altLang="en-US" sz="2000" dirty="0">
              <a:solidFill>
                <a:srgbClr val="00206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3" name="文字版面配置區 1">
            <a:extLst>
              <a:ext uri="{FF2B5EF4-FFF2-40B4-BE49-F238E27FC236}">
                <a16:creationId xmlns:a16="http://schemas.microsoft.com/office/drawing/2014/main" xmlns="" id="{54478D59-2076-4AE3-8CF4-511B810D9C9E}"/>
              </a:ext>
            </a:extLst>
          </p:cNvPr>
          <p:cNvSpPr txBox="1">
            <a:spLocks/>
          </p:cNvSpPr>
          <p:nvPr/>
        </p:nvSpPr>
        <p:spPr bwMode="auto">
          <a:xfrm>
            <a:off x="2267928" y="2112101"/>
            <a:ext cx="8117782" cy="15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umimoji="1"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</a:rPr>
              <a:t>學員研習問卷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</a:endParaRPr>
          </a:p>
          <a:p>
            <a:pPr algn="ctr"/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</a:rPr>
              <a:t>QR CODE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rgbClr val="FF0000"/>
                </a:solidFill>
              </a:rPr>
              <a:t>掃描及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 </a:t>
            </a:r>
            <a:endParaRPr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9E55AB69-3024-430D-90D7-0166EF406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719" y="4406056"/>
            <a:ext cx="5992237" cy="248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D8BCA91-8CF6-425A-8063-980778DDB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517" y="4344188"/>
            <a:ext cx="6215483" cy="251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56D8866-E7A6-48AC-BF7F-3922B3E8A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914" y="4359275"/>
            <a:ext cx="6096001" cy="248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11488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00F2760-6269-C067-FC0C-97682EFDD8A8}"/>
              </a:ext>
            </a:extLst>
          </p:cNvPr>
          <p:cNvSpPr/>
          <p:nvPr/>
        </p:nvSpPr>
        <p:spPr>
          <a:xfrm>
            <a:off x="2032906" y="2893589"/>
            <a:ext cx="8126187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cap="none" spc="0" dirty="0">
                <a:ln w="25400">
                  <a:solidFill>
                    <a:schemeClr val="tx1"/>
                  </a:solidFill>
                  <a:prstDash val="solid"/>
                  <a:round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問 卷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D3BBBEA-DCDB-4F9A-A325-0D108592F4D6}"/>
              </a:ext>
            </a:extLst>
          </p:cNvPr>
          <p:cNvSpPr/>
          <p:nvPr/>
        </p:nvSpPr>
        <p:spPr>
          <a:xfrm>
            <a:off x="3709166" y="955833"/>
            <a:ext cx="8482834" cy="559041"/>
          </a:xfrm>
          <a:prstGeom prst="rect">
            <a:avLst/>
          </a:prstGeom>
          <a:gradFill>
            <a:gsLst>
              <a:gs pos="0">
                <a:srgbClr val="E61A0F"/>
              </a:gs>
              <a:gs pos="100000">
                <a:srgbClr val="B11403"/>
              </a:gs>
            </a:gsLst>
            <a:lin ang="21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BDDCAEE-11CB-4A68-B687-6173B11D9D72}"/>
              </a:ext>
            </a:extLst>
          </p:cNvPr>
          <p:cNvSpPr/>
          <p:nvPr/>
        </p:nvSpPr>
        <p:spPr>
          <a:xfrm>
            <a:off x="0" y="5100779"/>
            <a:ext cx="8482834" cy="559041"/>
          </a:xfrm>
          <a:prstGeom prst="rect">
            <a:avLst/>
          </a:prstGeom>
          <a:gradFill>
            <a:gsLst>
              <a:gs pos="0">
                <a:srgbClr val="E61A0F"/>
              </a:gs>
              <a:gs pos="100000">
                <a:srgbClr val="B11403"/>
              </a:gs>
            </a:gsLst>
            <a:lin ang="216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C2AD5BC-1498-4587-BD3D-2E4E44B393E2}"/>
              </a:ext>
            </a:extLst>
          </p:cNvPr>
          <p:cNvSpPr/>
          <p:nvPr/>
        </p:nvSpPr>
        <p:spPr>
          <a:xfrm>
            <a:off x="4241417" y="1611689"/>
            <a:ext cx="7950583" cy="1827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D55CAD3-5952-4F9D-9B4B-F2DAF0BD66D9}"/>
              </a:ext>
            </a:extLst>
          </p:cNvPr>
          <p:cNvSpPr/>
          <p:nvPr/>
        </p:nvSpPr>
        <p:spPr>
          <a:xfrm>
            <a:off x="0" y="4833105"/>
            <a:ext cx="7950583" cy="1827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86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C757BB86-D393-5B76-37C3-199C3ED99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4E4B4805-3E15-80D5-E351-1EDC0C54A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402" y="1206815"/>
            <a:ext cx="2764542" cy="49720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xmlns="" id="{1953DEDE-3F76-7011-E772-012E1FC9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18D7313-8FB3-C300-B2F3-A1482BEE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535" y="2401798"/>
            <a:ext cx="2059605" cy="2054404"/>
          </a:xfrm>
          <a:prstGeom prst="rect">
            <a:avLst/>
          </a:prstGeom>
        </p:spPr>
      </p:pic>
      <p:sp>
        <p:nvSpPr>
          <p:cNvPr id="4" name="語音泡泡: 矩形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7A34556-E43B-0085-A7EA-E268CB7DA5FC}"/>
              </a:ext>
            </a:extLst>
          </p:cNvPr>
          <p:cNvSpPr/>
          <p:nvPr/>
        </p:nvSpPr>
        <p:spPr>
          <a:xfrm>
            <a:off x="2351975" y="1680784"/>
            <a:ext cx="2194970" cy="566481"/>
          </a:xfrm>
          <a:prstGeom prst="wedgeRectCallout">
            <a:avLst>
              <a:gd name="adj1" fmla="val -33077"/>
              <a:gd name="adj2" fmla="val 79424"/>
            </a:avLst>
          </a:prstGeom>
          <a:solidFill>
            <a:srgbClr val="FFF5EB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語音泡泡: 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FCC66231-673F-B662-F5B8-3E6161BAF3D7}"/>
              </a:ext>
            </a:extLst>
          </p:cNvPr>
          <p:cNvSpPr/>
          <p:nvPr/>
        </p:nvSpPr>
        <p:spPr>
          <a:xfrm>
            <a:off x="8028875" y="2857378"/>
            <a:ext cx="3677350" cy="566481"/>
          </a:xfrm>
          <a:prstGeom prst="wedgeRectCallout">
            <a:avLst>
              <a:gd name="adj1" fmla="val -38516"/>
              <a:gd name="adj2" fmla="val 79424"/>
            </a:avLst>
          </a:prstGeom>
          <a:solidFill>
            <a:srgbClr val="FFF5EB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進入登入頁面，輸入身分證字號</a:t>
            </a:r>
          </a:p>
        </p:txBody>
      </p:sp>
      <p:sp>
        <p:nvSpPr>
          <p:cNvPr id="8" name="語音泡泡: 矩形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B8FBB76-9162-6D8C-972F-20982011B25A}"/>
              </a:ext>
            </a:extLst>
          </p:cNvPr>
          <p:cNvSpPr/>
          <p:nvPr/>
        </p:nvSpPr>
        <p:spPr>
          <a:xfrm>
            <a:off x="7447664" y="4676881"/>
            <a:ext cx="2194970" cy="566481"/>
          </a:xfrm>
          <a:prstGeom prst="wedgeRectCallout">
            <a:avLst>
              <a:gd name="adj1" fmla="val -34813"/>
              <a:gd name="adj2" fmla="val -88719"/>
            </a:avLst>
          </a:prstGeom>
          <a:solidFill>
            <a:srgbClr val="FFF5EB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點選「送出」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xmlns="" id="{66430BCE-389E-47C6-2287-DC77FB81AD9A}"/>
              </a:ext>
            </a:extLst>
          </p:cNvPr>
          <p:cNvSpPr/>
          <p:nvPr/>
        </p:nvSpPr>
        <p:spPr>
          <a:xfrm>
            <a:off x="4743858" y="3140618"/>
            <a:ext cx="854476" cy="678907"/>
          </a:xfrm>
          <a:prstGeom prst="rightArrow">
            <a:avLst/>
          </a:prstGeom>
          <a:solidFill>
            <a:srgbClr val="E4B3B2"/>
          </a:solidFill>
          <a:ln w="38100"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83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0A157835-A0E3-E3CC-314B-3976C8AA9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AACE0172-8096-43EB-1482-9FB8E2B4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班期資訊專頁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4C487F5-D2B8-7F3C-66AA-8F55F67E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1287" y="1206815"/>
            <a:ext cx="2755600" cy="50006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DB15365-E8F9-3E3C-71C7-79608D3BFAEA}"/>
              </a:ext>
            </a:extLst>
          </p:cNvPr>
          <p:cNvSpPr/>
          <p:nvPr/>
        </p:nvSpPr>
        <p:spPr>
          <a:xfrm>
            <a:off x="2821287" y="5067299"/>
            <a:ext cx="2755600" cy="7524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7782BBE-F9E7-112A-C1D3-178DE6523B99}"/>
              </a:ext>
            </a:extLst>
          </p:cNvPr>
          <p:cNvSpPr/>
          <p:nvPr/>
        </p:nvSpPr>
        <p:spPr>
          <a:xfrm>
            <a:off x="5672423" y="4322216"/>
            <a:ext cx="4980568" cy="566481"/>
          </a:xfrm>
          <a:prstGeom prst="wedgeRectCallout">
            <a:avLst>
              <a:gd name="adj1" fmla="val -51602"/>
              <a:gd name="adj2" fmla="val 148057"/>
            </a:avLst>
          </a:prstGeom>
          <a:solidFill>
            <a:srgbClr val="FFF5EB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點選「填寫」，分別填寫研習問卷及講座問卷</a:t>
            </a:r>
          </a:p>
        </p:txBody>
      </p:sp>
    </p:spTree>
    <p:extLst>
      <p:ext uri="{BB962C8B-B14F-4D97-AF65-F5344CB8AC3E}">
        <p14:creationId xmlns:p14="http://schemas.microsoft.com/office/powerpoint/2010/main" val="118335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850F8F7D-B8DB-C9A5-BC68-969761EB4F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92A15D4E-5804-B100-4C53-33D02EA0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問卷內容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DA3F6FB-DE3C-F094-B0E7-272105835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945" y="1704974"/>
            <a:ext cx="1800000" cy="32616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46986A2-F115-7D88-A55D-B182F325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5005" y="1704974"/>
            <a:ext cx="1800000" cy="32274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21C770A-CCC9-9FA1-DBFC-E1D89F05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280" y="217527"/>
            <a:ext cx="1265057" cy="60434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876F82FD-6FC2-2CB3-AADF-8DC5242195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3672" y="1704974"/>
            <a:ext cx="1800000" cy="366101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25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xmlns="" id="{1F74FB19-8969-78FD-0B16-9BC194687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xmlns="" id="{5E4CEE7F-928E-335C-061F-8A23586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班期資訊專頁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4F506C6-E47E-8A80-1A57-0D91A10BB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218" y="1206815"/>
            <a:ext cx="2754620" cy="50778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59015A5-7436-A0C7-C996-492CC1963D21}"/>
              </a:ext>
            </a:extLst>
          </p:cNvPr>
          <p:cNvSpPr/>
          <p:nvPr/>
        </p:nvSpPr>
        <p:spPr>
          <a:xfrm>
            <a:off x="4169238" y="5124448"/>
            <a:ext cx="2755600" cy="7524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語音泡泡: 矩形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2725AFF-01D4-D551-D18F-6A0A6FB65D93}"/>
              </a:ext>
            </a:extLst>
          </p:cNvPr>
          <p:cNvSpPr/>
          <p:nvPr/>
        </p:nvSpPr>
        <p:spPr>
          <a:xfrm>
            <a:off x="7084772" y="4447130"/>
            <a:ext cx="4180003" cy="566481"/>
          </a:xfrm>
          <a:prstGeom prst="wedgeRectCallout">
            <a:avLst>
              <a:gd name="adj1" fmla="val -53015"/>
              <a:gd name="adj2" fmla="val 110453"/>
            </a:avLst>
          </a:prstGeom>
          <a:solidFill>
            <a:srgbClr val="FFF5EB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已填答的問卷，會顯示填答完成的日期</a:t>
            </a:r>
          </a:p>
        </p:txBody>
      </p:sp>
    </p:spTree>
    <p:extLst>
      <p:ext uri="{BB962C8B-B14F-4D97-AF65-F5344CB8AC3E}">
        <p14:creationId xmlns:p14="http://schemas.microsoft.com/office/powerpoint/2010/main" val="374924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 txBox="1">
            <a:spLocks/>
          </p:cNvSpPr>
          <p:nvPr/>
        </p:nvSpPr>
        <p:spPr>
          <a:xfrm>
            <a:off x="2233214" y="2488025"/>
            <a:ext cx="7873355" cy="1107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</a:p>
        </p:txBody>
      </p:sp>
    </p:spTree>
    <p:extLst>
      <p:ext uri="{BB962C8B-B14F-4D97-AF65-F5344CB8AC3E}">
        <p14:creationId xmlns:p14="http://schemas.microsoft.com/office/powerpoint/2010/main" val="358087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485487-59CB-452B-BEB6-02A8C15AFB31}">
  <ds:schemaRefs>
    <ds:schemaRef ds:uri="http://schemas.openxmlformats.org/package/2006/metadata/core-properties"/>
    <ds:schemaRef ds:uri="http://schemas.microsoft.com/sharepoint/v3/field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46363</TotalTime>
  <Words>83</Words>
  <Application>Microsoft Office PowerPoint</Application>
  <PresentationFormat>寬螢幕</PresentationFormat>
  <Paragraphs>17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Arial Unicode MS</vt:lpstr>
      <vt:lpstr>微軟正黑體</vt:lpstr>
      <vt:lpstr>新細明體</vt:lpstr>
      <vt:lpstr>標楷體</vt:lpstr>
      <vt:lpstr>Arial</vt:lpstr>
      <vt:lpstr>Calibri</vt:lpstr>
      <vt:lpstr>Courier New</vt:lpstr>
      <vt:lpstr>Times New Roman</vt:lpstr>
      <vt:lpstr>Office Theme</vt:lpstr>
      <vt:lpstr>PowerPoint 簡報</vt:lpstr>
      <vt:lpstr>PowerPoint 簡報</vt:lpstr>
      <vt:lpstr>登入</vt:lpstr>
      <vt:lpstr>班期資訊專頁</vt:lpstr>
      <vt:lpstr>問卷內容</vt:lpstr>
      <vt:lpstr>班期資訊專頁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chpiwang@fareastone.com.tw</dc:creator>
  <cp:lastModifiedBy>張佩婷</cp:lastModifiedBy>
  <cp:revision>1583</cp:revision>
  <cp:lastPrinted>2020-06-10T05:48:41Z</cp:lastPrinted>
  <dcterms:created xsi:type="dcterms:W3CDTF">2010-04-12T23:12:02Z</dcterms:created>
  <dcterms:modified xsi:type="dcterms:W3CDTF">2023-09-19T00:25:01Z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