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59" r:id="rId5"/>
    <p:sldId id="264" r:id="rId6"/>
    <p:sldId id="261" r:id="rId7"/>
    <p:sldId id="257" r:id="rId8"/>
    <p:sldId id="262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EE1"/>
    <a:srgbClr val="FF7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6"/>
    <p:restoredTop sz="96405"/>
  </p:normalViewPr>
  <p:slideViewPr>
    <p:cSldViewPr snapToGrid="0">
      <p:cViewPr>
        <p:scale>
          <a:sx n="78" d="100"/>
          <a:sy n="78" d="100"/>
        </p:scale>
        <p:origin x="584" y="2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pPr>
            <a:r>
              <a:rPr lang="zh-TW" altLang="en-US" sz="2400" dirty="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</a:rPr>
              <a:t>圖表標題</a:t>
            </a:r>
          </a:p>
        </c:rich>
      </c:tx>
      <c:layout>
        <c:manualLayout>
          <c:xMode val="edge"/>
          <c:yMode val="edge"/>
          <c:x val="0.372549019607843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17E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4-0C48-AA80-2B2A572C71AE}"/>
              </c:ext>
            </c:extLst>
          </c:dPt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4-0C48-AA80-2B2A572C71A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rgbClr val="FF7145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4-0C48-AA80-2B2A572C71AE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1F4-0C48-AA80-2B2A572C71AE}"/>
              </c:ext>
            </c:extLst>
          </c:dPt>
          <c:cat>
            <c:strRef>
              <c:f>工作表1!$A$2:$A$5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F4-0C48-AA80-2B2A572C7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36976"/>
        <c:axId val="108389408"/>
      </c:barChart>
      <c:catAx>
        <c:axId val="1089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pPr>
            <a:endParaRPr lang="zh-TW"/>
          </a:p>
        </c:txPr>
        <c:crossAx val="108389408"/>
        <c:crosses val="autoZero"/>
        <c:auto val="1"/>
        <c:lblAlgn val="ctr"/>
        <c:lblOffset val="100"/>
        <c:noMultiLvlLbl val="0"/>
      </c:catAx>
      <c:valAx>
        <c:axId val="10838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xygen" panose="02000503000000000000" pitchFamily="2" charset="0"/>
                <a:ea typeface="+mn-ea"/>
                <a:cs typeface="+mn-cs"/>
              </a:defRPr>
            </a:pPr>
            <a:endParaRPr lang="zh-TW"/>
          </a:p>
        </c:txPr>
        <c:crossAx val="10893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pPr>
            <a:r>
              <a:rPr lang="zh-TW" altLang="en-US" sz="2400" dirty="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</a:rPr>
              <a:t>圖表標題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rgbClr val="317E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E-574E-94B5-DCA23AB80E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43E-574E-94B5-DCA23AB80EA4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E-574E-94B5-DCA23AB80E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05-D944-BEF2-6245ACBB380E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第一類</c:v>
                </c:pt>
                <c:pt idx="1">
                  <c:v>第二類</c:v>
                </c:pt>
                <c:pt idx="2">
                  <c:v>第三類</c:v>
                </c:pt>
                <c:pt idx="3">
                  <c:v>第四類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E-574E-94B5-DCA23AB80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oto Sans TC" panose="020B0500000000000000" pitchFamily="34" charset="-128"/>
              <a:ea typeface="Noto Sans TC" panose="020B0500000000000000" pitchFamily="34" charset="-128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5D91C-145A-C94C-BC1E-77640F12ADEE}" type="datetimeFigureOut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84114-95FA-F047-9702-C3E330A690F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16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9C4CE376-CEF8-5701-0583-BE8A354D5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4462730" y="-43130"/>
            <a:ext cx="7772399" cy="586557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A6E0625-62FF-D4E3-6BCA-B440EC73D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20" y="797780"/>
            <a:ext cx="9670181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1189ACC-1EB4-80BA-90AF-9F7911805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520" y="3396723"/>
            <a:ext cx="9670181" cy="226650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07621A3-8B25-6EE3-E678-498BB2A525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2888" y="5942764"/>
            <a:ext cx="2421356" cy="4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3BC22-0E03-588D-B3E4-4CA3B8F7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1256901-7563-40DF-09DA-F3EA41E02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2434E2-C274-AE42-CC96-16C60AAA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0C08-2310-F547-9025-9E462CF54010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83330B-77A0-2BB4-9D9B-53687509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D1C8B7-A1C1-3565-9C36-5CAA2794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3C33B256-40F3-DA11-4D6E-D07B3CFE129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381640"/>
            <a:ext cx="10515600" cy="0"/>
          </a:xfrm>
          <a:prstGeom prst="line">
            <a:avLst/>
          </a:prstGeom>
          <a:ln w="19050">
            <a:solidFill>
              <a:srgbClr val="317EE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2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B0BCE67-1288-4DEB-21DA-6E789BDEF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53EA23F-19B3-7B1C-92B5-26D00E9EE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7B458F-3D07-9275-9A58-B2030ED2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DB3F-225C-E14F-AF40-80FB5F1539CA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2EA1E9-A8C8-2F11-D948-0246A8B9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07E092-00FC-3492-D51D-FE027E14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266" y="6250334"/>
            <a:ext cx="607997" cy="365125"/>
          </a:xfrm>
        </p:spPr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4F9C8C-C4E4-10E3-36E8-F7DED5DB2720}"/>
              </a:ext>
            </a:extLst>
          </p:cNvPr>
          <p:cNvSpPr/>
          <p:nvPr userDrawn="1"/>
        </p:nvSpPr>
        <p:spPr>
          <a:xfrm>
            <a:off x="11760591" y="0"/>
            <a:ext cx="431409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9340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4473D53C-32CA-A517-07C4-22A862C33F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1775" y="1793184"/>
            <a:ext cx="4813300" cy="1470471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 i="0">
                <a:solidFill>
                  <a:srgbClr val="317EE1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 lvl="0"/>
            <a:r>
              <a:rPr kumimoji="1" lang="zh-TW" altLang="en-US" dirty="0"/>
              <a:t>編輯文字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8D24F83-8FAC-1741-B82D-6B3A202A35E1}"/>
              </a:ext>
            </a:extLst>
          </p:cNvPr>
          <p:cNvSpPr/>
          <p:nvPr userDrawn="1"/>
        </p:nvSpPr>
        <p:spPr>
          <a:xfrm>
            <a:off x="-1" y="0"/>
            <a:ext cx="5961413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131C4971-238B-B455-D5D0-10DF0B592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2506" y="3429000"/>
            <a:ext cx="4812323" cy="274079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zh-TW" altLang="en-US" dirty="0"/>
              <a:t>按一下以編輯母片文字樣式</a:t>
            </a:r>
            <a:endParaRPr kumimoji="1" lang="en-US" altLang="zh-TW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CC184CB-EE9E-EC4A-BBB4-F453D31D8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62050" y="5270760"/>
            <a:ext cx="2637308" cy="46592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A9DF2B9-3C22-D247-A74F-7BB2DC4B1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557"/>
          <a:stretch/>
        </p:blipFill>
        <p:spPr>
          <a:xfrm>
            <a:off x="622043" y="2631012"/>
            <a:ext cx="4812323" cy="8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ABE820-CB8A-492F-741F-E579BF66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9F01C9-A4F6-390F-D4DF-1E39B606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D37C5C-075A-42F3-8D01-B95456BB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ECB2-C9A6-0643-B23E-FCBD4112891A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191C5E-5B48-6747-7D30-23FFDBDA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88CBBF-0BF5-A307-37EC-CC9496C7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062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32F926E-E5BA-4BAC-D63D-B1A4F69A9A7F}"/>
              </a:ext>
            </a:extLst>
          </p:cNvPr>
          <p:cNvSpPr/>
          <p:nvPr userDrawn="1"/>
        </p:nvSpPr>
        <p:spPr>
          <a:xfrm>
            <a:off x="10594206" y="0"/>
            <a:ext cx="1597793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B9CA5AF-E786-E53F-4182-78DD3F33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9279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236901-B5F4-26BC-DF1B-E9976BF13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84556"/>
            <a:ext cx="10515600" cy="141438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3004FB0-8C58-0F94-C1F2-6C8B01E2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895"/>
          <a:stretch/>
        </p:blipFill>
        <p:spPr>
          <a:xfrm>
            <a:off x="10623287" y="0"/>
            <a:ext cx="1597793" cy="685800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FC5EF81-2E34-BA3B-2761-7D8F21792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9694" y="5933526"/>
            <a:ext cx="2457686" cy="4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9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93CA4A-7CC0-BDB3-F820-D202D4E6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BC8853-4D1F-8935-ABB3-C95291173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62A4AD-9094-FF36-F0A6-1D3F3D77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D02B2C-5C1E-CD98-DA81-A2F34860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1029-34E3-9C48-BAE4-0BB72FC4963A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D06F7F-CA33-5BC1-47EF-A9D16E11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699EFCC-7CBE-0E4B-E177-FAE8A6B0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577389-C7D4-0F21-8A07-1E2F4389BBFE}"/>
              </a:ext>
            </a:extLst>
          </p:cNvPr>
          <p:cNvSpPr/>
          <p:nvPr userDrawn="1"/>
        </p:nvSpPr>
        <p:spPr>
          <a:xfrm>
            <a:off x="0" y="0"/>
            <a:ext cx="12192000" cy="242542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435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EB4DB-20C1-6EAA-1D75-9BF8B18F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603F2A-108C-D38B-0DA7-31A0DA99D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D29604C-2FC9-A722-6C2A-D74B91010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2BABA44-C163-103D-98A3-5596653A3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012ED38-89B8-6005-5D19-1FB0D74AF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82C8541-0641-3444-54AA-DFB14B2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94FC-CB5D-A240-8010-75A9F345AAB5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324311-5AE5-E7D9-8F30-1AB30D39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4EC93B6-3CB2-27EE-B089-E99F10B9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34E0DE-674B-61F1-8919-3EEC262FD653}"/>
              </a:ext>
            </a:extLst>
          </p:cNvPr>
          <p:cNvSpPr/>
          <p:nvPr userDrawn="1"/>
        </p:nvSpPr>
        <p:spPr>
          <a:xfrm>
            <a:off x="0" y="0"/>
            <a:ext cx="12192000" cy="242542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237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E6FBFCC-4F9D-FE6E-D0FC-80BF84252A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C0FA76-17A4-98D6-5787-E67F113A1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468093" y="-63527"/>
            <a:ext cx="9255809" cy="6985051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75FE142E-1869-A171-FBF1-6C4819F090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D64C35-753E-5F93-25F6-6879028B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6"/>
            <a:ext cx="105156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9F121AB-D84B-6E70-D440-5A4C146336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5319" y="5980587"/>
            <a:ext cx="2421360" cy="4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4C080A-2920-EB02-001B-448F3C81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5972" y="6250334"/>
            <a:ext cx="990969" cy="365125"/>
          </a:xfrm>
        </p:spPr>
        <p:txBody>
          <a:bodyPr/>
          <a:lstStyle/>
          <a:p>
            <a:fld id="{F86A282A-1D4B-5C4E-95C7-2636A959061E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F2088C-CB34-4CED-1189-D0F3FFA4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5366" y="6250334"/>
            <a:ext cx="3057724" cy="365125"/>
          </a:xfrm>
        </p:spPr>
        <p:txBody>
          <a:bodyPr/>
          <a:lstStyle/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9CC51A-9534-CC86-81E3-D04EE568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E387B98-5C82-882D-7336-DB74B0C091D6}"/>
              </a:ext>
            </a:extLst>
          </p:cNvPr>
          <p:cNvSpPr/>
          <p:nvPr userDrawn="1"/>
        </p:nvSpPr>
        <p:spPr>
          <a:xfrm>
            <a:off x="0" y="1"/>
            <a:ext cx="12192000" cy="844062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A8FF6C-BBF3-F8AF-EB2C-AD38A2F68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220" y="235511"/>
            <a:ext cx="2111558" cy="373041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4997F09-69D0-3205-E13F-CC649BF61C6D}"/>
              </a:ext>
            </a:extLst>
          </p:cNvPr>
          <p:cNvCxnSpPr>
            <a:cxnSpLocks/>
          </p:cNvCxnSpPr>
          <p:nvPr userDrawn="1"/>
        </p:nvCxnSpPr>
        <p:spPr>
          <a:xfrm flipH="1">
            <a:off x="336220" y="6443004"/>
            <a:ext cx="6051328" cy="0"/>
          </a:xfrm>
          <a:prstGeom prst="line">
            <a:avLst/>
          </a:prstGeom>
          <a:ln w="19050">
            <a:solidFill>
              <a:srgbClr val="317EE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6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5F12212-60FF-12F7-287B-DFAF8616F81F}"/>
              </a:ext>
            </a:extLst>
          </p:cNvPr>
          <p:cNvSpPr/>
          <p:nvPr userDrawn="1"/>
        </p:nvSpPr>
        <p:spPr>
          <a:xfrm>
            <a:off x="0" y="0"/>
            <a:ext cx="4768948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20C56A4-A9D4-16A4-0C6A-2BFA5AB0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457200"/>
            <a:ext cx="3685737" cy="1600200"/>
          </a:xfrm>
        </p:spPr>
        <p:txBody>
          <a:bodyPr anchor="b"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82C64-B7D9-77C1-2590-97D8A66C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38983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E24F849-7E25-118F-1914-EEAE9DC4C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78" y="2057400"/>
            <a:ext cx="36857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0DB66C-E2E6-43D9-8267-EA83DC05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188" y="6250334"/>
            <a:ext cx="1006597" cy="365125"/>
          </a:xfrm>
        </p:spPr>
        <p:txBody>
          <a:bodyPr/>
          <a:lstStyle>
            <a:lvl1pPr algn="ctr">
              <a:defRPr/>
            </a:lvl1pPr>
          </a:lstStyle>
          <a:p>
            <a:fld id="{D67BBA58-FDB0-F044-9DC2-FEF8BE15AEBA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8AC362-9024-CE58-E090-54E55A66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897" y="6250334"/>
            <a:ext cx="4592956" cy="365125"/>
          </a:xfrm>
        </p:spPr>
        <p:txBody>
          <a:bodyPr/>
          <a:lstStyle/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6908071-0B8D-2BE1-FDC9-64A890E3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86671F0-27D4-5C4E-DE22-02CADD3FB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220" y="6309258"/>
            <a:ext cx="1733212" cy="3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3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5B0E4DB-45EA-2C00-1101-16C35DF2B991}"/>
              </a:ext>
            </a:extLst>
          </p:cNvPr>
          <p:cNvSpPr/>
          <p:nvPr userDrawn="1"/>
        </p:nvSpPr>
        <p:spPr>
          <a:xfrm>
            <a:off x="0" y="0"/>
            <a:ext cx="4768948" cy="6858000"/>
          </a:xfrm>
          <a:prstGeom prst="rect">
            <a:avLst/>
          </a:prstGeom>
          <a:solidFill>
            <a:srgbClr val="317E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839F3E40-E0A7-96DD-B701-232BB85EF89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8978" y="2057400"/>
            <a:ext cx="36857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CB92E1F-63F4-5732-E085-EAA107891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53846B4-E69C-147E-499B-6AA49267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2" name="日期版面配置區 4">
            <a:extLst>
              <a:ext uri="{FF2B5EF4-FFF2-40B4-BE49-F238E27FC236}">
                <a16:creationId xmlns:a16="http://schemas.microsoft.com/office/drawing/2014/main" id="{5DF0D712-2AF7-56D7-CDC1-7AC2A44C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188" y="6250334"/>
            <a:ext cx="1006597" cy="365125"/>
          </a:xfrm>
        </p:spPr>
        <p:txBody>
          <a:bodyPr/>
          <a:lstStyle>
            <a:lvl1pPr algn="ctr">
              <a:defRPr/>
            </a:lvl1pPr>
          </a:lstStyle>
          <a:p>
            <a:fld id="{5D328C89-8493-CD4C-BA9B-73940BB0F412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3" name="頁尾版面配置區 5">
            <a:extLst>
              <a:ext uri="{FF2B5EF4-FFF2-40B4-BE49-F238E27FC236}">
                <a16:creationId xmlns:a16="http://schemas.microsoft.com/office/drawing/2014/main" id="{29A9AF30-AAF5-3992-8721-0A5D4856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897" y="6250334"/>
            <a:ext cx="4592956" cy="365125"/>
          </a:xfrm>
        </p:spPr>
        <p:txBody>
          <a:bodyPr/>
          <a:lstStyle/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F1B2F94E-0090-9AEF-220D-4370ACCB81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79" y="457200"/>
            <a:ext cx="3685736" cy="1600200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zh-TW" altLang="en-US" sz="3200" b="1" i="0" kern="1200" dirty="0">
                <a:solidFill>
                  <a:schemeClr val="bg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j-cs"/>
              </a:defRPr>
            </a:lvl1pPr>
          </a:lstStyle>
          <a:p>
            <a:pPr lvl="0"/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68A449E-DA24-BC4E-BA9F-893D24392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220" y="6309258"/>
            <a:ext cx="1733212" cy="3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9804AFB-7D42-1C0B-C6AD-616B2D34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F18B56-ADA5-B841-BF69-D7FAF72B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C2973C-E174-BE4A-43FC-3983A909C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50936" y="6250334"/>
            <a:ext cx="1035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xygen" panose="02000503000000000000" pitchFamily="2" charset="0"/>
                <a:ea typeface="Noto Sans TC" panose="020B0500000000000000" pitchFamily="34" charset="-128"/>
              </a:defRPr>
            </a:lvl1pPr>
          </a:lstStyle>
          <a:p>
            <a:fld id="{F66C8B13-D7BE-4E47-842D-134C467794CE}" type="datetime1">
              <a:rPr kumimoji="1" lang="zh-TW" altLang="en-US" smtClean="0"/>
              <a:pPr/>
              <a:t>2023/11/2</a:t>
            </a:fld>
            <a:endParaRPr kumimoji="1"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B49CB6-D1D0-E273-4926-772F3F771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5231" y="62503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r>
              <a:rPr kumimoji="1" lang="zh-TW" altLang="en-US" dirty="0"/>
              <a:t>◯◯◯◯◯處 ◯◯◯ 科  </a:t>
            </a:r>
            <a:r>
              <a:rPr kumimoji="1" lang="en-US" altLang="zh-TW" dirty="0"/>
              <a:t>/  </a:t>
            </a:r>
            <a:r>
              <a:rPr kumimoji="1" lang="zh-TW" altLang="en-US" dirty="0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D815FA-B845-A452-63B7-2CDD4DBB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7783" y="6250334"/>
            <a:ext cx="607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fld id="{0B6C5D7C-6173-5140-82F4-0BA7B906A956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E733BCF-85C7-C0ED-7B09-D183553520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374720" y="6311536"/>
            <a:ext cx="1774799" cy="3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17EE1"/>
          </a:solidFill>
          <a:latin typeface="Noto Sans TC" panose="020B0500000000000000" pitchFamily="34" charset="-128"/>
          <a:ea typeface="Noto Sans TC" panose="020B05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317EE1"/>
        </a:buClr>
        <a:buFont typeface="Wingdings" pitchFamily="2" charset="2"/>
        <a:buChar char="u"/>
        <a:defRPr sz="28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317EE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TC" panose="020B0500000000000000" pitchFamily="34" charset="-128"/>
          <a:ea typeface="Noto Sans TC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2D64C8-C091-60EA-D0B1-C85936521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/>
              <a:t>投影片主標題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11404D1-C775-E116-B73C-ED1B21CFF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/>
              <a:t>副標題（局處</a:t>
            </a:r>
            <a:r>
              <a:rPr kumimoji="1" lang="en-US" altLang="zh-TW" dirty="0"/>
              <a:t> / </a:t>
            </a:r>
            <a:r>
              <a:rPr kumimoji="1" lang="zh-TW" altLang="en-US" dirty="0"/>
              <a:t>日期 </a:t>
            </a:r>
            <a:r>
              <a:rPr kumimoji="1" lang="en-US" altLang="zh-TW" dirty="0"/>
              <a:t>/ </a:t>
            </a:r>
            <a:r>
              <a:rPr kumimoji="1" lang="zh-TW" altLang="en-US" dirty="0"/>
              <a:t>時間）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916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880E86E8-4D85-09BC-7778-ED73B82A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28451"/>
            <a:ext cx="2628900" cy="4939845"/>
          </a:xfrm>
        </p:spPr>
        <p:txBody>
          <a:bodyPr/>
          <a:lstStyle/>
          <a:p>
            <a:r>
              <a:rPr lang="zh-TW" altLang="en-US" dirty="0"/>
              <a:t>直排段落標題</a:t>
            </a:r>
          </a:p>
        </p:txBody>
      </p:sp>
      <p:sp>
        <p:nvSpPr>
          <p:cNvPr id="9" name="直排文字版面配置區 8">
            <a:extLst>
              <a:ext uri="{FF2B5EF4-FFF2-40B4-BE49-F238E27FC236}">
                <a16:creationId xmlns:a16="http://schemas.microsoft.com/office/drawing/2014/main" id="{1832A7A2-1618-D217-0CFD-B9179D237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67612" y="828451"/>
            <a:ext cx="3704887" cy="493984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r>
              <a:rPr lang="zh-TW" altLang="en-US" sz="2400" dirty="0"/>
              <a:t>直排內文</a:t>
            </a:r>
          </a:p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endParaRPr lang="zh-TW" altLang="en-US" sz="2000" dirty="0"/>
          </a:p>
          <a:p>
            <a:endParaRPr lang="en-US" altLang="zh-TW" sz="2000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3F2B52-8C57-7356-0FA5-35904271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27F4-BA34-F048-A504-BB90E1E0F9B2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A71912-1CE3-419A-78B2-66F7748F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2D34B1-5CBA-CF6E-4C17-7B12C13C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10</a:t>
            </a:fld>
            <a:endParaRPr kumimoji="1"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A7FAB1D-508D-2ACC-746F-3FDCACB0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688" y="828451"/>
            <a:ext cx="3704886" cy="246992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88014B4-1350-7523-92F9-08E9A5D1EA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690" y="3298374"/>
            <a:ext cx="3704884" cy="24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5AAF520-8A4D-CF1A-0B6F-190CBA3500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2506" y="3429000"/>
            <a:ext cx="4812323" cy="274079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kumimoji="1" lang="zh-TW" altLang="en-US" sz="2400" dirty="0">
                <a:solidFill>
                  <a:schemeClr val="tx1"/>
                </a:solidFill>
              </a:rPr>
              <a:t>◯◯◯◯◯處 ◯◯◯ 科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kumimoji="1" lang="zh-TW" altLang="en-US" sz="2400" dirty="0">
                <a:solidFill>
                  <a:schemeClr val="tx1"/>
                </a:solidFill>
              </a:rPr>
              <a:t>承辦人員◯◯◯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TW" sz="2000" b="0" i="0" u="none" strike="noStrike" dirty="0" err="1">
                <a:solidFill>
                  <a:schemeClr val="tx1"/>
                </a:solidFill>
                <a:effectLst/>
                <a:latin typeface="Oxygen" panose="02000503000000000000" pitchFamily="2" charset="0"/>
              </a:rPr>
              <a:t>Nantou@nantou.gov.tw</a:t>
            </a:r>
            <a:endParaRPr lang="en-US" altLang="zh-TW" sz="2000" b="0" i="0" u="none" strike="noStrike" dirty="0">
              <a:solidFill>
                <a:schemeClr val="tx1"/>
              </a:solidFill>
              <a:effectLst/>
              <a:latin typeface="Oxygen" panose="02000503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TW" sz="2000" b="0" i="0" u="none" strike="noStrike" dirty="0">
                <a:solidFill>
                  <a:schemeClr val="tx1"/>
                </a:solidFill>
                <a:effectLst/>
                <a:latin typeface="Oxygen" panose="02000503000000000000" pitchFamily="2" charset="0"/>
              </a:rPr>
              <a:t>(049) 2222106 #9</a:t>
            </a:r>
            <a:endParaRPr kumimoji="1" lang="zh-TW" altLang="en-US" sz="2000" dirty="0">
              <a:solidFill>
                <a:schemeClr val="tx1"/>
              </a:solidFill>
              <a:latin typeface="Oxygen" panose="02000503000000000000" pitchFamily="2" charset="0"/>
            </a:endParaRPr>
          </a:p>
        </p:txBody>
      </p:sp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616F21BB-03CD-8741-9621-52307AC709E6}"/>
              </a:ext>
            </a:extLst>
          </p:cNvPr>
          <p:cNvSpPr txBox="1">
            <a:spLocks/>
          </p:cNvSpPr>
          <p:nvPr/>
        </p:nvSpPr>
        <p:spPr>
          <a:xfrm>
            <a:off x="6582506" y="1863524"/>
            <a:ext cx="4812323" cy="1470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317EE1"/>
              </a:buClr>
              <a:buFont typeface="Wingdings" pitchFamily="2" charset="2"/>
              <a:buNone/>
              <a:defRPr sz="2800" kern="1200">
                <a:solidFill>
                  <a:schemeClr val="accent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17EE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kumimoji="1" lang="en-US" altLang="zh-TW" sz="5400" b="1" dirty="0">
                <a:solidFill>
                  <a:srgbClr val="317EE1"/>
                </a:solidFill>
              </a:rPr>
              <a:t>Thank you!</a:t>
            </a:r>
            <a:endParaRPr kumimoji="1" lang="zh-TW" altLang="en-US" sz="4800" b="1" dirty="0">
              <a:solidFill>
                <a:srgbClr val="317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5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B634A28-BE64-3F2C-0752-13F6C693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章節標題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2DCF3C-434F-02D6-DABD-CD20F9E17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728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9CBE0F20-A924-E3D2-EE47-A28DFF3D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段落標題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7F847235-505C-D57E-4FF3-602DDBF90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9857" y="3680790"/>
            <a:ext cx="3043099" cy="2760663"/>
          </a:xfrm>
        </p:spPr>
        <p:txBody>
          <a:bodyPr/>
          <a:lstStyle/>
          <a:p>
            <a:pPr algn="ctr"/>
            <a:r>
              <a:rPr lang="zh-TW" altLang="en-US"/>
              <a:t>內文說明</a:t>
            </a:r>
            <a:endParaRPr lang="en-US" altLang="zh-TW"/>
          </a:p>
          <a:p>
            <a:pPr algn="ctr"/>
            <a:r>
              <a:rPr lang="zh-TW" altLang="en-US"/>
              <a:t>內文說明</a:t>
            </a:r>
          </a:p>
          <a:p>
            <a:pPr algn="ctr"/>
            <a:r>
              <a:rPr lang="zh-TW" altLang="en-US"/>
              <a:t>內文說明</a:t>
            </a:r>
          </a:p>
          <a:p>
            <a:pPr algn="ctr"/>
            <a:endParaRPr lang="zh-TW" altLang="en-US" dirty="0"/>
          </a:p>
        </p:txBody>
      </p:sp>
      <p:sp>
        <p:nvSpPr>
          <p:cNvPr id="12" name="00">
            <a:extLst>
              <a:ext uri="{FF2B5EF4-FFF2-40B4-BE49-F238E27FC236}">
                <a16:creationId xmlns:a16="http://schemas.microsoft.com/office/drawing/2014/main" id="{A5441359-2B97-1AEF-D446-4CD96D450EF8}"/>
              </a:ext>
            </a:extLst>
          </p:cNvPr>
          <p:cNvSpPr txBox="1"/>
          <p:nvPr/>
        </p:nvSpPr>
        <p:spPr>
          <a:xfrm>
            <a:off x="1029858" y="1491977"/>
            <a:ext cx="3043098" cy="2026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8000">
                <a:solidFill>
                  <a:srgbClr val="C09860"/>
                </a:solidFill>
              </a:defRPr>
            </a:lvl1pPr>
          </a:lstStyle>
          <a:p>
            <a:pPr algn="ctr"/>
            <a:r>
              <a:rPr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0</a:t>
            </a:r>
            <a:r>
              <a:rPr lang="en-US" altLang="zh-TW"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1</a:t>
            </a:r>
            <a:endParaRPr sz="12500" b="1" dirty="0">
              <a:solidFill>
                <a:srgbClr val="317EE1"/>
              </a:solidFill>
              <a:latin typeface="Oxygen" panose="02000503000000000000" pitchFamily="2" charset="0"/>
              <a:ea typeface="Source Han Sans TC Heavy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00">
            <a:extLst>
              <a:ext uri="{FF2B5EF4-FFF2-40B4-BE49-F238E27FC236}">
                <a16:creationId xmlns:a16="http://schemas.microsoft.com/office/drawing/2014/main" id="{15164935-C0BF-4BE3-6685-951B225E15BD}"/>
              </a:ext>
            </a:extLst>
          </p:cNvPr>
          <p:cNvSpPr txBox="1"/>
          <p:nvPr/>
        </p:nvSpPr>
        <p:spPr>
          <a:xfrm>
            <a:off x="4592423" y="1491977"/>
            <a:ext cx="3043098" cy="2026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8000">
                <a:solidFill>
                  <a:srgbClr val="C09860"/>
                </a:solidFill>
              </a:defRPr>
            </a:lvl1pPr>
          </a:lstStyle>
          <a:p>
            <a:pPr algn="ctr"/>
            <a:r>
              <a:rPr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0</a:t>
            </a:r>
            <a:r>
              <a:rPr lang="en-US" altLang="zh-TW"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2</a:t>
            </a:r>
            <a:endParaRPr sz="12500" b="1" dirty="0">
              <a:solidFill>
                <a:srgbClr val="317EE1"/>
              </a:solidFill>
              <a:latin typeface="Oxygen" panose="02000503000000000000" pitchFamily="2" charset="0"/>
              <a:ea typeface="Source Han Sans TC Heavy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BA956E5D-9A6C-6FD7-C571-0C3C578879AE}"/>
              </a:ext>
            </a:extLst>
          </p:cNvPr>
          <p:cNvSpPr txBox="1"/>
          <p:nvPr/>
        </p:nvSpPr>
        <p:spPr>
          <a:xfrm>
            <a:off x="8154988" y="1491977"/>
            <a:ext cx="3043098" cy="2026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18000">
                <a:solidFill>
                  <a:srgbClr val="C09860"/>
                </a:solidFill>
              </a:defRPr>
            </a:lvl1pPr>
          </a:lstStyle>
          <a:p>
            <a:pPr algn="ctr"/>
            <a:r>
              <a:rPr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0</a:t>
            </a:r>
            <a:r>
              <a:rPr lang="en-US" sz="12500" b="1" dirty="0">
                <a:solidFill>
                  <a:srgbClr val="317EE1"/>
                </a:solidFill>
                <a:latin typeface="Oxygen" panose="02000503000000000000" pitchFamily="2" charset="0"/>
                <a:ea typeface="Source Han Sans TC Heavy" panose="020B0500000000000000" pitchFamily="34" charset="-128"/>
                <a:cs typeface="Arial" panose="020B0604020202020204" pitchFamily="34" charset="0"/>
              </a:rPr>
              <a:t>3</a:t>
            </a:r>
            <a:endParaRPr sz="12500" b="1" dirty="0">
              <a:solidFill>
                <a:srgbClr val="317EE1"/>
              </a:solidFill>
              <a:latin typeface="Oxygen" panose="02000503000000000000" pitchFamily="2" charset="0"/>
              <a:ea typeface="Source Han Sans TC Heavy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8" name="日期版面配置區 17">
            <a:extLst>
              <a:ext uri="{FF2B5EF4-FFF2-40B4-BE49-F238E27FC236}">
                <a16:creationId xmlns:a16="http://schemas.microsoft.com/office/drawing/2014/main" id="{6E628F01-0F48-B771-81DB-EEFF3321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199-8367-674C-95DA-E1ACBA36FBF2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9" name="頁尾版面配置區 18">
            <a:extLst>
              <a:ext uri="{FF2B5EF4-FFF2-40B4-BE49-F238E27FC236}">
                <a16:creationId xmlns:a16="http://schemas.microsoft.com/office/drawing/2014/main" id="{2CBBC8E7-D237-3C52-E2B0-EDB8EC36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  <a:endParaRPr kumimoji="1" lang="zh-TW" altLang="en-US" dirty="0"/>
          </a:p>
        </p:txBody>
      </p:sp>
      <p:sp>
        <p:nvSpPr>
          <p:cNvPr id="20" name="投影片編號版面配置區 19">
            <a:extLst>
              <a:ext uri="{FF2B5EF4-FFF2-40B4-BE49-F238E27FC236}">
                <a16:creationId xmlns:a16="http://schemas.microsoft.com/office/drawing/2014/main" id="{EA538363-938A-42AC-4040-4F0E6F59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3</a:t>
            </a:fld>
            <a:endParaRPr kumimoji="1" lang="zh-TW" altLang="en-US"/>
          </a:p>
        </p:txBody>
      </p:sp>
      <p:sp>
        <p:nvSpPr>
          <p:cNvPr id="21" name="內容版面配置區 8">
            <a:extLst>
              <a:ext uri="{FF2B5EF4-FFF2-40B4-BE49-F238E27FC236}">
                <a16:creationId xmlns:a16="http://schemas.microsoft.com/office/drawing/2014/main" id="{16951C08-095E-8A98-0272-81A400C0985D}"/>
              </a:ext>
            </a:extLst>
          </p:cNvPr>
          <p:cNvSpPr txBox="1">
            <a:spLocks/>
          </p:cNvSpPr>
          <p:nvPr/>
        </p:nvSpPr>
        <p:spPr>
          <a:xfrm>
            <a:off x="4574450" y="3680790"/>
            <a:ext cx="3043099" cy="276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317EE1"/>
              </a:buClr>
              <a:buFont typeface="Wingdings" pitchFamily="2" charset="2"/>
              <a:buChar char="u"/>
              <a:defRPr sz="2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17EE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/>
              <a:t>內文說明</a:t>
            </a:r>
            <a:endParaRPr lang="en-US" altLang="zh-TW" dirty="0"/>
          </a:p>
          <a:p>
            <a:pPr algn="ctr"/>
            <a:r>
              <a:rPr lang="zh-TW" altLang="en-US" dirty="0"/>
              <a:t>內文說明</a:t>
            </a:r>
          </a:p>
          <a:p>
            <a:pPr algn="ctr"/>
            <a:r>
              <a:rPr lang="zh-TW" altLang="en-US" dirty="0"/>
              <a:t>內文說明</a:t>
            </a:r>
          </a:p>
          <a:p>
            <a:pPr algn="ctr"/>
            <a:endParaRPr lang="zh-TW" altLang="en-US" dirty="0"/>
          </a:p>
        </p:txBody>
      </p:sp>
      <p:sp>
        <p:nvSpPr>
          <p:cNvPr id="22" name="內容版面配置區 8">
            <a:extLst>
              <a:ext uri="{FF2B5EF4-FFF2-40B4-BE49-F238E27FC236}">
                <a16:creationId xmlns:a16="http://schemas.microsoft.com/office/drawing/2014/main" id="{C2CFF931-4764-6D1B-7229-2BA53CCFA6A1}"/>
              </a:ext>
            </a:extLst>
          </p:cNvPr>
          <p:cNvSpPr txBox="1">
            <a:spLocks/>
          </p:cNvSpPr>
          <p:nvPr/>
        </p:nvSpPr>
        <p:spPr>
          <a:xfrm>
            <a:off x="8154987" y="3680790"/>
            <a:ext cx="3043099" cy="276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317EE1"/>
              </a:buClr>
              <a:buFont typeface="Wingdings" pitchFamily="2" charset="2"/>
              <a:buChar char="u"/>
              <a:defRPr sz="2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317EE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oto Sans TC" panose="020B0500000000000000" pitchFamily="34" charset="-128"/>
                <a:ea typeface="Noto Sans TC" panose="020B05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/>
              <a:t>內文說明</a:t>
            </a:r>
            <a:endParaRPr lang="en-US" altLang="zh-TW" dirty="0"/>
          </a:p>
          <a:p>
            <a:pPr algn="ctr"/>
            <a:r>
              <a:rPr lang="zh-TW" altLang="en-US" dirty="0"/>
              <a:t>內文說明</a:t>
            </a:r>
          </a:p>
          <a:p>
            <a:pPr algn="ctr"/>
            <a:r>
              <a:rPr lang="zh-TW" altLang="en-US" dirty="0"/>
              <a:t>內文說明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343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CEE6F54-64B0-32F0-FE76-65E9E54D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段落標題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6425DB99-EBD4-E233-B33A-12F190D2F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2400" dirty="0"/>
              <a:t>內文內文內文內文內文</a:t>
            </a:r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r>
              <a:rPr lang="zh-TW" altLang="en-US" sz="2400" dirty="0"/>
              <a:t>內文內文內文內文內文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2400" dirty="0"/>
          </a:p>
        </p:txBody>
      </p:sp>
      <p:graphicFrame>
        <p:nvGraphicFramePr>
          <p:cNvPr id="13" name="內容版面配置區 12">
            <a:extLst>
              <a:ext uri="{FF2B5EF4-FFF2-40B4-BE49-F238E27FC236}">
                <a16:creationId xmlns:a16="http://schemas.microsoft.com/office/drawing/2014/main" id="{95CD37DF-BD5D-879B-E4FC-A58E9DB0C8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5291277"/>
              </p:ext>
            </p:extLst>
          </p:nvPr>
        </p:nvGraphicFramePr>
        <p:xfrm>
          <a:off x="6172200" y="1690689"/>
          <a:ext cx="5181600" cy="412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日期版面配置區 9">
            <a:extLst>
              <a:ext uri="{FF2B5EF4-FFF2-40B4-BE49-F238E27FC236}">
                <a16:creationId xmlns:a16="http://schemas.microsoft.com/office/drawing/2014/main" id="{5C3A47BF-F751-C8C1-C090-27629CF7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3E06-0A20-FB4F-9C0A-0EFDDDB8950C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ED4525D1-47FE-4BAF-E969-D81A01CE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F4E06A49-8194-4DF7-3E73-F0108D06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099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CEE6F54-64B0-32F0-FE76-65E9E54D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段落標題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6425DB99-EBD4-E233-B33A-12F190D2F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2400" dirty="0"/>
              <a:t>內文內文內文內文內文</a:t>
            </a:r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r>
              <a:rPr lang="zh-TW" altLang="en-US" sz="2400" dirty="0"/>
              <a:t>內文內文內文內文內文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內文</a:t>
            </a:r>
            <a:endParaRPr lang="zh-TW" altLang="en-US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lvl="2"/>
            <a:r>
              <a:rPr lang="zh-TW" altLang="en-US" sz="1800" dirty="0"/>
              <a:t>內文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10" name="日期版面配置區 9">
            <a:extLst>
              <a:ext uri="{FF2B5EF4-FFF2-40B4-BE49-F238E27FC236}">
                <a16:creationId xmlns:a16="http://schemas.microsoft.com/office/drawing/2014/main" id="{5C3A47BF-F751-C8C1-C090-27629CF7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AF8-90D8-CE49-B521-160E707588C2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ED4525D1-47FE-4BAF-E969-D81A01CE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F4E06A49-8194-4DF7-3E73-F0108D06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5</a:t>
            </a:fld>
            <a:endParaRPr kumimoji="1"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2056555-8C54-0816-45BB-BE374F2817D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9137197"/>
              </p:ext>
            </p:extLst>
          </p:nvPr>
        </p:nvGraphicFramePr>
        <p:xfrm>
          <a:off x="6172200" y="795130"/>
          <a:ext cx="5181600" cy="51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25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F0655E-142C-BDF0-0410-31317267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592A-FDB7-6D4A-9570-41418E538365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251C54-7E8C-2731-A7B8-7C0E9659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AC95C7-C3E9-2735-BC92-625F972B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6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9A96C6D-0176-9562-A3E4-711267E4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030" y="1208627"/>
            <a:ext cx="6791003" cy="45273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4ABAAA1-C410-5171-9C60-C1A76ECDF7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5353" y="1208627"/>
            <a:ext cx="3330560" cy="222037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8EF88D5-ABF9-51B5-BC45-9A7527BA2C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5351" y="3515587"/>
            <a:ext cx="3330562" cy="22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4F83A377-3884-0C10-9CF9-3D30FA1F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需特別強調文字</a:t>
            </a:r>
          </a:p>
        </p:txBody>
      </p:sp>
    </p:spTree>
    <p:extLst>
      <p:ext uri="{BB962C8B-B14F-4D97-AF65-F5344CB8AC3E}">
        <p14:creationId xmlns:p14="http://schemas.microsoft.com/office/powerpoint/2010/main" val="40821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D49892D6-C013-7B3D-A550-AFB806DE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輔助文字</a:t>
            </a:r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A9924CE0-014D-441C-3920-2AABE852D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645109"/>
              </p:ext>
            </p:extLst>
          </p:nvPr>
        </p:nvGraphicFramePr>
        <p:xfrm>
          <a:off x="5183188" y="987425"/>
          <a:ext cx="6389685" cy="488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895">
                  <a:extLst>
                    <a:ext uri="{9D8B030D-6E8A-4147-A177-3AD203B41FA5}">
                      <a16:colId xmlns:a16="http://schemas.microsoft.com/office/drawing/2014/main" val="213611249"/>
                    </a:ext>
                  </a:extLst>
                </a:gridCol>
                <a:gridCol w="2129895">
                  <a:extLst>
                    <a:ext uri="{9D8B030D-6E8A-4147-A177-3AD203B41FA5}">
                      <a16:colId xmlns:a16="http://schemas.microsoft.com/office/drawing/2014/main" val="3615727350"/>
                    </a:ext>
                  </a:extLst>
                </a:gridCol>
                <a:gridCol w="2129895">
                  <a:extLst>
                    <a:ext uri="{9D8B030D-6E8A-4147-A177-3AD203B41FA5}">
                      <a16:colId xmlns:a16="http://schemas.microsoft.com/office/drawing/2014/main" val="3394471181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dirty="0">
                          <a:latin typeface="Noto Sans TC Medium" panose="020B0500000000000000" pitchFamily="34" charset="-128"/>
                          <a:ea typeface="Noto Sans TC Medium" panose="020B0500000000000000" pitchFamily="34" charset="-128"/>
                        </a:rPr>
                        <a:t>表格內容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>
                          <a:latin typeface="Noto Sans TC Medium" panose="020B0500000000000000" pitchFamily="34" charset="-128"/>
                          <a:ea typeface="Noto Sans TC Medium" panose="020B0500000000000000" pitchFamily="34" charset="-128"/>
                        </a:rPr>
                        <a:t>表格內容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>
                          <a:latin typeface="Noto Sans TC Medium" panose="020B0500000000000000" pitchFamily="34" charset="-128"/>
                          <a:ea typeface="Noto Sans TC Medium" panose="020B0500000000000000" pitchFamily="34" charset="-128"/>
                        </a:rPr>
                        <a:t>表格內容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85151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1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83033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2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25732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3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81305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Noto Sans TC" panose="020B0500000000000000" pitchFamily="34" charset="-128"/>
                          <a:ea typeface="Noto Sans TC" panose="020B0500000000000000" pitchFamily="34" charset="-128"/>
                        </a:rPr>
                        <a:t>4</a:t>
                      </a:r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Noto Sans TC" panose="020B0500000000000000" pitchFamily="34" charset="-128"/>
                        <a:ea typeface="Noto Sans TC" panose="020B0500000000000000" pitchFamily="34" charset="-12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276"/>
                  </a:ext>
                </a:extLst>
              </a:tr>
            </a:tbl>
          </a:graphicData>
        </a:graphic>
      </p:graphicFrame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D059EA8-4FCB-05AA-4457-E2214AA17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內文內文內文</a:t>
            </a:r>
            <a:endParaRPr lang="en-US" altLang="zh-TW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61F541-6CF3-2AC3-A5FF-C59D4BB7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AC86-5E00-D041-97D2-11CA8505FFAB}" type="datetime1">
              <a:rPr lang="zh-TW" altLang="en-US" smtClean="0"/>
              <a:t>2023/11/2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43BE59-0CB9-E8E5-9DBD-E13F8447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◯◯◯◯◯處 ◯◯◯ 科  </a:t>
            </a:r>
            <a:r>
              <a:rPr lang="en-US" altLang="zh-TW"/>
              <a:t>/  </a:t>
            </a:r>
            <a:r>
              <a:rPr lang="zh-TW" altLang="en-US"/>
              <a:t>承辦人員◯◯◯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B79337-680E-4D12-6019-DE0A40ED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47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880E86E8-4D85-09BC-7778-ED73B82A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段落標題</a:t>
            </a:r>
          </a:p>
        </p:txBody>
      </p:sp>
      <p:sp>
        <p:nvSpPr>
          <p:cNvPr id="9" name="直排文字版面配置區 8">
            <a:extLst>
              <a:ext uri="{FF2B5EF4-FFF2-40B4-BE49-F238E27FC236}">
                <a16:creationId xmlns:a16="http://schemas.microsoft.com/office/drawing/2014/main" id="{1832A7A2-1618-D217-0CFD-B9179D237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0" y="1690688"/>
            <a:ext cx="4114800" cy="407304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r>
              <a:rPr lang="zh-TW" altLang="en-US" sz="2400" dirty="0"/>
              <a:t>直排內文</a:t>
            </a:r>
          </a:p>
          <a:p>
            <a:r>
              <a:rPr lang="zh-TW" altLang="en-US" sz="2400" dirty="0"/>
              <a:t>直排內文</a:t>
            </a:r>
            <a:endParaRPr lang="en-US" altLang="zh-TW" sz="2400" dirty="0"/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r>
              <a:rPr lang="zh-TW" altLang="en-US" sz="2000" dirty="0"/>
              <a:t>直排內文</a:t>
            </a:r>
          </a:p>
          <a:p>
            <a:pPr lvl="1"/>
            <a:endParaRPr lang="zh-TW" altLang="en-US" sz="2000" dirty="0"/>
          </a:p>
          <a:p>
            <a:endParaRPr lang="en-US" altLang="zh-TW" sz="2000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3F2B52-8C57-7356-0FA5-35904271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82F7-469C-6944-94F7-0CC9B5C62F4F}" type="datetime1">
              <a:rPr kumimoji="1" lang="zh-TW" altLang="en-US" smtClean="0"/>
              <a:t>2023/11/2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A71912-1CE3-419A-78B2-66F7748F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TW" altLang="en-US"/>
              <a:t>◯◯◯◯◯處 ◯◯◯ 科  </a:t>
            </a:r>
            <a:r>
              <a:rPr kumimoji="1" lang="en-US" altLang="zh-TW"/>
              <a:t>/  </a:t>
            </a:r>
            <a:r>
              <a:rPr kumimoji="1" lang="zh-TW" altLang="en-US"/>
              <a:t>承辦人員◯◯◯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2D34B1-5CBA-CF6E-4C17-7B12C13C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5D7C-6173-5140-82F4-0BA7B906A956}" type="slidenum">
              <a:rPr kumimoji="1" lang="zh-TW" altLang="en-US" smtClean="0"/>
              <a:t>9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1FD8D73-B99F-F9B9-DEDD-8768C5085F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1690688"/>
            <a:ext cx="6109564" cy="40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南投縣政府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7EE1"/>
      </a:accent1>
      <a:accent2>
        <a:srgbClr val="FF7145"/>
      </a:accent2>
      <a:accent3>
        <a:srgbClr val="A5A5A5"/>
      </a:accent3>
      <a:accent4>
        <a:srgbClr val="FFC000"/>
      </a:accent4>
      <a:accent5>
        <a:srgbClr val="307EE1"/>
      </a:accent5>
      <a:accent6>
        <a:srgbClr val="FF7145"/>
      </a:accent6>
      <a:hlink>
        <a:srgbClr val="0080E8"/>
      </a:hlink>
      <a:folHlink>
        <a:srgbClr val="954F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1033</TotalTime>
  <Words>280</Words>
  <Application>Microsoft Macintosh PowerPoint</Application>
  <PresentationFormat>寬螢幕</PresentationFormat>
  <Paragraphs>84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Noto Sans TC</vt:lpstr>
      <vt:lpstr>Noto Sans TC Medium</vt:lpstr>
      <vt:lpstr>Arial</vt:lpstr>
      <vt:lpstr>Calibri</vt:lpstr>
      <vt:lpstr>Oxygen</vt:lpstr>
      <vt:lpstr>Wingdings</vt:lpstr>
      <vt:lpstr>Office 佈景主題</vt:lpstr>
      <vt:lpstr>投影片主標題</vt:lpstr>
      <vt:lpstr>章節標題</vt:lpstr>
      <vt:lpstr>段落標題</vt:lpstr>
      <vt:lpstr>段落標題</vt:lpstr>
      <vt:lpstr>段落標題</vt:lpstr>
      <vt:lpstr>PowerPoint 簡報</vt:lpstr>
      <vt:lpstr>需特別強調文字</vt:lpstr>
      <vt:lpstr>輔助文字</vt:lpstr>
      <vt:lpstr>段落標題</vt:lpstr>
      <vt:lpstr>直排段落標題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11</cp:revision>
  <dcterms:created xsi:type="dcterms:W3CDTF">2023-10-29T16:31:33Z</dcterms:created>
  <dcterms:modified xsi:type="dcterms:W3CDTF">2023-11-02T17:37:57Z</dcterms:modified>
</cp:coreProperties>
</file>