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10229850" cy="14662150"/>
  <p:defaultTextStyle>
    <a:defPPr>
      <a:defRPr lang="zh-TW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539" y="-8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2204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6604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6891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5919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3578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5378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9551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803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452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0482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0866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BA33B-0EAA-41AB-B8BF-1A9E543ADC90}" type="datetimeFigureOut">
              <a:rPr lang="zh-TW" altLang="en-US" smtClean="0"/>
              <a:pPr/>
              <a:t>2015/11/3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1518-56D2-49AF-BE5A-2471E773E0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1984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111" y="360362"/>
            <a:ext cx="8928993" cy="1194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4642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A3 紙張 (297x420 公釐)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User</cp:lastModifiedBy>
  <cp:revision>2</cp:revision>
  <dcterms:created xsi:type="dcterms:W3CDTF">2015-09-22T15:21:44Z</dcterms:created>
  <dcterms:modified xsi:type="dcterms:W3CDTF">2015-11-03T01:22:18Z</dcterms:modified>
</cp:coreProperties>
</file>