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36"/>
  </p:notesMasterIdLst>
  <p:handoutMasterIdLst>
    <p:handoutMasterId r:id="rId37"/>
  </p:handoutMasterIdLst>
  <p:sldIdLst>
    <p:sldId id="528" r:id="rId2"/>
    <p:sldId id="565" r:id="rId3"/>
    <p:sldId id="566" r:id="rId4"/>
    <p:sldId id="515" r:id="rId5"/>
    <p:sldId id="516" r:id="rId6"/>
    <p:sldId id="547" r:id="rId7"/>
    <p:sldId id="548" r:id="rId8"/>
    <p:sldId id="549" r:id="rId9"/>
    <p:sldId id="560" r:id="rId10"/>
    <p:sldId id="551" r:id="rId11"/>
    <p:sldId id="552" r:id="rId12"/>
    <p:sldId id="553" r:id="rId13"/>
    <p:sldId id="554" r:id="rId14"/>
    <p:sldId id="555" r:id="rId15"/>
    <p:sldId id="556" r:id="rId16"/>
    <p:sldId id="557" r:id="rId17"/>
    <p:sldId id="494" r:id="rId18"/>
    <p:sldId id="497" r:id="rId19"/>
    <p:sldId id="498" r:id="rId20"/>
    <p:sldId id="562" r:id="rId21"/>
    <p:sldId id="563" r:id="rId22"/>
    <p:sldId id="570" r:id="rId23"/>
    <p:sldId id="571" r:id="rId24"/>
    <p:sldId id="572" r:id="rId25"/>
    <p:sldId id="583" r:id="rId26"/>
    <p:sldId id="574" r:id="rId27"/>
    <p:sldId id="576" r:id="rId28"/>
    <p:sldId id="577" r:id="rId29"/>
    <p:sldId id="584" r:id="rId30"/>
    <p:sldId id="578" r:id="rId31"/>
    <p:sldId id="579" r:id="rId32"/>
    <p:sldId id="580" r:id="rId33"/>
    <p:sldId id="581" r:id="rId34"/>
    <p:sldId id="582" r:id="rId35"/>
  </p:sldIdLst>
  <p:sldSz cx="9144000" cy="6858000" type="screen4x3"/>
  <p:notesSz cx="6797675" cy="9874250"/>
  <p:defaultTextStyle>
    <a:defPPr>
      <a:defRPr lang="zh-TW"/>
    </a:defPPr>
    <a:lvl1pPr algn="l" rtl="0" fontAlgn="base">
      <a:spcBef>
        <a:spcPct val="0"/>
      </a:spcBef>
      <a:spcAft>
        <a:spcPct val="0"/>
      </a:spcAft>
      <a:defRPr kumimoji="1" kern="1200">
        <a:solidFill>
          <a:schemeClr val="tx1"/>
        </a:solidFill>
        <a:latin typeface="Verdana" panose="020B0604030504040204" pitchFamily="34"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Verdana" panose="020B0604030504040204" pitchFamily="34"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Verdana" panose="020B0604030504040204" pitchFamily="34"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Verdana" panose="020B0604030504040204" pitchFamily="34"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Verdana" panose="020B060403050404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Verdana" panose="020B060403050404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Verdana" panose="020B060403050404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Verdana" panose="020B060403050404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Verdana" panose="020B060403050404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8" d="100"/>
          <a:sy n="128" d="100"/>
        </p:scale>
        <p:origin x="1134"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4041CA-61C0-4989-8AB7-613A54AB506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TW" altLang="en-US"/>
        </a:p>
      </dgm:t>
    </dgm:pt>
    <dgm:pt modelId="{A02F2BDF-980F-4307-B837-0F0A2D5405B7}">
      <dgm:prSet custT="1"/>
      <dgm:spPr/>
      <dgm:t>
        <a:bodyPr/>
        <a:lstStyle/>
        <a:p>
          <a:pPr rtl="0"/>
          <a:r>
            <a:rPr lang="zh-TW" altLang="en-US" sz="2000" dirty="0">
              <a:solidFill>
                <a:schemeClr val="tx2">
                  <a:lumMod val="10000"/>
                </a:schemeClr>
              </a:solidFill>
              <a:latin typeface="微軟正黑體" panose="020B0604030504040204" pitchFamily="34" charset="-120"/>
              <a:ea typeface="微軟正黑體" panose="020B0604030504040204" pitchFamily="34" charset="-120"/>
            </a:rPr>
            <a:t>表明「不願意」及確保自己安全</a:t>
          </a:r>
        </a:p>
      </dgm:t>
    </dgm:pt>
    <dgm:pt modelId="{9AAB1279-9E2B-433F-8F4D-124D6345D477}" type="parTrans" cxnId="{A0B1E32E-9F04-4345-A01A-F15433433125}">
      <dgm:prSet/>
      <dgm:spPr/>
      <dgm:t>
        <a:bodyPr/>
        <a:lstStyle/>
        <a:p>
          <a:endParaRPr lang="zh-TW" altLang="en-US">
            <a:solidFill>
              <a:schemeClr val="tx2">
                <a:lumMod val="10000"/>
              </a:schemeClr>
            </a:solidFill>
          </a:endParaRPr>
        </a:p>
      </dgm:t>
    </dgm:pt>
    <dgm:pt modelId="{E1A95FE6-938D-4927-BC27-8EE1D27742D0}" type="sibTrans" cxnId="{A0B1E32E-9F04-4345-A01A-F15433433125}">
      <dgm:prSet/>
      <dgm:spPr/>
      <dgm:t>
        <a:bodyPr/>
        <a:lstStyle/>
        <a:p>
          <a:endParaRPr lang="zh-TW" altLang="en-US">
            <a:solidFill>
              <a:schemeClr val="tx2">
                <a:lumMod val="10000"/>
              </a:schemeClr>
            </a:solidFill>
          </a:endParaRPr>
        </a:p>
      </dgm:t>
    </dgm:pt>
    <dgm:pt modelId="{714B2AAB-06A6-4EA8-A4EE-C168087E2FF6}">
      <dgm:prSet custT="1"/>
      <dgm:spPr/>
      <dgm:t>
        <a:bodyPr/>
        <a:lstStyle/>
        <a:p>
          <a:pPr rtl="0"/>
          <a:r>
            <a:rPr lang="zh-TW" altLang="en-US" sz="1800" b="1" dirty="0">
              <a:solidFill>
                <a:schemeClr val="tx2">
                  <a:lumMod val="10000"/>
                </a:schemeClr>
              </a:solidFill>
              <a:latin typeface="微軟正黑體" panose="020B0604030504040204" pitchFamily="34" charset="-120"/>
              <a:ea typeface="微軟正黑體" panose="020B0604030504040204" pitchFamily="34" charset="-120"/>
            </a:rPr>
            <a:t>蒐集證據或記錄</a:t>
          </a:r>
          <a:r>
            <a:rPr lang="zh-TW" altLang="en-US" sz="1800" dirty="0">
              <a:solidFill>
                <a:schemeClr val="tx2">
                  <a:lumMod val="10000"/>
                </a:schemeClr>
              </a:solidFill>
              <a:latin typeface="微軟正黑體" panose="020B0604030504040204" pitchFamily="34" charset="-120"/>
              <a:ea typeface="微軟正黑體" panose="020B0604030504040204" pitchFamily="34" charset="-120"/>
            </a:rPr>
            <a:t>：盡量記錄發生性騷擾事件的具體細節，包括時間、地點、涉事人的身分和行為描述等</a:t>
          </a:r>
        </a:p>
      </dgm:t>
    </dgm:pt>
    <dgm:pt modelId="{0DC8905C-6017-4ADF-8386-724CCF417523}" type="parTrans" cxnId="{1619CFE5-7731-4508-99C3-C3B9725532D7}">
      <dgm:prSet/>
      <dgm:spPr/>
      <dgm:t>
        <a:bodyPr/>
        <a:lstStyle/>
        <a:p>
          <a:endParaRPr lang="zh-TW" altLang="en-US">
            <a:solidFill>
              <a:schemeClr val="tx2">
                <a:lumMod val="10000"/>
              </a:schemeClr>
            </a:solidFill>
          </a:endParaRPr>
        </a:p>
      </dgm:t>
    </dgm:pt>
    <dgm:pt modelId="{601D10DA-0478-4131-8077-ABDC83E33043}" type="sibTrans" cxnId="{1619CFE5-7731-4508-99C3-C3B9725532D7}">
      <dgm:prSet/>
      <dgm:spPr/>
      <dgm:t>
        <a:bodyPr/>
        <a:lstStyle/>
        <a:p>
          <a:endParaRPr lang="zh-TW" altLang="en-US">
            <a:solidFill>
              <a:schemeClr val="tx2">
                <a:lumMod val="10000"/>
              </a:schemeClr>
            </a:solidFill>
          </a:endParaRPr>
        </a:p>
      </dgm:t>
    </dgm:pt>
    <dgm:pt modelId="{DB924AE2-9218-4511-B825-87F9DBB24AE9}">
      <dgm:prSet custT="1"/>
      <dgm:spPr/>
      <dgm:t>
        <a:bodyPr/>
        <a:lstStyle/>
        <a:p>
          <a:pPr rtl="0"/>
          <a:r>
            <a:rPr lang="zh-TW" altLang="en-US" sz="2000" dirty="0">
              <a:solidFill>
                <a:schemeClr val="tx2">
                  <a:lumMod val="10000"/>
                </a:schemeClr>
              </a:solidFill>
              <a:latin typeface="微軟正黑體" panose="020B0604030504040204" pitchFamily="34" charset="-120"/>
              <a:ea typeface="微軟正黑體" panose="020B0604030504040204" pitchFamily="34" charset="-120"/>
            </a:rPr>
            <a:t>向服務機關提出申訴</a:t>
          </a:r>
        </a:p>
      </dgm:t>
    </dgm:pt>
    <dgm:pt modelId="{03A72B20-B615-4BEB-9100-1EF44C0A07C1}" type="parTrans" cxnId="{771D4B7C-A9C4-45CD-B1E2-16675208A6CE}">
      <dgm:prSet/>
      <dgm:spPr/>
      <dgm:t>
        <a:bodyPr/>
        <a:lstStyle/>
        <a:p>
          <a:endParaRPr lang="zh-TW" altLang="en-US">
            <a:solidFill>
              <a:schemeClr val="tx2">
                <a:lumMod val="10000"/>
              </a:schemeClr>
            </a:solidFill>
          </a:endParaRPr>
        </a:p>
      </dgm:t>
    </dgm:pt>
    <dgm:pt modelId="{B956ED7E-1EE8-46EB-803A-5D90F2E3BE2B}" type="sibTrans" cxnId="{771D4B7C-A9C4-45CD-B1E2-16675208A6CE}">
      <dgm:prSet/>
      <dgm:spPr/>
      <dgm:t>
        <a:bodyPr/>
        <a:lstStyle/>
        <a:p>
          <a:endParaRPr lang="zh-TW" altLang="en-US">
            <a:solidFill>
              <a:schemeClr val="tx2">
                <a:lumMod val="10000"/>
              </a:schemeClr>
            </a:solidFill>
          </a:endParaRPr>
        </a:p>
      </dgm:t>
    </dgm:pt>
    <dgm:pt modelId="{D3C42C10-E7B7-4370-B4DF-A2385B557210}">
      <dgm:prSet custT="1"/>
      <dgm:spPr/>
      <dgm:t>
        <a:bodyPr/>
        <a:lstStyle/>
        <a:p>
          <a:pPr rtl="0"/>
          <a:endParaRPr lang="zh-TW" altLang="en-US" sz="1600" dirty="0">
            <a:solidFill>
              <a:schemeClr val="tx2">
                <a:lumMod val="10000"/>
              </a:schemeClr>
            </a:solidFill>
            <a:latin typeface="微軟正黑體" panose="020B0604030504040204" pitchFamily="34" charset="-120"/>
            <a:ea typeface="微軟正黑體" panose="020B0604030504040204" pitchFamily="34" charset="-120"/>
          </a:endParaRPr>
        </a:p>
      </dgm:t>
    </dgm:pt>
    <dgm:pt modelId="{52DAD77A-3874-4015-ABA6-81735FFD06C5}" type="parTrans" cxnId="{E30AC3F4-1916-4E4D-9F4C-ECD36D19BC6F}">
      <dgm:prSet/>
      <dgm:spPr/>
      <dgm:t>
        <a:bodyPr/>
        <a:lstStyle/>
        <a:p>
          <a:endParaRPr lang="zh-TW" altLang="en-US">
            <a:solidFill>
              <a:schemeClr val="tx2">
                <a:lumMod val="10000"/>
              </a:schemeClr>
            </a:solidFill>
          </a:endParaRPr>
        </a:p>
      </dgm:t>
    </dgm:pt>
    <dgm:pt modelId="{A9B93B8D-6621-4F90-B3FE-42BD1F07B4BF}" type="sibTrans" cxnId="{E30AC3F4-1916-4E4D-9F4C-ECD36D19BC6F}">
      <dgm:prSet/>
      <dgm:spPr/>
      <dgm:t>
        <a:bodyPr/>
        <a:lstStyle/>
        <a:p>
          <a:endParaRPr lang="zh-TW" altLang="en-US">
            <a:solidFill>
              <a:schemeClr val="tx2">
                <a:lumMod val="10000"/>
              </a:schemeClr>
            </a:solidFill>
          </a:endParaRPr>
        </a:p>
      </dgm:t>
    </dgm:pt>
    <dgm:pt modelId="{74A39FE8-BFC2-45DC-A7E1-049FFD857F7D}">
      <dgm:prSet custT="1"/>
      <dgm:spPr/>
      <dgm:t>
        <a:bodyPr/>
        <a:lstStyle/>
        <a:p>
          <a:pPr rtl="0"/>
          <a:r>
            <a:rPr lang="zh-TW" altLang="en-US" sz="2000" b="1" dirty="0">
              <a:solidFill>
                <a:schemeClr val="tx2">
                  <a:lumMod val="10000"/>
                </a:schemeClr>
              </a:solidFill>
              <a:latin typeface="微軟正黑體" panose="020B0604030504040204" pitchFamily="34" charset="-120"/>
              <a:ea typeface="微軟正黑體" panose="020B0604030504040204" pitchFamily="34" charset="-120"/>
            </a:rPr>
            <a:t>法律諮詢</a:t>
          </a:r>
          <a:r>
            <a:rPr lang="zh-TW" altLang="en-US" sz="2000" dirty="0">
              <a:solidFill>
                <a:schemeClr val="tx2">
                  <a:lumMod val="10000"/>
                </a:schemeClr>
              </a:solidFill>
              <a:latin typeface="微軟正黑體" panose="020B0604030504040204" pitchFamily="34" charset="-120"/>
              <a:ea typeface="微軟正黑體" panose="020B0604030504040204" pitchFamily="34" charset="-120"/>
            </a:rPr>
            <a:t>：可提起民事賠償、甚至刑事告訴，可向服務機關請求法律諮詢</a:t>
          </a:r>
        </a:p>
      </dgm:t>
    </dgm:pt>
    <dgm:pt modelId="{3AEB3B44-3509-4A1E-994B-CCE17F267D6A}" type="parTrans" cxnId="{C35AA661-971B-40AC-BB8D-F13B2635BB23}">
      <dgm:prSet/>
      <dgm:spPr/>
      <dgm:t>
        <a:bodyPr/>
        <a:lstStyle/>
        <a:p>
          <a:endParaRPr lang="zh-TW" altLang="en-US">
            <a:solidFill>
              <a:schemeClr val="tx2">
                <a:lumMod val="10000"/>
              </a:schemeClr>
            </a:solidFill>
          </a:endParaRPr>
        </a:p>
      </dgm:t>
    </dgm:pt>
    <dgm:pt modelId="{DF118AA1-CDB7-4A63-A145-2C52FD701450}" type="sibTrans" cxnId="{C35AA661-971B-40AC-BB8D-F13B2635BB23}">
      <dgm:prSet/>
      <dgm:spPr/>
      <dgm:t>
        <a:bodyPr/>
        <a:lstStyle/>
        <a:p>
          <a:endParaRPr lang="zh-TW" altLang="en-US">
            <a:solidFill>
              <a:schemeClr val="tx2">
                <a:lumMod val="10000"/>
              </a:schemeClr>
            </a:solidFill>
          </a:endParaRPr>
        </a:p>
      </dgm:t>
    </dgm:pt>
    <dgm:pt modelId="{991D651D-D3C3-4376-AA68-44363FD3A05C}" type="pres">
      <dgm:prSet presAssocID="{C64041CA-61C0-4989-8AB7-613A54AB506A}" presName="Name0" presStyleCnt="0">
        <dgm:presLayoutVars>
          <dgm:dir/>
          <dgm:resizeHandles val="exact"/>
        </dgm:presLayoutVars>
      </dgm:prSet>
      <dgm:spPr/>
      <dgm:t>
        <a:bodyPr/>
        <a:lstStyle/>
        <a:p>
          <a:endParaRPr lang="zh-TW" altLang="en-US"/>
        </a:p>
      </dgm:t>
    </dgm:pt>
    <dgm:pt modelId="{AD88DD3E-B29F-482A-93E6-19C8CA9B9DF4}" type="pres">
      <dgm:prSet presAssocID="{A02F2BDF-980F-4307-B837-0F0A2D5405B7}" presName="composite" presStyleCnt="0"/>
      <dgm:spPr/>
    </dgm:pt>
    <dgm:pt modelId="{1EFC4612-B37C-4922-B568-470CC404E395}" type="pres">
      <dgm:prSet presAssocID="{A02F2BDF-980F-4307-B837-0F0A2D5405B7}" presName="rect1" presStyleLbl="trAlignAcc1" presStyleIdx="0" presStyleCnt="5">
        <dgm:presLayoutVars>
          <dgm:bulletEnabled val="1"/>
        </dgm:presLayoutVars>
      </dgm:prSet>
      <dgm:spPr/>
      <dgm:t>
        <a:bodyPr/>
        <a:lstStyle/>
        <a:p>
          <a:endParaRPr lang="zh-TW" altLang="en-US"/>
        </a:p>
      </dgm:t>
    </dgm:pt>
    <dgm:pt modelId="{B91FB4A3-BFB0-4D67-8990-2F01E7DF12FE}" type="pres">
      <dgm:prSet presAssocID="{A02F2BDF-980F-4307-B837-0F0A2D5405B7}" presName="rect2"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t>
        <a:bodyPr/>
        <a:lstStyle/>
        <a:p>
          <a:endParaRPr lang="zh-TW" altLang="en-US"/>
        </a:p>
      </dgm:t>
    </dgm:pt>
    <dgm:pt modelId="{F3DB1B21-73EA-4C88-A454-6EE323FE9FF2}" type="pres">
      <dgm:prSet presAssocID="{E1A95FE6-938D-4927-BC27-8EE1D27742D0}" presName="sibTrans" presStyleCnt="0"/>
      <dgm:spPr/>
    </dgm:pt>
    <dgm:pt modelId="{C49C414B-334B-4CA9-97D1-EC6FF647132D}" type="pres">
      <dgm:prSet presAssocID="{714B2AAB-06A6-4EA8-A4EE-C168087E2FF6}" presName="composite" presStyleCnt="0"/>
      <dgm:spPr/>
    </dgm:pt>
    <dgm:pt modelId="{EB9F661A-990C-496D-82EF-4B9DC1818504}" type="pres">
      <dgm:prSet presAssocID="{714B2AAB-06A6-4EA8-A4EE-C168087E2FF6}" presName="rect1" presStyleLbl="trAlignAcc1" presStyleIdx="1" presStyleCnt="5" custScaleX="125676">
        <dgm:presLayoutVars>
          <dgm:bulletEnabled val="1"/>
        </dgm:presLayoutVars>
      </dgm:prSet>
      <dgm:spPr/>
      <dgm:t>
        <a:bodyPr/>
        <a:lstStyle/>
        <a:p>
          <a:endParaRPr lang="zh-TW" altLang="en-US"/>
        </a:p>
      </dgm:t>
    </dgm:pt>
    <dgm:pt modelId="{8F89F4B8-E039-4066-92D0-B8A7F9981E25}" type="pres">
      <dgm:prSet presAssocID="{714B2AAB-06A6-4EA8-A4EE-C168087E2FF6}" presName="rect2" presStyleLbl="fgImgPlace1" presStyleIdx="1" presStyleCnt="5" custLinFactNeighborX="-47909" custLinFactNeighborY="-4329"/>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t>
        <a:bodyPr/>
        <a:lstStyle/>
        <a:p>
          <a:endParaRPr lang="zh-TW" altLang="en-US"/>
        </a:p>
      </dgm:t>
    </dgm:pt>
    <dgm:pt modelId="{24426132-CFDB-41D2-91A0-AC9E93D65559}" type="pres">
      <dgm:prSet presAssocID="{601D10DA-0478-4131-8077-ABDC83E33043}" presName="sibTrans" presStyleCnt="0"/>
      <dgm:spPr/>
    </dgm:pt>
    <dgm:pt modelId="{664F144A-F0A6-4B3B-89D3-400DB8AF0217}" type="pres">
      <dgm:prSet presAssocID="{DB924AE2-9218-4511-B825-87F9DBB24AE9}" presName="composite" presStyleCnt="0"/>
      <dgm:spPr/>
    </dgm:pt>
    <dgm:pt modelId="{974C49DA-B469-4534-88D6-4E799B3A9E9E}" type="pres">
      <dgm:prSet presAssocID="{DB924AE2-9218-4511-B825-87F9DBB24AE9}" presName="rect1" presStyleLbl="trAlignAcc1" presStyleIdx="2" presStyleCnt="5">
        <dgm:presLayoutVars>
          <dgm:bulletEnabled val="1"/>
        </dgm:presLayoutVars>
      </dgm:prSet>
      <dgm:spPr/>
      <dgm:t>
        <a:bodyPr/>
        <a:lstStyle/>
        <a:p>
          <a:endParaRPr lang="zh-TW" altLang="en-US"/>
        </a:p>
      </dgm:t>
    </dgm:pt>
    <dgm:pt modelId="{BCAF0CFD-E198-4B33-A634-5F8305EC2006}" type="pres">
      <dgm:prSet presAssocID="{DB924AE2-9218-4511-B825-87F9DBB24AE9}" presName="rect2"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t>
        <a:bodyPr/>
        <a:lstStyle/>
        <a:p>
          <a:endParaRPr lang="zh-TW" altLang="en-US"/>
        </a:p>
      </dgm:t>
    </dgm:pt>
    <dgm:pt modelId="{F2A04CA1-5FC6-4647-A4D1-27C714467016}" type="pres">
      <dgm:prSet presAssocID="{B956ED7E-1EE8-46EB-803A-5D90F2E3BE2B}" presName="sibTrans" presStyleCnt="0"/>
      <dgm:spPr/>
    </dgm:pt>
    <dgm:pt modelId="{8EECC6DD-EFD1-4DC7-8442-8105E996D30E}" type="pres">
      <dgm:prSet presAssocID="{D3C42C10-E7B7-4370-B4DF-A2385B557210}" presName="composite" presStyleCnt="0"/>
      <dgm:spPr/>
    </dgm:pt>
    <dgm:pt modelId="{4CC00930-1FB8-438C-BF36-8EACB46FB56E}" type="pres">
      <dgm:prSet presAssocID="{D3C42C10-E7B7-4370-B4DF-A2385B557210}" presName="rect1" presStyleLbl="trAlignAcc1" presStyleIdx="3" presStyleCnt="5" custScaleX="122124" custScaleY="126192" custLinFactNeighborX="2952" custLinFactNeighborY="-163">
        <dgm:presLayoutVars>
          <dgm:bulletEnabled val="1"/>
        </dgm:presLayoutVars>
      </dgm:prSet>
      <dgm:spPr/>
      <dgm:t>
        <a:bodyPr/>
        <a:lstStyle/>
        <a:p>
          <a:endParaRPr lang="zh-TW" altLang="en-US"/>
        </a:p>
      </dgm:t>
    </dgm:pt>
    <dgm:pt modelId="{27140A10-A829-499F-A5DD-6A5257C10CF9}" type="pres">
      <dgm:prSet presAssocID="{D3C42C10-E7B7-4370-B4DF-A2385B557210}" presName="rect2" presStyleLbl="fgImgPlace1" presStyleIdx="3" presStyleCnt="5" custLinFactNeighborX="-84545" custLinFactNeighborY="-4384"/>
      <dgm:spPr>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dgm:spPr>
      <dgm:t>
        <a:bodyPr/>
        <a:lstStyle/>
        <a:p>
          <a:endParaRPr lang="zh-TW" altLang="en-US"/>
        </a:p>
      </dgm:t>
    </dgm:pt>
    <dgm:pt modelId="{5FA6B9E4-FDD9-433F-8B3A-A2BDA791AEDE}" type="pres">
      <dgm:prSet presAssocID="{A9B93B8D-6621-4F90-B3FE-42BD1F07B4BF}" presName="sibTrans" presStyleCnt="0"/>
      <dgm:spPr/>
    </dgm:pt>
    <dgm:pt modelId="{B7F99CED-28C4-41C4-8930-C0115D764ED6}" type="pres">
      <dgm:prSet presAssocID="{74A39FE8-BFC2-45DC-A7E1-049FFD857F7D}" presName="composite" presStyleCnt="0"/>
      <dgm:spPr/>
    </dgm:pt>
    <dgm:pt modelId="{FFFC34EB-6CB4-4469-BA2B-1FCC9C753444}" type="pres">
      <dgm:prSet presAssocID="{74A39FE8-BFC2-45DC-A7E1-049FFD857F7D}" presName="rect1" presStyleLbl="trAlignAcc1" presStyleIdx="4" presStyleCnt="5" custScaleX="108127" custLinFactNeighborX="4034" custLinFactNeighborY="-8654">
        <dgm:presLayoutVars>
          <dgm:bulletEnabled val="1"/>
        </dgm:presLayoutVars>
      </dgm:prSet>
      <dgm:spPr/>
      <dgm:t>
        <a:bodyPr/>
        <a:lstStyle/>
        <a:p>
          <a:endParaRPr lang="zh-TW" altLang="en-US"/>
        </a:p>
      </dgm:t>
    </dgm:pt>
    <dgm:pt modelId="{A3E80960-6514-41B4-B265-737FFCAC2216}" type="pres">
      <dgm:prSet presAssocID="{74A39FE8-BFC2-45DC-A7E1-049FFD857F7D}" presName="rect2"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dgm:spPr>
      <dgm:t>
        <a:bodyPr/>
        <a:lstStyle/>
        <a:p>
          <a:endParaRPr lang="zh-TW" altLang="en-US"/>
        </a:p>
      </dgm:t>
    </dgm:pt>
  </dgm:ptLst>
  <dgm:cxnLst>
    <dgm:cxn modelId="{91A55AFC-D927-4082-82CF-6308323B5FA3}" type="presOf" srcId="{714B2AAB-06A6-4EA8-A4EE-C168087E2FF6}" destId="{EB9F661A-990C-496D-82EF-4B9DC1818504}" srcOrd="0" destOrd="0" presId="urn:microsoft.com/office/officeart/2008/layout/PictureStrips"/>
    <dgm:cxn modelId="{8D8D6702-1191-49B9-BC48-034C35BFA63F}" type="presOf" srcId="{74A39FE8-BFC2-45DC-A7E1-049FFD857F7D}" destId="{FFFC34EB-6CB4-4469-BA2B-1FCC9C753444}" srcOrd="0" destOrd="0" presId="urn:microsoft.com/office/officeart/2008/layout/PictureStrips"/>
    <dgm:cxn modelId="{A0B1E32E-9F04-4345-A01A-F15433433125}" srcId="{C64041CA-61C0-4989-8AB7-613A54AB506A}" destId="{A02F2BDF-980F-4307-B837-0F0A2D5405B7}" srcOrd="0" destOrd="0" parTransId="{9AAB1279-9E2B-433F-8F4D-124D6345D477}" sibTransId="{E1A95FE6-938D-4927-BC27-8EE1D27742D0}"/>
    <dgm:cxn modelId="{E30AC3F4-1916-4E4D-9F4C-ECD36D19BC6F}" srcId="{C64041CA-61C0-4989-8AB7-613A54AB506A}" destId="{D3C42C10-E7B7-4370-B4DF-A2385B557210}" srcOrd="3" destOrd="0" parTransId="{52DAD77A-3874-4015-ABA6-81735FFD06C5}" sibTransId="{A9B93B8D-6621-4F90-B3FE-42BD1F07B4BF}"/>
    <dgm:cxn modelId="{6160A843-CAAB-43AF-A0FD-D53B6D2A5F96}" type="presOf" srcId="{DB924AE2-9218-4511-B825-87F9DBB24AE9}" destId="{974C49DA-B469-4534-88D6-4E799B3A9E9E}" srcOrd="0" destOrd="0" presId="urn:microsoft.com/office/officeart/2008/layout/PictureStrips"/>
    <dgm:cxn modelId="{C35AA661-971B-40AC-BB8D-F13B2635BB23}" srcId="{C64041CA-61C0-4989-8AB7-613A54AB506A}" destId="{74A39FE8-BFC2-45DC-A7E1-049FFD857F7D}" srcOrd="4" destOrd="0" parTransId="{3AEB3B44-3509-4A1E-994B-CCE17F267D6A}" sibTransId="{DF118AA1-CDB7-4A63-A145-2C52FD701450}"/>
    <dgm:cxn modelId="{19EBD3BF-0FA6-46EC-A12B-CD5ECC1CCFA5}" type="presOf" srcId="{A02F2BDF-980F-4307-B837-0F0A2D5405B7}" destId="{1EFC4612-B37C-4922-B568-470CC404E395}" srcOrd="0" destOrd="0" presId="urn:microsoft.com/office/officeart/2008/layout/PictureStrips"/>
    <dgm:cxn modelId="{620490BD-F1BC-4283-A016-57D8F9F2B0E2}" type="presOf" srcId="{C64041CA-61C0-4989-8AB7-613A54AB506A}" destId="{991D651D-D3C3-4376-AA68-44363FD3A05C}" srcOrd="0" destOrd="0" presId="urn:microsoft.com/office/officeart/2008/layout/PictureStrips"/>
    <dgm:cxn modelId="{FFFA6DB4-3F89-49CE-8F58-B2F449B2A1A5}" type="presOf" srcId="{D3C42C10-E7B7-4370-B4DF-A2385B557210}" destId="{4CC00930-1FB8-438C-BF36-8EACB46FB56E}" srcOrd="0" destOrd="0" presId="urn:microsoft.com/office/officeart/2008/layout/PictureStrips"/>
    <dgm:cxn modelId="{1619CFE5-7731-4508-99C3-C3B9725532D7}" srcId="{C64041CA-61C0-4989-8AB7-613A54AB506A}" destId="{714B2AAB-06A6-4EA8-A4EE-C168087E2FF6}" srcOrd="1" destOrd="0" parTransId="{0DC8905C-6017-4ADF-8386-724CCF417523}" sibTransId="{601D10DA-0478-4131-8077-ABDC83E33043}"/>
    <dgm:cxn modelId="{771D4B7C-A9C4-45CD-B1E2-16675208A6CE}" srcId="{C64041CA-61C0-4989-8AB7-613A54AB506A}" destId="{DB924AE2-9218-4511-B825-87F9DBB24AE9}" srcOrd="2" destOrd="0" parTransId="{03A72B20-B615-4BEB-9100-1EF44C0A07C1}" sibTransId="{B956ED7E-1EE8-46EB-803A-5D90F2E3BE2B}"/>
    <dgm:cxn modelId="{3E95952D-95AA-45DC-B7AC-945A5262E09C}" type="presParOf" srcId="{991D651D-D3C3-4376-AA68-44363FD3A05C}" destId="{AD88DD3E-B29F-482A-93E6-19C8CA9B9DF4}" srcOrd="0" destOrd="0" presId="urn:microsoft.com/office/officeart/2008/layout/PictureStrips"/>
    <dgm:cxn modelId="{B9B82E31-5096-410D-B052-5E43756C15CD}" type="presParOf" srcId="{AD88DD3E-B29F-482A-93E6-19C8CA9B9DF4}" destId="{1EFC4612-B37C-4922-B568-470CC404E395}" srcOrd="0" destOrd="0" presId="urn:microsoft.com/office/officeart/2008/layout/PictureStrips"/>
    <dgm:cxn modelId="{01E92EC2-70C2-46E4-B1F8-EB660DAF055C}" type="presParOf" srcId="{AD88DD3E-B29F-482A-93E6-19C8CA9B9DF4}" destId="{B91FB4A3-BFB0-4D67-8990-2F01E7DF12FE}" srcOrd="1" destOrd="0" presId="urn:microsoft.com/office/officeart/2008/layout/PictureStrips"/>
    <dgm:cxn modelId="{3DC82A20-2E69-4CC2-A930-1367CAAD5968}" type="presParOf" srcId="{991D651D-D3C3-4376-AA68-44363FD3A05C}" destId="{F3DB1B21-73EA-4C88-A454-6EE323FE9FF2}" srcOrd="1" destOrd="0" presId="urn:microsoft.com/office/officeart/2008/layout/PictureStrips"/>
    <dgm:cxn modelId="{1E86C83B-4D5A-40E3-85D6-B7B16B94ADB7}" type="presParOf" srcId="{991D651D-D3C3-4376-AA68-44363FD3A05C}" destId="{C49C414B-334B-4CA9-97D1-EC6FF647132D}" srcOrd="2" destOrd="0" presId="urn:microsoft.com/office/officeart/2008/layout/PictureStrips"/>
    <dgm:cxn modelId="{90F8E6B5-3956-41CE-AF9D-8DB6728B325B}" type="presParOf" srcId="{C49C414B-334B-4CA9-97D1-EC6FF647132D}" destId="{EB9F661A-990C-496D-82EF-4B9DC1818504}" srcOrd="0" destOrd="0" presId="urn:microsoft.com/office/officeart/2008/layout/PictureStrips"/>
    <dgm:cxn modelId="{32802E49-D52E-4830-9E30-9F8843A32EB4}" type="presParOf" srcId="{C49C414B-334B-4CA9-97D1-EC6FF647132D}" destId="{8F89F4B8-E039-4066-92D0-B8A7F9981E25}" srcOrd="1" destOrd="0" presId="urn:microsoft.com/office/officeart/2008/layout/PictureStrips"/>
    <dgm:cxn modelId="{8A17BC73-3417-41D8-B467-695F9E595F57}" type="presParOf" srcId="{991D651D-D3C3-4376-AA68-44363FD3A05C}" destId="{24426132-CFDB-41D2-91A0-AC9E93D65559}" srcOrd="3" destOrd="0" presId="urn:microsoft.com/office/officeart/2008/layout/PictureStrips"/>
    <dgm:cxn modelId="{945EB00C-171B-4184-B018-292E29B783CB}" type="presParOf" srcId="{991D651D-D3C3-4376-AA68-44363FD3A05C}" destId="{664F144A-F0A6-4B3B-89D3-400DB8AF0217}" srcOrd="4" destOrd="0" presId="urn:microsoft.com/office/officeart/2008/layout/PictureStrips"/>
    <dgm:cxn modelId="{F4198D3B-0A95-4E24-AF03-4DA6F8758742}" type="presParOf" srcId="{664F144A-F0A6-4B3B-89D3-400DB8AF0217}" destId="{974C49DA-B469-4534-88D6-4E799B3A9E9E}" srcOrd="0" destOrd="0" presId="urn:microsoft.com/office/officeart/2008/layout/PictureStrips"/>
    <dgm:cxn modelId="{A12907DE-84C2-4ED0-B00E-95D677BF0AF5}" type="presParOf" srcId="{664F144A-F0A6-4B3B-89D3-400DB8AF0217}" destId="{BCAF0CFD-E198-4B33-A634-5F8305EC2006}" srcOrd="1" destOrd="0" presId="urn:microsoft.com/office/officeart/2008/layout/PictureStrips"/>
    <dgm:cxn modelId="{DFA38C4C-14B1-478A-A359-9BB5634E3EF2}" type="presParOf" srcId="{991D651D-D3C3-4376-AA68-44363FD3A05C}" destId="{F2A04CA1-5FC6-4647-A4D1-27C714467016}" srcOrd="5" destOrd="0" presId="urn:microsoft.com/office/officeart/2008/layout/PictureStrips"/>
    <dgm:cxn modelId="{7A57F306-65F9-446F-AC9D-AB8DED71C804}" type="presParOf" srcId="{991D651D-D3C3-4376-AA68-44363FD3A05C}" destId="{8EECC6DD-EFD1-4DC7-8442-8105E996D30E}" srcOrd="6" destOrd="0" presId="urn:microsoft.com/office/officeart/2008/layout/PictureStrips"/>
    <dgm:cxn modelId="{4C7651DC-8C32-40CF-8EB9-FAB3A5719806}" type="presParOf" srcId="{8EECC6DD-EFD1-4DC7-8442-8105E996D30E}" destId="{4CC00930-1FB8-438C-BF36-8EACB46FB56E}" srcOrd="0" destOrd="0" presId="urn:microsoft.com/office/officeart/2008/layout/PictureStrips"/>
    <dgm:cxn modelId="{B0A7206A-FF0D-4438-86F6-1914F3A18B5C}" type="presParOf" srcId="{8EECC6DD-EFD1-4DC7-8442-8105E996D30E}" destId="{27140A10-A829-499F-A5DD-6A5257C10CF9}" srcOrd="1" destOrd="0" presId="urn:microsoft.com/office/officeart/2008/layout/PictureStrips"/>
    <dgm:cxn modelId="{ADECF312-C1C3-48CA-9425-9BCA4D10EAD1}" type="presParOf" srcId="{991D651D-D3C3-4376-AA68-44363FD3A05C}" destId="{5FA6B9E4-FDD9-433F-8B3A-A2BDA791AEDE}" srcOrd="7" destOrd="0" presId="urn:microsoft.com/office/officeart/2008/layout/PictureStrips"/>
    <dgm:cxn modelId="{A7701156-FEE7-4BBF-A58E-D65DB8B16B76}" type="presParOf" srcId="{991D651D-D3C3-4376-AA68-44363FD3A05C}" destId="{B7F99CED-28C4-41C4-8930-C0115D764ED6}" srcOrd="8" destOrd="0" presId="urn:microsoft.com/office/officeart/2008/layout/PictureStrips"/>
    <dgm:cxn modelId="{20E265E4-05D4-4F34-94CF-CCC49B115889}" type="presParOf" srcId="{B7F99CED-28C4-41C4-8930-C0115D764ED6}" destId="{FFFC34EB-6CB4-4469-BA2B-1FCC9C753444}" srcOrd="0" destOrd="0" presId="urn:microsoft.com/office/officeart/2008/layout/PictureStrips"/>
    <dgm:cxn modelId="{EA398EE9-9026-4A9B-A434-7D731DCF7DC2}" type="presParOf" srcId="{B7F99CED-28C4-41C4-8930-C0115D764ED6}" destId="{A3E80960-6514-41B4-B265-737FFCAC2216}"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C4612-B37C-4922-B568-470CC404E395}">
      <dsp:nvSpPr>
        <dsp:cNvPr id="0" name=""/>
        <dsp:cNvSpPr/>
      </dsp:nvSpPr>
      <dsp:spPr>
        <a:xfrm>
          <a:off x="503425" y="205482"/>
          <a:ext cx="3468106" cy="108378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4083" tIns="76200" rIns="76200" bIns="76200" numCol="1" spcCol="1270" anchor="ctr" anchorCtr="0">
          <a:noAutofit/>
        </a:bodyPr>
        <a:lstStyle/>
        <a:p>
          <a:pPr lvl="0" algn="l" defTabSz="889000" rtl="0">
            <a:lnSpc>
              <a:spcPct val="90000"/>
            </a:lnSpc>
            <a:spcBef>
              <a:spcPct val="0"/>
            </a:spcBef>
            <a:spcAft>
              <a:spcPct val="35000"/>
            </a:spcAft>
          </a:pPr>
          <a:r>
            <a:rPr lang="zh-TW" altLang="en-US" sz="2000" kern="1200" dirty="0">
              <a:solidFill>
                <a:schemeClr val="tx2">
                  <a:lumMod val="10000"/>
                </a:schemeClr>
              </a:solidFill>
              <a:latin typeface="微軟正黑體" panose="020B0604030504040204" pitchFamily="34" charset="-120"/>
              <a:ea typeface="微軟正黑體" panose="020B0604030504040204" pitchFamily="34" charset="-120"/>
            </a:rPr>
            <a:t>表明「不願意」及確保自己安全</a:t>
          </a:r>
        </a:p>
      </dsp:txBody>
      <dsp:txXfrm>
        <a:off x="503425" y="205482"/>
        <a:ext cx="3468106" cy="1083783"/>
      </dsp:txXfrm>
    </dsp:sp>
    <dsp:sp modelId="{B91FB4A3-BFB0-4D67-8990-2F01E7DF12FE}">
      <dsp:nvSpPr>
        <dsp:cNvPr id="0" name=""/>
        <dsp:cNvSpPr/>
      </dsp:nvSpPr>
      <dsp:spPr>
        <a:xfrm>
          <a:off x="358920" y="48935"/>
          <a:ext cx="758648" cy="113797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9F661A-990C-496D-82EF-4B9DC1818504}">
      <dsp:nvSpPr>
        <dsp:cNvPr id="0" name=""/>
        <dsp:cNvSpPr/>
      </dsp:nvSpPr>
      <dsp:spPr>
        <a:xfrm>
          <a:off x="4143132" y="205482"/>
          <a:ext cx="4358577" cy="108378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4083" tIns="68580" rIns="68580" bIns="68580" numCol="1" spcCol="1270" anchor="ctr" anchorCtr="0">
          <a:noAutofit/>
        </a:bodyPr>
        <a:lstStyle/>
        <a:p>
          <a:pPr lvl="0" algn="l" defTabSz="800100" rtl="0">
            <a:lnSpc>
              <a:spcPct val="90000"/>
            </a:lnSpc>
            <a:spcBef>
              <a:spcPct val="0"/>
            </a:spcBef>
            <a:spcAft>
              <a:spcPct val="35000"/>
            </a:spcAft>
          </a:pPr>
          <a:r>
            <a:rPr lang="zh-TW" altLang="en-US" sz="1800" b="1" kern="1200" dirty="0">
              <a:solidFill>
                <a:schemeClr val="tx2">
                  <a:lumMod val="10000"/>
                </a:schemeClr>
              </a:solidFill>
              <a:latin typeface="微軟正黑體" panose="020B0604030504040204" pitchFamily="34" charset="-120"/>
              <a:ea typeface="微軟正黑體" panose="020B0604030504040204" pitchFamily="34" charset="-120"/>
            </a:rPr>
            <a:t>蒐集證據或記錄</a:t>
          </a:r>
          <a:r>
            <a:rPr lang="zh-TW" altLang="en-US" sz="1800" kern="1200" dirty="0">
              <a:solidFill>
                <a:schemeClr val="tx2">
                  <a:lumMod val="10000"/>
                </a:schemeClr>
              </a:solidFill>
              <a:latin typeface="微軟正黑體" panose="020B0604030504040204" pitchFamily="34" charset="-120"/>
              <a:ea typeface="微軟正黑體" panose="020B0604030504040204" pitchFamily="34" charset="-120"/>
            </a:rPr>
            <a:t>：盡量記錄發生性騷擾事件的具體細節，包括時間、地點、涉事人的身分和行為描述等</a:t>
          </a:r>
        </a:p>
      </dsp:txBody>
      <dsp:txXfrm>
        <a:off x="4143132" y="205482"/>
        <a:ext cx="4358577" cy="1083783"/>
      </dsp:txXfrm>
    </dsp:sp>
    <dsp:sp modelId="{8F89F4B8-E039-4066-92D0-B8A7F9981E25}">
      <dsp:nvSpPr>
        <dsp:cNvPr id="0" name=""/>
        <dsp:cNvSpPr/>
      </dsp:nvSpPr>
      <dsp:spPr>
        <a:xfrm>
          <a:off x="4080403" y="0"/>
          <a:ext cx="758648" cy="113797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4C49DA-B469-4534-88D6-4E799B3A9E9E}">
      <dsp:nvSpPr>
        <dsp:cNvPr id="0" name=""/>
        <dsp:cNvSpPr/>
      </dsp:nvSpPr>
      <dsp:spPr>
        <a:xfrm>
          <a:off x="565018" y="1640811"/>
          <a:ext cx="3468106" cy="108378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4083" tIns="76200" rIns="76200" bIns="76200" numCol="1" spcCol="1270" anchor="ctr" anchorCtr="0">
          <a:noAutofit/>
        </a:bodyPr>
        <a:lstStyle/>
        <a:p>
          <a:pPr lvl="0" algn="l" defTabSz="889000" rtl="0">
            <a:lnSpc>
              <a:spcPct val="90000"/>
            </a:lnSpc>
            <a:spcBef>
              <a:spcPct val="0"/>
            </a:spcBef>
            <a:spcAft>
              <a:spcPct val="35000"/>
            </a:spcAft>
          </a:pPr>
          <a:r>
            <a:rPr lang="zh-TW" altLang="en-US" sz="2000" kern="1200" dirty="0">
              <a:solidFill>
                <a:schemeClr val="tx2">
                  <a:lumMod val="10000"/>
                </a:schemeClr>
              </a:solidFill>
              <a:latin typeface="微軟正黑體" panose="020B0604030504040204" pitchFamily="34" charset="-120"/>
              <a:ea typeface="微軟正黑體" panose="020B0604030504040204" pitchFamily="34" charset="-120"/>
            </a:rPr>
            <a:t>向服務機關提出申訴</a:t>
          </a:r>
        </a:p>
      </dsp:txBody>
      <dsp:txXfrm>
        <a:off x="565018" y="1640811"/>
        <a:ext cx="3468106" cy="1083783"/>
      </dsp:txXfrm>
    </dsp:sp>
    <dsp:sp modelId="{BCAF0CFD-E198-4B33-A634-5F8305EC2006}">
      <dsp:nvSpPr>
        <dsp:cNvPr id="0" name=""/>
        <dsp:cNvSpPr/>
      </dsp:nvSpPr>
      <dsp:spPr>
        <a:xfrm>
          <a:off x="420514" y="1484264"/>
          <a:ext cx="758648" cy="113797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C00930-1FB8-438C-BF36-8EACB46FB56E}">
      <dsp:nvSpPr>
        <dsp:cNvPr id="0" name=""/>
        <dsp:cNvSpPr/>
      </dsp:nvSpPr>
      <dsp:spPr>
        <a:xfrm>
          <a:off x="4307105" y="1426146"/>
          <a:ext cx="4235390" cy="136764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4083" tIns="60960" rIns="60960" bIns="60960" numCol="1" spcCol="1270" anchor="ctr" anchorCtr="0">
          <a:noAutofit/>
        </a:bodyPr>
        <a:lstStyle/>
        <a:p>
          <a:pPr lvl="0" algn="l" defTabSz="711200" rtl="0">
            <a:lnSpc>
              <a:spcPct val="90000"/>
            </a:lnSpc>
            <a:spcBef>
              <a:spcPct val="0"/>
            </a:spcBef>
            <a:spcAft>
              <a:spcPct val="35000"/>
            </a:spcAft>
          </a:pPr>
          <a:endParaRPr lang="zh-TW" altLang="en-US" sz="1600" kern="1200" dirty="0">
            <a:solidFill>
              <a:schemeClr val="tx2">
                <a:lumMod val="10000"/>
              </a:schemeClr>
            </a:solidFill>
            <a:latin typeface="微軟正黑體" panose="020B0604030504040204" pitchFamily="34" charset="-120"/>
            <a:ea typeface="微軟正黑體" panose="020B0604030504040204" pitchFamily="34" charset="-120"/>
          </a:endParaRPr>
        </a:p>
      </dsp:txBody>
      <dsp:txXfrm>
        <a:off x="4307105" y="1426146"/>
        <a:ext cx="4235390" cy="1367647"/>
      </dsp:txXfrm>
    </dsp:sp>
    <dsp:sp modelId="{27140A10-A829-499F-A5DD-6A5257C10CF9}">
      <dsp:nvSpPr>
        <dsp:cNvPr id="0" name=""/>
        <dsp:cNvSpPr/>
      </dsp:nvSpPr>
      <dsp:spPr>
        <a:xfrm>
          <a:off x="3802464" y="1363409"/>
          <a:ext cx="758648" cy="113797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FC34EB-6CB4-4469-BA2B-1FCC9C753444}">
      <dsp:nvSpPr>
        <dsp:cNvPr id="0" name=""/>
        <dsp:cNvSpPr/>
      </dsp:nvSpPr>
      <dsp:spPr>
        <a:xfrm>
          <a:off x="2697028" y="2982349"/>
          <a:ext cx="3749959" cy="108378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4083" tIns="76200" rIns="76200" bIns="76200" numCol="1" spcCol="1270" anchor="ctr" anchorCtr="0">
          <a:noAutofit/>
        </a:bodyPr>
        <a:lstStyle/>
        <a:p>
          <a:pPr lvl="0" algn="l" defTabSz="889000" rtl="0">
            <a:lnSpc>
              <a:spcPct val="90000"/>
            </a:lnSpc>
            <a:spcBef>
              <a:spcPct val="0"/>
            </a:spcBef>
            <a:spcAft>
              <a:spcPct val="35000"/>
            </a:spcAft>
          </a:pPr>
          <a:r>
            <a:rPr lang="zh-TW" altLang="en-US" sz="2000" b="1" kern="1200" dirty="0">
              <a:solidFill>
                <a:schemeClr val="tx2">
                  <a:lumMod val="10000"/>
                </a:schemeClr>
              </a:solidFill>
              <a:latin typeface="微軟正黑體" panose="020B0604030504040204" pitchFamily="34" charset="-120"/>
              <a:ea typeface="微軟正黑體" panose="020B0604030504040204" pitchFamily="34" charset="-120"/>
            </a:rPr>
            <a:t>法律諮詢</a:t>
          </a:r>
          <a:r>
            <a:rPr lang="zh-TW" altLang="en-US" sz="2000" kern="1200" dirty="0">
              <a:solidFill>
                <a:schemeClr val="tx2">
                  <a:lumMod val="10000"/>
                </a:schemeClr>
              </a:solidFill>
              <a:latin typeface="微軟正黑體" panose="020B0604030504040204" pitchFamily="34" charset="-120"/>
              <a:ea typeface="微軟正黑體" panose="020B0604030504040204" pitchFamily="34" charset="-120"/>
            </a:rPr>
            <a:t>：可提起民事賠償、甚至刑事告訴，可向服務機關請求法律諮詢</a:t>
          </a:r>
        </a:p>
      </dsp:txBody>
      <dsp:txXfrm>
        <a:off x="2697028" y="2982349"/>
        <a:ext cx="3749959" cy="1083783"/>
      </dsp:txXfrm>
    </dsp:sp>
    <dsp:sp modelId="{A3E80960-6514-41B4-B265-737FFCAC2216}">
      <dsp:nvSpPr>
        <dsp:cNvPr id="0" name=""/>
        <dsp:cNvSpPr/>
      </dsp:nvSpPr>
      <dsp:spPr>
        <a:xfrm>
          <a:off x="2553546" y="2919593"/>
          <a:ext cx="758648" cy="113797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smtClean="0"/>
            </a:lvl1pPr>
          </a:lstStyle>
          <a:p>
            <a:pPr>
              <a:defRPr/>
            </a:pPr>
            <a:endParaRPr lang="zh-TW" altLang="en-US"/>
          </a:p>
        </p:txBody>
      </p:sp>
      <p:sp>
        <p:nvSpPr>
          <p:cNvPr id="3" name="日期版面配置區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smtClean="0"/>
            </a:lvl1pPr>
          </a:lstStyle>
          <a:p>
            <a:pPr>
              <a:defRPr/>
            </a:pPr>
            <a:fld id="{6EED577C-4119-47DA-99FC-05E8AA21C5EA}" type="datetimeFigureOut">
              <a:rPr lang="zh-TW" altLang="en-US"/>
              <a:t>2025/5/22</a:t>
            </a:fld>
            <a:endParaRPr lang="zh-TW" altLang="en-US"/>
          </a:p>
        </p:txBody>
      </p:sp>
      <p:sp>
        <p:nvSpPr>
          <p:cNvPr id="4" name="頁尾版面配置區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smtClean="0"/>
            </a:lvl1pPr>
          </a:lstStyle>
          <a:p>
            <a:pPr>
              <a:defRPr/>
            </a:pPr>
            <a:endParaRPr lang="zh-TW" altLang="en-US"/>
          </a:p>
        </p:txBody>
      </p:sp>
      <p:sp>
        <p:nvSpPr>
          <p:cNvPr id="5" name="投影片編號版面配置區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smtClean="0"/>
            </a:lvl1pPr>
          </a:lstStyle>
          <a:p>
            <a:pPr>
              <a:defRPr/>
            </a:pPr>
            <a:fld id="{582217CC-0420-4749-931C-A4D4F75CE2F6}" type="slidenum">
              <a:rPr lang="zh-TW" altLang="en-US"/>
              <a:t>‹#›</a:t>
            </a:fld>
            <a:endParaRPr lang="zh-TW" altLang="en-US"/>
          </a:p>
        </p:txBody>
      </p:sp>
    </p:spTree>
    <p:extLst>
      <p:ext uri="{BB962C8B-B14F-4D97-AF65-F5344CB8AC3E}">
        <p14:creationId xmlns:p14="http://schemas.microsoft.com/office/powerpoint/2010/main" val="3270775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8FFD8735-6DB2-4DE3-AAAA-18F968BA7236}" type="datetimeFigureOut">
              <a:rPr lang="zh-TW" altLang="en-US" smtClean="0"/>
              <a:t>2025/5/22</a:t>
            </a:fld>
            <a:endParaRPr lang="zh-TW" altLang="en-US"/>
          </a:p>
        </p:txBody>
      </p:sp>
      <p:sp>
        <p:nvSpPr>
          <p:cNvPr id="4" name="投影片圖像版面配置區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85DA1C21-48D6-40CE-B144-A9CA0178D503}" type="slidenum">
              <a:rPr lang="zh-TW" altLang="en-US" smtClean="0"/>
              <a:t>‹#›</a:t>
            </a:fld>
            <a:endParaRPr lang="zh-TW" altLang="en-US"/>
          </a:p>
        </p:txBody>
      </p:sp>
    </p:spTree>
    <p:extLst>
      <p:ext uri="{BB962C8B-B14F-4D97-AF65-F5344CB8AC3E}">
        <p14:creationId xmlns:p14="http://schemas.microsoft.com/office/powerpoint/2010/main" val="3230538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5EC10B63-2CF1-44BE-96A8-A8A6688E5E0D}" type="slidenum">
              <a:rPr lang="zh-TW" altLang="en-US" smtClean="0"/>
              <a:t>6</a:t>
            </a:fld>
            <a:endParaRPr lang="zh-TW" altLang="en-US"/>
          </a:p>
        </p:txBody>
      </p:sp>
    </p:spTree>
    <p:extLst>
      <p:ext uri="{BB962C8B-B14F-4D97-AF65-F5344CB8AC3E}">
        <p14:creationId xmlns:p14="http://schemas.microsoft.com/office/powerpoint/2010/main" val="2150196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5EC10B63-2CF1-44BE-96A8-A8A6688E5E0D}" type="slidenum">
              <a:rPr lang="zh-TW" altLang="en-US" smtClean="0"/>
              <a:t>7</a:t>
            </a:fld>
            <a:endParaRPr lang="zh-TW" altLang="en-US"/>
          </a:p>
        </p:txBody>
      </p:sp>
    </p:spTree>
    <p:extLst>
      <p:ext uri="{BB962C8B-B14F-4D97-AF65-F5344CB8AC3E}">
        <p14:creationId xmlns:p14="http://schemas.microsoft.com/office/powerpoint/2010/main" val="1199520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EC10B63-2CF1-44BE-96A8-A8A6688E5E0D}" type="slidenum">
              <a:rPr lang="zh-TW" altLang="en-US" smtClean="0"/>
              <a:t>8</a:t>
            </a:fld>
            <a:endParaRPr lang="zh-TW" altLang="en-US"/>
          </a:p>
        </p:txBody>
      </p:sp>
    </p:spTree>
    <p:extLst>
      <p:ext uri="{BB962C8B-B14F-4D97-AF65-F5344CB8AC3E}">
        <p14:creationId xmlns:p14="http://schemas.microsoft.com/office/powerpoint/2010/main" val="2157708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5DA1C21-48D6-40CE-B144-A9CA0178D503}" type="slidenum">
              <a:rPr lang="zh-TW" altLang="en-US" smtClean="0"/>
              <a:t>9</a:t>
            </a:fld>
            <a:endParaRPr lang="zh-TW" altLang="en-US"/>
          </a:p>
        </p:txBody>
      </p:sp>
    </p:spTree>
    <p:extLst>
      <p:ext uri="{BB962C8B-B14F-4D97-AF65-F5344CB8AC3E}">
        <p14:creationId xmlns:p14="http://schemas.microsoft.com/office/powerpoint/2010/main" val="2080327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5EC10B63-2CF1-44BE-96A8-A8A6688E5E0D}" type="slidenum">
              <a:rPr lang="zh-TW" altLang="en-US" smtClean="0"/>
              <a:t>13</a:t>
            </a:fld>
            <a:endParaRPr lang="zh-TW" altLang="en-US"/>
          </a:p>
        </p:txBody>
      </p:sp>
    </p:spTree>
    <p:extLst>
      <p:ext uri="{BB962C8B-B14F-4D97-AF65-F5344CB8AC3E}">
        <p14:creationId xmlns:p14="http://schemas.microsoft.com/office/powerpoint/2010/main" val="1118562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5EC10B63-2CF1-44BE-96A8-A8A6688E5E0D}" type="slidenum">
              <a:rPr lang="zh-TW" altLang="en-US" smtClean="0"/>
              <a:t>14</a:t>
            </a:fld>
            <a:endParaRPr lang="zh-TW" altLang="en-US"/>
          </a:p>
        </p:txBody>
      </p:sp>
    </p:spTree>
    <p:extLst>
      <p:ext uri="{BB962C8B-B14F-4D97-AF65-F5344CB8AC3E}">
        <p14:creationId xmlns:p14="http://schemas.microsoft.com/office/powerpoint/2010/main" val="3221468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5DA1C21-48D6-40CE-B144-A9CA0178D503}" type="slidenum">
              <a:rPr lang="zh-TW" altLang="en-US" smtClean="0"/>
              <a:t>32</a:t>
            </a:fld>
            <a:endParaRPr lang="zh-TW" altLang="en-US"/>
          </a:p>
        </p:txBody>
      </p:sp>
    </p:spTree>
    <p:extLst>
      <p:ext uri="{BB962C8B-B14F-4D97-AF65-F5344CB8AC3E}">
        <p14:creationId xmlns:p14="http://schemas.microsoft.com/office/powerpoint/2010/main" val="3769121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Date Placeholder 29"/>
          <p:cNvSpPr>
            <a:spLocks noGrp="1"/>
          </p:cNvSpPr>
          <p:nvPr>
            <p:ph type="dt" sz="half" idx="10"/>
          </p:nvPr>
        </p:nvSpPr>
        <p:spPr/>
        <p:txBody>
          <a:bodyPr/>
          <a:lstStyle/>
          <a:p>
            <a:pPr>
              <a:defRPr/>
            </a:pPr>
            <a:endParaRPr lang="en-US" altLang="zh-TW"/>
          </a:p>
        </p:txBody>
      </p:sp>
      <p:sp>
        <p:nvSpPr>
          <p:cNvPr id="19" name="Footer Placeholder 18"/>
          <p:cNvSpPr>
            <a:spLocks noGrp="1"/>
          </p:cNvSpPr>
          <p:nvPr>
            <p:ph type="ftr" sz="quarter" idx="11"/>
          </p:nvPr>
        </p:nvSpPr>
        <p:spPr/>
        <p:txBody>
          <a:bodyPr/>
          <a:lstStyle/>
          <a:p>
            <a:pPr>
              <a:defRPr/>
            </a:pPr>
            <a:endParaRPr lang="en-US" altLang="zh-TW"/>
          </a:p>
        </p:txBody>
      </p:sp>
      <p:sp>
        <p:nvSpPr>
          <p:cNvPr id="27" name="Slide Number Placeholder 26"/>
          <p:cNvSpPr>
            <a:spLocks noGrp="1"/>
          </p:cNvSpPr>
          <p:nvPr>
            <p:ph type="sldNum" sz="quarter" idx="12"/>
          </p:nvPr>
        </p:nvSpPr>
        <p:spPr/>
        <p:txBody>
          <a:bodyPr/>
          <a:lstStyle/>
          <a:p>
            <a:pPr>
              <a:defRPr/>
            </a:pPr>
            <a:fld id="{8A68FBDE-13E9-4D79-9F9F-8F43AC93B737}" type="slidenum">
              <a:rPr lang="en-US" altLang="zh-TW" smtClean="0"/>
              <a:t>‹#›</a:t>
            </a:fld>
            <a:endParaRPr lang="en-US" altLang="zh-TW"/>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8A68FBDE-13E9-4D79-9F9F-8F43AC93B737}" type="slidenum">
              <a:rPr lang="en-US" altLang="zh-TW" smtClean="0"/>
              <a:t>‹#›</a:t>
            </a:fld>
            <a:endParaRPr lang="en-US" altLang="zh-TW"/>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8A68FBDE-13E9-4D79-9F9F-8F43AC93B737}" type="slidenum">
              <a:rPr lang="en-US" altLang="zh-TW" smtClean="0"/>
              <a:t>‹#›</a:t>
            </a:fld>
            <a:endParaRPr lang="en-US" altLang="zh-TW"/>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71"/>
        <p:cNvGrpSpPr/>
        <p:nvPr/>
      </p:nvGrpSpPr>
      <p:grpSpPr>
        <a:xfrm>
          <a:off x="0" y="0"/>
          <a:ext cx="0" cy="0"/>
          <a:chOff x="0" y="0"/>
          <a:chExt cx="0" cy="0"/>
        </a:xfrm>
      </p:grpSpPr>
      <p:sp>
        <p:nvSpPr>
          <p:cNvPr id="472" name="Google Shape;472;p23"/>
          <p:cNvSpPr/>
          <p:nvPr/>
        </p:nvSpPr>
        <p:spPr>
          <a:xfrm>
            <a:off x="8083800" y="-198899"/>
            <a:ext cx="1160823" cy="4042305"/>
          </a:xfrm>
          <a:custGeom>
            <a:avLst/>
            <a:gdLst/>
            <a:ahLst/>
            <a:cxnLst/>
            <a:rect l="l" t="t" r="r" b="b"/>
            <a:pathLst>
              <a:path w="25746" h="67241" extrusionOk="0">
                <a:moveTo>
                  <a:pt x="6016" y="1"/>
                </a:moveTo>
                <a:cubicBezTo>
                  <a:pt x="5895" y="1"/>
                  <a:pt x="5774" y="10"/>
                  <a:pt x="5654" y="35"/>
                </a:cubicBezTo>
                <a:cubicBezTo>
                  <a:pt x="2006" y="826"/>
                  <a:pt x="213" y="5993"/>
                  <a:pt x="152" y="9215"/>
                </a:cubicBezTo>
                <a:cubicBezTo>
                  <a:pt x="0" y="14504"/>
                  <a:pt x="3192" y="17938"/>
                  <a:pt x="7326" y="20613"/>
                </a:cubicBezTo>
                <a:cubicBezTo>
                  <a:pt x="9788" y="22224"/>
                  <a:pt x="12371" y="23774"/>
                  <a:pt x="14469" y="25902"/>
                </a:cubicBezTo>
                <a:cubicBezTo>
                  <a:pt x="17326" y="28759"/>
                  <a:pt x="18663" y="32437"/>
                  <a:pt x="17812" y="36480"/>
                </a:cubicBezTo>
                <a:cubicBezTo>
                  <a:pt x="17083" y="39884"/>
                  <a:pt x="15168" y="42832"/>
                  <a:pt x="13739" y="45933"/>
                </a:cubicBezTo>
                <a:cubicBezTo>
                  <a:pt x="12341" y="49003"/>
                  <a:pt x="12007" y="52559"/>
                  <a:pt x="12797" y="55842"/>
                </a:cubicBezTo>
                <a:cubicBezTo>
                  <a:pt x="13678" y="59489"/>
                  <a:pt x="16080" y="63562"/>
                  <a:pt x="19605" y="65173"/>
                </a:cubicBezTo>
                <a:cubicBezTo>
                  <a:pt x="20548" y="65568"/>
                  <a:pt x="23223" y="66419"/>
                  <a:pt x="23679" y="67240"/>
                </a:cubicBezTo>
                <a:lnTo>
                  <a:pt x="25745" y="35"/>
                </a:lnTo>
                <a:lnTo>
                  <a:pt x="6961" y="35"/>
                </a:lnTo>
                <a:cubicBezTo>
                  <a:pt x="6908" y="39"/>
                  <a:pt x="6855" y="41"/>
                  <a:pt x="6803" y="41"/>
                </a:cubicBezTo>
                <a:cubicBezTo>
                  <a:pt x="6533" y="41"/>
                  <a:pt x="6273" y="1"/>
                  <a:pt x="60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3"/>
          <p:cNvSpPr/>
          <p:nvPr/>
        </p:nvSpPr>
        <p:spPr>
          <a:xfrm rot="10800000" flipH="1">
            <a:off x="-81825" y="5725684"/>
            <a:ext cx="3245238" cy="1292533"/>
          </a:xfrm>
          <a:custGeom>
            <a:avLst/>
            <a:gdLst/>
            <a:ahLst/>
            <a:cxnLst/>
            <a:rect l="l" t="t" r="r" b="b"/>
            <a:pathLst>
              <a:path w="79273" h="23680" extrusionOk="0">
                <a:moveTo>
                  <a:pt x="79272" y="0"/>
                </a:moveTo>
                <a:lnTo>
                  <a:pt x="78567" y="439"/>
                </a:lnTo>
                <a:lnTo>
                  <a:pt x="78567" y="439"/>
                </a:lnTo>
                <a:cubicBezTo>
                  <a:pt x="78815" y="292"/>
                  <a:pt x="79052" y="146"/>
                  <a:pt x="79272" y="0"/>
                </a:cubicBezTo>
                <a:close/>
                <a:moveTo>
                  <a:pt x="78567" y="439"/>
                </a:moveTo>
                <a:cubicBezTo>
                  <a:pt x="77313" y="1187"/>
                  <a:pt x="75789" y="1969"/>
                  <a:pt x="74774" y="2858"/>
                </a:cubicBezTo>
                <a:lnTo>
                  <a:pt x="122" y="2736"/>
                </a:lnTo>
                <a:lnTo>
                  <a:pt x="122" y="14986"/>
                </a:lnTo>
                <a:cubicBezTo>
                  <a:pt x="122" y="15198"/>
                  <a:pt x="0" y="15320"/>
                  <a:pt x="0" y="15593"/>
                </a:cubicBezTo>
                <a:cubicBezTo>
                  <a:pt x="1338" y="16323"/>
                  <a:pt x="2584" y="17752"/>
                  <a:pt x="3830" y="18663"/>
                </a:cubicBezTo>
                <a:cubicBezTo>
                  <a:pt x="8601" y="22143"/>
                  <a:pt x="14357" y="23680"/>
                  <a:pt x="20188" y="23680"/>
                </a:cubicBezTo>
                <a:cubicBezTo>
                  <a:pt x="20672" y="23680"/>
                  <a:pt x="21157" y="23669"/>
                  <a:pt x="21642" y="23648"/>
                </a:cubicBezTo>
                <a:cubicBezTo>
                  <a:pt x="27691" y="23375"/>
                  <a:pt x="33709" y="20821"/>
                  <a:pt x="38907" y="17873"/>
                </a:cubicBezTo>
                <a:cubicBezTo>
                  <a:pt x="46931" y="13375"/>
                  <a:pt x="56354" y="12250"/>
                  <a:pt x="65351" y="12098"/>
                </a:cubicBezTo>
                <a:cubicBezTo>
                  <a:pt x="67813" y="12068"/>
                  <a:pt x="70306" y="11946"/>
                  <a:pt x="72616" y="11095"/>
                </a:cubicBezTo>
                <a:cubicBezTo>
                  <a:pt x="77388" y="9393"/>
                  <a:pt x="78513" y="5593"/>
                  <a:pt x="79151" y="1004"/>
                </a:cubicBezTo>
                <a:lnTo>
                  <a:pt x="77662" y="1004"/>
                </a:lnTo>
                <a:lnTo>
                  <a:pt x="78567" y="43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3"/>
          <p:cNvSpPr/>
          <p:nvPr/>
        </p:nvSpPr>
        <p:spPr>
          <a:xfrm rot="10800000" flipH="1">
            <a:off x="429552" y="5797734"/>
            <a:ext cx="2978300" cy="1612100"/>
          </a:xfrm>
          <a:custGeom>
            <a:avLst/>
            <a:gdLst/>
            <a:ahLst/>
            <a:cxnLst/>
            <a:rect l="l" t="t" r="r" b="b"/>
            <a:pathLst>
              <a:path w="119132" h="48363" extrusionOk="0">
                <a:moveTo>
                  <a:pt x="451" y="15026"/>
                </a:moveTo>
                <a:cubicBezTo>
                  <a:pt x="5857" y="23134"/>
                  <a:pt x="-4548" y="37699"/>
                  <a:pt x="2737" y="44172"/>
                </a:cubicBezTo>
                <a:cubicBezTo>
                  <a:pt x="10423" y="51002"/>
                  <a:pt x="37860" y="42442"/>
                  <a:pt x="31883" y="34076"/>
                </a:cubicBezTo>
                <a:cubicBezTo>
                  <a:pt x="29633" y="30926"/>
                  <a:pt x="22735" y="37844"/>
                  <a:pt x="23120" y="41696"/>
                </a:cubicBezTo>
                <a:cubicBezTo>
                  <a:pt x="23511" y="45604"/>
                  <a:pt x="28908" y="48363"/>
                  <a:pt x="32836" y="48363"/>
                </a:cubicBezTo>
                <a:cubicBezTo>
                  <a:pt x="38381" y="48363"/>
                  <a:pt x="41998" y="41911"/>
                  <a:pt x="45599" y="37695"/>
                </a:cubicBezTo>
                <a:cubicBezTo>
                  <a:pt x="55022" y="26663"/>
                  <a:pt x="64245" y="14275"/>
                  <a:pt x="77222" y="7787"/>
                </a:cubicBezTo>
                <a:cubicBezTo>
                  <a:pt x="89717" y="1540"/>
                  <a:pt x="119132" y="-5993"/>
                  <a:pt x="119132" y="7977"/>
                </a:cubicBezTo>
              </a:path>
            </a:pathLst>
          </a:custGeom>
          <a:noFill/>
          <a:ln w="19050" cap="flat" cmpd="sng">
            <a:solidFill>
              <a:schemeClr val="accent5"/>
            </a:solidFill>
            <a:prstDash val="solid"/>
            <a:round/>
            <a:headEnd type="none" w="med" len="med"/>
            <a:tailEnd type="none" w="med" len="med"/>
          </a:ln>
        </p:spPr>
      </p:sp>
      <p:sp>
        <p:nvSpPr>
          <p:cNvPr id="475" name="Google Shape;475;p23"/>
          <p:cNvSpPr/>
          <p:nvPr/>
        </p:nvSpPr>
        <p:spPr>
          <a:xfrm rot="-3516410">
            <a:off x="7911463" y="1116880"/>
            <a:ext cx="511659" cy="310770"/>
          </a:xfrm>
          <a:custGeom>
            <a:avLst/>
            <a:gdLst/>
            <a:ahLst/>
            <a:cxnLst/>
            <a:rect l="l" t="t" r="r" b="b"/>
            <a:pathLst>
              <a:path w="15350" h="12431" extrusionOk="0">
                <a:moveTo>
                  <a:pt x="6873" y="1"/>
                </a:moveTo>
                <a:cubicBezTo>
                  <a:pt x="5560" y="1"/>
                  <a:pt x="4273" y="267"/>
                  <a:pt x="3192" y="830"/>
                </a:cubicBezTo>
                <a:cubicBezTo>
                  <a:pt x="2128" y="1377"/>
                  <a:pt x="1307" y="2198"/>
                  <a:pt x="790" y="3353"/>
                </a:cubicBezTo>
                <a:cubicBezTo>
                  <a:pt x="0" y="5177"/>
                  <a:pt x="304" y="7365"/>
                  <a:pt x="1398" y="9006"/>
                </a:cubicBezTo>
                <a:cubicBezTo>
                  <a:pt x="2523" y="10648"/>
                  <a:pt x="4316" y="11742"/>
                  <a:pt x="6262" y="12198"/>
                </a:cubicBezTo>
                <a:cubicBezTo>
                  <a:pt x="6929" y="12349"/>
                  <a:pt x="7611" y="12431"/>
                  <a:pt x="8287" y="12431"/>
                </a:cubicBezTo>
                <a:cubicBezTo>
                  <a:pt x="9521" y="12431"/>
                  <a:pt x="10733" y="12157"/>
                  <a:pt x="11794" y="11529"/>
                </a:cubicBezTo>
                <a:cubicBezTo>
                  <a:pt x="14225" y="10070"/>
                  <a:pt x="15350" y="6818"/>
                  <a:pt x="14316" y="4173"/>
                </a:cubicBezTo>
                <a:cubicBezTo>
                  <a:pt x="13329" y="1534"/>
                  <a:pt x="10025" y="1"/>
                  <a:pt x="68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3"/>
          <p:cNvSpPr/>
          <p:nvPr/>
        </p:nvSpPr>
        <p:spPr>
          <a:xfrm rot="-3516410">
            <a:off x="8326501" y="1659347"/>
            <a:ext cx="431627" cy="331720"/>
          </a:xfrm>
          <a:custGeom>
            <a:avLst/>
            <a:gdLst/>
            <a:ahLst/>
            <a:cxnLst/>
            <a:rect l="l" t="t" r="r" b="b"/>
            <a:pathLst>
              <a:path w="12949" h="13269" extrusionOk="0">
                <a:moveTo>
                  <a:pt x="7178" y="0"/>
                </a:moveTo>
                <a:cubicBezTo>
                  <a:pt x="3892" y="0"/>
                  <a:pt x="56" y="1334"/>
                  <a:pt x="30" y="4992"/>
                </a:cubicBezTo>
                <a:cubicBezTo>
                  <a:pt x="0" y="7880"/>
                  <a:pt x="2189" y="10889"/>
                  <a:pt x="4681" y="12166"/>
                </a:cubicBezTo>
                <a:cubicBezTo>
                  <a:pt x="5687" y="12732"/>
                  <a:pt x="7285" y="13268"/>
                  <a:pt x="8709" y="13268"/>
                </a:cubicBezTo>
                <a:cubicBezTo>
                  <a:pt x="9350" y="13268"/>
                  <a:pt x="9956" y="13159"/>
                  <a:pt x="10456" y="12895"/>
                </a:cubicBezTo>
                <a:cubicBezTo>
                  <a:pt x="12006" y="12075"/>
                  <a:pt x="12037" y="9825"/>
                  <a:pt x="12037" y="8305"/>
                </a:cubicBezTo>
                <a:cubicBezTo>
                  <a:pt x="12037" y="7515"/>
                  <a:pt x="12006" y="6816"/>
                  <a:pt x="12189" y="6056"/>
                </a:cubicBezTo>
                <a:cubicBezTo>
                  <a:pt x="12462" y="5023"/>
                  <a:pt x="12949" y="4202"/>
                  <a:pt x="12797" y="3108"/>
                </a:cubicBezTo>
                <a:cubicBezTo>
                  <a:pt x="12736" y="2378"/>
                  <a:pt x="12341" y="1801"/>
                  <a:pt x="11854" y="1345"/>
                </a:cubicBezTo>
                <a:cubicBezTo>
                  <a:pt x="11095" y="707"/>
                  <a:pt x="10031" y="372"/>
                  <a:pt x="9088" y="159"/>
                </a:cubicBezTo>
                <a:cubicBezTo>
                  <a:pt x="8500" y="56"/>
                  <a:pt x="7850" y="0"/>
                  <a:pt x="7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rot="-3516410">
            <a:off x="8320651" y="2345732"/>
            <a:ext cx="327295" cy="251521"/>
          </a:xfrm>
          <a:custGeom>
            <a:avLst/>
            <a:gdLst/>
            <a:ahLst/>
            <a:cxnLst/>
            <a:rect l="l" t="t" r="r" b="b"/>
            <a:pathLst>
              <a:path w="9819" h="10061" extrusionOk="0">
                <a:moveTo>
                  <a:pt x="4767" y="1"/>
                </a:moveTo>
                <a:cubicBezTo>
                  <a:pt x="4404" y="1"/>
                  <a:pt x="4037" y="39"/>
                  <a:pt x="3678" y="116"/>
                </a:cubicBezTo>
                <a:cubicBezTo>
                  <a:pt x="2523" y="389"/>
                  <a:pt x="1459" y="1119"/>
                  <a:pt x="882" y="2213"/>
                </a:cubicBezTo>
                <a:cubicBezTo>
                  <a:pt x="0" y="3885"/>
                  <a:pt x="304" y="6013"/>
                  <a:pt x="1247" y="7654"/>
                </a:cubicBezTo>
                <a:cubicBezTo>
                  <a:pt x="1824" y="8627"/>
                  <a:pt x="2614" y="9478"/>
                  <a:pt x="3678" y="9873"/>
                </a:cubicBezTo>
                <a:cubicBezTo>
                  <a:pt x="4020" y="10002"/>
                  <a:pt x="4367" y="10060"/>
                  <a:pt x="4712" y="10060"/>
                </a:cubicBezTo>
                <a:cubicBezTo>
                  <a:pt x="6731" y="10060"/>
                  <a:pt x="8691" y="8051"/>
                  <a:pt x="9210" y="6286"/>
                </a:cubicBezTo>
                <a:cubicBezTo>
                  <a:pt x="9818" y="4311"/>
                  <a:pt x="9058" y="1940"/>
                  <a:pt x="7326" y="754"/>
                </a:cubicBezTo>
                <a:cubicBezTo>
                  <a:pt x="6605" y="252"/>
                  <a:pt x="5695" y="1"/>
                  <a:pt x="4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3"/>
          <p:cNvSpPr txBox="1">
            <a:spLocks noGrp="1"/>
          </p:cNvSpPr>
          <p:nvPr>
            <p:ph type="title"/>
          </p:nvPr>
        </p:nvSpPr>
        <p:spPr>
          <a:xfrm>
            <a:off x="713225" y="694967"/>
            <a:ext cx="7717500" cy="763600"/>
          </a:xfrm>
          <a:prstGeom prst="rect">
            <a:avLst/>
          </a:prstGeom>
        </p:spPr>
        <p:txBody>
          <a:bodyPr spcFirstLastPara="1" wrap="square" lIns="0" tIns="0" rIns="0" bIns="0" anchor="t"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479" name="Google Shape;479;p23"/>
          <p:cNvSpPr txBox="1">
            <a:spLocks noGrp="1"/>
          </p:cNvSpPr>
          <p:nvPr>
            <p:ph type="subTitle" idx="1"/>
          </p:nvPr>
        </p:nvSpPr>
        <p:spPr>
          <a:xfrm>
            <a:off x="1562100" y="1930900"/>
            <a:ext cx="6019800" cy="175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Font typeface="Open Sans"/>
              <a:buNone/>
              <a:defRPr sz="1600"/>
            </a:lvl1pPr>
            <a:lvl2pPr lvl="1" algn="ctr" rtl="0">
              <a:lnSpc>
                <a:spcPct val="100000"/>
              </a:lnSpc>
              <a:spcBef>
                <a:spcPts val="0"/>
              </a:spcBef>
              <a:spcAft>
                <a:spcPts val="0"/>
              </a:spcAft>
              <a:buSzPts val="1400"/>
              <a:buFont typeface="Open Sans"/>
              <a:buNone/>
              <a:defRPr>
                <a:latin typeface="Open Sans"/>
                <a:ea typeface="Open Sans"/>
                <a:cs typeface="Open Sans"/>
                <a:sym typeface="Open Sans"/>
              </a:defRPr>
            </a:lvl2pPr>
            <a:lvl3pPr lvl="2" algn="ctr" rtl="0">
              <a:lnSpc>
                <a:spcPct val="100000"/>
              </a:lnSpc>
              <a:spcBef>
                <a:spcPts val="0"/>
              </a:spcBef>
              <a:spcAft>
                <a:spcPts val="0"/>
              </a:spcAft>
              <a:buSzPts val="1400"/>
              <a:buFont typeface="Open Sans"/>
              <a:buNone/>
              <a:defRPr>
                <a:latin typeface="Open Sans"/>
                <a:ea typeface="Open Sans"/>
                <a:cs typeface="Open Sans"/>
                <a:sym typeface="Open Sans"/>
              </a:defRPr>
            </a:lvl3pPr>
            <a:lvl4pPr lvl="3" algn="ctr" rtl="0">
              <a:lnSpc>
                <a:spcPct val="100000"/>
              </a:lnSpc>
              <a:spcBef>
                <a:spcPts val="0"/>
              </a:spcBef>
              <a:spcAft>
                <a:spcPts val="0"/>
              </a:spcAft>
              <a:buSzPts val="1400"/>
              <a:buFont typeface="Open Sans"/>
              <a:buNone/>
              <a:defRPr>
                <a:latin typeface="Open Sans"/>
                <a:ea typeface="Open Sans"/>
                <a:cs typeface="Open Sans"/>
                <a:sym typeface="Open Sans"/>
              </a:defRPr>
            </a:lvl4pPr>
            <a:lvl5pPr lvl="4" algn="ctr" rtl="0">
              <a:lnSpc>
                <a:spcPct val="100000"/>
              </a:lnSpc>
              <a:spcBef>
                <a:spcPts val="0"/>
              </a:spcBef>
              <a:spcAft>
                <a:spcPts val="0"/>
              </a:spcAft>
              <a:buSzPts val="1400"/>
              <a:buFont typeface="Open Sans"/>
              <a:buNone/>
              <a:defRPr>
                <a:latin typeface="Open Sans"/>
                <a:ea typeface="Open Sans"/>
                <a:cs typeface="Open Sans"/>
                <a:sym typeface="Open Sans"/>
              </a:defRPr>
            </a:lvl5pPr>
            <a:lvl6pPr lvl="5" algn="ctr" rtl="0">
              <a:lnSpc>
                <a:spcPct val="100000"/>
              </a:lnSpc>
              <a:spcBef>
                <a:spcPts val="0"/>
              </a:spcBef>
              <a:spcAft>
                <a:spcPts val="0"/>
              </a:spcAft>
              <a:buSzPts val="1400"/>
              <a:buFont typeface="Open Sans"/>
              <a:buNone/>
              <a:defRPr>
                <a:latin typeface="Open Sans"/>
                <a:ea typeface="Open Sans"/>
                <a:cs typeface="Open Sans"/>
                <a:sym typeface="Open Sans"/>
              </a:defRPr>
            </a:lvl6pPr>
            <a:lvl7pPr lvl="6" algn="ctr" rtl="0">
              <a:lnSpc>
                <a:spcPct val="100000"/>
              </a:lnSpc>
              <a:spcBef>
                <a:spcPts val="0"/>
              </a:spcBef>
              <a:spcAft>
                <a:spcPts val="0"/>
              </a:spcAft>
              <a:buSzPts val="1400"/>
              <a:buFont typeface="Open Sans"/>
              <a:buNone/>
              <a:defRPr>
                <a:latin typeface="Open Sans"/>
                <a:ea typeface="Open Sans"/>
                <a:cs typeface="Open Sans"/>
                <a:sym typeface="Open Sans"/>
              </a:defRPr>
            </a:lvl7pPr>
            <a:lvl8pPr lvl="7" algn="ctr" rtl="0">
              <a:lnSpc>
                <a:spcPct val="100000"/>
              </a:lnSpc>
              <a:spcBef>
                <a:spcPts val="0"/>
              </a:spcBef>
              <a:spcAft>
                <a:spcPts val="0"/>
              </a:spcAft>
              <a:buSzPts val="1400"/>
              <a:buFont typeface="Open Sans"/>
              <a:buNone/>
              <a:defRPr>
                <a:latin typeface="Open Sans"/>
                <a:ea typeface="Open Sans"/>
                <a:cs typeface="Open Sans"/>
                <a:sym typeface="Open Sans"/>
              </a:defRPr>
            </a:lvl8pPr>
            <a:lvl9pPr lvl="8" algn="ctr" rtl="0">
              <a:lnSpc>
                <a:spcPct val="100000"/>
              </a:lnSpc>
              <a:spcBef>
                <a:spcPts val="0"/>
              </a:spcBef>
              <a:spcAft>
                <a:spcPts val="0"/>
              </a:spcAft>
              <a:buSzPts val="1400"/>
              <a:buFont typeface="Open Sans"/>
              <a:buNone/>
              <a:defRPr>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1774869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01"/>
        <p:cNvGrpSpPr/>
        <p:nvPr/>
      </p:nvGrpSpPr>
      <p:grpSpPr>
        <a:xfrm>
          <a:off x="0" y="0"/>
          <a:ext cx="0" cy="0"/>
          <a:chOff x="0" y="0"/>
          <a:chExt cx="0" cy="0"/>
        </a:xfrm>
      </p:grpSpPr>
      <p:sp>
        <p:nvSpPr>
          <p:cNvPr id="402" name="Google Shape;402;p20"/>
          <p:cNvSpPr/>
          <p:nvPr/>
        </p:nvSpPr>
        <p:spPr>
          <a:xfrm rot="-3516524">
            <a:off x="8301656" y="316769"/>
            <a:ext cx="1498323" cy="910096"/>
          </a:xfrm>
          <a:custGeom>
            <a:avLst/>
            <a:gdLst/>
            <a:ahLst/>
            <a:cxnLst/>
            <a:rect l="l" t="t" r="r" b="b"/>
            <a:pathLst>
              <a:path w="15350" h="12431" extrusionOk="0">
                <a:moveTo>
                  <a:pt x="6873" y="1"/>
                </a:moveTo>
                <a:cubicBezTo>
                  <a:pt x="5560" y="1"/>
                  <a:pt x="4273" y="267"/>
                  <a:pt x="3192" y="830"/>
                </a:cubicBezTo>
                <a:cubicBezTo>
                  <a:pt x="2128" y="1377"/>
                  <a:pt x="1307" y="2198"/>
                  <a:pt x="790" y="3353"/>
                </a:cubicBezTo>
                <a:cubicBezTo>
                  <a:pt x="0" y="5177"/>
                  <a:pt x="304" y="7365"/>
                  <a:pt x="1398" y="9006"/>
                </a:cubicBezTo>
                <a:cubicBezTo>
                  <a:pt x="2523" y="10648"/>
                  <a:pt x="4316" y="11742"/>
                  <a:pt x="6262" y="12198"/>
                </a:cubicBezTo>
                <a:cubicBezTo>
                  <a:pt x="6929" y="12349"/>
                  <a:pt x="7611" y="12431"/>
                  <a:pt x="8287" y="12431"/>
                </a:cubicBezTo>
                <a:cubicBezTo>
                  <a:pt x="9521" y="12431"/>
                  <a:pt x="10733" y="12157"/>
                  <a:pt x="11794" y="11529"/>
                </a:cubicBezTo>
                <a:cubicBezTo>
                  <a:pt x="14225" y="10070"/>
                  <a:pt x="15350" y="6818"/>
                  <a:pt x="14316" y="4173"/>
                </a:cubicBezTo>
                <a:cubicBezTo>
                  <a:pt x="13329" y="1534"/>
                  <a:pt x="10025" y="1"/>
                  <a:pt x="68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8668784" y="5321367"/>
            <a:ext cx="1653046" cy="1622413"/>
          </a:xfrm>
          <a:custGeom>
            <a:avLst/>
            <a:gdLst/>
            <a:ahLst/>
            <a:cxnLst/>
            <a:rect l="l" t="t" r="r" b="b"/>
            <a:pathLst>
              <a:path w="31065" h="22867" extrusionOk="0">
                <a:moveTo>
                  <a:pt x="7919" y="1"/>
                </a:moveTo>
                <a:cubicBezTo>
                  <a:pt x="7223" y="1"/>
                  <a:pt x="6532" y="110"/>
                  <a:pt x="5867" y="351"/>
                </a:cubicBezTo>
                <a:cubicBezTo>
                  <a:pt x="4165" y="959"/>
                  <a:pt x="2797" y="2296"/>
                  <a:pt x="1855" y="3907"/>
                </a:cubicBezTo>
                <a:cubicBezTo>
                  <a:pt x="608" y="5974"/>
                  <a:pt x="0" y="8618"/>
                  <a:pt x="213" y="10807"/>
                </a:cubicBezTo>
                <a:cubicBezTo>
                  <a:pt x="639" y="15032"/>
                  <a:pt x="3557" y="18831"/>
                  <a:pt x="7387" y="20533"/>
                </a:cubicBezTo>
                <a:cubicBezTo>
                  <a:pt x="10515" y="21922"/>
                  <a:pt x="14363" y="22866"/>
                  <a:pt x="18135" y="22866"/>
                </a:cubicBezTo>
                <a:cubicBezTo>
                  <a:pt x="21877" y="22866"/>
                  <a:pt x="25544" y="21937"/>
                  <a:pt x="28360" y="19591"/>
                </a:cubicBezTo>
                <a:cubicBezTo>
                  <a:pt x="30153" y="18102"/>
                  <a:pt x="31065" y="16004"/>
                  <a:pt x="29393" y="14150"/>
                </a:cubicBezTo>
                <a:cubicBezTo>
                  <a:pt x="27904" y="12479"/>
                  <a:pt x="25381" y="12327"/>
                  <a:pt x="23344" y="11719"/>
                </a:cubicBezTo>
                <a:cubicBezTo>
                  <a:pt x="18390" y="10229"/>
                  <a:pt x="17052" y="5062"/>
                  <a:pt x="13375" y="2083"/>
                </a:cubicBezTo>
                <a:cubicBezTo>
                  <a:pt x="11831" y="853"/>
                  <a:pt x="9858" y="1"/>
                  <a:pt x="7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4" name="Google Shape;404;p20"/>
          <p:cNvGrpSpPr/>
          <p:nvPr/>
        </p:nvGrpSpPr>
        <p:grpSpPr>
          <a:xfrm rot="-5392792">
            <a:off x="8150256" y="6234208"/>
            <a:ext cx="1386939" cy="1007325"/>
            <a:chOff x="1257900" y="1424000"/>
            <a:chExt cx="1211650" cy="1173352"/>
          </a:xfrm>
        </p:grpSpPr>
        <p:sp>
          <p:nvSpPr>
            <p:cNvPr id="405" name="Google Shape;405;p20"/>
            <p:cNvSpPr/>
            <p:nvPr/>
          </p:nvSpPr>
          <p:spPr>
            <a:xfrm>
              <a:off x="1257900" y="1424000"/>
              <a:ext cx="1211650" cy="1173352"/>
            </a:xfrm>
            <a:custGeom>
              <a:avLst/>
              <a:gdLst/>
              <a:ahLst/>
              <a:cxnLst/>
              <a:rect l="l" t="t" r="r" b="b"/>
              <a:pathLst>
                <a:path w="23254" h="22519" extrusionOk="0">
                  <a:moveTo>
                    <a:pt x="14693" y="656"/>
                  </a:moveTo>
                  <a:cubicBezTo>
                    <a:pt x="14788" y="656"/>
                    <a:pt x="14899" y="677"/>
                    <a:pt x="15026" y="677"/>
                  </a:cubicBezTo>
                  <a:cubicBezTo>
                    <a:pt x="13526" y="3190"/>
                    <a:pt x="12681" y="5833"/>
                    <a:pt x="12323" y="8643"/>
                  </a:cubicBezTo>
                  <a:cubicBezTo>
                    <a:pt x="12288" y="8631"/>
                    <a:pt x="12276" y="8631"/>
                    <a:pt x="12240" y="8631"/>
                  </a:cubicBezTo>
                  <a:lnTo>
                    <a:pt x="12240" y="6785"/>
                  </a:lnTo>
                  <a:cubicBezTo>
                    <a:pt x="12240" y="5976"/>
                    <a:pt x="12204" y="5154"/>
                    <a:pt x="12216" y="4357"/>
                  </a:cubicBezTo>
                  <a:cubicBezTo>
                    <a:pt x="12228" y="3535"/>
                    <a:pt x="12276" y="2702"/>
                    <a:pt x="12466" y="1880"/>
                  </a:cubicBezTo>
                  <a:cubicBezTo>
                    <a:pt x="12526" y="1630"/>
                    <a:pt x="12657" y="1463"/>
                    <a:pt x="12883" y="1332"/>
                  </a:cubicBezTo>
                  <a:cubicBezTo>
                    <a:pt x="13407" y="1023"/>
                    <a:pt x="13990" y="844"/>
                    <a:pt x="14562" y="677"/>
                  </a:cubicBezTo>
                  <a:cubicBezTo>
                    <a:pt x="14602" y="662"/>
                    <a:pt x="14645" y="656"/>
                    <a:pt x="14693" y="656"/>
                  </a:cubicBezTo>
                  <a:close/>
                  <a:moveTo>
                    <a:pt x="4244" y="7280"/>
                  </a:moveTo>
                  <a:cubicBezTo>
                    <a:pt x="4515" y="7280"/>
                    <a:pt x="4791" y="7319"/>
                    <a:pt x="5073" y="7381"/>
                  </a:cubicBezTo>
                  <a:cubicBezTo>
                    <a:pt x="5144" y="7393"/>
                    <a:pt x="5215" y="7440"/>
                    <a:pt x="5299" y="7476"/>
                  </a:cubicBezTo>
                  <a:cubicBezTo>
                    <a:pt x="5942" y="7857"/>
                    <a:pt x="6585" y="8226"/>
                    <a:pt x="7239" y="8595"/>
                  </a:cubicBezTo>
                  <a:cubicBezTo>
                    <a:pt x="7299" y="8631"/>
                    <a:pt x="7335" y="8667"/>
                    <a:pt x="7382" y="8726"/>
                  </a:cubicBezTo>
                  <a:cubicBezTo>
                    <a:pt x="6213" y="8557"/>
                    <a:pt x="5050" y="8477"/>
                    <a:pt x="3881" y="8477"/>
                  </a:cubicBezTo>
                  <a:cubicBezTo>
                    <a:pt x="3240" y="8477"/>
                    <a:pt x="2598" y="8501"/>
                    <a:pt x="1953" y="8548"/>
                  </a:cubicBezTo>
                  <a:lnTo>
                    <a:pt x="1917" y="8464"/>
                  </a:lnTo>
                  <a:cubicBezTo>
                    <a:pt x="2025" y="8357"/>
                    <a:pt x="2120" y="8214"/>
                    <a:pt x="2251" y="8119"/>
                  </a:cubicBezTo>
                  <a:cubicBezTo>
                    <a:pt x="2513" y="7940"/>
                    <a:pt x="2798" y="7762"/>
                    <a:pt x="3060" y="7595"/>
                  </a:cubicBezTo>
                  <a:cubicBezTo>
                    <a:pt x="3446" y="7367"/>
                    <a:pt x="3839" y="7280"/>
                    <a:pt x="4244" y="7280"/>
                  </a:cubicBezTo>
                  <a:close/>
                  <a:moveTo>
                    <a:pt x="16105" y="552"/>
                  </a:moveTo>
                  <a:cubicBezTo>
                    <a:pt x="16270" y="552"/>
                    <a:pt x="16414" y="599"/>
                    <a:pt x="16550" y="725"/>
                  </a:cubicBezTo>
                  <a:cubicBezTo>
                    <a:pt x="16645" y="832"/>
                    <a:pt x="16812" y="868"/>
                    <a:pt x="16943" y="928"/>
                  </a:cubicBezTo>
                  <a:cubicBezTo>
                    <a:pt x="17062" y="987"/>
                    <a:pt x="17205" y="1023"/>
                    <a:pt x="17396" y="1082"/>
                  </a:cubicBezTo>
                  <a:cubicBezTo>
                    <a:pt x="15324" y="3630"/>
                    <a:pt x="13597" y="6333"/>
                    <a:pt x="12347" y="9345"/>
                  </a:cubicBezTo>
                  <a:cubicBezTo>
                    <a:pt x="12347" y="9250"/>
                    <a:pt x="12335" y="9143"/>
                    <a:pt x="12359" y="9059"/>
                  </a:cubicBezTo>
                  <a:cubicBezTo>
                    <a:pt x="12681" y="7024"/>
                    <a:pt x="13193" y="5023"/>
                    <a:pt x="13990" y="3118"/>
                  </a:cubicBezTo>
                  <a:cubicBezTo>
                    <a:pt x="14252" y="2452"/>
                    <a:pt x="14598" y="1797"/>
                    <a:pt x="14895" y="1142"/>
                  </a:cubicBezTo>
                  <a:cubicBezTo>
                    <a:pt x="15014" y="868"/>
                    <a:pt x="15193" y="713"/>
                    <a:pt x="15479" y="666"/>
                  </a:cubicBezTo>
                  <a:cubicBezTo>
                    <a:pt x="15657" y="630"/>
                    <a:pt x="15812" y="594"/>
                    <a:pt x="15991" y="558"/>
                  </a:cubicBezTo>
                  <a:cubicBezTo>
                    <a:pt x="16030" y="554"/>
                    <a:pt x="16068" y="552"/>
                    <a:pt x="16105" y="552"/>
                  </a:cubicBezTo>
                  <a:close/>
                  <a:moveTo>
                    <a:pt x="6620" y="225"/>
                  </a:moveTo>
                  <a:cubicBezTo>
                    <a:pt x="6870" y="368"/>
                    <a:pt x="7061" y="618"/>
                    <a:pt x="7239" y="856"/>
                  </a:cubicBezTo>
                  <a:cubicBezTo>
                    <a:pt x="8775" y="2880"/>
                    <a:pt x="9990" y="5083"/>
                    <a:pt x="10883" y="7464"/>
                  </a:cubicBezTo>
                  <a:cubicBezTo>
                    <a:pt x="11097" y="8012"/>
                    <a:pt x="11276" y="8583"/>
                    <a:pt x="11466" y="9143"/>
                  </a:cubicBezTo>
                  <a:cubicBezTo>
                    <a:pt x="11478" y="9202"/>
                    <a:pt x="11514" y="9250"/>
                    <a:pt x="11561" y="9298"/>
                  </a:cubicBezTo>
                  <a:cubicBezTo>
                    <a:pt x="11228" y="7750"/>
                    <a:pt x="10645" y="6273"/>
                    <a:pt x="9954" y="4857"/>
                  </a:cubicBezTo>
                  <a:cubicBezTo>
                    <a:pt x="9252" y="3440"/>
                    <a:pt x="8382" y="2118"/>
                    <a:pt x="7370" y="844"/>
                  </a:cubicBezTo>
                  <a:cubicBezTo>
                    <a:pt x="7579" y="787"/>
                    <a:pt x="7775" y="761"/>
                    <a:pt x="7958" y="761"/>
                  </a:cubicBezTo>
                  <a:cubicBezTo>
                    <a:pt x="8120" y="761"/>
                    <a:pt x="8273" y="781"/>
                    <a:pt x="8418" y="820"/>
                  </a:cubicBezTo>
                  <a:cubicBezTo>
                    <a:pt x="8518" y="851"/>
                    <a:pt x="8612" y="866"/>
                    <a:pt x="8702" y="866"/>
                  </a:cubicBezTo>
                  <a:cubicBezTo>
                    <a:pt x="8888" y="866"/>
                    <a:pt x="9055" y="802"/>
                    <a:pt x="9216" y="689"/>
                  </a:cubicBezTo>
                  <a:cubicBezTo>
                    <a:pt x="9322" y="621"/>
                    <a:pt x="9424" y="591"/>
                    <a:pt x="9533" y="591"/>
                  </a:cubicBezTo>
                  <a:cubicBezTo>
                    <a:pt x="9595" y="591"/>
                    <a:pt x="9659" y="601"/>
                    <a:pt x="9728" y="618"/>
                  </a:cubicBezTo>
                  <a:cubicBezTo>
                    <a:pt x="10514" y="808"/>
                    <a:pt x="11121" y="1261"/>
                    <a:pt x="11359" y="2047"/>
                  </a:cubicBezTo>
                  <a:cubicBezTo>
                    <a:pt x="11573" y="2725"/>
                    <a:pt x="11704" y="3428"/>
                    <a:pt x="11871" y="4130"/>
                  </a:cubicBezTo>
                  <a:cubicBezTo>
                    <a:pt x="11895" y="4214"/>
                    <a:pt x="11883" y="4345"/>
                    <a:pt x="11942" y="4392"/>
                  </a:cubicBezTo>
                  <a:cubicBezTo>
                    <a:pt x="12145" y="4618"/>
                    <a:pt x="12073" y="4868"/>
                    <a:pt x="12073" y="5142"/>
                  </a:cubicBezTo>
                  <a:cubicBezTo>
                    <a:pt x="12062" y="5916"/>
                    <a:pt x="12062" y="6690"/>
                    <a:pt x="12073" y="7464"/>
                  </a:cubicBezTo>
                  <a:cubicBezTo>
                    <a:pt x="12097" y="7869"/>
                    <a:pt x="12145" y="8274"/>
                    <a:pt x="12157" y="8667"/>
                  </a:cubicBezTo>
                  <a:cubicBezTo>
                    <a:pt x="12157" y="8786"/>
                    <a:pt x="12073" y="8893"/>
                    <a:pt x="12038" y="9000"/>
                  </a:cubicBezTo>
                  <a:cubicBezTo>
                    <a:pt x="11925" y="9565"/>
                    <a:pt x="11479" y="9884"/>
                    <a:pt x="10883" y="9884"/>
                  </a:cubicBezTo>
                  <a:cubicBezTo>
                    <a:pt x="10852" y="9884"/>
                    <a:pt x="10820" y="9883"/>
                    <a:pt x="10788" y="9881"/>
                  </a:cubicBezTo>
                  <a:cubicBezTo>
                    <a:pt x="10145" y="9845"/>
                    <a:pt x="9597" y="9595"/>
                    <a:pt x="9037" y="9310"/>
                  </a:cubicBezTo>
                  <a:cubicBezTo>
                    <a:pt x="8061" y="8809"/>
                    <a:pt x="7073" y="8309"/>
                    <a:pt x="6096" y="7797"/>
                  </a:cubicBezTo>
                  <a:cubicBezTo>
                    <a:pt x="5918" y="7702"/>
                    <a:pt x="5799" y="7524"/>
                    <a:pt x="5644" y="7405"/>
                  </a:cubicBezTo>
                  <a:cubicBezTo>
                    <a:pt x="5394" y="7214"/>
                    <a:pt x="5132" y="7024"/>
                    <a:pt x="4870" y="6821"/>
                  </a:cubicBezTo>
                  <a:cubicBezTo>
                    <a:pt x="4680" y="6690"/>
                    <a:pt x="4572" y="6523"/>
                    <a:pt x="4561" y="6285"/>
                  </a:cubicBezTo>
                  <a:cubicBezTo>
                    <a:pt x="4549" y="6095"/>
                    <a:pt x="4477" y="5892"/>
                    <a:pt x="4382" y="5714"/>
                  </a:cubicBezTo>
                  <a:cubicBezTo>
                    <a:pt x="4311" y="5535"/>
                    <a:pt x="4275" y="5369"/>
                    <a:pt x="4430" y="5214"/>
                  </a:cubicBezTo>
                  <a:cubicBezTo>
                    <a:pt x="4561" y="5083"/>
                    <a:pt x="4561" y="4916"/>
                    <a:pt x="4501" y="4761"/>
                  </a:cubicBezTo>
                  <a:cubicBezTo>
                    <a:pt x="4477" y="4642"/>
                    <a:pt x="4442" y="4499"/>
                    <a:pt x="4394" y="4380"/>
                  </a:cubicBezTo>
                  <a:cubicBezTo>
                    <a:pt x="4370" y="4249"/>
                    <a:pt x="4370" y="4130"/>
                    <a:pt x="4453" y="4011"/>
                  </a:cubicBezTo>
                  <a:cubicBezTo>
                    <a:pt x="4680" y="3725"/>
                    <a:pt x="4715" y="3368"/>
                    <a:pt x="4680" y="3023"/>
                  </a:cubicBezTo>
                  <a:cubicBezTo>
                    <a:pt x="4656" y="2475"/>
                    <a:pt x="4656" y="2463"/>
                    <a:pt x="5204" y="2332"/>
                  </a:cubicBezTo>
                  <a:cubicBezTo>
                    <a:pt x="5334" y="2285"/>
                    <a:pt x="5454" y="2261"/>
                    <a:pt x="5573" y="2201"/>
                  </a:cubicBezTo>
                  <a:cubicBezTo>
                    <a:pt x="5858" y="2059"/>
                    <a:pt x="5977" y="1856"/>
                    <a:pt x="5823" y="1582"/>
                  </a:cubicBezTo>
                  <a:cubicBezTo>
                    <a:pt x="5632" y="1213"/>
                    <a:pt x="5763" y="987"/>
                    <a:pt x="6037" y="749"/>
                  </a:cubicBezTo>
                  <a:cubicBezTo>
                    <a:pt x="6227" y="582"/>
                    <a:pt x="6406" y="427"/>
                    <a:pt x="6620" y="225"/>
                  </a:cubicBezTo>
                  <a:close/>
                  <a:moveTo>
                    <a:pt x="17700" y="1057"/>
                  </a:moveTo>
                  <a:cubicBezTo>
                    <a:pt x="17713" y="1057"/>
                    <a:pt x="17727" y="1057"/>
                    <a:pt x="17741" y="1058"/>
                  </a:cubicBezTo>
                  <a:cubicBezTo>
                    <a:pt x="17889" y="1076"/>
                    <a:pt x="18031" y="1087"/>
                    <a:pt x="18180" y="1087"/>
                  </a:cubicBezTo>
                  <a:cubicBezTo>
                    <a:pt x="18235" y="1087"/>
                    <a:pt x="18291" y="1085"/>
                    <a:pt x="18348" y="1082"/>
                  </a:cubicBezTo>
                  <a:cubicBezTo>
                    <a:pt x="18367" y="1080"/>
                    <a:pt x="18386" y="1079"/>
                    <a:pt x="18403" y="1079"/>
                  </a:cubicBezTo>
                  <a:cubicBezTo>
                    <a:pt x="18553" y="1079"/>
                    <a:pt x="18614" y="1171"/>
                    <a:pt x="18646" y="1320"/>
                  </a:cubicBezTo>
                  <a:cubicBezTo>
                    <a:pt x="18681" y="1475"/>
                    <a:pt x="18717" y="1642"/>
                    <a:pt x="18741" y="1809"/>
                  </a:cubicBezTo>
                  <a:cubicBezTo>
                    <a:pt x="18800" y="2059"/>
                    <a:pt x="18860" y="2309"/>
                    <a:pt x="19086" y="2487"/>
                  </a:cubicBezTo>
                  <a:cubicBezTo>
                    <a:pt x="19146" y="2535"/>
                    <a:pt x="19146" y="2642"/>
                    <a:pt x="19181" y="2713"/>
                  </a:cubicBezTo>
                  <a:cubicBezTo>
                    <a:pt x="19296" y="2673"/>
                    <a:pt x="19386" y="2652"/>
                    <a:pt x="19460" y="2652"/>
                  </a:cubicBezTo>
                  <a:cubicBezTo>
                    <a:pt x="19624" y="2652"/>
                    <a:pt x="19706" y="2757"/>
                    <a:pt x="19789" y="2987"/>
                  </a:cubicBezTo>
                  <a:cubicBezTo>
                    <a:pt x="19848" y="3178"/>
                    <a:pt x="19955" y="3356"/>
                    <a:pt x="20051" y="3547"/>
                  </a:cubicBezTo>
                  <a:cubicBezTo>
                    <a:pt x="20098" y="3654"/>
                    <a:pt x="20170" y="3749"/>
                    <a:pt x="20229" y="3845"/>
                  </a:cubicBezTo>
                  <a:cubicBezTo>
                    <a:pt x="20432" y="4166"/>
                    <a:pt x="20503" y="4464"/>
                    <a:pt x="20193" y="4738"/>
                  </a:cubicBezTo>
                  <a:cubicBezTo>
                    <a:pt x="20146" y="4785"/>
                    <a:pt x="20134" y="4880"/>
                    <a:pt x="20098" y="4940"/>
                  </a:cubicBezTo>
                  <a:cubicBezTo>
                    <a:pt x="20217" y="4833"/>
                    <a:pt x="20336" y="4726"/>
                    <a:pt x="20467" y="4607"/>
                  </a:cubicBezTo>
                  <a:cubicBezTo>
                    <a:pt x="20503" y="4702"/>
                    <a:pt x="20527" y="4773"/>
                    <a:pt x="20527" y="4845"/>
                  </a:cubicBezTo>
                  <a:cubicBezTo>
                    <a:pt x="20563" y="5500"/>
                    <a:pt x="20563" y="6142"/>
                    <a:pt x="20217" y="6726"/>
                  </a:cubicBezTo>
                  <a:cubicBezTo>
                    <a:pt x="19967" y="7154"/>
                    <a:pt x="19610" y="7500"/>
                    <a:pt x="19229" y="7821"/>
                  </a:cubicBezTo>
                  <a:cubicBezTo>
                    <a:pt x="18312" y="8583"/>
                    <a:pt x="17288" y="9107"/>
                    <a:pt x="16229" y="9607"/>
                  </a:cubicBezTo>
                  <a:cubicBezTo>
                    <a:pt x="15419" y="10012"/>
                    <a:pt x="14562" y="10298"/>
                    <a:pt x="13669" y="10476"/>
                  </a:cubicBezTo>
                  <a:cubicBezTo>
                    <a:pt x="13601" y="10485"/>
                    <a:pt x="13533" y="10496"/>
                    <a:pt x="13467" y="10496"/>
                  </a:cubicBezTo>
                  <a:cubicBezTo>
                    <a:pt x="13361" y="10496"/>
                    <a:pt x="13262" y="10468"/>
                    <a:pt x="13181" y="10357"/>
                  </a:cubicBezTo>
                  <a:cubicBezTo>
                    <a:pt x="12931" y="10357"/>
                    <a:pt x="12752" y="10262"/>
                    <a:pt x="12669" y="9988"/>
                  </a:cubicBezTo>
                  <a:cubicBezTo>
                    <a:pt x="12454" y="9810"/>
                    <a:pt x="12407" y="9738"/>
                    <a:pt x="12490" y="9488"/>
                  </a:cubicBezTo>
                  <a:cubicBezTo>
                    <a:pt x="12597" y="9179"/>
                    <a:pt x="12704" y="8857"/>
                    <a:pt x="12847" y="8559"/>
                  </a:cubicBezTo>
                  <a:cubicBezTo>
                    <a:pt x="13478" y="7238"/>
                    <a:pt x="14181" y="5928"/>
                    <a:pt x="14979" y="4690"/>
                  </a:cubicBezTo>
                  <a:cubicBezTo>
                    <a:pt x="15741" y="3523"/>
                    <a:pt x="16574" y="2392"/>
                    <a:pt x="17372" y="1237"/>
                  </a:cubicBezTo>
                  <a:cubicBezTo>
                    <a:pt x="17459" y="1117"/>
                    <a:pt x="17556" y="1057"/>
                    <a:pt x="17700" y="1057"/>
                  </a:cubicBezTo>
                  <a:close/>
                  <a:moveTo>
                    <a:pt x="12109" y="9571"/>
                  </a:moveTo>
                  <a:cubicBezTo>
                    <a:pt x="12252" y="10012"/>
                    <a:pt x="12502" y="10369"/>
                    <a:pt x="12919" y="10583"/>
                  </a:cubicBezTo>
                  <a:cubicBezTo>
                    <a:pt x="12621" y="10822"/>
                    <a:pt x="12657" y="11119"/>
                    <a:pt x="12740" y="11453"/>
                  </a:cubicBezTo>
                  <a:cubicBezTo>
                    <a:pt x="12515" y="11442"/>
                    <a:pt x="12325" y="11415"/>
                    <a:pt x="12139" y="11415"/>
                  </a:cubicBezTo>
                  <a:cubicBezTo>
                    <a:pt x="12109" y="11415"/>
                    <a:pt x="12080" y="11415"/>
                    <a:pt x="12050" y="11417"/>
                  </a:cubicBezTo>
                  <a:cubicBezTo>
                    <a:pt x="11823" y="11453"/>
                    <a:pt x="11621" y="11524"/>
                    <a:pt x="11383" y="11584"/>
                  </a:cubicBezTo>
                  <a:cubicBezTo>
                    <a:pt x="11335" y="11334"/>
                    <a:pt x="11323" y="11095"/>
                    <a:pt x="11252" y="10857"/>
                  </a:cubicBezTo>
                  <a:cubicBezTo>
                    <a:pt x="11169" y="10631"/>
                    <a:pt x="11049" y="10429"/>
                    <a:pt x="10930" y="10155"/>
                  </a:cubicBezTo>
                  <a:cubicBezTo>
                    <a:pt x="11442" y="10155"/>
                    <a:pt x="11752" y="9845"/>
                    <a:pt x="12109" y="9571"/>
                  </a:cubicBezTo>
                  <a:close/>
                  <a:moveTo>
                    <a:pt x="2825" y="8600"/>
                  </a:moveTo>
                  <a:cubicBezTo>
                    <a:pt x="3282" y="8600"/>
                    <a:pt x="3743" y="8608"/>
                    <a:pt x="4203" y="8631"/>
                  </a:cubicBezTo>
                  <a:cubicBezTo>
                    <a:pt x="4906" y="8655"/>
                    <a:pt x="5596" y="8702"/>
                    <a:pt x="6275" y="8762"/>
                  </a:cubicBezTo>
                  <a:cubicBezTo>
                    <a:pt x="6799" y="8809"/>
                    <a:pt x="7311" y="8845"/>
                    <a:pt x="7835" y="8940"/>
                  </a:cubicBezTo>
                  <a:cubicBezTo>
                    <a:pt x="8061" y="8964"/>
                    <a:pt x="8275" y="9107"/>
                    <a:pt x="8490" y="9190"/>
                  </a:cubicBezTo>
                  <a:cubicBezTo>
                    <a:pt x="8811" y="9321"/>
                    <a:pt x="9121" y="9488"/>
                    <a:pt x="9442" y="9595"/>
                  </a:cubicBezTo>
                  <a:cubicBezTo>
                    <a:pt x="9918" y="9750"/>
                    <a:pt x="10299" y="10072"/>
                    <a:pt x="10680" y="10369"/>
                  </a:cubicBezTo>
                  <a:cubicBezTo>
                    <a:pt x="10919" y="10572"/>
                    <a:pt x="11026" y="10869"/>
                    <a:pt x="11038" y="11203"/>
                  </a:cubicBezTo>
                  <a:cubicBezTo>
                    <a:pt x="10990" y="11215"/>
                    <a:pt x="10954" y="11238"/>
                    <a:pt x="10907" y="11262"/>
                  </a:cubicBezTo>
                  <a:cubicBezTo>
                    <a:pt x="10335" y="11357"/>
                    <a:pt x="9776" y="11512"/>
                    <a:pt x="9192" y="11584"/>
                  </a:cubicBezTo>
                  <a:cubicBezTo>
                    <a:pt x="7859" y="11786"/>
                    <a:pt x="6501" y="11917"/>
                    <a:pt x="5144" y="11917"/>
                  </a:cubicBezTo>
                  <a:cubicBezTo>
                    <a:pt x="4470" y="11917"/>
                    <a:pt x="3779" y="11943"/>
                    <a:pt x="3101" y="11943"/>
                  </a:cubicBezTo>
                  <a:cubicBezTo>
                    <a:pt x="2988" y="11943"/>
                    <a:pt x="2875" y="11942"/>
                    <a:pt x="2763" y="11941"/>
                  </a:cubicBezTo>
                  <a:cubicBezTo>
                    <a:pt x="2036" y="11929"/>
                    <a:pt x="1286" y="11881"/>
                    <a:pt x="560" y="11834"/>
                  </a:cubicBezTo>
                  <a:cubicBezTo>
                    <a:pt x="501" y="11834"/>
                    <a:pt x="441" y="11810"/>
                    <a:pt x="310" y="11786"/>
                  </a:cubicBezTo>
                  <a:cubicBezTo>
                    <a:pt x="465" y="11584"/>
                    <a:pt x="572" y="11429"/>
                    <a:pt x="727" y="11310"/>
                  </a:cubicBezTo>
                  <a:cubicBezTo>
                    <a:pt x="1143" y="10976"/>
                    <a:pt x="1274" y="10572"/>
                    <a:pt x="1084" y="10072"/>
                  </a:cubicBezTo>
                  <a:cubicBezTo>
                    <a:pt x="1048" y="10012"/>
                    <a:pt x="1048" y="9952"/>
                    <a:pt x="1048" y="9905"/>
                  </a:cubicBezTo>
                  <a:cubicBezTo>
                    <a:pt x="1139" y="9786"/>
                    <a:pt x="1258" y="9773"/>
                    <a:pt x="1378" y="9773"/>
                  </a:cubicBezTo>
                  <a:cubicBezTo>
                    <a:pt x="1415" y="9773"/>
                    <a:pt x="1452" y="9774"/>
                    <a:pt x="1489" y="9774"/>
                  </a:cubicBezTo>
                  <a:cubicBezTo>
                    <a:pt x="2656" y="9821"/>
                    <a:pt x="3822" y="9833"/>
                    <a:pt x="4977" y="9917"/>
                  </a:cubicBezTo>
                  <a:cubicBezTo>
                    <a:pt x="6382" y="10036"/>
                    <a:pt x="7763" y="10226"/>
                    <a:pt x="9168" y="10393"/>
                  </a:cubicBezTo>
                  <a:cubicBezTo>
                    <a:pt x="9549" y="10441"/>
                    <a:pt x="9942" y="10500"/>
                    <a:pt x="10323" y="10560"/>
                  </a:cubicBezTo>
                  <a:lnTo>
                    <a:pt x="10323" y="10488"/>
                  </a:lnTo>
                  <a:cubicBezTo>
                    <a:pt x="7724" y="9914"/>
                    <a:pt x="5107" y="9651"/>
                    <a:pt x="2407" y="9651"/>
                  </a:cubicBezTo>
                  <a:cubicBezTo>
                    <a:pt x="2027" y="9651"/>
                    <a:pt x="1646" y="9656"/>
                    <a:pt x="1263" y="9667"/>
                  </a:cubicBezTo>
                  <a:cubicBezTo>
                    <a:pt x="1405" y="9345"/>
                    <a:pt x="1513" y="9048"/>
                    <a:pt x="1679" y="8786"/>
                  </a:cubicBezTo>
                  <a:cubicBezTo>
                    <a:pt x="1739" y="8690"/>
                    <a:pt x="1917" y="8607"/>
                    <a:pt x="2036" y="8607"/>
                  </a:cubicBezTo>
                  <a:cubicBezTo>
                    <a:pt x="2298" y="8603"/>
                    <a:pt x="2561" y="8600"/>
                    <a:pt x="2825" y="8600"/>
                  </a:cubicBezTo>
                  <a:close/>
                  <a:moveTo>
                    <a:pt x="11038" y="11345"/>
                  </a:moveTo>
                  <a:lnTo>
                    <a:pt x="11038" y="11345"/>
                  </a:lnTo>
                  <a:cubicBezTo>
                    <a:pt x="11157" y="11726"/>
                    <a:pt x="11085" y="11941"/>
                    <a:pt x="10788" y="12084"/>
                  </a:cubicBezTo>
                  <a:cubicBezTo>
                    <a:pt x="9252" y="12798"/>
                    <a:pt x="7656" y="13358"/>
                    <a:pt x="5977" y="13643"/>
                  </a:cubicBezTo>
                  <a:cubicBezTo>
                    <a:pt x="4895" y="13839"/>
                    <a:pt x="3812" y="13910"/>
                    <a:pt x="2721" y="13910"/>
                  </a:cubicBezTo>
                  <a:cubicBezTo>
                    <a:pt x="2553" y="13910"/>
                    <a:pt x="2384" y="13908"/>
                    <a:pt x="2215" y="13905"/>
                  </a:cubicBezTo>
                  <a:cubicBezTo>
                    <a:pt x="1882" y="13893"/>
                    <a:pt x="1560" y="13846"/>
                    <a:pt x="1203" y="13822"/>
                  </a:cubicBezTo>
                  <a:cubicBezTo>
                    <a:pt x="1215" y="13108"/>
                    <a:pt x="810" y="12572"/>
                    <a:pt x="501" y="11976"/>
                  </a:cubicBezTo>
                  <a:lnTo>
                    <a:pt x="501" y="11976"/>
                  </a:lnTo>
                  <a:cubicBezTo>
                    <a:pt x="1794" y="12080"/>
                    <a:pt x="3080" y="12148"/>
                    <a:pt x="4357" y="12148"/>
                  </a:cubicBezTo>
                  <a:cubicBezTo>
                    <a:pt x="6608" y="12148"/>
                    <a:pt x="8835" y="11938"/>
                    <a:pt x="11038" y="11345"/>
                  </a:cubicBezTo>
                  <a:close/>
                  <a:moveTo>
                    <a:pt x="10847" y="12179"/>
                  </a:moveTo>
                  <a:lnTo>
                    <a:pt x="10847" y="12179"/>
                  </a:lnTo>
                  <a:cubicBezTo>
                    <a:pt x="10835" y="12227"/>
                    <a:pt x="10847" y="12262"/>
                    <a:pt x="10835" y="12274"/>
                  </a:cubicBezTo>
                  <a:cubicBezTo>
                    <a:pt x="10430" y="12596"/>
                    <a:pt x="10037" y="12929"/>
                    <a:pt x="9645" y="13239"/>
                  </a:cubicBezTo>
                  <a:cubicBezTo>
                    <a:pt x="9418" y="13405"/>
                    <a:pt x="9168" y="13548"/>
                    <a:pt x="8942" y="13727"/>
                  </a:cubicBezTo>
                  <a:cubicBezTo>
                    <a:pt x="8097" y="14429"/>
                    <a:pt x="7061" y="14739"/>
                    <a:pt x="6025" y="15001"/>
                  </a:cubicBezTo>
                  <a:cubicBezTo>
                    <a:pt x="5297" y="15176"/>
                    <a:pt x="4576" y="15235"/>
                    <a:pt x="3852" y="15235"/>
                  </a:cubicBezTo>
                  <a:cubicBezTo>
                    <a:pt x="3593" y="15235"/>
                    <a:pt x="3333" y="15228"/>
                    <a:pt x="3072" y="15215"/>
                  </a:cubicBezTo>
                  <a:cubicBezTo>
                    <a:pt x="2822" y="15203"/>
                    <a:pt x="2560" y="15179"/>
                    <a:pt x="2298" y="15132"/>
                  </a:cubicBezTo>
                  <a:cubicBezTo>
                    <a:pt x="2215" y="15120"/>
                    <a:pt x="2108" y="15072"/>
                    <a:pt x="2048" y="15013"/>
                  </a:cubicBezTo>
                  <a:cubicBezTo>
                    <a:pt x="1822" y="14774"/>
                    <a:pt x="1620" y="14536"/>
                    <a:pt x="1405" y="14298"/>
                  </a:cubicBezTo>
                  <a:cubicBezTo>
                    <a:pt x="1334" y="14203"/>
                    <a:pt x="1263" y="14108"/>
                    <a:pt x="1203" y="14012"/>
                  </a:cubicBezTo>
                  <a:lnTo>
                    <a:pt x="1239" y="13929"/>
                  </a:lnTo>
                  <a:cubicBezTo>
                    <a:pt x="1947" y="14019"/>
                    <a:pt x="2647" y="14064"/>
                    <a:pt x="3340" y="14064"/>
                  </a:cubicBezTo>
                  <a:cubicBezTo>
                    <a:pt x="5946" y="14064"/>
                    <a:pt x="8449" y="13430"/>
                    <a:pt x="10847" y="12179"/>
                  </a:cubicBezTo>
                  <a:close/>
                  <a:moveTo>
                    <a:pt x="7085" y="14846"/>
                  </a:moveTo>
                  <a:cubicBezTo>
                    <a:pt x="7097" y="14894"/>
                    <a:pt x="7097" y="14917"/>
                    <a:pt x="7109" y="14953"/>
                  </a:cubicBezTo>
                  <a:cubicBezTo>
                    <a:pt x="6811" y="15144"/>
                    <a:pt x="6525" y="15358"/>
                    <a:pt x="6216" y="15501"/>
                  </a:cubicBezTo>
                  <a:cubicBezTo>
                    <a:pt x="5668" y="15798"/>
                    <a:pt x="5096" y="16072"/>
                    <a:pt x="4537" y="16346"/>
                  </a:cubicBezTo>
                  <a:cubicBezTo>
                    <a:pt x="4382" y="16421"/>
                    <a:pt x="4232" y="16459"/>
                    <a:pt x="4084" y="16459"/>
                  </a:cubicBezTo>
                  <a:cubicBezTo>
                    <a:pt x="3926" y="16459"/>
                    <a:pt x="3768" y="16415"/>
                    <a:pt x="3608" y="16322"/>
                  </a:cubicBezTo>
                  <a:cubicBezTo>
                    <a:pt x="3144" y="16084"/>
                    <a:pt x="2727" y="15786"/>
                    <a:pt x="2358" y="15441"/>
                  </a:cubicBezTo>
                  <a:cubicBezTo>
                    <a:pt x="2298" y="15394"/>
                    <a:pt x="2275" y="15322"/>
                    <a:pt x="2179" y="15191"/>
                  </a:cubicBezTo>
                  <a:lnTo>
                    <a:pt x="2179" y="15191"/>
                  </a:lnTo>
                  <a:cubicBezTo>
                    <a:pt x="2827" y="15322"/>
                    <a:pt x="3460" y="15388"/>
                    <a:pt x="4081" y="15388"/>
                  </a:cubicBezTo>
                  <a:cubicBezTo>
                    <a:pt x="5105" y="15388"/>
                    <a:pt x="6099" y="15209"/>
                    <a:pt x="7085" y="14846"/>
                  </a:cubicBezTo>
                  <a:close/>
                  <a:moveTo>
                    <a:pt x="20598" y="8905"/>
                  </a:moveTo>
                  <a:cubicBezTo>
                    <a:pt x="20622" y="8905"/>
                    <a:pt x="20658" y="8905"/>
                    <a:pt x="20717" y="8929"/>
                  </a:cubicBezTo>
                  <a:cubicBezTo>
                    <a:pt x="20741" y="9012"/>
                    <a:pt x="20789" y="9131"/>
                    <a:pt x="20801" y="9238"/>
                  </a:cubicBezTo>
                  <a:cubicBezTo>
                    <a:pt x="20848" y="9655"/>
                    <a:pt x="21075" y="9941"/>
                    <a:pt x="21444" y="10119"/>
                  </a:cubicBezTo>
                  <a:cubicBezTo>
                    <a:pt x="21622" y="10202"/>
                    <a:pt x="21706" y="10333"/>
                    <a:pt x="21813" y="10488"/>
                  </a:cubicBezTo>
                  <a:cubicBezTo>
                    <a:pt x="21944" y="10691"/>
                    <a:pt x="22098" y="10893"/>
                    <a:pt x="22277" y="11072"/>
                  </a:cubicBezTo>
                  <a:cubicBezTo>
                    <a:pt x="22384" y="11167"/>
                    <a:pt x="22444" y="11262"/>
                    <a:pt x="22408" y="11405"/>
                  </a:cubicBezTo>
                  <a:cubicBezTo>
                    <a:pt x="22384" y="11500"/>
                    <a:pt x="22360" y="11607"/>
                    <a:pt x="22349" y="11691"/>
                  </a:cubicBezTo>
                  <a:cubicBezTo>
                    <a:pt x="22289" y="12024"/>
                    <a:pt x="22384" y="12286"/>
                    <a:pt x="22634" y="12500"/>
                  </a:cubicBezTo>
                  <a:cubicBezTo>
                    <a:pt x="22694" y="12536"/>
                    <a:pt x="22741" y="12619"/>
                    <a:pt x="22801" y="12679"/>
                  </a:cubicBezTo>
                  <a:cubicBezTo>
                    <a:pt x="22728" y="12700"/>
                    <a:pt x="22604" y="12710"/>
                    <a:pt x="22437" y="12710"/>
                  </a:cubicBezTo>
                  <a:cubicBezTo>
                    <a:pt x="21649" y="12710"/>
                    <a:pt x="19897" y="12489"/>
                    <a:pt x="17991" y="12155"/>
                  </a:cubicBezTo>
                  <a:cubicBezTo>
                    <a:pt x="16407" y="11881"/>
                    <a:pt x="14859" y="11488"/>
                    <a:pt x="13312" y="11048"/>
                  </a:cubicBezTo>
                  <a:cubicBezTo>
                    <a:pt x="13300" y="11072"/>
                    <a:pt x="13300" y="11095"/>
                    <a:pt x="13288" y="11107"/>
                  </a:cubicBezTo>
                  <a:cubicBezTo>
                    <a:pt x="13466" y="11191"/>
                    <a:pt x="13645" y="11262"/>
                    <a:pt x="13824" y="11322"/>
                  </a:cubicBezTo>
                  <a:cubicBezTo>
                    <a:pt x="15812" y="11941"/>
                    <a:pt x="17836" y="12405"/>
                    <a:pt x="19920" y="12631"/>
                  </a:cubicBezTo>
                  <a:cubicBezTo>
                    <a:pt x="20801" y="12738"/>
                    <a:pt x="21682" y="12774"/>
                    <a:pt x="22563" y="12834"/>
                  </a:cubicBezTo>
                  <a:cubicBezTo>
                    <a:pt x="22908" y="12846"/>
                    <a:pt x="23003" y="12917"/>
                    <a:pt x="23015" y="13274"/>
                  </a:cubicBezTo>
                  <a:cubicBezTo>
                    <a:pt x="23039" y="13441"/>
                    <a:pt x="22980" y="13643"/>
                    <a:pt x="22932" y="13822"/>
                  </a:cubicBezTo>
                  <a:cubicBezTo>
                    <a:pt x="22884" y="14060"/>
                    <a:pt x="22777" y="14298"/>
                    <a:pt x="22765" y="14536"/>
                  </a:cubicBezTo>
                  <a:cubicBezTo>
                    <a:pt x="22753" y="14905"/>
                    <a:pt x="22718" y="15251"/>
                    <a:pt x="22479" y="15548"/>
                  </a:cubicBezTo>
                  <a:cubicBezTo>
                    <a:pt x="22349" y="15739"/>
                    <a:pt x="22396" y="15965"/>
                    <a:pt x="22456" y="16167"/>
                  </a:cubicBezTo>
                  <a:cubicBezTo>
                    <a:pt x="22479" y="16322"/>
                    <a:pt x="22539" y="16453"/>
                    <a:pt x="22599" y="16632"/>
                  </a:cubicBezTo>
                  <a:cubicBezTo>
                    <a:pt x="22408" y="16691"/>
                    <a:pt x="22265" y="16739"/>
                    <a:pt x="22122" y="16751"/>
                  </a:cubicBezTo>
                  <a:cubicBezTo>
                    <a:pt x="21706" y="16870"/>
                    <a:pt x="21313" y="17001"/>
                    <a:pt x="20967" y="17287"/>
                  </a:cubicBezTo>
                  <a:cubicBezTo>
                    <a:pt x="20852" y="17378"/>
                    <a:pt x="20728" y="17419"/>
                    <a:pt x="20599" y="17419"/>
                  </a:cubicBezTo>
                  <a:cubicBezTo>
                    <a:pt x="20474" y="17419"/>
                    <a:pt x="20346" y="17381"/>
                    <a:pt x="20217" y="17310"/>
                  </a:cubicBezTo>
                  <a:cubicBezTo>
                    <a:pt x="19360" y="16822"/>
                    <a:pt x="18479" y="16370"/>
                    <a:pt x="17646" y="15846"/>
                  </a:cubicBezTo>
                  <a:cubicBezTo>
                    <a:pt x="16276" y="15013"/>
                    <a:pt x="15038" y="14001"/>
                    <a:pt x="13871" y="12929"/>
                  </a:cubicBezTo>
                  <a:cubicBezTo>
                    <a:pt x="13705" y="12798"/>
                    <a:pt x="13586" y="12596"/>
                    <a:pt x="13478" y="12417"/>
                  </a:cubicBezTo>
                  <a:cubicBezTo>
                    <a:pt x="13347" y="12179"/>
                    <a:pt x="13240" y="11917"/>
                    <a:pt x="13181" y="11619"/>
                  </a:cubicBezTo>
                  <a:lnTo>
                    <a:pt x="13181" y="11619"/>
                  </a:lnTo>
                  <a:cubicBezTo>
                    <a:pt x="13466" y="11810"/>
                    <a:pt x="13752" y="12024"/>
                    <a:pt x="14050" y="12215"/>
                  </a:cubicBezTo>
                  <a:cubicBezTo>
                    <a:pt x="14943" y="12822"/>
                    <a:pt x="15895" y="13334"/>
                    <a:pt x="16884" y="13762"/>
                  </a:cubicBezTo>
                  <a:cubicBezTo>
                    <a:pt x="18598" y="14524"/>
                    <a:pt x="20313" y="15239"/>
                    <a:pt x="22039" y="15965"/>
                  </a:cubicBezTo>
                  <a:cubicBezTo>
                    <a:pt x="22047" y="15969"/>
                    <a:pt x="22057" y="15972"/>
                    <a:pt x="22070" y="15972"/>
                  </a:cubicBezTo>
                  <a:cubicBezTo>
                    <a:pt x="22095" y="15972"/>
                    <a:pt x="22126" y="15961"/>
                    <a:pt x="22158" y="15929"/>
                  </a:cubicBezTo>
                  <a:cubicBezTo>
                    <a:pt x="21813" y="15751"/>
                    <a:pt x="21467" y="15572"/>
                    <a:pt x="21110" y="15417"/>
                  </a:cubicBezTo>
                  <a:cubicBezTo>
                    <a:pt x="19801" y="14846"/>
                    <a:pt x="18491" y="14286"/>
                    <a:pt x="17181" y="13703"/>
                  </a:cubicBezTo>
                  <a:cubicBezTo>
                    <a:pt x="15812" y="13096"/>
                    <a:pt x="14490" y="12405"/>
                    <a:pt x="13252" y="11548"/>
                  </a:cubicBezTo>
                  <a:cubicBezTo>
                    <a:pt x="13193" y="11500"/>
                    <a:pt x="13121" y="11453"/>
                    <a:pt x="13062" y="11393"/>
                  </a:cubicBezTo>
                  <a:cubicBezTo>
                    <a:pt x="12859" y="11191"/>
                    <a:pt x="12871" y="10964"/>
                    <a:pt x="13121" y="10798"/>
                  </a:cubicBezTo>
                  <a:cubicBezTo>
                    <a:pt x="13345" y="10652"/>
                    <a:pt x="13592" y="10585"/>
                    <a:pt x="13844" y="10585"/>
                  </a:cubicBezTo>
                  <a:cubicBezTo>
                    <a:pt x="13901" y="10585"/>
                    <a:pt x="13957" y="10589"/>
                    <a:pt x="14014" y="10595"/>
                  </a:cubicBezTo>
                  <a:cubicBezTo>
                    <a:pt x="14819" y="10667"/>
                    <a:pt x="15617" y="10706"/>
                    <a:pt x="16413" y="10706"/>
                  </a:cubicBezTo>
                  <a:cubicBezTo>
                    <a:pt x="17078" y="10706"/>
                    <a:pt x="17741" y="10679"/>
                    <a:pt x="18408" y="10619"/>
                  </a:cubicBezTo>
                  <a:cubicBezTo>
                    <a:pt x="19181" y="10548"/>
                    <a:pt x="19967" y="10441"/>
                    <a:pt x="20717" y="10191"/>
                  </a:cubicBezTo>
                  <a:cubicBezTo>
                    <a:pt x="20789" y="10155"/>
                    <a:pt x="20848" y="10131"/>
                    <a:pt x="20908" y="10083"/>
                  </a:cubicBezTo>
                  <a:lnTo>
                    <a:pt x="20908" y="10083"/>
                  </a:lnTo>
                  <a:cubicBezTo>
                    <a:pt x="19848" y="10298"/>
                    <a:pt x="18789" y="10417"/>
                    <a:pt x="17717" y="10476"/>
                  </a:cubicBezTo>
                  <a:cubicBezTo>
                    <a:pt x="17293" y="10490"/>
                    <a:pt x="16873" y="10499"/>
                    <a:pt x="16452" y="10499"/>
                  </a:cubicBezTo>
                  <a:cubicBezTo>
                    <a:pt x="15809" y="10499"/>
                    <a:pt x="15164" y="10479"/>
                    <a:pt x="14502" y="10429"/>
                  </a:cubicBezTo>
                  <a:cubicBezTo>
                    <a:pt x="14586" y="10393"/>
                    <a:pt x="14669" y="10369"/>
                    <a:pt x="14740" y="10333"/>
                  </a:cubicBezTo>
                  <a:lnTo>
                    <a:pt x="16133" y="9762"/>
                  </a:lnTo>
                  <a:cubicBezTo>
                    <a:pt x="16253" y="9714"/>
                    <a:pt x="16372" y="9655"/>
                    <a:pt x="16491" y="9619"/>
                  </a:cubicBezTo>
                  <a:cubicBezTo>
                    <a:pt x="16824" y="9548"/>
                    <a:pt x="17181" y="9476"/>
                    <a:pt x="17526" y="9405"/>
                  </a:cubicBezTo>
                  <a:cubicBezTo>
                    <a:pt x="17629" y="9384"/>
                    <a:pt x="17732" y="9355"/>
                    <a:pt x="17835" y="9355"/>
                  </a:cubicBezTo>
                  <a:cubicBezTo>
                    <a:pt x="17851" y="9355"/>
                    <a:pt x="17867" y="9356"/>
                    <a:pt x="17884" y="9357"/>
                  </a:cubicBezTo>
                  <a:cubicBezTo>
                    <a:pt x="17988" y="9366"/>
                    <a:pt x="18092" y="9370"/>
                    <a:pt x="18196" y="9370"/>
                  </a:cubicBezTo>
                  <a:cubicBezTo>
                    <a:pt x="18927" y="9370"/>
                    <a:pt x="19624" y="9165"/>
                    <a:pt x="20313" y="8988"/>
                  </a:cubicBezTo>
                  <a:cubicBezTo>
                    <a:pt x="20420" y="8952"/>
                    <a:pt x="20503" y="8929"/>
                    <a:pt x="20598" y="8905"/>
                  </a:cubicBezTo>
                  <a:close/>
                  <a:moveTo>
                    <a:pt x="15193" y="15691"/>
                  </a:moveTo>
                  <a:cubicBezTo>
                    <a:pt x="16086" y="16501"/>
                    <a:pt x="17026" y="17203"/>
                    <a:pt x="18134" y="17799"/>
                  </a:cubicBezTo>
                  <a:cubicBezTo>
                    <a:pt x="18015" y="17822"/>
                    <a:pt x="17955" y="17834"/>
                    <a:pt x="17896" y="17834"/>
                  </a:cubicBezTo>
                  <a:cubicBezTo>
                    <a:pt x="17586" y="17858"/>
                    <a:pt x="17253" y="17858"/>
                    <a:pt x="16943" y="17870"/>
                  </a:cubicBezTo>
                  <a:cubicBezTo>
                    <a:pt x="16928" y="17871"/>
                    <a:pt x="16913" y="17871"/>
                    <a:pt x="16898" y="17871"/>
                  </a:cubicBezTo>
                  <a:cubicBezTo>
                    <a:pt x="16705" y="17871"/>
                    <a:pt x="16551" y="17799"/>
                    <a:pt x="16407" y="17644"/>
                  </a:cubicBezTo>
                  <a:cubicBezTo>
                    <a:pt x="15907" y="17084"/>
                    <a:pt x="15526" y="16441"/>
                    <a:pt x="15157" y="15786"/>
                  </a:cubicBezTo>
                  <a:cubicBezTo>
                    <a:pt x="15145" y="15775"/>
                    <a:pt x="15181" y="15739"/>
                    <a:pt x="15193" y="15691"/>
                  </a:cubicBezTo>
                  <a:close/>
                  <a:moveTo>
                    <a:pt x="13871" y="13179"/>
                  </a:moveTo>
                  <a:lnTo>
                    <a:pt x="13871" y="13179"/>
                  </a:lnTo>
                  <a:cubicBezTo>
                    <a:pt x="15717" y="14941"/>
                    <a:pt x="17777" y="16346"/>
                    <a:pt x="20182" y="17453"/>
                  </a:cubicBezTo>
                  <a:cubicBezTo>
                    <a:pt x="20063" y="17477"/>
                    <a:pt x="20003" y="17513"/>
                    <a:pt x="19955" y="17513"/>
                  </a:cubicBezTo>
                  <a:cubicBezTo>
                    <a:pt x="19717" y="17513"/>
                    <a:pt x="19527" y="17620"/>
                    <a:pt x="19348" y="17763"/>
                  </a:cubicBezTo>
                  <a:cubicBezTo>
                    <a:pt x="19187" y="17895"/>
                    <a:pt x="19035" y="17982"/>
                    <a:pt x="18869" y="17982"/>
                  </a:cubicBezTo>
                  <a:cubicBezTo>
                    <a:pt x="18766" y="17982"/>
                    <a:pt x="18657" y="17948"/>
                    <a:pt x="18539" y="17870"/>
                  </a:cubicBezTo>
                  <a:cubicBezTo>
                    <a:pt x="18110" y="17584"/>
                    <a:pt x="17634" y="17346"/>
                    <a:pt x="17217" y="17037"/>
                  </a:cubicBezTo>
                  <a:cubicBezTo>
                    <a:pt x="16491" y="16501"/>
                    <a:pt x="15788" y="15929"/>
                    <a:pt x="15074" y="15382"/>
                  </a:cubicBezTo>
                  <a:cubicBezTo>
                    <a:pt x="14967" y="15310"/>
                    <a:pt x="14883" y="15203"/>
                    <a:pt x="14824" y="15084"/>
                  </a:cubicBezTo>
                  <a:cubicBezTo>
                    <a:pt x="14502" y="14477"/>
                    <a:pt x="14205" y="13881"/>
                    <a:pt x="13895" y="13274"/>
                  </a:cubicBezTo>
                  <a:cubicBezTo>
                    <a:pt x="13883" y="13250"/>
                    <a:pt x="13883" y="13215"/>
                    <a:pt x="13871" y="13179"/>
                  </a:cubicBezTo>
                  <a:close/>
                  <a:moveTo>
                    <a:pt x="14348" y="14536"/>
                  </a:moveTo>
                  <a:lnTo>
                    <a:pt x="14348" y="14536"/>
                  </a:lnTo>
                  <a:cubicBezTo>
                    <a:pt x="14609" y="15024"/>
                    <a:pt x="14895" y="15536"/>
                    <a:pt x="15062" y="16084"/>
                  </a:cubicBezTo>
                  <a:cubicBezTo>
                    <a:pt x="15264" y="16799"/>
                    <a:pt x="15431" y="17525"/>
                    <a:pt x="15621" y="18251"/>
                  </a:cubicBezTo>
                  <a:cubicBezTo>
                    <a:pt x="15669" y="18418"/>
                    <a:pt x="15621" y="18537"/>
                    <a:pt x="15538" y="18692"/>
                  </a:cubicBezTo>
                  <a:cubicBezTo>
                    <a:pt x="15419" y="18894"/>
                    <a:pt x="15324" y="19120"/>
                    <a:pt x="15252" y="19346"/>
                  </a:cubicBezTo>
                  <a:cubicBezTo>
                    <a:pt x="15173" y="19585"/>
                    <a:pt x="15119" y="19673"/>
                    <a:pt x="14951" y="19673"/>
                  </a:cubicBezTo>
                  <a:cubicBezTo>
                    <a:pt x="14892" y="19673"/>
                    <a:pt x="14820" y="19662"/>
                    <a:pt x="14729" y="19644"/>
                  </a:cubicBezTo>
                  <a:cubicBezTo>
                    <a:pt x="14729" y="18787"/>
                    <a:pt x="14776" y="17930"/>
                    <a:pt x="14729" y="17084"/>
                  </a:cubicBezTo>
                  <a:cubicBezTo>
                    <a:pt x="14657" y="16227"/>
                    <a:pt x="14478" y="15382"/>
                    <a:pt x="14348" y="14536"/>
                  </a:cubicBezTo>
                  <a:close/>
                  <a:moveTo>
                    <a:pt x="9537" y="14143"/>
                  </a:moveTo>
                  <a:cubicBezTo>
                    <a:pt x="8823" y="15953"/>
                    <a:pt x="8121" y="17751"/>
                    <a:pt x="7930" y="19739"/>
                  </a:cubicBezTo>
                  <a:cubicBezTo>
                    <a:pt x="7859" y="19656"/>
                    <a:pt x="7775" y="19596"/>
                    <a:pt x="7751" y="19537"/>
                  </a:cubicBezTo>
                  <a:cubicBezTo>
                    <a:pt x="7454" y="19001"/>
                    <a:pt x="7335" y="18453"/>
                    <a:pt x="7513" y="17858"/>
                  </a:cubicBezTo>
                  <a:cubicBezTo>
                    <a:pt x="7704" y="17180"/>
                    <a:pt x="8037" y="16572"/>
                    <a:pt x="8371" y="15977"/>
                  </a:cubicBezTo>
                  <a:cubicBezTo>
                    <a:pt x="8704" y="15394"/>
                    <a:pt x="9073" y="14846"/>
                    <a:pt x="9430" y="14286"/>
                  </a:cubicBezTo>
                  <a:cubicBezTo>
                    <a:pt x="9466" y="14239"/>
                    <a:pt x="9502" y="14191"/>
                    <a:pt x="9537" y="14143"/>
                  </a:cubicBezTo>
                  <a:close/>
                  <a:moveTo>
                    <a:pt x="11978" y="11726"/>
                  </a:moveTo>
                  <a:cubicBezTo>
                    <a:pt x="10597" y="14465"/>
                    <a:pt x="9478" y="17275"/>
                    <a:pt x="9049" y="20275"/>
                  </a:cubicBezTo>
                  <a:cubicBezTo>
                    <a:pt x="8775" y="20204"/>
                    <a:pt x="8525" y="20132"/>
                    <a:pt x="8240" y="20073"/>
                  </a:cubicBezTo>
                  <a:cubicBezTo>
                    <a:pt x="8073" y="20037"/>
                    <a:pt x="8013" y="19954"/>
                    <a:pt x="8025" y="19799"/>
                  </a:cubicBezTo>
                  <a:cubicBezTo>
                    <a:pt x="8073" y="19501"/>
                    <a:pt x="8109" y="19204"/>
                    <a:pt x="8168" y="18930"/>
                  </a:cubicBezTo>
                  <a:cubicBezTo>
                    <a:pt x="8513" y="17394"/>
                    <a:pt x="9014" y="15906"/>
                    <a:pt x="9645" y="14465"/>
                  </a:cubicBezTo>
                  <a:cubicBezTo>
                    <a:pt x="9764" y="14203"/>
                    <a:pt x="9859" y="13953"/>
                    <a:pt x="9966" y="13703"/>
                  </a:cubicBezTo>
                  <a:cubicBezTo>
                    <a:pt x="10264" y="13024"/>
                    <a:pt x="10716" y="12453"/>
                    <a:pt x="11288" y="12000"/>
                  </a:cubicBezTo>
                  <a:cubicBezTo>
                    <a:pt x="11490" y="11857"/>
                    <a:pt x="11692" y="11726"/>
                    <a:pt x="11978" y="11726"/>
                  </a:cubicBezTo>
                  <a:close/>
                  <a:moveTo>
                    <a:pt x="12300" y="11703"/>
                  </a:moveTo>
                  <a:cubicBezTo>
                    <a:pt x="12347" y="11798"/>
                    <a:pt x="12454" y="11869"/>
                    <a:pt x="12454" y="11965"/>
                  </a:cubicBezTo>
                  <a:cubicBezTo>
                    <a:pt x="12502" y="12536"/>
                    <a:pt x="12573" y="13108"/>
                    <a:pt x="12526" y="13667"/>
                  </a:cubicBezTo>
                  <a:cubicBezTo>
                    <a:pt x="12300" y="16037"/>
                    <a:pt x="11811" y="18334"/>
                    <a:pt x="10919" y="20537"/>
                  </a:cubicBezTo>
                  <a:cubicBezTo>
                    <a:pt x="10740" y="20978"/>
                    <a:pt x="10549" y="21406"/>
                    <a:pt x="10371" y="21859"/>
                  </a:cubicBezTo>
                  <a:cubicBezTo>
                    <a:pt x="10538" y="21561"/>
                    <a:pt x="10728" y="21263"/>
                    <a:pt x="10871" y="20954"/>
                  </a:cubicBezTo>
                  <a:cubicBezTo>
                    <a:pt x="11681" y="19204"/>
                    <a:pt x="12181" y="17382"/>
                    <a:pt x="12466" y="15489"/>
                  </a:cubicBezTo>
                  <a:cubicBezTo>
                    <a:pt x="12538" y="14953"/>
                    <a:pt x="12621" y="14417"/>
                    <a:pt x="12657" y="13870"/>
                  </a:cubicBezTo>
                  <a:cubicBezTo>
                    <a:pt x="12716" y="13274"/>
                    <a:pt x="12693" y="12679"/>
                    <a:pt x="12562" y="12096"/>
                  </a:cubicBezTo>
                  <a:cubicBezTo>
                    <a:pt x="12526" y="11988"/>
                    <a:pt x="12514" y="11881"/>
                    <a:pt x="12502" y="11786"/>
                  </a:cubicBezTo>
                  <a:cubicBezTo>
                    <a:pt x="12545" y="11756"/>
                    <a:pt x="12581" y="11743"/>
                    <a:pt x="12613" y="11743"/>
                  </a:cubicBezTo>
                  <a:cubicBezTo>
                    <a:pt x="12669" y="11743"/>
                    <a:pt x="12710" y="11784"/>
                    <a:pt x="12740" y="11846"/>
                  </a:cubicBezTo>
                  <a:cubicBezTo>
                    <a:pt x="12764" y="11917"/>
                    <a:pt x="12776" y="12000"/>
                    <a:pt x="12800" y="12084"/>
                  </a:cubicBezTo>
                  <a:cubicBezTo>
                    <a:pt x="13038" y="13548"/>
                    <a:pt x="13145" y="15036"/>
                    <a:pt x="13062" y="16525"/>
                  </a:cubicBezTo>
                  <a:cubicBezTo>
                    <a:pt x="12966" y="17882"/>
                    <a:pt x="12764" y="19227"/>
                    <a:pt x="12407" y="20537"/>
                  </a:cubicBezTo>
                  <a:cubicBezTo>
                    <a:pt x="12395" y="20620"/>
                    <a:pt x="12359" y="20728"/>
                    <a:pt x="12347" y="20811"/>
                  </a:cubicBezTo>
                  <a:cubicBezTo>
                    <a:pt x="12347" y="20835"/>
                    <a:pt x="12359" y="20859"/>
                    <a:pt x="12371" y="20966"/>
                  </a:cubicBezTo>
                  <a:cubicBezTo>
                    <a:pt x="12931" y="19466"/>
                    <a:pt x="13181" y="17977"/>
                    <a:pt x="13252" y="16453"/>
                  </a:cubicBezTo>
                  <a:cubicBezTo>
                    <a:pt x="13335" y="14953"/>
                    <a:pt x="13228" y="13453"/>
                    <a:pt x="12835" y="11905"/>
                  </a:cubicBezTo>
                  <a:lnTo>
                    <a:pt x="12835" y="11905"/>
                  </a:lnTo>
                  <a:cubicBezTo>
                    <a:pt x="13109" y="12060"/>
                    <a:pt x="13240" y="12227"/>
                    <a:pt x="13347" y="12453"/>
                  </a:cubicBezTo>
                  <a:cubicBezTo>
                    <a:pt x="14300" y="14560"/>
                    <a:pt x="14681" y="16787"/>
                    <a:pt x="14621" y="19085"/>
                  </a:cubicBezTo>
                  <a:cubicBezTo>
                    <a:pt x="14609" y="19466"/>
                    <a:pt x="14633" y="19847"/>
                    <a:pt x="14478" y="20204"/>
                  </a:cubicBezTo>
                  <a:cubicBezTo>
                    <a:pt x="14383" y="20394"/>
                    <a:pt x="14300" y="20549"/>
                    <a:pt x="14062" y="20597"/>
                  </a:cubicBezTo>
                  <a:cubicBezTo>
                    <a:pt x="13764" y="20656"/>
                    <a:pt x="13586" y="20894"/>
                    <a:pt x="13407" y="21109"/>
                  </a:cubicBezTo>
                  <a:cubicBezTo>
                    <a:pt x="13180" y="21404"/>
                    <a:pt x="13084" y="21529"/>
                    <a:pt x="12929" y="21529"/>
                  </a:cubicBezTo>
                  <a:cubicBezTo>
                    <a:pt x="12815" y="21529"/>
                    <a:pt x="12670" y="21462"/>
                    <a:pt x="12419" y="21347"/>
                  </a:cubicBezTo>
                  <a:cubicBezTo>
                    <a:pt x="12359" y="21323"/>
                    <a:pt x="12323" y="21287"/>
                    <a:pt x="12264" y="21275"/>
                  </a:cubicBezTo>
                  <a:cubicBezTo>
                    <a:pt x="12145" y="21237"/>
                    <a:pt x="12043" y="21216"/>
                    <a:pt x="11955" y="21216"/>
                  </a:cubicBezTo>
                  <a:cubicBezTo>
                    <a:pt x="11742" y="21216"/>
                    <a:pt x="11610" y="21338"/>
                    <a:pt x="11526" y="21632"/>
                  </a:cubicBezTo>
                  <a:cubicBezTo>
                    <a:pt x="11442" y="21966"/>
                    <a:pt x="11252" y="22061"/>
                    <a:pt x="10930" y="22061"/>
                  </a:cubicBezTo>
                  <a:cubicBezTo>
                    <a:pt x="10915" y="22060"/>
                    <a:pt x="10898" y="22059"/>
                    <a:pt x="10882" y="22059"/>
                  </a:cubicBezTo>
                  <a:cubicBezTo>
                    <a:pt x="10751" y="22059"/>
                    <a:pt x="10605" y="22097"/>
                    <a:pt x="10478" y="22097"/>
                  </a:cubicBezTo>
                  <a:cubicBezTo>
                    <a:pt x="10418" y="22097"/>
                    <a:pt x="10359" y="22049"/>
                    <a:pt x="10299" y="22025"/>
                  </a:cubicBezTo>
                  <a:cubicBezTo>
                    <a:pt x="10252" y="22061"/>
                    <a:pt x="10204" y="22109"/>
                    <a:pt x="10097" y="22180"/>
                  </a:cubicBezTo>
                  <a:cubicBezTo>
                    <a:pt x="10073" y="21966"/>
                    <a:pt x="10037" y="21811"/>
                    <a:pt x="10026" y="21644"/>
                  </a:cubicBezTo>
                  <a:cubicBezTo>
                    <a:pt x="10014" y="21394"/>
                    <a:pt x="9918" y="21204"/>
                    <a:pt x="9716" y="21037"/>
                  </a:cubicBezTo>
                  <a:cubicBezTo>
                    <a:pt x="8954" y="20430"/>
                    <a:pt x="9109" y="20632"/>
                    <a:pt x="9287" y="19727"/>
                  </a:cubicBezTo>
                  <a:cubicBezTo>
                    <a:pt x="9561" y="18215"/>
                    <a:pt x="10037" y="16739"/>
                    <a:pt x="10609" y="15298"/>
                  </a:cubicBezTo>
                  <a:cubicBezTo>
                    <a:pt x="10966" y="14405"/>
                    <a:pt x="11323" y="13512"/>
                    <a:pt x="11692" y="12619"/>
                  </a:cubicBezTo>
                  <a:cubicBezTo>
                    <a:pt x="11800" y="12357"/>
                    <a:pt x="11931" y="12119"/>
                    <a:pt x="12062" y="11881"/>
                  </a:cubicBezTo>
                  <a:cubicBezTo>
                    <a:pt x="12109" y="11810"/>
                    <a:pt x="12228" y="11762"/>
                    <a:pt x="12300" y="11703"/>
                  </a:cubicBezTo>
                  <a:close/>
                  <a:moveTo>
                    <a:pt x="6565" y="1"/>
                  </a:moveTo>
                  <a:cubicBezTo>
                    <a:pt x="6464" y="1"/>
                    <a:pt x="6372" y="66"/>
                    <a:pt x="6263" y="201"/>
                  </a:cubicBezTo>
                  <a:cubicBezTo>
                    <a:pt x="6132" y="356"/>
                    <a:pt x="6013" y="511"/>
                    <a:pt x="5858" y="654"/>
                  </a:cubicBezTo>
                  <a:cubicBezTo>
                    <a:pt x="5442" y="1011"/>
                    <a:pt x="5418" y="1106"/>
                    <a:pt x="5596" y="1630"/>
                  </a:cubicBezTo>
                  <a:cubicBezTo>
                    <a:pt x="5692" y="1904"/>
                    <a:pt x="5656" y="1999"/>
                    <a:pt x="5382" y="2094"/>
                  </a:cubicBezTo>
                  <a:cubicBezTo>
                    <a:pt x="5204" y="2142"/>
                    <a:pt x="5025" y="2166"/>
                    <a:pt x="4858" y="2225"/>
                  </a:cubicBezTo>
                  <a:cubicBezTo>
                    <a:pt x="4549" y="2332"/>
                    <a:pt x="4442" y="2475"/>
                    <a:pt x="4442" y="2809"/>
                  </a:cubicBezTo>
                  <a:cubicBezTo>
                    <a:pt x="4442" y="2928"/>
                    <a:pt x="4465" y="3059"/>
                    <a:pt x="4465" y="3190"/>
                  </a:cubicBezTo>
                  <a:cubicBezTo>
                    <a:pt x="4465" y="3452"/>
                    <a:pt x="4442" y="3702"/>
                    <a:pt x="4251" y="3928"/>
                  </a:cubicBezTo>
                  <a:cubicBezTo>
                    <a:pt x="4180" y="4011"/>
                    <a:pt x="4180" y="4190"/>
                    <a:pt x="4180" y="4321"/>
                  </a:cubicBezTo>
                  <a:cubicBezTo>
                    <a:pt x="4180" y="4476"/>
                    <a:pt x="4239" y="4607"/>
                    <a:pt x="4287" y="4738"/>
                  </a:cubicBezTo>
                  <a:cubicBezTo>
                    <a:pt x="4311" y="4892"/>
                    <a:pt x="4322" y="5011"/>
                    <a:pt x="4227" y="5142"/>
                  </a:cubicBezTo>
                  <a:cubicBezTo>
                    <a:pt x="4049" y="5333"/>
                    <a:pt x="4061" y="5547"/>
                    <a:pt x="4180" y="5773"/>
                  </a:cubicBezTo>
                  <a:cubicBezTo>
                    <a:pt x="4263" y="5928"/>
                    <a:pt x="4358" y="6107"/>
                    <a:pt x="4358" y="6273"/>
                  </a:cubicBezTo>
                  <a:cubicBezTo>
                    <a:pt x="4358" y="6547"/>
                    <a:pt x="4418" y="6762"/>
                    <a:pt x="4620" y="6964"/>
                  </a:cubicBezTo>
                  <a:cubicBezTo>
                    <a:pt x="4620" y="6964"/>
                    <a:pt x="4608" y="6988"/>
                    <a:pt x="4608" y="7024"/>
                  </a:cubicBezTo>
                  <a:cubicBezTo>
                    <a:pt x="4596" y="7024"/>
                    <a:pt x="4561" y="7047"/>
                    <a:pt x="4549" y="7047"/>
                  </a:cubicBezTo>
                  <a:cubicBezTo>
                    <a:pt x="4489" y="7059"/>
                    <a:pt x="4430" y="7059"/>
                    <a:pt x="4370" y="7059"/>
                  </a:cubicBezTo>
                  <a:cubicBezTo>
                    <a:pt x="4295" y="7051"/>
                    <a:pt x="4221" y="7047"/>
                    <a:pt x="4148" y="7047"/>
                  </a:cubicBezTo>
                  <a:cubicBezTo>
                    <a:pt x="3683" y="7047"/>
                    <a:pt x="3245" y="7204"/>
                    <a:pt x="2834" y="7440"/>
                  </a:cubicBezTo>
                  <a:cubicBezTo>
                    <a:pt x="2203" y="7774"/>
                    <a:pt x="1644" y="8226"/>
                    <a:pt x="1370" y="8929"/>
                  </a:cubicBezTo>
                  <a:cubicBezTo>
                    <a:pt x="1227" y="9262"/>
                    <a:pt x="1084" y="9595"/>
                    <a:pt x="715" y="9798"/>
                  </a:cubicBezTo>
                  <a:cubicBezTo>
                    <a:pt x="774" y="9952"/>
                    <a:pt x="810" y="10060"/>
                    <a:pt x="834" y="10262"/>
                  </a:cubicBezTo>
                  <a:cubicBezTo>
                    <a:pt x="965" y="10595"/>
                    <a:pt x="929" y="10893"/>
                    <a:pt x="667" y="11143"/>
                  </a:cubicBezTo>
                  <a:cubicBezTo>
                    <a:pt x="501" y="11286"/>
                    <a:pt x="358" y="11453"/>
                    <a:pt x="203" y="11607"/>
                  </a:cubicBezTo>
                  <a:cubicBezTo>
                    <a:pt x="0" y="11810"/>
                    <a:pt x="12" y="11905"/>
                    <a:pt x="155" y="12155"/>
                  </a:cubicBezTo>
                  <a:cubicBezTo>
                    <a:pt x="393" y="12524"/>
                    <a:pt x="620" y="12905"/>
                    <a:pt x="810" y="13298"/>
                  </a:cubicBezTo>
                  <a:cubicBezTo>
                    <a:pt x="893" y="13441"/>
                    <a:pt x="917" y="13655"/>
                    <a:pt x="893" y="13822"/>
                  </a:cubicBezTo>
                  <a:cubicBezTo>
                    <a:pt x="846" y="14060"/>
                    <a:pt x="905" y="14251"/>
                    <a:pt x="1048" y="14417"/>
                  </a:cubicBezTo>
                  <a:cubicBezTo>
                    <a:pt x="1191" y="14560"/>
                    <a:pt x="1334" y="14691"/>
                    <a:pt x="1465" y="14846"/>
                  </a:cubicBezTo>
                  <a:cubicBezTo>
                    <a:pt x="1572" y="14953"/>
                    <a:pt x="1667" y="15084"/>
                    <a:pt x="1751" y="15203"/>
                  </a:cubicBezTo>
                  <a:cubicBezTo>
                    <a:pt x="1882" y="15382"/>
                    <a:pt x="1989" y="15584"/>
                    <a:pt x="2156" y="15739"/>
                  </a:cubicBezTo>
                  <a:cubicBezTo>
                    <a:pt x="2441" y="15989"/>
                    <a:pt x="2739" y="16203"/>
                    <a:pt x="3037" y="16418"/>
                  </a:cubicBezTo>
                  <a:cubicBezTo>
                    <a:pt x="3392" y="16689"/>
                    <a:pt x="3741" y="16820"/>
                    <a:pt x="4104" y="16820"/>
                  </a:cubicBezTo>
                  <a:cubicBezTo>
                    <a:pt x="4409" y="16820"/>
                    <a:pt x="4724" y="16728"/>
                    <a:pt x="5061" y="16548"/>
                  </a:cubicBezTo>
                  <a:cubicBezTo>
                    <a:pt x="6275" y="15858"/>
                    <a:pt x="7478" y="15155"/>
                    <a:pt x="8609" y="14334"/>
                  </a:cubicBezTo>
                  <a:cubicBezTo>
                    <a:pt x="8883" y="14143"/>
                    <a:pt x="9168" y="13965"/>
                    <a:pt x="9430" y="13786"/>
                  </a:cubicBezTo>
                  <a:lnTo>
                    <a:pt x="9478" y="13834"/>
                  </a:lnTo>
                  <a:cubicBezTo>
                    <a:pt x="9228" y="14227"/>
                    <a:pt x="8966" y="14608"/>
                    <a:pt x="8728" y="15001"/>
                  </a:cubicBezTo>
                  <a:cubicBezTo>
                    <a:pt x="8192" y="15858"/>
                    <a:pt x="7680" y="16727"/>
                    <a:pt x="7323" y="17680"/>
                  </a:cubicBezTo>
                  <a:cubicBezTo>
                    <a:pt x="7049" y="18394"/>
                    <a:pt x="7144" y="19061"/>
                    <a:pt x="7478" y="19716"/>
                  </a:cubicBezTo>
                  <a:cubicBezTo>
                    <a:pt x="7597" y="19954"/>
                    <a:pt x="7751" y="20156"/>
                    <a:pt x="7882" y="20370"/>
                  </a:cubicBezTo>
                  <a:cubicBezTo>
                    <a:pt x="8097" y="20394"/>
                    <a:pt x="8299" y="20430"/>
                    <a:pt x="8490" y="20466"/>
                  </a:cubicBezTo>
                  <a:cubicBezTo>
                    <a:pt x="8585" y="20489"/>
                    <a:pt x="8692" y="20513"/>
                    <a:pt x="8716" y="20573"/>
                  </a:cubicBezTo>
                  <a:cubicBezTo>
                    <a:pt x="8930" y="20930"/>
                    <a:pt x="9264" y="21144"/>
                    <a:pt x="9561" y="21394"/>
                  </a:cubicBezTo>
                  <a:cubicBezTo>
                    <a:pt x="9680" y="21501"/>
                    <a:pt x="9728" y="21621"/>
                    <a:pt x="9740" y="21763"/>
                  </a:cubicBezTo>
                  <a:cubicBezTo>
                    <a:pt x="9740" y="21930"/>
                    <a:pt x="9764" y="22097"/>
                    <a:pt x="9799" y="22252"/>
                  </a:cubicBezTo>
                  <a:cubicBezTo>
                    <a:pt x="9841" y="22447"/>
                    <a:pt x="9935" y="22518"/>
                    <a:pt x="10107" y="22518"/>
                  </a:cubicBezTo>
                  <a:cubicBezTo>
                    <a:pt x="10134" y="22518"/>
                    <a:pt x="10162" y="22517"/>
                    <a:pt x="10192" y="22514"/>
                  </a:cubicBezTo>
                  <a:cubicBezTo>
                    <a:pt x="10478" y="22466"/>
                    <a:pt x="10752" y="22418"/>
                    <a:pt x="11038" y="22394"/>
                  </a:cubicBezTo>
                  <a:cubicBezTo>
                    <a:pt x="11383" y="22359"/>
                    <a:pt x="11609" y="22228"/>
                    <a:pt x="11692" y="21859"/>
                  </a:cubicBezTo>
                  <a:cubicBezTo>
                    <a:pt x="11733" y="21664"/>
                    <a:pt x="11818" y="21580"/>
                    <a:pt x="11954" y="21580"/>
                  </a:cubicBezTo>
                  <a:cubicBezTo>
                    <a:pt x="12018" y="21580"/>
                    <a:pt x="12093" y="21598"/>
                    <a:pt x="12181" y="21632"/>
                  </a:cubicBezTo>
                  <a:cubicBezTo>
                    <a:pt x="12347" y="21704"/>
                    <a:pt x="12514" y="21799"/>
                    <a:pt x="12681" y="21859"/>
                  </a:cubicBezTo>
                  <a:cubicBezTo>
                    <a:pt x="12781" y="21897"/>
                    <a:pt x="12867" y="21917"/>
                    <a:pt x="12944" y="21917"/>
                  </a:cubicBezTo>
                  <a:cubicBezTo>
                    <a:pt x="13107" y="21917"/>
                    <a:pt x="13230" y="21830"/>
                    <a:pt x="13359" y="21644"/>
                  </a:cubicBezTo>
                  <a:cubicBezTo>
                    <a:pt x="13419" y="21573"/>
                    <a:pt x="13466" y="21478"/>
                    <a:pt x="13526" y="21406"/>
                  </a:cubicBezTo>
                  <a:cubicBezTo>
                    <a:pt x="13705" y="21216"/>
                    <a:pt x="13871" y="20990"/>
                    <a:pt x="14145" y="20942"/>
                  </a:cubicBezTo>
                  <a:cubicBezTo>
                    <a:pt x="14383" y="20906"/>
                    <a:pt x="14502" y="20763"/>
                    <a:pt x="14598" y="20573"/>
                  </a:cubicBezTo>
                  <a:cubicBezTo>
                    <a:pt x="14645" y="20454"/>
                    <a:pt x="14705" y="20347"/>
                    <a:pt x="14740" y="20251"/>
                  </a:cubicBezTo>
                  <a:cubicBezTo>
                    <a:pt x="14788" y="20108"/>
                    <a:pt x="14859" y="20025"/>
                    <a:pt x="15014" y="19989"/>
                  </a:cubicBezTo>
                  <a:cubicBezTo>
                    <a:pt x="15300" y="19930"/>
                    <a:pt x="15395" y="19739"/>
                    <a:pt x="15479" y="19477"/>
                  </a:cubicBezTo>
                  <a:cubicBezTo>
                    <a:pt x="15514" y="19299"/>
                    <a:pt x="15610" y="19085"/>
                    <a:pt x="15729" y="18942"/>
                  </a:cubicBezTo>
                  <a:cubicBezTo>
                    <a:pt x="15872" y="18763"/>
                    <a:pt x="15907" y="18596"/>
                    <a:pt x="15848" y="18382"/>
                  </a:cubicBezTo>
                  <a:cubicBezTo>
                    <a:pt x="15741" y="17965"/>
                    <a:pt x="15645" y="17549"/>
                    <a:pt x="15562" y="17132"/>
                  </a:cubicBezTo>
                  <a:lnTo>
                    <a:pt x="15562" y="17132"/>
                  </a:lnTo>
                  <a:cubicBezTo>
                    <a:pt x="15645" y="17180"/>
                    <a:pt x="15693" y="17251"/>
                    <a:pt x="15752" y="17334"/>
                  </a:cubicBezTo>
                  <a:cubicBezTo>
                    <a:pt x="15955" y="17572"/>
                    <a:pt x="16145" y="17787"/>
                    <a:pt x="16336" y="18013"/>
                  </a:cubicBezTo>
                  <a:cubicBezTo>
                    <a:pt x="16445" y="18133"/>
                    <a:pt x="16584" y="18193"/>
                    <a:pt x="16744" y="18193"/>
                  </a:cubicBezTo>
                  <a:cubicBezTo>
                    <a:pt x="16759" y="18193"/>
                    <a:pt x="16773" y="18193"/>
                    <a:pt x="16788" y="18192"/>
                  </a:cubicBezTo>
                  <a:cubicBezTo>
                    <a:pt x="17145" y="18180"/>
                    <a:pt x="17515" y="18168"/>
                    <a:pt x="17884" y="18168"/>
                  </a:cubicBezTo>
                  <a:cubicBezTo>
                    <a:pt x="18098" y="18168"/>
                    <a:pt x="18336" y="18168"/>
                    <a:pt x="18515" y="18251"/>
                  </a:cubicBezTo>
                  <a:cubicBezTo>
                    <a:pt x="18632" y="18307"/>
                    <a:pt x="18740" y="18334"/>
                    <a:pt x="18841" y="18334"/>
                  </a:cubicBezTo>
                  <a:cubicBezTo>
                    <a:pt x="18997" y="18334"/>
                    <a:pt x="19135" y="18271"/>
                    <a:pt x="19265" y="18156"/>
                  </a:cubicBezTo>
                  <a:cubicBezTo>
                    <a:pt x="19551" y="17894"/>
                    <a:pt x="19860" y="17834"/>
                    <a:pt x="20217" y="17811"/>
                  </a:cubicBezTo>
                  <a:cubicBezTo>
                    <a:pt x="20503" y="17775"/>
                    <a:pt x="20801" y="17739"/>
                    <a:pt x="21039" y="17596"/>
                  </a:cubicBezTo>
                  <a:cubicBezTo>
                    <a:pt x="21563" y="17287"/>
                    <a:pt x="22122" y="17108"/>
                    <a:pt x="22694" y="16929"/>
                  </a:cubicBezTo>
                  <a:cubicBezTo>
                    <a:pt x="22765" y="16906"/>
                    <a:pt x="22825" y="16858"/>
                    <a:pt x="22896" y="16822"/>
                  </a:cubicBezTo>
                  <a:cubicBezTo>
                    <a:pt x="22813" y="16584"/>
                    <a:pt x="22694" y="16370"/>
                    <a:pt x="22646" y="16144"/>
                  </a:cubicBezTo>
                  <a:cubicBezTo>
                    <a:pt x="22622" y="16013"/>
                    <a:pt x="22622" y="15798"/>
                    <a:pt x="22694" y="15715"/>
                  </a:cubicBezTo>
                  <a:cubicBezTo>
                    <a:pt x="22932" y="15429"/>
                    <a:pt x="22956" y="15132"/>
                    <a:pt x="22956" y="14798"/>
                  </a:cubicBezTo>
                  <a:cubicBezTo>
                    <a:pt x="22956" y="14536"/>
                    <a:pt x="22991" y="14262"/>
                    <a:pt x="23134" y="14012"/>
                  </a:cubicBezTo>
                  <a:cubicBezTo>
                    <a:pt x="23194" y="13905"/>
                    <a:pt x="23218" y="13786"/>
                    <a:pt x="23230" y="13667"/>
                  </a:cubicBezTo>
                  <a:cubicBezTo>
                    <a:pt x="23253" y="13191"/>
                    <a:pt x="23158" y="12750"/>
                    <a:pt x="22765" y="12417"/>
                  </a:cubicBezTo>
                  <a:cubicBezTo>
                    <a:pt x="22563" y="12238"/>
                    <a:pt x="22479" y="12036"/>
                    <a:pt x="22563" y="11786"/>
                  </a:cubicBezTo>
                  <a:cubicBezTo>
                    <a:pt x="22587" y="11667"/>
                    <a:pt x="22599" y="11548"/>
                    <a:pt x="22622" y="11429"/>
                  </a:cubicBezTo>
                  <a:cubicBezTo>
                    <a:pt x="22646" y="11274"/>
                    <a:pt x="22599" y="11143"/>
                    <a:pt x="22468" y="11048"/>
                  </a:cubicBezTo>
                  <a:cubicBezTo>
                    <a:pt x="22206" y="10869"/>
                    <a:pt x="22039" y="10619"/>
                    <a:pt x="21884" y="10333"/>
                  </a:cubicBezTo>
                  <a:cubicBezTo>
                    <a:pt x="21825" y="10238"/>
                    <a:pt x="21753" y="10131"/>
                    <a:pt x="21646" y="10083"/>
                  </a:cubicBezTo>
                  <a:cubicBezTo>
                    <a:pt x="21229" y="9905"/>
                    <a:pt x="20991" y="9595"/>
                    <a:pt x="20967" y="9131"/>
                  </a:cubicBezTo>
                  <a:cubicBezTo>
                    <a:pt x="20967" y="9107"/>
                    <a:pt x="20955" y="9083"/>
                    <a:pt x="20955" y="9059"/>
                  </a:cubicBezTo>
                  <a:cubicBezTo>
                    <a:pt x="20878" y="8819"/>
                    <a:pt x="20807" y="8721"/>
                    <a:pt x="20652" y="8721"/>
                  </a:cubicBezTo>
                  <a:cubicBezTo>
                    <a:pt x="20593" y="8721"/>
                    <a:pt x="20521" y="8735"/>
                    <a:pt x="20432" y="8762"/>
                  </a:cubicBezTo>
                  <a:cubicBezTo>
                    <a:pt x="20074" y="8845"/>
                    <a:pt x="19717" y="8964"/>
                    <a:pt x="19360" y="9059"/>
                  </a:cubicBezTo>
                  <a:cubicBezTo>
                    <a:pt x="19009" y="9149"/>
                    <a:pt x="18664" y="9200"/>
                    <a:pt x="18309" y="9200"/>
                  </a:cubicBezTo>
                  <a:cubicBezTo>
                    <a:pt x="18146" y="9200"/>
                    <a:pt x="17981" y="9189"/>
                    <a:pt x="17812" y="9167"/>
                  </a:cubicBezTo>
                  <a:cubicBezTo>
                    <a:pt x="17919" y="9059"/>
                    <a:pt x="18015" y="8988"/>
                    <a:pt x="18134" y="8905"/>
                  </a:cubicBezTo>
                  <a:cubicBezTo>
                    <a:pt x="18753" y="8536"/>
                    <a:pt x="19348" y="8131"/>
                    <a:pt x="19836" y="7619"/>
                  </a:cubicBezTo>
                  <a:cubicBezTo>
                    <a:pt x="20134" y="7321"/>
                    <a:pt x="20384" y="6988"/>
                    <a:pt x="20539" y="6583"/>
                  </a:cubicBezTo>
                  <a:cubicBezTo>
                    <a:pt x="20741" y="6047"/>
                    <a:pt x="20741" y="5500"/>
                    <a:pt x="20729" y="4940"/>
                  </a:cubicBezTo>
                  <a:cubicBezTo>
                    <a:pt x="20729" y="4499"/>
                    <a:pt x="20598" y="4118"/>
                    <a:pt x="20384" y="3749"/>
                  </a:cubicBezTo>
                  <a:cubicBezTo>
                    <a:pt x="20277" y="3571"/>
                    <a:pt x="20146" y="3404"/>
                    <a:pt x="20074" y="3225"/>
                  </a:cubicBezTo>
                  <a:cubicBezTo>
                    <a:pt x="20003" y="3035"/>
                    <a:pt x="19955" y="2821"/>
                    <a:pt x="19896" y="2594"/>
                  </a:cubicBezTo>
                  <a:cubicBezTo>
                    <a:pt x="19789" y="2571"/>
                    <a:pt x="19658" y="2523"/>
                    <a:pt x="19539" y="2499"/>
                  </a:cubicBezTo>
                  <a:cubicBezTo>
                    <a:pt x="19193" y="2416"/>
                    <a:pt x="19015" y="2201"/>
                    <a:pt x="18955" y="1856"/>
                  </a:cubicBezTo>
                  <a:cubicBezTo>
                    <a:pt x="18931" y="1666"/>
                    <a:pt x="18884" y="1451"/>
                    <a:pt x="18836" y="1261"/>
                  </a:cubicBezTo>
                  <a:cubicBezTo>
                    <a:pt x="18765" y="963"/>
                    <a:pt x="18705" y="928"/>
                    <a:pt x="18396" y="916"/>
                  </a:cubicBezTo>
                  <a:cubicBezTo>
                    <a:pt x="17991" y="904"/>
                    <a:pt x="17586" y="868"/>
                    <a:pt x="17181" y="844"/>
                  </a:cubicBezTo>
                  <a:cubicBezTo>
                    <a:pt x="16967" y="832"/>
                    <a:pt x="16764" y="737"/>
                    <a:pt x="16622" y="570"/>
                  </a:cubicBezTo>
                  <a:cubicBezTo>
                    <a:pt x="16485" y="433"/>
                    <a:pt x="16348" y="390"/>
                    <a:pt x="16169" y="390"/>
                  </a:cubicBezTo>
                  <a:cubicBezTo>
                    <a:pt x="16146" y="390"/>
                    <a:pt x="16122" y="390"/>
                    <a:pt x="16098" y="392"/>
                  </a:cubicBezTo>
                  <a:cubicBezTo>
                    <a:pt x="15710" y="430"/>
                    <a:pt x="15323" y="520"/>
                    <a:pt x="14924" y="520"/>
                  </a:cubicBezTo>
                  <a:cubicBezTo>
                    <a:pt x="14820" y="520"/>
                    <a:pt x="14715" y="514"/>
                    <a:pt x="14609" y="499"/>
                  </a:cubicBezTo>
                  <a:cubicBezTo>
                    <a:pt x="14595" y="495"/>
                    <a:pt x="14583" y="494"/>
                    <a:pt x="14570" y="494"/>
                  </a:cubicBezTo>
                  <a:cubicBezTo>
                    <a:pt x="14540" y="494"/>
                    <a:pt x="14512" y="502"/>
                    <a:pt x="14478" y="511"/>
                  </a:cubicBezTo>
                  <a:cubicBezTo>
                    <a:pt x="13895" y="630"/>
                    <a:pt x="13335" y="832"/>
                    <a:pt x="12812" y="1130"/>
                  </a:cubicBezTo>
                  <a:cubicBezTo>
                    <a:pt x="12466" y="1320"/>
                    <a:pt x="12240" y="1606"/>
                    <a:pt x="12181" y="1987"/>
                  </a:cubicBezTo>
                  <a:cubicBezTo>
                    <a:pt x="12121" y="2416"/>
                    <a:pt x="12050" y="2856"/>
                    <a:pt x="11978" y="3344"/>
                  </a:cubicBezTo>
                  <a:cubicBezTo>
                    <a:pt x="11931" y="3214"/>
                    <a:pt x="11907" y="3130"/>
                    <a:pt x="11883" y="3059"/>
                  </a:cubicBezTo>
                  <a:cubicBezTo>
                    <a:pt x="11800" y="2737"/>
                    <a:pt x="11728" y="2404"/>
                    <a:pt x="11621" y="2094"/>
                  </a:cubicBezTo>
                  <a:cubicBezTo>
                    <a:pt x="11490" y="1666"/>
                    <a:pt x="11252" y="1309"/>
                    <a:pt x="10907" y="1011"/>
                  </a:cubicBezTo>
                  <a:cubicBezTo>
                    <a:pt x="10490" y="618"/>
                    <a:pt x="9954" y="487"/>
                    <a:pt x="9442" y="320"/>
                  </a:cubicBezTo>
                  <a:cubicBezTo>
                    <a:pt x="9347" y="392"/>
                    <a:pt x="9240" y="475"/>
                    <a:pt x="9133" y="511"/>
                  </a:cubicBezTo>
                  <a:cubicBezTo>
                    <a:pt x="8954" y="570"/>
                    <a:pt x="8775" y="654"/>
                    <a:pt x="8597" y="666"/>
                  </a:cubicBezTo>
                  <a:cubicBezTo>
                    <a:pt x="8575" y="667"/>
                    <a:pt x="8553" y="667"/>
                    <a:pt x="8531" y="667"/>
                  </a:cubicBezTo>
                  <a:cubicBezTo>
                    <a:pt x="8292" y="667"/>
                    <a:pt x="8069" y="617"/>
                    <a:pt x="7839" y="617"/>
                  </a:cubicBezTo>
                  <a:cubicBezTo>
                    <a:pt x="7818" y="617"/>
                    <a:pt x="7796" y="617"/>
                    <a:pt x="7775" y="618"/>
                  </a:cubicBezTo>
                  <a:cubicBezTo>
                    <a:pt x="7751" y="619"/>
                    <a:pt x="7728" y="619"/>
                    <a:pt x="7704" y="619"/>
                  </a:cubicBezTo>
                  <a:cubicBezTo>
                    <a:pt x="7426" y="619"/>
                    <a:pt x="7188" y="549"/>
                    <a:pt x="7001" y="296"/>
                  </a:cubicBezTo>
                  <a:cubicBezTo>
                    <a:pt x="6978" y="237"/>
                    <a:pt x="6918" y="189"/>
                    <a:pt x="6858" y="142"/>
                  </a:cubicBezTo>
                  <a:cubicBezTo>
                    <a:pt x="6743" y="49"/>
                    <a:pt x="6651" y="1"/>
                    <a:pt x="6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p:nvPr/>
          </p:nvSpPr>
          <p:spPr>
            <a:xfrm>
              <a:off x="1572399" y="1543630"/>
              <a:ext cx="243904" cy="377240"/>
            </a:xfrm>
            <a:custGeom>
              <a:avLst/>
              <a:gdLst/>
              <a:ahLst/>
              <a:cxnLst/>
              <a:rect l="l" t="t" r="r" b="b"/>
              <a:pathLst>
                <a:path w="4681" h="7240" extrusionOk="0">
                  <a:moveTo>
                    <a:pt x="1" y="1"/>
                  </a:moveTo>
                  <a:lnTo>
                    <a:pt x="1" y="1"/>
                  </a:lnTo>
                  <a:cubicBezTo>
                    <a:pt x="1823" y="2251"/>
                    <a:pt x="3370" y="4668"/>
                    <a:pt x="4680" y="7240"/>
                  </a:cubicBezTo>
                  <a:cubicBezTo>
                    <a:pt x="3537" y="4549"/>
                    <a:pt x="2001" y="213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0"/>
            <p:cNvSpPr/>
            <p:nvPr/>
          </p:nvSpPr>
          <p:spPr>
            <a:xfrm>
              <a:off x="1751064" y="1476625"/>
              <a:ext cx="137192" cy="416319"/>
            </a:xfrm>
            <a:custGeom>
              <a:avLst/>
              <a:gdLst/>
              <a:ahLst/>
              <a:cxnLst/>
              <a:rect l="l" t="t" r="r" b="b"/>
              <a:pathLst>
                <a:path w="2633" h="7990" extrusionOk="0">
                  <a:moveTo>
                    <a:pt x="13" y="1"/>
                  </a:moveTo>
                  <a:lnTo>
                    <a:pt x="13" y="1"/>
                  </a:lnTo>
                  <a:cubicBezTo>
                    <a:pt x="1" y="84"/>
                    <a:pt x="37" y="144"/>
                    <a:pt x="72" y="203"/>
                  </a:cubicBezTo>
                  <a:cubicBezTo>
                    <a:pt x="1382" y="2311"/>
                    <a:pt x="2216" y="4597"/>
                    <a:pt x="2454" y="7073"/>
                  </a:cubicBezTo>
                  <a:cubicBezTo>
                    <a:pt x="2477" y="7371"/>
                    <a:pt x="2525" y="7692"/>
                    <a:pt x="2573" y="7990"/>
                  </a:cubicBezTo>
                  <a:cubicBezTo>
                    <a:pt x="2632" y="7240"/>
                    <a:pt x="2561" y="6502"/>
                    <a:pt x="2430" y="5775"/>
                  </a:cubicBezTo>
                  <a:cubicBezTo>
                    <a:pt x="2096" y="3763"/>
                    <a:pt x="1358" y="1906"/>
                    <a:pt x="203" y="215"/>
                  </a:cubicBezTo>
                  <a:cubicBezTo>
                    <a:pt x="144" y="144"/>
                    <a:pt x="72" y="72"/>
                    <a:pt x="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0"/>
            <p:cNvSpPr/>
            <p:nvPr/>
          </p:nvSpPr>
          <p:spPr>
            <a:xfrm>
              <a:off x="1517847" y="1614960"/>
              <a:ext cx="229575" cy="285431"/>
            </a:xfrm>
            <a:custGeom>
              <a:avLst/>
              <a:gdLst/>
              <a:ahLst/>
              <a:cxnLst/>
              <a:rect l="l" t="t" r="r" b="b"/>
              <a:pathLst>
                <a:path w="4406" h="5478" extrusionOk="0">
                  <a:moveTo>
                    <a:pt x="0" y="1"/>
                  </a:moveTo>
                  <a:lnTo>
                    <a:pt x="0" y="1"/>
                  </a:lnTo>
                  <a:cubicBezTo>
                    <a:pt x="95" y="96"/>
                    <a:pt x="107" y="120"/>
                    <a:pt x="143" y="132"/>
                  </a:cubicBezTo>
                  <a:cubicBezTo>
                    <a:pt x="857" y="584"/>
                    <a:pt x="1429" y="1192"/>
                    <a:pt x="1905" y="1882"/>
                  </a:cubicBezTo>
                  <a:cubicBezTo>
                    <a:pt x="2560" y="2811"/>
                    <a:pt x="3179" y="3775"/>
                    <a:pt x="3810" y="4716"/>
                  </a:cubicBezTo>
                  <a:cubicBezTo>
                    <a:pt x="3977" y="4978"/>
                    <a:pt x="4155" y="5228"/>
                    <a:pt x="4322" y="5478"/>
                  </a:cubicBezTo>
                  <a:cubicBezTo>
                    <a:pt x="4334" y="5466"/>
                    <a:pt x="4370" y="5442"/>
                    <a:pt x="4406" y="5430"/>
                  </a:cubicBezTo>
                  <a:cubicBezTo>
                    <a:pt x="3536" y="4037"/>
                    <a:pt x="2739" y="2561"/>
                    <a:pt x="1655" y="1287"/>
                  </a:cubicBezTo>
                  <a:cubicBezTo>
                    <a:pt x="1250" y="822"/>
                    <a:pt x="810" y="406"/>
                    <a:pt x="274" y="108"/>
                  </a:cubicBezTo>
                  <a:cubicBezTo>
                    <a:pt x="215" y="60"/>
                    <a:pt x="143" y="4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0"/>
            <p:cNvSpPr/>
            <p:nvPr/>
          </p:nvSpPr>
          <p:spPr>
            <a:xfrm>
              <a:off x="1947756" y="1564732"/>
              <a:ext cx="309608" cy="358639"/>
            </a:xfrm>
            <a:custGeom>
              <a:avLst/>
              <a:gdLst/>
              <a:ahLst/>
              <a:cxnLst/>
              <a:rect l="l" t="t" r="r" b="b"/>
              <a:pathLst>
                <a:path w="5942" h="6883" extrusionOk="0">
                  <a:moveTo>
                    <a:pt x="5941" y="1"/>
                  </a:moveTo>
                  <a:cubicBezTo>
                    <a:pt x="5846" y="120"/>
                    <a:pt x="5751" y="239"/>
                    <a:pt x="5656" y="370"/>
                  </a:cubicBezTo>
                  <a:cubicBezTo>
                    <a:pt x="5203" y="1048"/>
                    <a:pt x="4798" y="1739"/>
                    <a:pt x="4298" y="2382"/>
                  </a:cubicBezTo>
                  <a:cubicBezTo>
                    <a:pt x="3560" y="3370"/>
                    <a:pt x="2739" y="4287"/>
                    <a:pt x="1846" y="5156"/>
                  </a:cubicBezTo>
                  <a:cubicBezTo>
                    <a:pt x="1465" y="5525"/>
                    <a:pt x="1036" y="5882"/>
                    <a:pt x="655" y="6239"/>
                  </a:cubicBezTo>
                  <a:cubicBezTo>
                    <a:pt x="429" y="6442"/>
                    <a:pt x="226" y="6668"/>
                    <a:pt x="0" y="6882"/>
                  </a:cubicBezTo>
                  <a:cubicBezTo>
                    <a:pt x="131" y="6787"/>
                    <a:pt x="286" y="6728"/>
                    <a:pt x="417" y="6620"/>
                  </a:cubicBezTo>
                  <a:cubicBezTo>
                    <a:pt x="679" y="6418"/>
                    <a:pt x="941" y="6192"/>
                    <a:pt x="1179" y="5966"/>
                  </a:cubicBezTo>
                  <a:cubicBezTo>
                    <a:pt x="1834" y="5358"/>
                    <a:pt x="2489" y="4751"/>
                    <a:pt x="3096" y="4108"/>
                  </a:cubicBezTo>
                  <a:cubicBezTo>
                    <a:pt x="3786" y="3382"/>
                    <a:pt x="4406" y="2608"/>
                    <a:pt x="4941" y="1763"/>
                  </a:cubicBezTo>
                  <a:cubicBezTo>
                    <a:pt x="5299" y="1191"/>
                    <a:pt x="5608" y="596"/>
                    <a:pt x="5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0"/>
            <p:cNvSpPr/>
            <p:nvPr/>
          </p:nvSpPr>
          <p:spPr>
            <a:xfrm>
              <a:off x="1917953" y="1922060"/>
              <a:ext cx="30481" cy="23030"/>
            </a:xfrm>
            <a:custGeom>
              <a:avLst/>
              <a:gdLst/>
              <a:ahLst/>
              <a:cxnLst/>
              <a:rect l="l" t="t" r="r" b="b"/>
              <a:pathLst>
                <a:path w="585" h="442" extrusionOk="0">
                  <a:moveTo>
                    <a:pt x="584" y="1"/>
                  </a:moveTo>
                  <a:cubicBezTo>
                    <a:pt x="394" y="155"/>
                    <a:pt x="203" y="298"/>
                    <a:pt x="1" y="441"/>
                  </a:cubicBezTo>
                  <a:cubicBezTo>
                    <a:pt x="251" y="358"/>
                    <a:pt x="441" y="215"/>
                    <a:pt x="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0"/>
            <p:cNvSpPr/>
            <p:nvPr/>
          </p:nvSpPr>
          <p:spPr>
            <a:xfrm>
              <a:off x="1945255" y="1680142"/>
              <a:ext cx="361140" cy="284181"/>
            </a:xfrm>
            <a:custGeom>
              <a:avLst/>
              <a:gdLst/>
              <a:ahLst/>
              <a:cxnLst/>
              <a:rect l="l" t="t" r="r" b="b"/>
              <a:pathLst>
                <a:path w="6931" h="5454" extrusionOk="0">
                  <a:moveTo>
                    <a:pt x="6930" y="0"/>
                  </a:moveTo>
                  <a:lnTo>
                    <a:pt x="6930" y="0"/>
                  </a:lnTo>
                  <a:cubicBezTo>
                    <a:pt x="6823" y="95"/>
                    <a:pt x="6716" y="155"/>
                    <a:pt x="6644" y="250"/>
                  </a:cubicBezTo>
                  <a:cubicBezTo>
                    <a:pt x="6299" y="631"/>
                    <a:pt x="5966" y="1012"/>
                    <a:pt x="5597" y="1369"/>
                  </a:cubicBezTo>
                  <a:cubicBezTo>
                    <a:pt x="4573" y="2369"/>
                    <a:pt x="3430" y="3251"/>
                    <a:pt x="2239" y="4048"/>
                  </a:cubicBezTo>
                  <a:cubicBezTo>
                    <a:pt x="2060" y="4167"/>
                    <a:pt x="1858" y="4274"/>
                    <a:pt x="1679" y="4394"/>
                  </a:cubicBezTo>
                  <a:cubicBezTo>
                    <a:pt x="1132" y="4751"/>
                    <a:pt x="572" y="5096"/>
                    <a:pt x="1" y="5453"/>
                  </a:cubicBezTo>
                  <a:cubicBezTo>
                    <a:pt x="96" y="5406"/>
                    <a:pt x="215" y="5394"/>
                    <a:pt x="298" y="5346"/>
                  </a:cubicBezTo>
                  <a:cubicBezTo>
                    <a:pt x="1715" y="4608"/>
                    <a:pt x="3072" y="3774"/>
                    <a:pt x="4311" y="2762"/>
                  </a:cubicBezTo>
                  <a:cubicBezTo>
                    <a:pt x="5144" y="2072"/>
                    <a:pt x="5918" y="1334"/>
                    <a:pt x="6597" y="512"/>
                  </a:cubicBezTo>
                  <a:cubicBezTo>
                    <a:pt x="6716" y="345"/>
                    <a:pt x="6823" y="167"/>
                    <a:pt x="6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20"/>
          <p:cNvGrpSpPr/>
          <p:nvPr/>
        </p:nvGrpSpPr>
        <p:grpSpPr>
          <a:xfrm rot="3836423">
            <a:off x="8757480" y="758532"/>
            <a:ext cx="876340" cy="636481"/>
            <a:chOff x="1257900" y="1424000"/>
            <a:chExt cx="1211650" cy="1173352"/>
          </a:xfrm>
        </p:grpSpPr>
        <p:sp>
          <p:nvSpPr>
            <p:cNvPr id="413" name="Google Shape;413;p20"/>
            <p:cNvSpPr/>
            <p:nvPr/>
          </p:nvSpPr>
          <p:spPr>
            <a:xfrm>
              <a:off x="1257900" y="1424000"/>
              <a:ext cx="1211650" cy="1173352"/>
            </a:xfrm>
            <a:custGeom>
              <a:avLst/>
              <a:gdLst/>
              <a:ahLst/>
              <a:cxnLst/>
              <a:rect l="l" t="t" r="r" b="b"/>
              <a:pathLst>
                <a:path w="23254" h="22519" extrusionOk="0">
                  <a:moveTo>
                    <a:pt x="14693" y="656"/>
                  </a:moveTo>
                  <a:cubicBezTo>
                    <a:pt x="14788" y="656"/>
                    <a:pt x="14899" y="677"/>
                    <a:pt x="15026" y="677"/>
                  </a:cubicBezTo>
                  <a:cubicBezTo>
                    <a:pt x="13526" y="3190"/>
                    <a:pt x="12681" y="5833"/>
                    <a:pt x="12323" y="8643"/>
                  </a:cubicBezTo>
                  <a:cubicBezTo>
                    <a:pt x="12288" y="8631"/>
                    <a:pt x="12276" y="8631"/>
                    <a:pt x="12240" y="8631"/>
                  </a:cubicBezTo>
                  <a:lnTo>
                    <a:pt x="12240" y="6785"/>
                  </a:lnTo>
                  <a:cubicBezTo>
                    <a:pt x="12240" y="5976"/>
                    <a:pt x="12204" y="5154"/>
                    <a:pt x="12216" y="4357"/>
                  </a:cubicBezTo>
                  <a:cubicBezTo>
                    <a:pt x="12228" y="3535"/>
                    <a:pt x="12276" y="2702"/>
                    <a:pt x="12466" y="1880"/>
                  </a:cubicBezTo>
                  <a:cubicBezTo>
                    <a:pt x="12526" y="1630"/>
                    <a:pt x="12657" y="1463"/>
                    <a:pt x="12883" y="1332"/>
                  </a:cubicBezTo>
                  <a:cubicBezTo>
                    <a:pt x="13407" y="1023"/>
                    <a:pt x="13990" y="844"/>
                    <a:pt x="14562" y="677"/>
                  </a:cubicBezTo>
                  <a:cubicBezTo>
                    <a:pt x="14602" y="662"/>
                    <a:pt x="14645" y="656"/>
                    <a:pt x="14693" y="656"/>
                  </a:cubicBezTo>
                  <a:close/>
                  <a:moveTo>
                    <a:pt x="4244" y="7280"/>
                  </a:moveTo>
                  <a:cubicBezTo>
                    <a:pt x="4515" y="7280"/>
                    <a:pt x="4791" y="7319"/>
                    <a:pt x="5073" y="7381"/>
                  </a:cubicBezTo>
                  <a:cubicBezTo>
                    <a:pt x="5144" y="7393"/>
                    <a:pt x="5215" y="7440"/>
                    <a:pt x="5299" y="7476"/>
                  </a:cubicBezTo>
                  <a:cubicBezTo>
                    <a:pt x="5942" y="7857"/>
                    <a:pt x="6585" y="8226"/>
                    <a:pt x="7239" y="8595"/>
                  </a:cubicBezTo>
                  <a:cubicBezTo>
                    <a:pt x="7299" y="8631"/>
                    <a:pt x="7335" y="8667"/>
                    <a:pt x="7382" y="8726"/>
                  </a:cubicBezTo>
                  <a:cubicBezTo>
                    <a:pt x="6213" y="8557"/>
                    <a:pt x="5050" y="8477"/>
                    <a:pt x="3881" y="8477"/>
                  </a:cubicBezTo>
                  <a:cubicBezTo>
                    <a:pt x="3240" y="8477"/>
                    <a:pt x="2598" y="8501"/>
                    <a:pt x="1953" y="8548"/>
                  </a:cubicBezTo>
                  <a:lnTo>
                    <a:pt x="1917" y="8464"/>
                  </a:lnTo>
                  <a:cubicBezTo>
                    <a:pt x="2025" y="8357"/>
                    <a:pt x="2120" y="8214"/>
                    <a:pt x="2251" y="8119"/>
                  </a:cubicBezTo>
                  <a:cubicBezTo>
                    <a:pt x="2513" y="7940"/>
                    <a:pt x="2798" y="7762"/>
                    <a:pt x="3060" y="7595"/>
                  </a:cubicBezTo>
                  <a:cubicBezTo>
                    <a:pt x="3446" y="7367"/>
                    <a:pt x="3839" y="7280"/>
                    <a:pt x="4244" y="7280"/>
                  </a:cubicBezTo>
                  <a:close/>
                  <a:moveTo>
                    <a:pt x="16105" y="552"/>
                  </a:moveTo>
                  <a:cubicBezTo>
                    <a:pt x="16270" y="552"/>
                    <a:pt x="16414" y="599"/>
                    <a:pt x="16550" y="725"/>
                  </a:cubicBezTo>
                  <a:cubicBezTo>
                    <a:pt x="16645" y="832"/>
                    <a:pt x="16812" y="868"/>
                    <a:pt x="16943" y="928"/>
                  </a:cubicBezTo>
                  <a:cubicBezTo>
                    <a:pt x="17062" y="987"/>
                    <a:pt x="17205" y="1023"/>
                    <a:pt x="17396" y="1082"/>
                  </a:cubicBezTo>
                  <a:cubicBezTo>
                    <a:pt x="15324" y="3630"/>
                    <a:pt x="13597" y="6333"/>
                    <a:pt x="12347" y="9345"/>
                  </a:cubicBezTo>
                  <a:cubicBezTo>
                    <a:pt x="12347" y="9250"/>
                    <a:pt x="12335" y="9143"/>
                    <a:pt x="12359" y="9059"/>
                  </a:cubicBezTo>
                  <a:cubicBezTo>
                    <a:pt x="12681" y="7024"/>
                    <a:pt x="13193" y="5023"/>
                    <a:pt x="13990" y="3118"/>
                  </a:cubicBezTo>
                  <a:cubicBezTo>
                    <a:pt x="14252" y="2452"/>
                    <a:pt x="14598" y="1797"/>
                    <a:pt x="14895" y="1142"/>
                  </a:cubicBezTo>
                  <a:cubicBezTo>
                    <a:pt x="15014" y="868"/>
                    <a:pt x="15193" y="713"/>
                    <a:pt x="15479" y="666"/>
                  </a:cubicBezTo>
                  <a:cubicBezTo>
                    <a:pt x="15657" y="630"/>
                    <a:pt x="15812" y="594"/>
                    <a:pt x="15991" y="558"/>
                  </a:cubicBezTo>
                  <a:cubicBezTo>
                    <a:pt x="16030" y="554"/>
                    <a:pt x="16068" y="552"/>
                    <a:pt x="16105" y="552"/>
                  </a:cubicBezTo>
                  <a:close/>
                  <a:moveTo>
                    <a:pt x="6620" y="225"/>
                  </a:moveTo>
                  <a:cubicBezTo>
                    <a:pt x="6870" y="368"/>
                    <a:pt x="7061" y="618"/>
                    <a:pt x="7239" y="856"/>
                  </a:cubicBezTo>
                  <a:cubicBezTo>
                    <a:pt x="8775" y="2880"/>
                    <a:pt x="9990" y="5083"/>
                    <a:pt x="10883" y="7464"/>
                  </a:cubicBezTo>
                  <a:cubicBezTo>
                    <a:pt x="11097" y="8012"/>
                    <a:pt x="11276" y="8583"/>
                    <a:pt x="11466" y="9143"/>
                  </a:cubicBezTo>
                  <a:cubicBezTo>
                    <a:pt x="11478" y="9202"/>
                    <a:pt x="11514" y="9250"/>
                    <a:pt x="11561" y="9298"/>
                  </a:cubicBezTo>
                  <a:cubicBezTo>
                    <a:pt x="11228" y="7750"/>
                    <a:pt x="10645" y="6273"/>
                    <a:pt x="9954" y="4857"/>
                  </a:cubicBezTo>
                  <a:cubicBezTo>
                    <a:pt x="9252" y="3440"/>
                    <a:pt x="8382" y="2118"/>
                    <a:pt x="7370" y="844"/>
                  </a:cubicBezTo>
                  <a:cubicBezTo>
                    <a:pt x="7579" y="787"/>
                    <a:pt x="7775" y="761"/>
                    <a:pt x="7958" y="761"/>
                  </a:cubicBezTo>
                  <a:cubicBezTo>
                    <a:pt x="8120" y="761"/>
                    <a:pt x="8273" y="781"/>
                    <a:pt x="8418" y="820"/>
                  </a:cubicBezTo>
                  <a:cubicBezTo>
                    <a:pt x="8518" y="851"/>
                    <a:pt x="8612" y="866"/>
                    <a:pt x="8702" y="866"/>
                  </a:cubicBezTo>
                  <a:cubicBezTo>
                    <a:pt x="8888" y="866"/>
                    <a:pt x="9055" y="802"/>
                    <a:pt x="9216" y="689"/>
                  </a:cubicBezTo>
                  <a:cubicBezTo>
                    <a:pt x="9322" y="621"/>
                    <a:pt x="9424" y="591"/>
                    <a:pt x="9533" y="591"/>
                  </a:cubicBezTo>
                  <a:cubicBezTo>
                    <a:pt x="9595" y="591"/>
                    <a:pt x="9659" y="601"/>
                    <a:pt x="9728" y="618"/>
                  </a:cubicBezTo>
                  <a:cubicBezTo>
                    <a:pt x="10514" y="808"/>
                    <a:pt x="11121" y="1261"/>
                    <a:pt x="11359" y="2047"/>
                  </a:cubicBezTo>
                  <a:cubicBezTo>
                    <a:pt x="11573" y="2725"/>
                    <a:pt x="11704" y="3428"/>
                    <a:pt x="11871" y="4130"/>
                  </a:cubicBezTo>
                  <a:cubicBezTo>
                    <a:pt x="11895" y="4214"/>
                    <a:pt x="11883" y="4345"/>
                    <a:pt x="11942" y="4392"/>
                  </a:cubicBezTo>
                  <a:cubicBezTo>
                    <a:pt x="12145" y="4618"/>
                    <a:pt x="12073" y="4868"/>
                    <a:pt x="12073" y="5142"/>
                  </a:cubicBezTo>
                  <a:cubicBezTo>
                    <a:pt x="12062" y="5916"/>
                    <a:pt x="12062" y="6690"/>
                    <a:pt x="12073" y="7464"/>
                  </a:cubicBezTo>
                  <a:cubicBezTo>
                    <a:pt x="12097" y="7869"/>
                    <a:pt x="12145" y="8274"/>
                    <a:pt x="12157" y="8667"/>
                  </a:cubicBezTo>
                  <a:cubicBezTo>
                    <a:pt x="12157" y="8786"/>
                    <a:pt x="12073" y="8893"/>
                    <a:pt x="12038" y="9000"/>
                  </a:cubicBezTo>
                  <a:cubicBezTo>
                    <a:pt x="11925" y="9565"/>
                    <a:pt x="11479" y="9884"/>
                    <a:pt x="10883" y="9884"/>
                  </a:cubicBezTo>
                  <a:cubicBezTo>
                    <a:pt x="10852" y="9884"/>
                    <a:pt x="10820" y="9883"/>
                    <a:pt x="10788" y="9881"/>
                  </a:cubicBezTo>
                  <a:cubicBezTo>
                    <a:pt x="10145" y="9845"/>
                    <a:pt x="9597" y="9595"/>
                    <a:pt x="9037" y="9310"/>
                  </a:cubicBezTo>
                  <a:cubicBezTo>
                    <a:pt x="8061" y="8809"/>
                    <a:pt x="7073" y="8309"/>
                    <a:pt x="6096" y="7797"/>
                  </a:cubicBezTo>
                  <a:cubicBezTo>
                    <a:pt x="5918" y="7702"/>
                    <a:pt x="5799" y="7524"/>
                    <a:pt x="5644" y="7405"/>
                  </a:cubicBezTo>
                  <a:cubicBezTo>
                    <a:pt x="5394" y="7214"/>
                    <a:pt x="5132" y="7024"/>
                    <a:pt x="4870" y="6821"/>
                  </a:cubicBezTo>
                  <a:cubicBezTo>
                    <a:pt x="4680" y="6690"/>
                    <a:pt x="4572" y="6523"/>
                    <a:pt x="4561" y="6285"/>
                  </a:cubicBezTo>
                  <a:cubicBezTo>
                    <a:pt x="4549" y="6095"/>
                    <a:pt x="4477" y="5892"/>
                    <a:pt x="4382" y="5714"/>
                  </a:cubicBezTo>
                  <a:cubicBezTo>
                    <a:pt x="4311" y="5535"/>
                    <a:pt x="4275" y="5369"/>
                    <a:pt x="4430" y="5214"/>
                  </a:cubicBezTo>
                  <a:cubicBezTo>
                    <a:pt x="4561" y="5083"/>
                    <a:pt x="4561" y="4916"/>
                    <a:pt x="4501" y="4761"/>
                  </a:cubicBezTo>
                  <a:cubicBezTo>
                    <a:pt x="4477" y="4642"/>
                    <a:pt x="4442" y="4499"/>
                    <a:pt x="4394" y="4380"/>
                  </a:cubicBezTo>
                  <a:cubicBezTo>
                    <a:pt x="4370" y="4249"/>
                    <a:pt x="4370" y="4130"/>
                    <a:pt x="4453" y="4011"/>
                  </a:cubicBezTo>
                  <a:cubicBezTo>
                    <a:pt x="4680" y="3725"/>
                    <a:pt x="4715" y="3368"/>
                    <a:pt x="4680" y="3023"/>
                  </a:cubicBezTo>
                  <a:cubicBezTo>
                    <a:pt x="4656" y="2475"/>
                    <a:pt x="4656" y="2463"/>
                    <a:pt x="5204" y="2332"/>
                  </a:cubicBezTo>
                  <a:cubicBezTo>
                    <a:pt x="5334" y="2285"/>
                    <a:pt x="5454" y="2261"/>
                    <a:pt x="5573" y="2201"/>
                  </a:cubicBezTo>
                  <a:cubicBezTo>
                    <a:pt x="5858" y="2059"/>
                    <a:pt x="5977" y="1856"/>
                    <a:pt x="5823" y="1582"/>
                  </a:cubicBezTo>
                  <a:cubicBezTo>
                    <a:pt x="5632" y="1213"/>
                    <a:pt x="5763" y="987"/>
                    <a:pt x="6037" y="749"/>
                  </a:cubicBezTo>
                  <a:cubicBezTo>
                    <a:pt x="6227" y="582"/>
                    <a:pt x="6406" y="427"/>
                    <a:pt x="6620" y="225"/>
                  </a:cubicBezTo>
                  <a:close/>
                  <a:moveTo>
                    <a:pt x="17700" y="1057"/>
                  </a:moveTo>
                  <a:cubicBezTo>
                    <a:pt x="17713" y="1057"/>
                    <a:pt x="17727" y="1057"/>
                    <a:pt x="17741" y="1058"/>
                  </a:cubicBezTo>
                  <a:cubicBezTo>
                    <a:pt x="17889" y="1076"/>
                    <a:pt x="18031" y="1087"/>
                    <a:pt x="18180" y="1087"/>
                  </a:cubicBezTo>
                  <a:cubicBezTo>
                    <a:pt x="18235" y="1087"/>
                    <a:pt x="18291" y="1085"/>
                    <a:pt x="18348" y="1082"/>
                  </a:cubicBezTo>
                  <a:cubicBezTo>
                    <a:pt x="18367" y="1080"/>
                    <a:pt x="18386" y="1079"/>
                    <a:pt x="18403" y="1079"/>
                  </a:cubicBezTo>
                  <a:cubicBezTo>
                    <a:pt x="18553" y="1079"/>
                    <a:pt x="18614" y="1171"/>
                    <a:pt x="18646" y="1320"/>
                  </a:cubicBezTo>
                  <a:cubicBezTo>
                    <a:pt x="18681" y="1475"/>
                    <a:pt x="18717" y="1642"/>
                    <a:pt x="18741" y="1809"/>
                  </a:cubicBezTo>
                  <a:cubicBezTo>
                    <a:pt x="18800" y="2059"/>
                    <a:pt x="18860" y="2309"/>
                    <a:pt x="19086" y="2487"/>
                  </a:cubicBezTo>
                  <a:cubicBezTo>
                    <a:pt x="19146" y="2535"/>
                    <a:pt x="19146" y="2642"/>
                    <a:pt x="19181" y="2713"/>
                  </a:cubicBezTo>
                  <a:cubicBezTo>
                    <a:pt x="19296" y="2673"/>
                    <a:pt x="19386" y="2652"/>
                    <a:pt x="19460" y="2652"/>
                  </a:cubicBezTo>
                  <a:cubicBezTo>
                    <a:pt x="19624" y="2652"/>
                    <a:pt x="19706" y="2757"/>
                    <a:pt x="19789" y="2987"/>
                  </a:cubicBezTo>
                  <a:cubicBezTo>
                    <a:pt x="19848" y="3178"/>
                    <a:pt x="19955" y="3356"/>
                    <a:pt x="20051" y="3547"/>
                  </a:cubicBezTo>
                  <a:cubicBezTo>
                    <a:pt x="20098" y="3654"/>
                    <a:pt x="20170" y="3749"/>
                    <a:pt x="20229" y="3845"/>
                  </a:cubicBezTo>
                  <a:cubicBezTo>
                    <a:pt x="20432" y="4166"/>
                    <a:pt x="20503" y="4464"/>
                    <a:pt x="20193" y="4738"/>
                  </a:cubicBezTo>
                  <a:cubicBezTo>
                    <a:pt x="20146" y="4785"/>
                    <a:pt x="20134" y="4880"/>
                    <a:pt x="20098" y="4940"/>
                  </a:cubicBezTo>
                  <a:cubicBezTo>
                    <a:pt x="20217" y="4833"/>
                    <a:pt x="20336" y="4726"/>
                    <a:pt x="20467" y="4607"/>
                  </a:cubicBezTo>
                  <a:cubicBezTo>
                    <a:pt x="20503" y="4702"/>
                    <a:pt x="20527" y="4773"/>
                    <a:pt x="20527" y="4845"/>
                  </a:cubicBezTo>
                  <a:cubicBezTo>
                    <a:pt x="20563" y="5500"/>
                    <a:pt x="20563" y="6142"/>
                    <a:pt x="20217" y="6726"/>
                  </a:cubicBezTo>
                  <a:cubicBezTo>
                    <a:pt x="19967" y="7154"/>
                    <a:pt x="19610" y="7500"/>
                    <a:pt x="19229" y="7821"/>
                  </a:cubicBezTo>
                  <a:cubicBezTo>
                    <a:pt x="18312" y="8583"/>
                    <a:pt x="17288" y="9107"/>
                    <a:pt x="16229" y="9607"/>
                  </a:cubicBezTo>
                  <a:cubicBezTo>
                    <a:pt x="15419" y="10012"/>
                    <a:pt x="14562" y="10298"/>
                    <a:pt x="13669" y="10476"/>
                  </a:cubicBezTo>
                  <a:cubicBezTo>
                    <a:pt x="13601" y="10485"/>
                    <a:pt x="13533" y="10496"/>
                    <a:pt x="13467" y="10496"/>
                  </a:cubicBezTo>
                  <a:cubicBezTo>
                    <a:pt x="13361" y="10496"/>
                    <a:pt x="13262" y="10468"/>
                    <a:pt x="13181" y="10357"/>
                  </a:cubicBezTo>
                  <a:cubicBezTo>
                    <a:pt x="12931" y="10357"/>
                    <a:pt x="12752" y="10262"/>
                    <a:pt x="12669" y="9988"/>
                  </a:cubicBezTo>
                  <a:cubicBezTo>
                    <a:pt x="12454" y="9810"/>
                    <a:pt x="12407" y="9738"/>
                    <a:pt x="12490" y="9488"/>
                  </a:cubicBezTo>
                  <a:cubicBezTo>
                    <a:pt x="12597" y="9179"/>
                    <a:pt x="12704" y="8857"/>
                    <a:pt x="12847" y="8559"/>
                  </a:cubicBezTo>
                  <a:cubicBezTo>
                    <a:pt x="13478" y="7238"/>
                    <a:pt x="14181" y="5928"/>
                    <a:pt x="14979" y="4690"/>
                  </a:cubicBezTo>
                  <a:cubicBezTo>
                    <a:pt x="15741" y="3523"/>
                    <a:pt x="16574" y="2392"/>
                    <a:pt x="17372" y="1237"/>
                  </a:cubicBezTo>
                  <a:cubicBezTo>
                    <a:pt x="17459" y="1117"/>
                    <a:pt x="17556" y="1057"/>
                    <a:pt x="17700" y="1057"/>
                  </a:cubicBezTo>
                  <a:close/>
                  <a:moveTo>
                    <a:pt x="12109" y="9571"/>
                  </a:moveTo>
                  <a:cubicBezTo>
                    <a:pt x="12252" y="10012"/>
                    <a:pt x="12502" y="10369"/>
                    <a:pt x="12919" y="10583"/>
                  </a:cubicBezTo>
                  <a:cubicBezTo>
                    <a:pt x="12621" y="10822"/>
                    <a:pt x="12657" y="11119"/>
                    <a:pt x="12740" y="11453"/>
                  </a:cubicBezTo>
                  <a:cubicBezTo>
                    <a:pt x="12515" y="11442"/>
                    <a:pt x="12325" y="11415"/>
                    <a:pt x="12139" y="11415"/>
                  </a:cubicBezTo>
                  <a:cubicBezTo>
                    <a:pt x="12109" y="11415"/>
                    <a:pt x="12080" y="11415"/>
                    <a:pt x="12050" y="11417"/>
                  </a:cubicBezTo>
                  <a:cubicBezTo>
                    <a:pt x="11823" y="11453"/>
                    <a:pt x="11621" y="11524"/>
                    <a:pt x="11383" y="11584"/>
                  </a:cubicBezTo>
                  <a:cubicBezTo>
                    <a:pt x="11335" y="11334"/>
                    <a:pt x="11323" y="11095"/>
                    <a:pt x="11252" y="10857"/>
                  </a:cubicBezTo>
                  <a:cubicBezTo>
                    <a:pt x="11169" y="10631"/>
                    <a:pt x="11049" y="10429"/>
                    <a:pt x="10930" y="10155"/>
                  </a:cubicBezTo>
                  <a:cubicBezTo>
                    <a:pt x="11442" y="10155"/>
                    <a:pt x="11752" y="9845"/>
                    <a:pt x="12109" y="9571"/>
                  </a:cubicBezTo>
                  <a:close/>
                  <a:moveTo>
                    <a:pt x="2825" y="8600"/>
                  </a:moveTo>
                  <a:cubicBezTo>
                    <a:pt x="3282" y="8600"/>
                    <a:pt x="3743" y="8608"/>
                    <a:pt x="4203" y="8631"/>
                  </a:cubicBezTo>
                  <a:cubicBezTo>
                    <a:pt x="4906" y="8655"/>
                    <a:pt x="5596" y="8702"/>
                    <a:pt x="6275" y="8762"/>
                  </a:cubicBezTo>
                  <a:cubicBezTo>
                    <a:pt x="6799" y="8809"/>
                    <a:pt x="7311" y="8845"/>
                    <a:pt x="7835" y="8940"/>
                  </a:cubicBezTo>
                  <a:cubicBezTo>
                    <a:pt x="8061" y="8964"/>
                    <a:pt x="8275" y="9107"/>
                    <a:pt x="8490" y="9190"/>
                  </a:cubicBezTo>
                  <a:cubicBezTo>
                    <a:pt x="8811" y="9321"/>
                    <a:pt x="9121" y="9488"/>
                    <a:pt x="9442" y="9595"/>
                  </a:cubicBezTo>
                  <a:cubicBezTo>
                    <a:pt x="9918" y="9750"/>
                    <a:pt x="10299" y="10072"/>
                    <a:pt x="10680" y="10369"/>
                  </a:cubicBezTo>
                  <a:cubicBezTo>
                    <a:pt x="10919" y="10572"/>
                    <a:pt x="11026" y="10869"/>
                    <a:pt x="11038" y="11203"/>
                  </a:cubicBezTo>
                  <a:cubicBezTo>
                    <a:pt x="10990" y="11215"/>
                    <a:pt x="10954" y="11238"/>
                    <a:pt x="10907" y="11262"/>
                  </a:cubicBezTo>
                  <a:cubicBezTo>
                    <a:pt x="10335" y="11357"/>
                    <a:pt x="9776" y="11512"/>
                    <a:pt x="9192" y="11584"/>
                  </a:cubicBezTo>
                  <a:cubicBezTo>
                    <a:pt x="7859" y="11786"/>
                    <a:pt x="6501" y="11917"/>
                    <a:pt x="5144" y="11917"/>
                  </a:cubicBezTo>
                  <a:cubicBezTo>
                    <a:pt x="4470" y="11917"/>
                    <a:pt x="3779" y="11943"/>
                    <a:pt x="3101" y="11943"/>
                  </a:cubicBezTo>
                  <a:cubicBezTo>
                    <a:pt x="2988" y="11943"/>
                    <a:pt x="2875" y="11942"/>
                    <a:pt x="2763" y="11941"/>
                  </a:cubicBezTo>
                  <a:cubicBezTo>
                    <a:pt x="2036" y="11929"/>
                    <a:pt x="1286" y="11881"/>
                    <a:pt x="560" y="11834"/>
                  </a:cubicBezTo>
                  <a:cubicBezTo>
                    <a:pt x="501" y="11834"/>
                    <a:pt x="441" y="11810"/>
                    <a:pt x="310" y="11786"/>
                  </a:cubicBezTo>
                  <a:cubicBezTo>
                    <a:pt x="465" y="11584"/>
                    <a:pt x="572" y="11429"/>
                    <a:pt x="727" y="11310"/>
                  </a:cubicBezTo>
                  <a:cubicBezTo>
                    <a:pt x="1143" y="10976"/>
                    <a:pt x="1274" y="10572"/>
                    <a:pt x="1084" y="10072"/>
                  </a:cubicBezTo>
                  <a:cubicBezTo>
                    <a:pt x="1048" y="10012"/>
                    <a:pt x="1048" y="9952"/>
                    <a:pt x="1048" y="9905"/>
                  </a:cubicBezTo>
                  <a:cubicBezTo>
                    <a:pt x="1139" y="9786"/>
                    <a:pt x="1258" y="9773"/>
                    <a:pt x="1378" y="9773"/>
                  </a:cubicBezTo>
                  <a:cubicBezTo>
                    <a:pt x="1415" y="9773"/>
                    <a:pt x="1452" y="9774"/>
                    <a:pt x="1489" y="9774"/>
                  </a:cubicBezTo>
                  <a:cubicBezTo>
                    <a:pt x="2656" y="9821"/>
                    <a:pt x="3822" y="9833"/>
                    <a:pt x="4977" y="9917"/>
                  </a:cubicBezTo>
                  <a:cubicBezTo>
                    <a:pt x="6382" y="10036"/>
                    <a:pt x="7763" y="10226"/>
                    <a:pt x="9168" y="10393"/>
                  </a:cubicBezTo>
                  <a:cubicBezTo>
                    <a:pt x="9549" y="10441"/>
                    <a:pt x="9942" y="10500"/>
                    <a:pt x="10323" y="10560"/>
                  </a:cubicBezTo>
                  <a:lnTo>
                    <a:pt x="10323" y="10488"/>
                  </a:lnTo>
                  <a:cubicBezTo>
                    <a:pt x="7724" y="9914"/>
                    <a:pt x="5107" y="9651"/>
                    <a:pt x="2407" y="9651"/>
                  </a:cubicBezTo>
                  <a:cubicBezTo>
                    <a:pt x="2027" y="9651"/>
                    <a:pt x="1646" y="9656"/>
                    <a:pt x="1263" y="9667"/>
                  </a:cubicBezTo>
                  <a:cubicBezTo>
                    <a:pt x="1405" y="9345"/>
                    <a:pt x="1513" y="9048"/>
                    <a:pt x="1679" y="8786"/>
                  </a:cubicBezTo>
                  <a:cubicBezTo>
                    <a:pt x="1739" y="8690"/>
                    <a:pt x="1917" y="8607"/>
                    <a:pt x="2036" y="8607"/>
                  </a:cubicBezTo>
                  <a:cubicBezTo>
                    <a:pt x="2298" y="8603"/>
                    <a:pt x="2561" y="8600"/>
                    <a:pt x="2825" y="8600"/>
                  </a:cubicBezTo>
                  <a:close/>
                  <a:moveTo>
                    <a:pt x="11038" y="11345"/>
                  </a:moveTo>
                  <a:lnTo>
                    <a:pt x="11038" y="11345"/>
                  </a:lnTo>
                  <a:cubicBezTo>
                    <a:pt x="11157" y="11726"/>
                    <a:pt x="11085" y="11941"/>
                    <a:pt x="10788" y="12084"/>
                  </a:cubicBezTo>
                  <a:cubicBezTo>
                    <a:pt x="9252" y="12798"/>
                    <a:pt x="7656" y="13358"/>
                    <a:pt x="5977" y="13643"/>
                  </a:cubicBezTo>
                  <a:cubicBezTo>
                    <a:pt x="4895" y="13839"/>
                    <a:pt x="3812" y="13910"/>
                    <a:pt x="2721" y="13910"/>
                  </a:cubicBezTo>
                  <a:cubicBezTo>
                    <a:pt x="2553" y="13910"/>
                    <a:pt x="2384" y="13908"/>
                    <a:pt x="2215" y="13905"/>
                  </a:cubicBezTo>
                  <a:cubicBezTo>
                    <a:pt x="1882" y="13893"/>
                    <a:pt x="1560" y="13846"/>
                    <a:pt x="1203" y="13822"/>
                  </a:cubicBezTo>
                  <a:cubicBezTo>
                    <a:pt x="1215" y="13108"/>
                    <a:pt x="810" y="12572"/>
                    <a:pt x="501" y="11976"/>
                  </a:cubicBezTo>
                  <a:lnTo>
                    <a:pt x="501" y="11976"/>
                  </a:lnTo>
                  <a:cubicBezTo>
                    <a:pt x="1794" y="12080"/>
                    <a:pt x="3080" y="12148"/>
                    <a:pt x="4357" y="12148"/>
                  </a:cubicBezTo>
                  <a:cubicBezTo>
                    <a:pt x="6608" y="12148"/>
                    <a:pt x="8835" y="11938"/>
                    <a:pt x="11038" y="11345"/>
                  </a:cubicBezTo>
                  <a:close/>
                  <a:moveTo>
                    <a:pt x="10847" y="12179"/>
                  </a:moveTo>
                  <a:lnTo>
                    <a:pt x="10847" y="12179"/>
                  </a:lnTo>
                  <a:cubicBezTo>
                    <a:pt x="10835" y="12227"/>
                    <a:pt x="10847" y="12262"/>
                    <a:pt x="10835" y="12274"/>
                  </a:cubicBezTo>
                  <a:cubicBezTo>
                    <a:pt x="10430" y="12596"/>
                    <a:pt x="10037" y="12929"/>
                    <a:pt x="9645" y="13239"/>
                  </a:cubicBezTo>
                  <a:cubicBezTo>
                    <a:pt x="9418" y="13405"/>
                    <a:pt x="9168" y="13548"/>
                    <a:pt x="8942" y="13727"/>
                  </a:cubicBezTo>
                  <a:cubicBezTo>
                    <a:pt x="8097" y="14429"/>
                    <a:pt x="7061" y="14739"/>
                    <a:pt x="6025" y="15001"/>
                  </a:cubicBezTo>
                  <a:cubicBezTo>
                    <a:pt x="5297" y="15176"/>
                    <a:pt x="4576" y="15235"/>
                    <a:pt x="3852" y="15235"/>
                  </a:cubicBezTo>
                  <a:cubicBezTo>
                    <a:pt x="3593" y="15235"/>
                    <a:pt x="3333" y="15228"/>
                    <a:pt x="3072" y="15215"/>
                  </a:cubicBezTo>
                  <a:cubicBezTo>
                    <a:pt x="2822" y="15203"/>
                    <a:pt x="2560" y="15179"/>
                    <a:pt x="2298" y="15132"/>
                  </a:cubicBezTo>
                  <a:cubicBezTo>
                    <a:pt x="2215" y="15120"/>
                    <a:pt x="2108" y="15072"/>
                    <a:pt x="2048" y="15013"/>
                  </a:cubicBezTo>
                  <a:cubicBezTo>
                    <a:pt x="1822" y="14774"/>
                    <a:pt x="1620" y="14536"/>
                    <a:pt x="1405" y="14298"/>
                  </a:cubicBezTo>
                  <a:cubicBezTo>
                    <a:pt x="1334" y="14203"/>
                    <a:pt x="1263" y="14108"/>
                    <a:pt x="1203" y="14012"/>
                  </a:cubicBezTo>
                  <a:lnTo>
                    <a:pt x="1239" y="13929"/>
                  </a:lnTo>
                  <a:cubicBezTo>
                    <a:pt x="1947" y="14019"/>
                    <a:pt x="2647" y="14064"/>
                    <a:pt x="3340" y="14064"/>
                  </a:cubicBezTo>
                  <a:cubicBezTo>
                    <a:pt x="5946" y="14064"/>
                    <a:pt x="8449" y="13430"/>
                    <a:pt x="10847" y="12179"/>
                  </a:cubicBezTo>
                  <a:close/>
                  <a:moveTo>
                    <a:pt x="7085" y="14846"/>
                  </a:moveTo>
                  <a:cubicBezTo>
                    <a:pt x="7097" y="14894"/>
                    <a:pt x="7097" y="14917"/>
                    <a:pt x="7109" y="14953"/>
                  </a:cubicBezTo>
                  <a:cubicBezTo>
                    <a:pt x="6811" y="15144"/>
                    <a:pt x="6525" y="15358"/>
                    <a:pt x="6216" y="15501"/>
                  </a:cubicBezTo>
                  <a:cubicBezTo>
                    <a:pt x="5668" y="15798"/>
                    <a:pt x="5096" y="16072"/>
                    <a:pt x="4537" y="16346"/>
                  </a:cubicBezTo>
                  <a:cubicBezTo>
                    <a:pt x="4382" y="16421"/>
                    <a:pt x="4232" y="16459"/>
                    <a:pt x="4084" y="16459"/>
                  </a:cubicBezTo>
                  <a:cubicBezTo>
                    <a:pt x="3926" y="16459"/>
                    <a:pt x="3768" y="16415"/>
                    <a:pt x="3608" y="16322"/>
                  </a:cubicBezTo>
                  <a:cubicBezTo>
                    <a:pt x="3144" y="16084"/>
                    <a:pt x="2727" y="15786"/>
                    <a:pt x="2358" y="15441"/>
                  </a:cubicBezTo>
                  <a:cubicBezTo>
                    <a:pt x="2298" y="15394"/>
                    <a:pt x="2275" y="15322"/>
                    <a:pt x="2179" y="15191"/>
                  </a:cubicBezTo>
                  <a:lnTo>
                    <a:pt x="2179" y="15191"/>
                  </a:lnTo>
                  <a:cubicBezTo>
                    <a:pt x="2827" y="15322"/>
                    <a:pt x="3460" y="15388"/>
                    <a:pt x="4081" y="15388"/>
                  </a:cubicBezTo>
                  <a:cubicBezTo>
                    <a:pt x="5105" y="15388"/>
                    <a:pt x="6099" y="15209"/>
                    <a:pt x="7085" y="14846"/>
                  </a:cubicBezTo>
                  <a:close/>
                  <a:moveTo>
                    <a:pt x="20598" y="8905"/>
                  </a:moveTo>
                  <a:cubicBezTo>
                    <a:pt x="20622" y="8905"/>
                    <a:pt x="20658" y="8905"/>
                    <a:pt x="20717" y="8929"/>
                  </a:cubicBezTo>
                  <a:cubicBezTo>
                    <a:pt x="20741" y="9012"/>
                    <a:pt x="20789" y="9131"/>
                    <a:pt x="20801" y="9238"/>
                  </a:cubicBezTo>
                  <a:cubicBezTo>
                    <a:pt x="20848" y="9655"/>
                    <a:pt x="21075" y="9941"/>
                    <a:pt x="21444" y="10119"/>
                  </a:cubicBezTo>
                  <a:cubicBezTo>
                    <a:pt x="21622" y="10202"/>
                    <a:pt x="21706" y="10333"/>
                    <a:pt x="21813" y="10488"/>
                  </a:cubicBezTo>
                  <a:cubicBezTo>
                    <a:pt x="21944" y="10691"/>
                    <a:pt x="22098" y="10893"/>
                    <a:pt x="22277" y="11072"/>
                  </a:cubicBezTo>
                  <a:cubicBezTo>
                    <a:pt x="22384" y="11167"/>
                    <a:pt x="22444" y="11262"/>
                    <a:pt x="22408" y="11405"/>
                  </a:cubicBezTo>
                  <a:cubicBezTo>
                    <a:pt x="22384" y="11500"/>
                    <a:pt x="22360" y="11607"/>
                    <a:pt x="22349" y="11691"/>
                  </a:cubicBezTo>
                  <a:cubicBezTo>
                    <a:pt x="22289" y="12024"/>
                    <a:pt x="22384" y="12286"/>
                    <a:pt x="22634" y="12500"/>
                  </a:cubicBezTo>
                  <a:cubicBezTo>
                    <a:pt x="22694" y="12536"/>
                    <a:pt x="22741" y="12619"/>
                    <a:pt x="22801" y="12679"/>
                  </a:cubicBezTo>
                  <a:cubicBezTo>
                    <a:pt x="22728" y="12700"/>
                    <a:pt x="22604" y="12710"/>
                    <a:pt x="22437" y="12710"/>
                  </a:cubicBezTo>
                  <a:cubicBezTo>
                    <a:pt x="21649" y="12710"/>
                    <a:pt x="19897" y="12489"/>
                    <a:pt x="17991" y="12155"/>
                  </a:cubicBezTo>
                  <a:cubicBezTo>
                    <a:pt x="16407" y="11881"/>
                    <a:pt x="14859" y="11488"/>
                    <a:pt x="13312" y="11048"/>
                  </a:cubicBezTo>
                  <a:cubicBezTo>
                    <a:pt x="13300" y="11072"/>
                    <a:pt x="13300" y="11095"/>
                    <a:pt x="13288" y="11107"/>
                  </a:cubicBezTo>
                  <a:cubicBezTo>
                    <a:pt x="13466" y="11191"/>
                    <a:pt x="13645" y="11262"/>
                    <a:pt x="13824" y="11322"/>
                  </a:cubicBezTo>
                  <a:cubicBezTo>
                    <a:pt x="15812" y="11941"/>
                    <a:pt x="17836" y="12405"/>
                    <a:pt x="19920" y="12631"/>
                  </a:cubicBezTo>
                  <a:cubicBezTo>
                    <a:pt x="20801" y="12738"/>
                    <a:pt x="21682" y="12774"/>
                    <a:pt x="22563" y="12834"/>
                  </a:cubicBezTo>
                  <a:cubicBezTo>
                    <a:pt x="22908" y="12846"/>
                    <a:pt x="23003" y="12917"/>
                    <a:pt x="23015" y="13274"/>
                  </a:cubicBezTo>
                  <a:cubicBezTo>
                    <a:pt x="23039" y="13441"/>
                    <a:pt x="22980" y="13643"/>
                    <a:pt x="22932" y="13822"/>
                  </a:cubicBezTo>
                  <a:cubicBezTo>
                    <a:pt x="22884" y="14060"/>
                    <a:pt x="22777" y="14298"/>
                    <a:pt x="22765" y="14536"/>
                  </a:cubicBezTo>
                  <a:cubicBezTo>
                    <a:pt x="22753" y="14905"/>
                    <a:pt x="22718" y="15251"/>
                    <a:pt x="22479" y="15548"/>
                  </a:cubicBezTo>
                  <a:cubicBezTo>
                    <a:pt x="22349" y="15739"/>
                    <a:pt x="22396" y="15965"/>
                    <a:pt x="22456" y="16167"/>
                  </a:cubicBezTo>
                  <a:cubicBezTo>
                    <a:pt x="22479" y="16322"/>
                    <a:pt x="22539" y="16453"/>
                    <a:pt x="22599" y="16632"/>
                  </a:cubicBezTo>
                  <a:cubicBezTo>
                    <a:pt x="22408" y="16691"/>
                    <a:pt x="22265" y="16739"/>
                    <a:pt x="22122" y="16751"/>
                  </a:cubicBezTo>
                  <a:cubicBezTo>
                    <a:pt x="21706" y="16870"/>
                    <a:pt x="21313" y="17001"/>
                    <a:pt x="20967" y="17287"/>
                  </a:cubicBezTo>
                  <a:cubicBezTo>
                    <a:pt x="20852" y="17378"/>
                    <a:pt x="20728" y="17419"/>
                    <a:pt x="20599" y="17419"/>
                  </a:cubicBezTo>
                  <a:cubicBezTo>
                    <a:pt x="20474" y="17419"/>
                    <a:pt x="20346" y="17381"/>
                    <a:pt x="20217" y="17310"/>
                  </a:cubicBezTo>
                  <a:cubicBezTo>
                    <a:pt x="19360" y="16822"/>
                    <a:pt x="18479" y="16370"/>
                    <a:pt x="17646" y="15846"/>
                  </a:cubicBezTo>
                  <a:cubicBezTo>
                    <a:pt x="16276" y="15013"/>
                    <a:pt x="15038" y="14001"/>
                    <a:pt x="13871" y="12929"/>
                  </a:cubicBezTo>
                  <a:cubicBezTo>
                    <a:pt x="13705" y="12798"/>
                    <a:pt x="13586" y="12596"/>
                    <a:pt x="13478" y="12417"/>
                  </a:cubicBezTo>
                  <a:cubicBezTo>
                    <a:pt x="13347" y="12179"/>
                    <a:pt x="13240" y="11917"/>
                    <a:pt x="13181" y="11619"/>
                  </a:cubicBezTo>
                  <a:lnTo>
                    <a:pt x="13181" y="11619"/>
                  </a:lnTo>
                  <a:cubicBezTo>
                    <a:pt x="13466" y="11810"/>
                    <a:pt x="13752" y="12024"/>
                    <a:pt x="14050" y="12215"/>
                  </a:cubicBezTo>
                  <a:cubicBezTo>
                    <a:pt x="14943" y="12822"/>
                    <a:pt x="15895" y="13334"/>
                    <a:pt x="16884" y="13762"/>
                  </a:cubicBezTo>
                  <a:cubicBezTo>
                    <a:pt x="18598" y="14524"/>
                    <a:pt x="20313" y="15239"/>
                    <a:pt x="22039" y="15965"/>
                  </a:cubicBezTo>
                  <a:cubicBezTo>
                    <a:pt x="22047" y="15969"/>
                    <a:pt x="22057" y="15972"/>
                    <a:pt x="22070" y="15972"/>
                  </a:cubicBezTo>
                  <a:cubicBezTo>
                    <a:pt x="22095" y="15972"/>
                    <a:pt x="22126" y="15961"/>
                    <a:pt x="22158" y="15929"/>
                  </a:cubicBezTo>
                  <a:cubicBezTo>
                    <a:pt x="21813" y="15751"/>
                    <a:pt x="21467" y="15572"/>
                    <a:pt x="21110" y="15417"/>
                  </a:cubicBezTo>
                  <a:cubicBezTo>
                    <a:pt x="19801" y="14846"/>
                    <a:pt x="18491" y="14286"/>
                    <a:pt x="17181" y="13703"/>
                  </a:cubicBezTo>
                  <a:cubicBezTo>
                    <a:pt x="15812" y="13096"/>
                    <a:pt x="14490" y="12405"/>
                    <a:pt x="13252" y="11548"/>
                  </a:cubicBezTo>
                  <a:cubicBezTo>
                    <a:pt x="13193" y="11500"/>
                    <a:pt x="13121" y="11453"/>
                    <a:pt x="13062" y="11393"/>
                  </a:cubicBezTo>
                  <a:cubicBezTo>
                    <a:pt x="12859" y="11191"/>
                    <a:pt x="12871" y="10964"/>
                    <a:pt x="13121" y="10798"/>
                  </a:cubicBezTo>
                  <a:cubicBezTo>
                    <a:pt x="13345" y="10652"/>
                    <a:pt x="13592" y="10585"/>
                    <a:pt x="13844" y="10585"/>
                  </a:cubicBezTo>
                  <a:cubicBezTo>
                    <a:pt x="13901" y="10585"/>
                    <a:pt x="13957" y="10589"/>
                    <a:pt x="14014" y="10595"/>
                  </a:cubicBezTo>
                  <a:cubicBezTo>
                    <a:pt x="14819" y="10667"/>
                    <a:pt x="15617" y="10706"/>
                    <a:pt x="16413" y="10706"/>
                  </a:cubicBezTo>
                  <a:cubicBezTo>
                    <a:pt x="17078" y="10706"/>
                    <a:pt x="17741" y="10679"/>
                    <a:pt x="18408" y="10619"/>
                  </a:cubicBezTo>
                  <a:cubicBezTo>
                    <a:pt x="19181" y="10548"/>
                    <a:pt x="19967" y="10441"/>
                    <a:pt x="20717" y="10191"/>
                  </a:cubicBezTo>
                  <a:cubicBezTo>
                    <a:pt x="20789" y="10155"/>
                    <a:pt x="20848" y="10131"/>
                    <a:pt x="20908" y="10083"/>
                  </a:cubicBezTo>
                  <a:lnTo>
                    <a:pt x="20908" y="10083"/>
                  </a:lnTo>
                  <a:cubicBezTo>
                    <a:pt x="19848" y="10298"/>
                    <a:pt x="18789" y="10417"/>
                    <a:pt x="17717" y="10476"/>
                  </a:cubicBezTo>
                  <a:cubicBezTo>
                    <a:pt x="17293" y="10490"/>
                    <a:pt x="16873" y="10499"/>
                    <a:pt x="16452" y="10499"/>
                  </a:cubicBezTo>
                  <a:cubicBezTo>
                    <a:pt x="15809" y="10499"/>
                    <a:pt x="15164" y="10479"/>
                    <a:pt x="14502" y="10429"/>
                  </a:cubicBezTo>
                  <a:cubicBezTo>
                    <a:pt x="14586" y="10393"/>
                    <a:pt x="14669" y="10369"/>
                    <a:pt x="14740" y="10333"/>
                  </a:cubicBezTo>
                  <a:lnTo>
                    <a:pt x="16133" y="9762"/>
                  </a:lnTo>
                  <a:cubicBezTo>
                    <a:pt x="16253" y="9714"/>
                    <a:pt x="16372" y="9655"/>
                    <a:pt x="16491" y="9619"/>
                  </a:cubicBezTo>
                  <a:cubicBezTo>
                    <a:pt x="16824" y="9548"/>
                    <a:pt x="17181" y="9476"/>
                    <a:pt x="17526" y="9405"/>
                  </a:cubicBezTo>
                  <a:cubicBezTo>
                    <a:pt x="17629" y="9384"/>
                    <a:pt x="17732" y="9355"/>
                    <a:pt x="17835" y="9355"/>
                  </a:cubicBezTo>
                  <a:cubicBezTo>
                    <a:pt x="17851" y="9355"/>
                    <a:pt x="17867" y="9356"/>
                    <a:pt x="17884" y="9357"/>
                  </a:cubicBezTo>
                  <a:cubicBezTo>
                    <a:pt x="17988" y="9366"/>
                    <a:pt x="18092" y="9370"/>
                    <a:pt x="18196" y="9370"/>
                  </a:cubicBezTo>
                  <a:cubicBezTo>
                    <a:pt x="18927" y="9370"/>
                    <a:pt x="19624" y="9165"/>
                    <a:pt x="20313" y="8988"/>
                  </a:cubicBezTo>
                  <a:cubicBezTo>
                    <a:pt x="20420" y="8952"/>
                    <a:pt x="20503" y="8929"/>
                    <a:pt x="20598" y="8905"/>
                  </a:cubicBezTo>
                  <a:close/>
                  <a:moveTo>
                    <a:pt x="15193" y="15691"/>
                  </a:moveTo>
                  <a:cubicBezTo>
                    <a:pt x="16086" y="16501"/>
                    <a:pt x="17026" y="17203"/>
                    <a:pt x="18134" y="17799"/>
                  </a:cubicBezTo>
                  <a:cubicBezTo>
                    <a:pt x="18015" y="17822"/>
                    <a:pt x="17955" y="17834"/>
                    <a:pt x="17896" y="17834"/>
                  </a:cubicBezTo>
                  <a:cubicBezTo>
                    <a:pt x="17586" y="17858"/>
                    <a:pt x="17253" y="17858"/>
                    <a:pt x="16943" y="17870"/>
                  </a:cubicBezTo>
                  <a:cubicBezTo>
                    <a:pt x="16928" y="17871"/>
                    <a:pt x="16913" y="17871"/>
                    <a:pt x="16898" y="17871"/>
                  </a:cubicBezTo>
                  <a:cubicBezTo>
                    <a:pt x="16705" y="17871"/>
                    <a:pt x="16551" y="17799"/>
                    <a:pt x="16407" y="17644"/>
                  </a:cubicBezTo>
                  <a:cubicBezTo>
                    <a:pt x="15907" y="17084"/>
                    <a:pt x="15526" y="16441"/>
                    <a:pt x="15157" y="15786"/>
                  </a:cubicBezTo>
                  <a:cubicBezTo>
                    <a:pt x="15145" y="15775"/>
                    <a:pt x="15181" y="15739"/>
                    <a:pt x="15193" y="15691"/>
                  </a:cubicBezTo>
                  <a:close/>
                  <a:moveTo>
                    <a:pt x="13871" y="13179"/>
                  </a:moveTo>
                  <a:lnTo>
                    <a:pt x="13871" y="13179"/>
                  </a:lnTo>
                  <a:cubicBezTo>
                    <a:pt x="15717" y="14941"/>
                    <a:pt x="17777" y="16346"/>
                    <a:pt x="20182" y="17453"/>
                  </a:cubicBezTo>
                  <a:cubicBezTo>
                    <a:pt x="20063" y="17477"/>
                    <a:pt x="20003" y="17513"/>
                    <a:pt x="19955" y="17513"/>
                  </a:cubicBezTo>
                  <a:cubicBezTo>
                    <a:pt x="19717" y="17513"/>
                    <a:pt x="19527" y="17620"/>
                    <a:pt x="19348" y="17763"/>
                  </a:cubicBezTo>
                  <a:cubicBezTo>
                    <a:pt x="19187" y="17895"/>
                    <a:pt x="19035" y="17982"/>
                    <a:pt x="18869" y="17982"/>
                  </a:cubicBezTo>
                  <a:cubicBezTo>
                    <a:pt x="18766" y="17982"/>
                    <a:pt x="18657" y="17948"/>
                    <a:pt x="18539" y="17870"/>
                  </a:cubicBezTo>
                  <a:cubicBezTo>
                    <a:pt x="18110" y="17584"/>
                    <a:pt x="17634" y="17346"/>
                    <a:pt x="17217" y="17037"/>
                  </a:cubicBezTo>
                  <a:cubicBezTo>
                    <a:pt x="16491" y="16501"/>
                    <a:pt x="15788" y="15929"/>
                    <a:pt x="15074" y="15382"/>
                  </a:cubicBezTo>
                  <a:cubicBezTo>
                    <a:pt x="14967" y="15310"/>
                    <a:pt x="14883" y="15203"/>
                    <a:pt x="14824" y="15084"/>
                  </a:cubicBezTo>
                  <a:cubicBezTo>
                    <a:pt x="14502" y="14477"/>
                    <a:pt x="14205" y="13881"/>
                    <a:pt x="13895" y="13274"/>
                  </a:cubicBezTo>
                  <a:cubicBezTo>
                    <a:pt x="13883" y="13250"/>
                    <a:pt x="13883" y="13215"/>
                    <a:pt x="13871" y="13179"/>
                  </a:cubicBezTo>
                  <a:close/>
                  <a:moveTo>
                    <a:pt x="14348" y="14536"/>
                  </a:moveTo>
                  <a:lnTo>
                    <a:pt x="14348" y="14536"/>
                  </a:lnTo>
                  <a:cubicBezTo>
                    <a:pt x="14609" y="15024"/>
                    <a:pt x="14895" y="15536"/>
                    <a:pt x="15062" y="16084"/>
                  </a:cubicBezTo>
                  <a:cubicBezTo>
                    <a:pt x="15264" y="16799"/>
                    <a:pt x="15431" y="17525"/>
                    <a:pt x="15621" y="18251"/>
                  </a:cubicBezTo>
                  <a:cubicBezTo>
                    <a:pt x="15669" y="18418"/>
                    <a:pt x="15621" y="18537"/>
                    <a:pt x="15538" y="18692"/>
                  </a:cubicBezTo>
                  <a:cubicBezTo>
                    <a:pt x="15419" y="18894"/>
                    <a:pt x="15324" y="19120"/>
                    <a:pt x="15252" y="19346"/>
                  </a:cubicBezTo>
                  <a:cubicBezTo>
                    <a:pt x="15173" y="19585"/>
                    <a:pt x="15119" y="19673"/>
                    <a:pt x="14951" y="19673"/>
                  </a:cubicBezTo>
                  <a:cubicBezTo>
                    <a:pt x="14892" y="19673"/>
                    <a:pt x="14820" y="19662"/>
                    <a:pt x="14729" y="19644"/>
                  </a:cubicBezTo>
                  <a:cubicBezTo>
                    <a:pt x="14729" y="18787"/>
                    <a:pt x="14776" y="17930"/>
                    <a:pt x="14729" y="17084"/>
                  </a:cubicBezTo>
                  <a:cubicBezTo>
                    <a:pt x="14657" y="16227"/>
                    <a:pt x="14478" y="15382"/>
                    <a:pt x="14348" y="14536"/>
                  </a:cubicBezTo>
                  <a:close/>
                  <a:moveTo>
                    <a:pt x="9537" y="14143"/>
                  </a:moveTo>
                  <a:cubicBezTo>
                    <a:pt x="8823" y="15953"/>
                    <a:pt x="8121" y="17751"/>
                    <a:pt x="7930" y="19739"/>
                  </a:cubicBezTo>
                  <a:cubicBezTo>
                    <a:pt x="7859" y="19656"/>
                    <a:pt x="7775" y="19596"/>
                    <a:pt x="7751" y="19537"/>
                  </a:cubicBezTo>
                  <a:cubicBezTo>
                    <a:pt x="7454" y="19001"/>
                    <a:pt x="7335" y="18453"/>
                    <a:pt x="7513" y="17858"/>
                  </a:cubicBezTo>
                  <a:cubicBezTo>
                    <a:pt x="7704" y="17180"/>
                    <a:pt x="8037" y="16572"/>
                    <a:pt x="8371" y="15977"/>
                  </a:cubicBezTo>
                  <a:cubicBezTo>
                    <a:pt x="8704" y="15394"/>
                    <a:pt x="9073" y="14846"/>
                    <a:pt x="9430" y="14286"/>
                  </a:cubicBezTo>
                  <a:cubicBezTo>
                    <a:pt x="9466" y="14239"/>
                    <a:pt x="9502" y="14191"/>
                    <a:pt x="9537" y="14143"/>
                  </a:cubicBezTo>
                  <a:close/>
                  <a:moveTo>
                    <a:pt x="11978" y="11726"/>
                  </a:moveTo>
                  <a:cubicBezTo>
                    <a:pt x="10597" y="14465"/>
                    <a:pt x="9478" y="17275"/>
                    <a:pt x="9049" y="20275"/>
                  </a:cubicBezTo>
                  <a:cubicBezTo>
                    <a:pt x="8775" y="20204"/>
                    <a:pt x="8525" y="20132"/>
                    <a:pt x="8240" y="20073"/>
                  </a:cubicBezTo>
                  <a:cubicBezTo>
                    <a:pt x="8073" y="20037"/>
                    <a:pt x="8013" y="19954"/>
                    <a:pt x="8025" y="19799"/>
                  </a:cubicBezTo>
                  <a:cubicBezTo>
                    <a:pt x="8073" y="19501"/>
                    <a:pt x="8109" y="19204"/>
                    <a:pt x="8168" y="18930"/>
                  </a:cubicBezTo>
                  <a:cubicBezTo>
                    <a:pt x="8513" y="17394"/>
                    <a:pt x="9014" y="15906"/>
                    <a:pt x="9645" y="14465"/>
                  </a:cubicBezTo>
                  <a:cubicBezTo>
                    <a:pt x="9764" y="14203"/>
                    <a:pt x="9859" y="13953"/>
                    <a:pt x="9966" y="13703"/>
                  </a:cubicBezTo>
                  <a:cubicBezTo>
                    <a:pt x="10264" y="13024"/>
                    <a:pt x="10716" y="12453"/>
                    <a:pt x="11288" y="12000"/>
                  </a:cubicBezTo>
                  <a:cubicBezTo>
                    <a:pt x="11490" y="11857"/>
                    <a:pt x="11692" y="11726"/>
                    <a:pt x="11978" y="11726"/>
                  </a:cubicBezTo>
                  <a:close/>
                  <a:moveTo>
                    <a:pt x="12300" y="11703"/>
                  </a:moveTo>
                  <a:cubicBezTo>
                    <a:pt x="12347" y="11798"/>
                    <a:pt x="12454" y="11869"/>
                    <a:pt x="12454" y="11965"/>
                  </a:cubicBezTo>
                  <a:cubicBezTo>
                    <a:pt x="12502" y="12536"/>
                    <a:pt x="12573" y="13108"/>
                    <a:pt x="12526" y="13667"/>
                  </a:cubicBezTo>
                  <a:cubicBezTo>
                    <a:pt x="12300" y="16037"/>
                    <a:pt x="11811" y="18334"/>
                    <a:pt x="10919" y="20537"/>
                  </a:cubicBezTo>
                  <a:cubicBezTo>
                    <a:pt x="10740" y="20978"/>
                    <a:pt x="10549" y="21406"/>
                    <a:pt x="10371" y="21859"/>
                  </a:cubicBezTo>
                  <a:cubicBezTo>
                    <a:pt x="10538" y="21561"/>
                    <a:pt x="10728" y="21263"/>
                    <a:pt x="10871" y="20954"/>
                  </a:cubicBezTo>
                  <a:cubicBezTo>
                    <a:pt x="11681" y="19204"/>
                    <a:pt x="12181" y="17382"/>
                    <a:pt x="12466" y="15489"/>
                  </a:cubicBezTo>
                  <a:cubicBezTo>
                    <a:pt x="12538" y="14953"/>
                    <a:pt x="12621" y="14417"/>
                    <a:pt x="12657" y="13870"/>
                  </a:cubicBezTo>
                  <a:cubicBezTo>
                    <a:pt x="12716" y="13274"/>
                    <a:pt x="12693" y="12679"/>
                    <a:pt x="12562" y="12096"/>
                  </a:cubicBezTo>
                  <a:cubicBezTo>
                    <a:pt x="12526" y="11988"/>
                    <a:pt x="12514" y="11881"/>
                    <a:pt x="12502" y="11786"/>
                  </a:cubicBezTo>
                  <a:cubicBezTo>
                    <a:pt x="12545" y="11756"/>
                    <a:pt x="12581" y="11743"/>
                    <a:pt x="12613" y="11743"/>
                  </a:cubicBezTo>
                  <a:cubicBezTo>
                    <a:pt x="12669" y="11743"/>
                    <a:pt x="12710" y="11784"/>
                    <a:pt x="12740" y="11846"/>
                  </a:cubicBezTo>
                  <a:cubicBezTo>
                    <a:pt x="12764" y="11917"/>
                    <a:pt x="12776" y="12000"/>
                    <a:pt x="12800" y="12084"/>
                  </a:cubicBezTo>
                  <a:cubicBezTo>
                    <a:pt x="13038" y="13548"/>
                    <a:pt x="13145" y="15036"/>
                    <a:pt x="13062" y="16525"/>
                  </a:cubicBezTo>
                  <a:cubicBezTo>
                    <a:pt x="12966" y="17882"/>
                    <a:pt x="12764" y="19227"/>
                    <a:pt x="12407" y="20537"/>
                  </a:cubicBezTo>
                  <a:cubicBezTo>
                    <a:pt x="12395" y="20620"/>
                    <a:pt x="12359" y="20728"/>
                    <a:pt x="12347" y="20811"/>
                  </a:cubicBezTo>
                  <a:cubicBezTo>
                    <a:pt x="12347" y="20835"/>
                    <a:pt x="12359" y="20859"/>
                    <a:pt x="12371" y="20966"/>
                  </a:cubicBezTo>
                  <a:cubicBezTo>
                    <a:pt x="12931" y="19466"/>
                    <a:pt x="13181" y="17977"/>
                    <a:pt x="13252" y="16453"/>
                  </a:cubicBezTo>
                  <a:cubicBezTo>
                    <a:pt x="13335" y="14953"/>
                    <a:pt x="13228" y="13453"/>
                    <a:pt x="12835" y="11905"/>
                  </a:cubicBezTo>
                  <a:lnTo>
                    <a:pt x="12835" y="11905"/>
                  </a:lnTo>
                  <a:cubicBezTo>
                    <a:pt x="13109" y="12060"/>
                    <a:pt x="13240" y="12227"/>
                    <a:pt x="13347" y="12453"/>
                  </a:cubicBezTo>
                  <a:cubicBezTo>
                    <a:pt x="14300" y="14560"/>
                    <a:pt x="14681" y="16787"/>
                    <a:pt x="14621" y="19085"/>
                  </a:cubicBezTo>
                  <a:cubicBezTo>
                    <a:pt x="14609" y="19466"/>
                    <a:pt x="14633" y="19847"/>
                    <a:pt x="14478" y="20204"/>
                  </a:cubicBezTo>
                  <a:cubicBezTo>
                    <a:pt x="14383" y="20394"/>
                    <a:pt x="14300" y="20549"/>
                    <a:pt x="14062" y="20597"/>
                  </a:cubicBezTo>
                  <a:cubicBezTo>
                    <a:pt x="13764" y="20656"/>
                    <a:pt x="13586" y="20894"/>
                    <a:pt x="13407" y="21109"/>
                  </a:cubicBezTo>
                  <a:cubicBezTo>
                    <a:pt x="13180" y="21404"/>
                    <a:pt x="13084" y="21529"/>
                    <a:pt x="12929" y="21529"/>
                  </a:cubicBezTo>
                  <a:cubicBezTo>
                    <a:pt x="12815" y="21529"/>
                    <a:pt x="12670" y="21462"/>
                    <a:pt x="12419" y="21347"/>
                  </a:cubicBezTo>
                  <a:cubicBezTo>
                    <a:pt x="12359" y="21323"/>
                    <a:pt x="12323" y="21287"/>
                    <a:pt x="12264" y="21275"/>
                  </a:cubicBezTo>
                  <a:cubicBezTo>
                    <a:pt x="12145" y="21237"/>
                    <a:pt x="12043" y="21216"/>
                    <a:pt x="11955" y="21216"/>
                  </a:cubicBezTo>
                  <a:cubicBezTo>
                    <a:pt x="11742" y="21216"/>
                    <a:pt x="11610" y="21338"/>
                    <a:pt x="11526" y="21632"/>
                  </a:cubicBezTo>
                  <a:cubicBezTo>
                    <a:pt x="11442" y="21966"/>
                    <a:pt x="11252" y="22061"/>
                    <a:pt x="10930" y="22061"/>
                  </a:cubicBezTo>
                  <a:cubicBezTo>
                    <a:pt x="10915" y="22060"/>
                    <a:pt x="10898" y="22059"/>
                    <a:pt x="10882" y="22059"/>
                  </a:cubicBezTo>
                  <a:cubicBezTo>
                    <a:pt x="10751" y="22059"/>
                    <a:pt x="10605" y="22097"/>
                    <a:pt x="10478" y="22097"/>
                  </a:cubicBezTo>
                  <a:cubicBezTo>
                    <a:pt x="10418" y="22097"/>
                    <a:pt x="10359" y="22049"/>
                    <a:pt x="10299" y="22025"/>
                  </a:cubicBezTo>
                  <a:cubicBezTo>
                    <a:pt x="10252" y="22061"/>
                    <a:pt x="10204" y="22109"/>
                    <a:pt x="10097" y="22180"/>
                  </a:cubicBezTo>
                  <a:cubicBezTo>
                    <a:pt x="10073" y="21966"/>
                    <a:pt x="10037" y="21811"/>
                    <a:pt x="10026" y="21644"/>
                  </a:cubicBezTo>
                  <a:cubicBezTo>
                    <a:pt x="10014" y="21394"/>
                    <a:pt x="9918" y="21204"/>
                    <a:pt x="9716" y="21037"/>
                  </a:cubicBezTo>
                  <a:cubicBezTo>
                    <a:pt x="8954" y="20430"/>
                    <a:pt x="9109" y="20632"/>
                    <a:pt x="9287" y="19727"/>
                  </a:cubicBezTo>
                  <a:cubicBezTo>
                    <a:pt x="9561" y="18215"/>
                    <a:pt x="10037" y="16739"/>
                    <a:pt x="10609" y="15298"/>
                  </a:cubicBezTo>
                  <a:cubicBezTo>
                    <a:pt x="10966" y="14405"/>
                    <a:pt x="11323" y="13512"/>
                    <a:pt x="11692" y="12619"/>
                  </a:cubicBezTo>
                  <a:cubicBezTo>
                    <a:pt x="11800" y="12357"/>
                    <a:pt x="11931" y="12119"/>
                    <a:pt x="12062" y="11881"/>
                  </a:cubicBezTo>
                  <a:cubicBezTo>
                    <a:pt x="12109" y="11810"/>
                    <a:pt x="12228" y="11762"/>
                    <a:pt x="12300" y="11703"/>
                  </a:cubicBezTo>
                  <a:close/>
                  <a:moveTo>
                    <a:pt x="6565" y="1"/>
                  </a:moveTo>
                  <a:cubicBezTo>
                    <a:pt x="6464" y="1"/>
                    <a:pt x="6372" y="66"/>
                    <a:pt x="6263" y="201"/>
                  </a:cubicBezTo>
                  <a:cubicBezTo>
                    <a:pt x="6132" y="356"/>
                    <a:pt x="6013" y="511"/>
                    <a:pt x="5858" y="654"/>
                  </a:cubicBezTo>
                  <a:cubicBezTo>
                    <a:pt x="5442" y="1011"/>
                    <a:pt x="5418" y="1106"/>
                    <a:pt x="5596" y="1630"/>
                  </a:cubicBezTo>
                  <a:cubicBezTo>
                    <a:pt x="5692" y="1904"/>
                    <a:pt x="5656" y="1999"/>
                    <a:pt x="5382" y="2094"/>
                  </a:cubicBezTo>
                  <a:cubicBezTo>
                    <a:pt x="5204" y="2142"/>
                    <a:pt x="5025" y="2166"/>
                    <a:pt x="4858" y="2225"/>
                  </a:cubicBezTo>
                  <a:cubicBezTo>
                    <a:pt x="4549" y="2332"/>
                    <a:pt x="4442" y="2475"/>
                    <a:pt x="4442" y="2809"/>
                  </a:cubicBezTo>
                  <a:cubicBezTo>
                    <a:pt x="4442" y="2928"/>
                    <a:pt x="4465" y="3059"/>
                    <a:pt x="4465" y="3190"/>
                  </a:cubicBezTo>
                  <a:cubicBezTo>
                    <a:pt x="4465" y="3452"/>
                    <a:pt x="4442" y="3702"/>
                    <a:pt x="4251" y="3928"/>
                  </a:cubicBezTo>
                  <a:cubicBezTo>
                    <a:pt x="4180" y="4011"/>
                    <a:pt x="4180" y="4190"/>
                    <a:pt x="4180" y="4321"/>
                  </a:cubicBezTo>
                  <a:cubicBezTo>
                    <a:pt x="4180" y="4476"/>
                    <a:pt x="4239" y="4607"/>
                    <a:pt x="4287" y="4738"/>
                  </a:cubicBezTo>
                  <a:cubicBezTo>
                    <a:pt x="4311" y="4892"/>
                    <a:pt x="4322" y="5011"/>
                    <a:pt x="4227" y="5142"/>
                  </a:cubicBezTo>
                  <a:cubicBezTo>
                    <a:pt x="4049" y="5333"/>
                    <a:pt x="4061" y="5547"/>
                    <a:pt x="4180" y="5773"/>
                  </a:cubicBezTo>
                  <a:cubicBezTo>
                    <a:pt x="4263" y="5928"/>
                    <a:pt x="4358" y="6107"/>
                    <a:pt x="4358" y="6273"/>
                  </a:cubicBezTo>
                  <a:cubicBezTo>
                    <a:pt x="4358" y="6547"/>
                    <a:pt x="4418" y="6762"/>
                    <a:pt x="4620" y="6964"/>
                  </a:cubicBezTo>
                  <a:cubicBezTo>
                    <a:pt x="4620" y="6964"/>
                    <a:pt x="4608" y="6988"/>
                    <a:pt x="4608" y="7024"/>
                  </a:cubicBezTo>
                  <a:cubicBezTo>
                    <a:pt x="4596" y="7024"/>
                    <a:pt x="4561" y="7047"/>
                    <a:pt x="4549" y="7047"/>
                  </a:cubicBezTo>
                  <a:cubicBezTo>
                    <a:pt x="4489" y="7059"/>
                    <a:pt x="4430" y="7059"/>
                    <a:pt x="4370" y="7059"/>
                  </a:cubicBezTo>
                  <a:cubicBezTo>
                    <a:pt x="4295" y="7051"/>
                    <a:pt x="4221" y="7047"/>
                    <a:pt x="4148" y="7047"/>
                  </a:cubicBezTo>
                  <a:cubicBezTo>
                    <a:pt x="3683" y="7047"/>
                    <a:pt x="3245" y="7204"/>
                    <a:pt x="2834" y="7440"/>
                  </a:cubicBezTo>
                  <a:cubicBezTo>
                    <a:pt x="2203" y="7774"/>
                    <a:pt x="1644" y="8226"/>
                    <a:pt x="1370" y="8929"/>
                  </a:cubicBezTo>
                  <a:cubicBezTo>
                    <a:pt x="1227" y="9262"/>
                    <a:pt x="1084" y="9595"/>
                    <a:pt x="715" y="9798"/>
                  </a:cubicBezTo>
                  <a:cubicBezTo>
                    <a:pt x="774" y="9952"/>
                    <a:pt x="810" y="10060"/>
                    <a:pt x="834" y="10262"/>
                  </a:cubicBezTo>
                  <a:cubicBezTo>
                    <a:pt x="965" y="10595"/>
                    <a:pt x="929" y="10893"/>
                    <a:pt x="667" y="11143"/>
                  </a:cubicBezTo>
                  <a:cubicBezTo>
                    <a:pt x="501" y="11286"/>
                    <a:pt x="358" y="11453"/>
                    <a:pt x="203" y="11607"/>
                  </a:cubicBezTo>
                  <a:cubicBezTo>
                    <a:pt x="0" y="11810"/>
                    <a:pt x="12" y="11905"/>
                    <a:pt x="155" y="12155"/>
                  </a:cubicBezTo>
                  <a:cubicBezTo>
                    <a:pt x="393" y="12524"/>
                    <a:pt x="620" y="12905"/>
                    <a:pt x="810" y="13298"/>
                  </a:cubicBezTo>
                  <a:cubicBezTo>
                    <a:pt x="893" y="13441"/>
                    <a:pt x="917" y="13655"/>
                    <a:pt x="893" y="13822"/>
                  </a:cubicBezTo>
                  <a:cubicBezTo>
                    <a:pt x="846" y="14060"/>
                    <a:pt x="905" y="14251"/>
                    <a:pt x="1048" y="14417"/>
                  </a:cubicBezTo>
                  <a:cubicBezTo>
                    <a:pt x="1191" y="14560"/>
                    <a:pt x="1334" y="14691"/>
                    <a:pt x="1465" y="14846"/>
                  </a:cubicBezTo>
                  <a:cubicBezTo>
                    <a:pt x="1572" y="14953"/>
                    <a:pt x="1667" y="15084"/>
                    <a:pt x="1751" y="15203"/>
                  </a:cubicBezTo>
                  <a:cubicBezTo>
                    <a:pt x="1882" y="15382"/>
                    <a:pt x="1989" y="15584"/>
                    <a:pt x="2156" y="15739"/>
                  </a:cubicBezTo>
                  <a:cubicBezTo>
                    <a:pt x="2441" y="15989"/>
                    <a:pt x="2739" y="16203"/>
                    <a:pt x="3037" y="16418"/>
                  </a:cubicBezTo>
                  <a:cubicBezTo>
                    <a:pt x="3392" y="16689"/>
                    <a:pt x="3741" y="16820"/>
                    <a:pt x="4104" y="16820"/>
                  </a:cubicBezTo>
                  <a:cubicBezTo>
                    <a:pt x="4409" y="16820"/>
                    <a:pt x="4724" y="16728"/>
                    <a:pt x="5061" y="16548"/>
                  </a:cubicBezTo>
                  <a:cubicBezTo>
                    <a:pt x="6275" y="15858"/>
                    <a:pt x="7478" y="15155"/>
                    <a:pt x="8609" y="14334"/>
                  </a:cubicBezTo>
                  <a:cubicBezTo>
                    <a:pt x="8883" y="14143"/>
                    <a:pt x="9168" y="13965"/>
                    <a:pt x="9430" y="13786"/>
                  </a:cubicBezTo>
                  <a:lnTo>
                    <a:pt x="9478" y="13834"/>
                  </a:lnTo>
                  <a:cubicBezTo>
                    <a:pt x="9228" y="14227"/>
                    <a:pt x="8966" y="14608"/>
                    <a:pt x="8728" y="15001"/>
                  </a:cubicBezTo>
                  <a:cubicBezTo>
                    <a:pt x="8192" y="15858"/>
                    <a:pt x="7680" y="16727"/>
                    <a:pt x="7323" y="17680"/>
                  </a:cubicBezTo>
                  <a:cubicBezTo>
                    <a:pt x="7049" y="18394"/>
                    <a:pt x="7144" y="19061"/>
                    <a:pt x="7478" y="19716"/>
                  </a:cubicBezTo>
                  <a:cubicBezTo>
                    <a:pt x="7597" y="19954"/>
                    <a:pt x="7751" y="20156"/>
                    <a:pt x="7882" y="20370"/>
                  </a:cubicBezTo>
                  <a:cubicBezTo>
                    <a:pt x="8097" y="20394"/>
                    <a:pt x="8299" y="20430"/>
                    <a:pt x="8490" y="20466"/>
                  </a:cubicBezTo>
                  <a:cubicBezTo>
                    <a:pt x="8585" y="20489"/>
                    <a:pt x="8692" y="20513"/>
                    <a:pt x="8716" y="20573"/>
                  </a:cubicBezTo>
                  <a:cubicBezTo>
                    <a:pt x="8930" y="20930"/>
                    <a:pt x="9264" y="21144"/>
                    <a:pt x="9561" y="21394"/>
                  </a:cubicBezTo>
                  <a:cubicBezTo>
                    <a:pt x="9680" y="21501"/>
                    <a:pt x="9728" y="21621"/>
                    <a:pt x="9740" y="21763"/>
                  </a:cubicBezTo>
                  <a:cubicBezTo>
                    <a:pt x="9740" y="21930"/>
                    <a:pt x="9764" y="22097"/>
                    <a:pt x="9799" y="22252"/>
                  </a:cubicBezTo>
                  <a:cubicBezTo>
                    <a:pt x="9841" y="22447"/>
                    <a:pt x="9935" y="22518"/>
                    <a:pt x="10107" y="22518"/>
                  </a:cubicBezTo>
                  <a:cubicBezTo>
                    <a:pt x="10134" y="22518"/>
                    <a:pt x="10162" y="22517"/>
                    <a:pt x="10192" y="22514"/>
                  </a:cubicBezTo>
                  <a:cubicBezTo>
                    <a:pt x="10478" y="22466"/>
                    <a:pt x="10752" y="22418"/>
                    <a:pt x="11038" y="22394"/>
                  </a:cubicBezTo>
                  <a:cubicBezTo>
                    <a:pt x="11383" y="22359"/>
                    <a:pt x="11609" y="22228"/>
                    <a:pt x="11692" y="21859"/>
                  </a:cubicBezTo>
                  <a:cubicBezTo>
                    <a:pt x="11733" y="21664"/>
                    <a:pt x="11818" y="21580"/>
                    <a:pt x="11954" y="21580"/>
                  </a:cubicBezTo>
                  <a:cubicBezTo>
                    <a:pt x="12018" y="21580"/>
                    <a:pt x="12093" y="21598"/>
                    <a:pt x="12181" y="21632"/>
                  </a:cubicBezTo>
                  <a:cubicBezTo>
                    <a:pt x="12347" y="21704"/>
                    <a:pt x="12514" y="21799"/>
                    <a:pt x="12681" y="21859"/>
                  </a:cubicBezTo>
                  <a:cubicBezTo>
                    <a:pt x="12781" y="21897"/>
                    <a:pt x="12867" y="21917"/>
                    <a:pt x="12944" y="21917"/>
                  </a:cubicBezTo>
                  <a:cubicBezTo>
                    <a:pt x="13107" y="21917"/>
                    <a:pt x="13230" y="21830"/>
                    <a:pt x="13359" y="21644"/>
                  </a:cubicBezTo>
                  <a:cubicBezTo>
                    <a:pt x="13419" y="21573"/>
                    <a:pt x="13466" y="21478"/>
                    <a:pt x="13526" y="21406"/>
                  </a:cubicBezTo>
                  <a:cubicBezTo>
                    <a:pt x="13705" y="21216"/>
                    <a:pt x="13871" y="20990"/>
                    <a:pt x="14145" y="20942"/>
                  </a:cubicBezTo>
                  <a:cubicBezTo>
                    <a:pt x="14383" y="20906"/>
                    <a:pt x="14502" y="20763"/>
                    <a:pt x="14598" y="20573"/>
                  </a:cubicBezTo>
                  <a:cubicBezTo>
                    <a:pt x="14645" y="20454"/>
                    <a:pt x="14705" y="20347"/>
                    <a:pt x="14740" y="20251"/>
                  </a:cubicBezTo>
                  <a:cubicBezTo>
                    <a:pt x="14788" y="20108"/>
                    <a:pt x="14859" y="20025"/>
                    <a:pt x="15014" y="19989"/>
                  </a:cubicBezTo>
                  <a:cubicBezTo>
                    <a:pt x="15300" y="19930"/>
                    <a:pt x="15395" y="19739"/>
                    <a:pt x="15479" y="19477"/>
                  </a:cubicBezTo>
                  <a:cubicBezTo>
                    <a:pt x="15514" y="19299"/>
                    <a:pt x="15610" y="19085"/>
                    <a:pt x="15729" y="18942"/>
                  </a:cubicBezTo>
                  <a:cubicBezTo>
                    <a:pt x="15872" y="18763"/>
                    <a:pt x="15907" y="18596"/>
                    <a:pt x="15848" y="18382"/>
                  </a:cubicBezTo>
                  <a:cubicBezTo>
                    <a:pt x="15741" y="17965"/>
                    <a:pt x="15645" y="17549"/>
                    <a:pt x="15562" y="17132"/>
                  </a:cubicBezTo>
                  <a:lnTo>
                    <a:pt x="15562" y="17132"/>
                  </a:lnTo>
                  <a:cubicBezTo>
                    <a:pt x="15645" y="17180"/>
                    <a:pt x="15693" y="17251"/>
                    <a:pt x="15752" y="17334"/>
                  </a:cubicBezTo>
                  <a:cubicBezTo>
                    <a:pt x="15955" y="17572"/>
                    <a:pt x="16145" y="17787"/>
                    <a:pt x="16336" y="18013"/>
                  </a:cubicBezTo>
                  <a:cubicBezTo>
                    <a:pt x="16445" y="18133"/>
                    <a:pt x="16584" y="18193"/>
                    <a:pt x="16744" y="18193"/>
                  </a:cubicBezTo>
                  <a:cubicBezTo>
                    <a:pt x="16759" y="18193"/>
                    <a:pt x="16773" y="18193"/>
                    <a:pt x="16788" y="18192"/>
                  </a:cubicBezTo>
                  <a:cubicBezTo>
                    <a:pt x="17145" y="18180"/>
                    <a:pt x="17515" y="18168"/>
                    <a:pt x="17884" y="18168"/>
                  </a:cubicBezTo>
                  <a:cubicBezTo>
                    <a:pt x="18098" y="18168"/>
                    <a:pt x="18336" y="18168"/>
                    <a:pt x="18515" y="18251"/>
                  </a:cubicBezTo>
                  <a:cubicBezTo>
                    <a:pt x="18632" y="18307"/>
                    <a:pt x="18740" y="18334"/>
                    <a:pt x="18841" y="18334"/>
                  </a:cubicBezTo>
                  <a:cubicBezTo>
                    <a:pt x="18997" y="18334"/>
                    <a:pt x="19135" y="18271"/>
                    <a:pt x="19265" y="18156"/>
                  </a:cubicBezTo>
                  <a:cubicBezTo>
                    <a:pt x="19551" y="17894"/>
                    <a:pt x="19860" y="17834"/>
                    <a:pt x="20217" y="17811"/>
                  </a:cubicBezTo>
                  <a:cubicBezTo>
                    <a:pt x="20503" y="17775"/>
                    <a:pt x="20801" y="17739"/>
                    <a:pt x="21039" y="17596"/>
                  </a:cubicBezTo>
                  <a:cubicBezTo>
                    <a:pt x="21563" y="17287"/>
                    <a:pt x="22122" y="17108"/>
                    <a:pt x="22694" y="16929"/>
                  </a:cubicBezTo>
                  <a:cubicBezTo>
                    <a:pt x="22765" y="16906"/>
                    <a:pt x="22825" y="16858"/>
                    <a:pt x="22896" y="16822"/>
                  </a:cubicBezTo>
                  <a:cubicBezTo>
                    <a:pt x="22813" y="16584"/>
                    <a:pt x="22694" y="16370"/>
                    <a:pt x="22646" y="16144"/>
                  </a:cubicBezTo>
                  <a:cubicBezTo>
                    <a:pt x="22622" y="16013"/>
                    <a:pt x="22622" y="15798"/>
                    <a:pt x="22694" y="15715"/>
                  </a:cubicBezTo>
                  <a:cubicBezTo>
                    <a:pt x="22932" y="15429"/>
                    <a:pt x="22956" y="15132"/>
                    <a:pt x="22956" y="14798"/>
                  </a:cubicBezTo>
                  <a:cubicBezTo>
                    <a:pt x="22956" y="14536"/>
                    <a:pt x="22991" y="14262"/>
                    <a:pt x="23134" y="14012"/>
                  </a:cubicBezTo>
                  <a:cubicBezTo>
                    <a:pt x="23194" y="13905"/>
                    <a:pt x="23218" y="13786"/>
                    <a:pt x="23230" y="13667"/>
                  </a:cubicBezTo>
                  <a:cubicBezTo>
                    <a:pt x="23253" y="13191"/>
                    <a:pt x="23158" y="12750"/>
                    <a:pt x="22765" y="12417"/>
                  </a:cubicBezTo>
                  <a:cubicBezTo>
                    <a:pt x="22563" y="12238"/>
                    <a:pt x="22479" y="12036"/>
                    <a:pt x="22563" y="11786"/>
                  </a:cubicBezTo>
                  <a:cubicBezTo>
                    <a:pt x="22587" y="11667"/>
                    <a:pt x="22599" y="11548"/>
                    <a:pt x="22622" y="11429"/>
                  </a:cubicBezTo>
                  <a:cubicBezTo>
                    <a:pt x="22646" y="11274"/>
                    <a:pt x="22599" y="11143"/>
                    <a:pt x="22468" y="11048"/>
                  </a:cubicBezTo>
                  <a:cubicBezTo>
                    <a:pt x="22206" y="10869"/>
                    <a:pt x="22039" y="10619"/>
                    <a:pt x="21884" y="10333"/>
                  </a:cubicBezTo>
                  <a:cubicBezTo>
                    <a:pt x="21825" y="10238"/>
                    <a:pt x="21753" y="10131"/>
                    <a:pt x="21646" y="10083"/>
                  </a:cubicBezTo>
                  <a:cubicBezTo>
                    <a:pt x="21229" y="9905"/>
                    <a:pt x="20991" y="9595"/>
                    <a:pt x="20967" y="9131"/>
                  </a:cubicBezTo>
                  <a:cubicBezTo>
                    <a:pt x="20967" y="9107"/>
                    <a:pt x="20955" y="9083"/>
                    <a:pt x="20955" y="9059"/>
                  </a:cubicBezTo>
                  <a:cubicBezTo>
                    <a:pt x="20878" y="8819"/>
                    <a:pt x="20807" y="8721"/>
                    <a:pt x="20652" y="8721"/>
                  </a:cubicBezTo>
                  <a:cubicBezTo>
                    <a:pt x="20593" y="8721"/>
                    <a:pt x="20521" y="8735"/>
                    <a:pt x="20432" y="8762"/>
                  </a:cubicBezTo>
                  <a:cubicBezTo>
                    <a:pt x="20074" y="8845"/>
                    <a:pt x="19717" y="8964"/>
                    <a:pt x="19360" y="9059"/>
                  </a:cubicBezTo>
                  <a:cubicBezTo>
                    <a:pt x="19009" y="9149"/>
                    <a:pt x="18664" y="9200"/>
                    <a:pt x="18309" y="9200"/>
                  </a:cubicBezTo>
                  <a:cubicBezTo>
                    <a:pt x="18146" y="9200"/>
                    <a:pt x="17981" y="9189"/>
                    <a:pt x="17812" y="9167"/>
                  </a:cubicBezTo>
                  <a:cubicBezTo>
                    <a:pt x="17919" y="9059"/>
                    <a:pt x="18015" y="8988"/>
                    <a:pt x="18134" y="8905"/>
                  </a:cubicBezTo>
                  <a:cubicBezTo>
                    <a:pt x="18753" y="8536"/>
                    <a:pt x="19348" y="8131"/>
                    <a:pt x="19836" y="7619"/>
                  </a:cubicBezTo>
                  <a:cubicBezTo>
                    <a:pt x="20134" y="7321"/>
                    <a:pt x="20384" y="6988"/>
                    <a:pt x="20539" y="6583"/>
                  </a:cubicBezTo>
                  <a:cubicBezTo>
                    <a:pt x="20741" y="6047"/>
                    <a:pt x="20741" y="5500"/>
                    <a:pt x="20729" y="4940"/>
                  </a:cubicBezTo>
                  <a:cubicBezTo>
                    <a:pt x="20729" y="4499"/>
                    <a:pt x="20598" y="4118"/>
                    <a:pt x="20384" y="3749"/>
                  </a:cubicBezTo>
                  <a:cubicBezTo>
                    <a:pt x="20277" y="3571"/>
                    <a:pt x="20146" y="3404"/>
                    <a:pt x="20074" y="3225"/>
                  </a:cubicBezTo>
                  <a:cubicBezTo>
                    <a:pt x="20003" y="3035"/>
                    <a:pt x="19955" y="2821"/>
                    <a:pt x="19896" y="2594"/>
                  </a:cubicBezTo>
                  <a:cubicBezTo>
                    <a:pt x="19789" y="2571"/>
                    <a:pt x="19658" y="2523"/>
                    <a:pt x="19539" y="2499"/>
                  </a:cubicBezTo>
                  <a:cubicBezTo>
                    <a:pt x="19193" y="2416"/>
                    <a:pt x="19015" y="2201"/>
                    <a:pt x="18955" y="1856"/>
                  </a:cubicBezTo>
                  <a:cubicBezTo>
                    <a:pt x="18931" y="1666"/>
                    <a:pt x="18884" y="1451"/>
                    <a:pt x="18836" y="1261"/>
                  </a:cubicBezTo>
                  <a:cubicBezTo>
                    <a:pt x="18765" y="963"/>
                    <a:pt x="18705" y="928"/>
                    <a:pt x="18396" y="916"/>
                  </a:cubicBezTo>
                  <a:cubicBezTo>
                    <a:pt x="17991" y="904"/>
                    <a:pt x="17586" y="868"/>
                    <a:pt x="17181" y="844"/>
                  </a:cubicBezTo>
                  <a:cubicBezTo>
                    <a:pt x="16967" y="832"/>
                    <a:pt x="16764" y="737"/>
                    <a:pt x="16622" y="570"/>
                  </a:cubicBezTo>
                  <a:cubicBezTo>
                    <a:pt x="16485" y="433"/>
                    <a:pt x="16348" y="390"/>
                    <a:pt x="16169" y="390"/>
                  </a:cubicBezTo>
                  <a:cubicBezTo>
                    <a:pt x="16146" y="390"/>
                    <a:pt x="16122" y="390"/>
                    <a:pt x="16098" y="392"/>
                  </a:cubicBezTo>
                  <a:cubicBezTo>
                    <a:pt x="15710" y="430"/>
                    <a:pt x="15323" y="520"/>
                    <a:pt x="14924" y="520"/>
                  </a:cubicBezTo>
                  <a:cubicBezTo>
                    <a:pt x="14820" y="520"/>
                    <a:pt x="14715" y="514"/>
                    <a:pt x="14609" y="499"/>
                  </a:cubicBezTo>
                  <a:cubicBezTo>
                    <a:pt x="14595" y="495"/>
                    <a:pt x="14583" y="494"/>
                    <a:pt x="14570" y="494"/>
                  </a:cubicBezTo>
                  <a:cubicBezTo>
                    <a:pt x="14540" y="494"/>
                    <a:pt x="14512" y="502"/>
                    <a:pt x="14478" y="511"/>
                  </a:cubicBezTo>
                  <a:cubicBezTo>
                    <a:pt x="13895" y="630"/>
                    <a:pt x="13335" y="832"/>
                    <a:pt x="12812" y="1130"/>
                  </a:cubicBezTo>
                  <a:cubicBezTo>
                    <a:pt x="12466" y="1320"/>
                    <a:pt x="12240" y="1606"/>
                    <a:pt x="12181" y="1987"/>
                  </a:cubicBezTo>
                  <a:cubicBezTo>
                    <a:pt x="12121" y="2416"/>
                    <a:pt x="12050" y="2856"/>
                    <a:pt x="11978" y="3344"/>
                  </a:cubicBezTo>
                  <a:cubicBezTo>
                    <a:pt x="11931" y="3214"/>
                    <a:pt x="11907" y="3130"/>
                    <a:pt x="11883" y="3059"/>
                  </a:cubicBezTo>
                  <a:cubicBezTo>
                    <a:pt x="11800" y="2737"/>
                    <a:pt x="11728" y="2404"/>
                    <a:pt x="11621" y="2094"/>
                  </a:cubicBezTo>
                  <a:cubicBezTo>
                    <a:pt x="11490" y="1666"/>
                    <a:pt x="11252" y="1309"/>
                    <a:pt x="10907" y="1011"/>
                  </a:cubicBezTo>
                  <a:cubicBezTo>
                    <a:pt x="10490" y="618"/>
                    <a:pt x="9954" y="487"/>
                    <a:pt x="9442" y="320"/>
                  </a:cubicBezTo>
                  <a:cubicBezTo>
                    <a:pt x="9347" y="392"/>
                    <a:pt x="9240" y="475"/>
                    <a:pt x="9133" y="511"/>
                  </a:cubicBezTo>
                  <a:cubicBezTo>
                    <a:pt x="8954" y="570"/>
                    <a:pt x="8775" y="654"/>
                    <a:pt x="8597" y="666"/>
                  </a:cubicBezTo>
                  <a:cubicBezTo>
                    <a:pt x="8575" y="667"/>
                    <a:pt x="8553" y="667"/>
                    <a:pt x="8531" y="667"/>
                  </a:cubicBezTo>
                  <a:cubicBezTo>
                    <a:pt x="8292" y="667"/>
                    <a:pt x="8069" y="617"/>
                    <a:pt x="7839" y="617"/>
                  </a:cubicBezTo>
                  <a:cubicBezTo>
                    <a:pt x="7818" y="617"/>
                    <a:pt x="7796" y="617"/>
                    <a:pt x="7775" y="618"/>
                  </a:cubicBezTo>
                  <a:cubicBezTo>
                    <a:pt x="7751" y="619"/>
                    <a:pt x="7728" y="619"/>
                    <a:pt x="7704" y="619"/>
                  </a:cubicBezTo>
                  <a:cubicBezTo>
                    <a:pt x="7426" y="619"/>
                    <a:pt x="7188" y="549"/>
                    <a:pt x="7001" y="296"/>
                  </a:cubicBezTo>
                  <a:cubicBezTo>
                    <a:pt x="6978" y="237"/>
                    <a:pt x="6918" y="189"/>
                    <a:pt x="6858" y="142"/>
                  </a:cubicBezTo>
                  <a:cubicBezTo>
                    <a:pt x="6743" y="49"/>
                    <a:pt x="6651" y="1"/>
                    <a:pt x="6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0"/>
            <p:cNvSpPr/>
            <p:nvPr/>
          </p:nvSpPr>
          <p:spPr>
            <a:xfrm>
              <a:off x="1572399" y="1543630"/>
              <a:ext cx="243904" cy="377240"/>
            </a:xfrm>
            <a:custGeom>
              <a:avLst/>
              <a:gdLst/>
              <a:ahLst/>
              <a:cxnLst/>
              <a:rect l="l" t="t" r="r" b="b"/>
              <a:pathLst>
                <a:path w="4681" h="7240" extrusionOk="0">
                  <a:moveTo>
                    <a:pt x="1" y="1"/>
                  </a:moveTo>
                  <a:lnTo>
                    <a:pt x="1" y="1"/>
                  </a:lnTo>
                  <a:cubicBezTo>
                    <a:pt x="1823" y="2251"/>
                    <a:pt x="3370" y="4668"/>
                    <a:pt x="4680" y="7240"/>
                  </a:cubicBezTo>
                  <a:cubicBezTo>
                    <a:pt x="3537" y="4549"/>
                    <a:pt x="2001" y="213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0"/>
            <p:cNvSpPr/>
            <p:nvPr/>
          </p:nvSpPr>
          <p:spPr>
            <a:xfrm>
              <a:off x="1751064" y="1476625"/>
              <a:ext cx="137192" cy="416319"/>
            </a:xfrm>
            <a:custGeom>
              <a:avLst/>
              <a:gdLst/>
              <a:ahLst/>
              <a:cxnLst/>
              <a:rect l="l" t="t" r="r" b="b"/>
              <a:pathLst>
                <a:path w="2633" h="7990" extrusionOk="0">
                  <a:moveTo>
                    <a:pt x="13" y="1"/>
                  </a:moveTo>
                  <a:lnTo>
                    <a:pt x="13" y="1"/>
                  </a:lnTo>
                  <a:cubicBezTo>
                    <a:pt x="1" y="84"/>
                    <a:pt x="37" y="144"/>
                    <a:pt x="72" y="203"/>
                  </a:cubicBezTo>
                  <a:cubicBezTo>
                    <a:pt x="1382" y="2311"/>
                    <a:pt x="2216" y="4597"/>
                    <a:pt x="2454" y="7073"/>
                  </a:cubicBezTo>
                  <a:cubicBezTo>
                    <a:pt x="2477" y="7371"/>
                    <a:pt x="2525" y="7692"/>
                    <a:pt x="2573" y="7990"/>
                  </a:cubicBezTo>
                  <a:cubicBezTo>
                    <a:pt x="2632" y="7240"/>
                    <a:pt x="2561" y="6502"/>
                    <a:pt x="2430" y="5775"/>
                  </a:cubicBezTo>
                  <a:cubicBezTo>
                    <a:pt x="2096" y="3763"/>
                    <a:pt x="1358" y="1906"/>
                    <a:pt x="203" y="215"/>
                  </a:cubicBezTo>
                  <a:cubicBezTo>
                    <a:pt x="144" y="144"/>
                    <a:pt x="72" y="72"/>
                    <a:pt x="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1517847" y="1614960"/>
              <a:ext cx="229575" cy="285431"/>
            </a:xfrm>
            <a:custGeom>
              <a:avLst/>
              <a:gdLst/>
              <a:ahLst/>
              <a:cxnLst/>
              <a:rect l="l" t="t" r="r" b="b"/>
              <a:pathLst>
                <a:path w="4406" h="5478" extrusionOk="0">
                  <a:moveTo>
                    <a:pt x="0" y="1"/>
                  </a:moveTo>
                  <a:lnTo>
                    <a:pt x="0" y="1"/>
                  </a:lnTo>
                  <a:cubicBezTo>
                    <a:pt x="95" y="96"/>
                    <a:pt x="107" y="120"/>
                    <a:pt x="143" y="132"/>
                  </a:cubicBezTo>
                  <a:cubicBezTo>
                    <a:pt x="857" y="584"/>
                    <a:pt x="1429" y="1192"/>
                    <a:pt x="1905" y="1882"/>
                  </a:cubicBezTo>
                  <a:cubicBezTo>
                    <a:pt x="2560" y="2811"/>
                    <a:pt x="3179" y="3775"/>
                    <a:pt x="3810" y="4716"/>
                  </a:cubicBezTo>
                  <a:cubicBezTo>
                    <a:pt x="3977" y="4978"/>
                    <a:pt x="4155" y="5228"/>
                    <a:pt x="4322" y="5478"/>
                  </a:cubicBezTo>
                  <a:cubicBezTo>
                    <a:pt x="4334" y="5466"/>
                    <a:pt x="4370" y="5442"/>
                    <a:pt x="4406" y="5430"/>
                  </a:cubicBezTo>
                  <a:cubicBezTo>
                    <a:pt x="3536" y="4037"/>
                    <a:pt x="2739" y="2561"/>
                    <a:pt x="1655" y="1287"/>
                  </a:cubicBezTo>
                  <a:cubicBezTo>
                    <a:pt x="1250" y="822"/>
                    <a:pt x="810" y="406"/>
                    <a:pt x="274" y="108"/>
                  </a:cubicBezTo>
                  <a:cubicBezTo>
                    <a:pt x="215" y="60"/>
                    <a:pt x="143" y="4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1947756" y="1564732"/>
              <a:ext cx="309608" cy="358639"/>
            </a:xfrm>
            <a:custGeom>
              <a:avLst/>
              <a:gdLst/>
              <a:ahLst/>
              <a:cxnLst/>
              <a:rect l="l" t="t" r="r" b="b"/>
              <a:pathLst>
                <a:path w="5942" h="6883" extrusionOk="0">
                  <a:moveTo>
                    <a:pt x="5941" y="1"/>
                  </a:moveTo>
                  <a:cubicBezTo>
                    <a:pt x="5846" y="120"/>
                    <a:pt x="5751" y="239"/>
                    <a:pt x="5656" y="370"/>
                  </a:cubicBezTo>
                  <a:cubicBezTo>
                    <a:pt x="5203" y="1048"/>
                    <a:pt x="4798" y="1739"/>
                    <a:pt x="4298" y="2382"/>
                  </a:cubicBezTo>
                  <a:cubicBezTo>
                    <a:pt x="3560" y="3370"/>
                    <a:pt x="2739" y="4287"/>
                    <a:pt x="1846" y="5156"/>
                  </a:cubicBezTo>
                  <a:cubicBezTo>
                    <a:pt x="1465" y="5525"/>
                    <a:pt x="1036" y="5882"/>
                    <a:pt x="655" y="6239"/>
                  </a:cubicBezTo>
                  <a:cubicBezTo>
                    <a:pt x="429" y="6442"/>
                    <a:pt x="226" y="6668"/>
                    <a:pt x="0" y="6882"/>
                  </a:cubicBezTo>
                  <a:cubicBezTo>
                    <a:pt x="131" y="6787"/>
                    <a:pt x="286" y="6728"/>
                    <a:pt x="417" y="6620"/>
                  </a:cubicBezTo>
                  <a:cubicBezTo>
                    <a:pt x="679" y="6418"/>
                    <a:pt x="941" y="6192"/>
                    <a:pt x="1179" y="5966"/>
                  </a:cubicBezTo>
                  <a:cubicBezTo>
                    <a:pt x="1834" y="5358"/>
                    <a:pt x="2489" y="4751"/>
                    <a:pt x="3096" y="4108"/>
                  </a:cubicBezTo>
                  <a:cubicBezTo>
                    <a:pt x="3786" y="3382"/>
                    <a:pt x="4406" y="2608"/>
                    <a:pt x="4941" y="1763"/>
                  </a:cubicBezTo>
                  <a:cubicBezTo>
                    <a:pt x="5299" y="1191"/>
                    <a:pt x="5608" y="596"/>
                    <a:pt x="5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0"/>
            <p:cNvSpPr/>
            <p:nvPr/>
          </p:nvSpPr>
          <p:spPr>
            <a:xfrm>
              <a:off x="1917953" y="1922060"/>
              <a:ext cx="30481" cy="23030"/>
            </a:xfrm>
            <a:custGeom>
              <a:avLst/>
              <a:gdLst/>
              <a:ahLst/>
              <a:cxnLst/>
              <a:rect l="l" t="t" r="r" b="b"/>
              <a:pathLst>
                <a:path w="585" h="442" extrusionOk="0">
                  <a:moveTo>
                    <a:pt x="584" y="1"/>
                  </a:moveTo>
                  <a:cubicBezTo>
                    <a:pt x="394" y="155"/>
                    <a:pt x="203" y="298"/>
                    <a:pt x="1" y="441"/>
                  </a:cubicBezTo>
                  <a:cubicBezTo>
                    <a:pt x="251" y="358"/>
                    <a:pt x="441" y="215"/>
                    <a:pt x="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0"/>
            <p:cNvSpPr/>
            <p:nvPr/>
          </p:nvSpPr>
          <p:spPr>
            <a:xfrm>
              <a:off x="1945255" y="1680142"/>
              <a:ext cx="361140" cy="284181"/>
            </a:xfrm>
            <a:custGeom>
              <a:avLst/>
              <a:gdLst/>
              <a:ahLst/>
              <a:cxnLst/>
              <a:rect l="l" t="t" r="r" b="b"/>
              <a:pathLst>
                <a:path w="6931" h="5454" extrusionOk="0">
                  <a:moveTo>
                    <a:pt x="6930" y="0"/>
                  </a:moveTo>
                  <a:lnTo>
                    <a:pt x="6930" y="0"/>
                  </a:lnTo>
                  <a:cubicBezTo>
                    <a:pt x="6823" y="95"/>
                    <a:pt x="6716" y="155"/>
                    <a:pt x="6644" y="250"/>
                  </a:cubicBezTo>
                  <a:cubicBezTo>
                    <a:pt x="6299" y="631"/>
                    <a:pt x="5966" y="1012"/>
                    <a:pt x="5597" y="1369"/>
                  </a:cubicBezTo>
                  <a:cubicBezTo>
                    <a:pt x="4573" y="2369"/>
                    <a:pt x="3430" y="3251"/>
                    <a:pt x="2239" y="4048"/>
                  </a:cubicBezTo>
                  <a:cubicBezTo>
                    <a:pt x="2060" y="4167"/>
                    <a:pt x="1858" y="4274"/>
                    <a:pt x="1679" y="4394"/>
                  </a:cubicBezTo>
                  <a:cubicBezTo>
                    <a:pt x="1132" y="4751"/>
                    <a:pt x="572" y="5096"/>
                    <a:pt x="1" y="5453"/>
                  </a:cubicBezTo>
                  <a:cubicBezTo>
                    <a:pt x="96" y="5406"/>
                    <a:pt x="215" y="5394"/>
                    <a:pt x="298" y="5346"/>
                  </a:cubicBezTo>
                  <a:cubicBezTo>
                    <a:pt x="1715" y="4608"/>
                    <a:pt x="3072" y="3774"/>
                    <a:pt x="4311" y="2762"/>
                  </a:cubicBezTo>
                  <a:cubicBezTo>
                    <a:pt x="5144" y="2072"/>
                    <a:pt x="5918" y="1334"/>
                    <a:pt x="6597" y="512"/>
                  </a:cubicBezTo>
                  <a:cubicBezTo>
                    <a:pt x="6716" y="345"/>
                    <a:pt x="6823" y="167"/>
                    <a:pt x="6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0" name="Google Shape;420;p20"/>
          <p:cNvSpPr/>
          <p:nvPr/>
        </p:nvSpPr>
        <p:spPr>
          <a:xfrm rot="-3516524">
            <a:off x="7798798" y="-749705"/>
            <a:ext cx="1263959" cy="971448"/>
          </a:xfrm>
          <a:custGeom>
            <a:avLst/>
            <a:gdLst/>
            <a:ahLst/>
            <a:cxnLst/>
            <a:rect l="l" t="t" r="r" b="b"/>
            <a:pathLst>
              <a:path w="12949" h="13269" extrusionOk="0">
                <a:moveTo>
                  <a:pt x="7178" y="0"/>
                </a:moveTo>
                <a:cubicBezTo>
                  <a:pt x="3892" y="0"/>
                  <a:pt x="56" y="1334"/>
                  <a:pt x="30" y="4992"/>
                </a:cubicBezTo>
                <a:cubicBezTo>
                  <a:pt x="0" y="7880"/>
                  <a:pt x="2189" y="10889"/>
                  <a:pt x="4681" y="12166"/>
                </a:cubicBezTo>
                <a:cubicBezTo>
                  <a:pt x="5687" y="12732"/>
                  <a:pt x="7285" y="13268"/>
                  <a:pt x="8709" y="13268"/>
                </a:cubicBezTo>
                <a:cubicBezTo>
                  <a:pt x="9350" y="13268"/>
                  <a:pt x="9956" y="13159"/>
                  <a:pt x="10456" y="12895"/>
                </a:cubicBezTo>
                <a:cubicBezTo>
                  <a:pt x="12006" y="12075"/>
                  <a:pt x="12037" y="9825"/>
                  <a:pt x="12037" y="8305"/>
                </a:cubicBezTo>
                <a:cubicBezTo>
                  <a:pt x="12037" y="7515"/>
                  <a:pt x="12006" y="6816"/>
                  <a:pt x="12189" y="6056"/>
                </a:cubicBezTo>
                <a:cubicBezTo>
                  <a:pt x="12462" y="5023"/>
                  <a:pt x="12949" y="4202"/>
                  <a:pt x="12797" y="3108"/>
                </a:cubicBezTo>
                <a:cubicBezTo>
                  <a:pt x="12736" y="2378"/>
                  <a:pt x="12341" y="1801"/>
                  <a:pt x="11854" y="1345"/>
                </a:cubicBezTo>
                <a:cubicBezTo>
                  <a:pt x="11095" y="707"/>
                  <a:pt x="10031" y="372"/>
                  <a:pt x="9088" y="159"/>
                </a:cubicBezTo>
                <a:cubicBezTo>
                  <a:pt x="8500" y="56"/>
                  <a:pt x="7850" y="0"/>
                  <a:pt x="7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rot="-3516524">
            <a:off x="7611905" y="472376"/>
            <a:ext cx="958439" cy="736584"/>
          </a:xfrm>
          <a:custGeom>
            <a:avLst/>
            <a:gdLst/>
            <a:ahLst/>
            <a:cxnLst/>
            <a:rect l="l" t="t" r="r" b="b"/>
            <a:pathLst>
              <a:path w="9819" h="10061" extrusionOk="0">
                <a:moveTo>
                  <a:pt x="4767" y="1"/>
                </a:moveTo>
                <a:cubicBezTo>
                  <a:pt x="4404" y="1"/>
                  <a:pt x="4037" y="39"/>
                  <a:pt x="3678" y="116"/>
                </a:cubicBezTo>
                <a:cubicBezTo>
                  <a:pt x="2523" y="389"/>
                  <a:pt x="1459" y="1119"/>
                  <a:pt x="882" y="2213"/>
                </a:cubicBezTo>
                <a:cubicBezTo>
                  <a:pt x="0" y="3885"/>
                  <a:pt x="304" y="6013"/>
                  <a:pt x="1247" y="7654"/>
                </a:cubicBezTo>
                <a:cubicBezTo>
                  <a:pt x="1824" y="8627"/>
                  <a:pt x="2614" y="9478"/>
                  <a:pt x="3678" y="9873"/>
                </a:cubicBezTo>
                <a:cubicBezTo>
                  <a:pt x="4020" y="10002"/>
                  <a:pt x="4367" y="10060"/>
                  <a:pt x="4712" y="10060"/>
                </a:cubicBezTo>
                <a:cubicBezTo>
                  <a:pt x="6731" y="10060"/>
                  <a:pt x="8691" y="8051"/>
                  <a:pt x="9210" y="6286"/>
                </a:cubicBezTo>
                <a:cubicBezTo>
                  <a:pt x="9818" y="4311"/>
                  <a:pt x="9058" y="1940"/>
                  <a:pt x="7326" y="754"/>
                </a:cubicBezTo>
                <a:cubicBezTo>
                  <a:pt x="6605" y="252"/>
                  <a:pt x="5695" y="1"/>
                  <a:pt x="4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0"/>
          <p:cNvSpPr/>
          <p:nvPr/>
        </p:nvSpPr>
        <p:spPr>
          <a:xfrm rot="5972334">
            <a:off x="-1252337" y="-785960"/>
            <a:ext cx="3076304" cy="2367688"/>
          </a:xfrm>
          <a:custGeom>
            <a:avLst/>
            <a:gdLst/>
            <a:ahLst/>
            <a:cxnLst/>
            <a:rect l="l" t="t" r="r" b="b"/>
            <a:pathLst>
              <a:path w="36597" h="37556" extrusionOk="0">
                <a:moveTo>
                  <a:pt x="13620" y="0"/>
                </a:moveTo>
                <a:cubicBezTo>
                  <a:pt x="13392" y="0"/>
                  <a:pt x="13167" y="9"/>
                  <a:pt x="12949" y="28"/>
                </a:cubicBezTo>
                <a:cubicBezTo>
                  <a:pt x="12493" y="119"/>
                  <a:pt x="11976" y="180"/>
                  <a:pt x="11459" y="301"/>
                </a:cubicBezTo>
                <a:cubicBezTo>
                  <a:pt x="9848" y="727"/>
                  <a:pt x="8329" y="1639"/>
                  <a:pt x="7052" y="2763"/>
                </a:cubicBezTo>
                <a:cubicBezTo>
                  <a:pt x="3526" y="5955"/>
                  <a:pt x="1641" y="10484"/>
                  <a:pt x="912" y="15104"/>
                </a:cubicBezTo>
                <a:cubicBezTo>
                  <a:pt x="182" y="19967"/>
                  <a:pt x="0" y="24527"/>
                  <a:pt x="2645" y="28843"/>
                </a:cubicBezTo>
                <a:cubicBezTo>
                  <a:pt x="4894" y="32429"/>
                  <a:pt x="8389" y="35287"/>
                  <a:pt x="12402" y="36654"/>
                </a:cubicBezTo>
                <a:cubicBezTo>
                  <a:pt x="14211" y="37263"/>
                  <a:pt x="16130" y="37555"/>
                  <a:pt x="18062" y="37555"/>
                </a:cubicBezTo>
                <a:cubicBezTo>
                  <a:pt x="23755" y="37555"/>
                  <a:pt x="29560" y="35016"/>
                  <a:pt x="33010" y="30545"/>
                </a:cubicBezTo>
                <a:cubicBezTo>
                  <a:pt x="35472" y="27384"/>
                  <a:pt x="36597" y="23068"/>
                  <a:pt x="35320" y="19207"/>
                </a:cubicBezTo>
                <a:cubicBezTo>
                  <a:pt x="34074" y="15256"/>
                  <a:pt x="30852" y="13341"/>
                  <a:pt x="27022" y="12611"/>
                </a:cubicBezTo>
                <a:cubicBezTo>
                  <a:pt x="24803" y="12186"/>
                  <a:pt x="22037" y="12034"/>
                  <a:pt x="20365" y="10362"/>
                </a:cubicBezTo>
                <a:cubicBezTo>
                  <a:pt x="19484" y="9481"/>
                  <a:pt x="19180" y="8387"/>
                  <a:pt x="19210" y="7171"/>
                </a:cubicBezTo>
                <a:cubicBezTo>
                  <a:pt x="19271" y="5408"/>
                  <a:pt x="19301" y="3219"/>
                  <a:pt x="18146" y="1821"/>
                </a:cubicBezTo>
                <a:cubicBezTo>
                  <a:pt x="17130" y="510"/>
                  <a:pt x="15289" y="0"/>
                  <a:pt x="13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0"/>
          <p:cNvSpPr txBox="1">
            <a:spLocks noGrp="1"/>
          </p:cNvSpPr>
          <p:nvPr>
            <p:ph type="title"/>
          </p:nvPr>
        </p:nvSpPr>
        <p:spPr>
          <a:xfrm>
            <a:off x="713225" y="694967"/>
            <a:ext cx="7717500" cy="763600"/>
          </a:xfrm>
          <a:prstGeom prst="rect">
            <a:avLst/>
          </a:prstGeom>
        </p:spPr>
        <p:txBody>
          <a:bodyPr spcFirstLastPara="1" wrap="square" lIns="0" tIns="0" rIns="0" bIns="0" anchor="t"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424" name="Google Shape;424;p20"/>
          <p:cNvSpPr/>
          <p:nvPr/>
        </p:nvSpPr>
        <p:spPr>
          <a:xfrm rot="3902963">
            <a:off x="19339" y="-965529"/>
            <a:ext cx="1746043" cy="2785989"/>
          </a:xfrm>
          <a:custGeom>
            <a:avLst/>
            <a:gdLst/>
            <a:ahLst/>
            <a:cxnLst/>
            <a:rect l="l" t="t" r="r" b="b"/>
            <a:pathLst>
              <a:path w="31945" h="67962" extrusionOk="0">
                <a:moveTo>
                  <a:pt x="20003" y="2882"/>
                </a:moveTo>
                <a:cubicBezTo>
                  <a:pt x="20038" y="2953"/>
                  <a:pt x="20062" y="3049"/>
                  <a:pt x="20086" y="3120"/>
                </a:cubicBezTo>
                <a:cubicBezTo>
                  <a:pt x="20253" y="4251"/>
                  <a:pt x="20419" y="5394"/>
                  <a:pt x="20419" y="6561"/>
                </a:cubicBezTo>
                <a:cubicBezTo>
                  <a:pt x="20419" y="7609"/>
                  <a:pt x="20122" y="8585"/>
                  <a:pt x="19562" y="9478"/>
                </a:cubicBezTo>
                <a:cubicBezTo>
                  <a:pt x="18610" y="10978"/>
                  <a:pt x="17657" y="12478"/>
                  <a:pt x="16705" y="13967"/>
                </a:cubicBezTo>
                <a:cubicBezTo>
                  <a:pt x="16621" y="14086"/>
                  <a:pt x="16538" y="14205"/>
                  <a:pt x="16467" y="14324"/>
                </a:cubicBezTo>
                <a:cubicBezTo>
                  <a:pt x="16455" y="14312"/>
                  <a:pt x="16431" y="14312"/>
                  <a:pt x="16419" y="14288"/>
                </a:cubicBezTo>
                <a:lnTo>
                  <a:pt x="17169" y="12800"/>
                </a:lnTo>
                <a:cubicBezTo>
                  <a:pt x="18133" y="10823"/>
                  <a:pt x="18931" y="8787"/>
                  <a:pt x="19467" y="6644"/>
                </a:cubicBezTo>
                <a:cubicBezTo>
                  <a:pt x="19765" y="5454"/>
                  <a:pt x="19967" y="4263"/>
                  <a:pt x="19967" y="3049"/>
                </a:cubicBezTo>
                <a:cubicBezTo>
                  <a:pt x="19967" y="3001"/>
                  <a:pt x="19967" y="2941"/>
                  <a:pt x="20003" y="2882"/>
                </a:cubicBezTo>
                <a:close/>
                <a:moveTo>
                  <a:pt x="16967" y="2811"/>
                </a:moveTo>
                <a:cubicBezTo>
                  <a:pt x="16979" y="2822"/>
                  <a:pt x="17002" y="2822"/>
                  <a:pt x="17014" y="2834"/>
                </a:cubicBezTo>
                <a:cubicBezTo>
                  <a:pt x="16895" y="3072"/>
                  <a:pt x="16764" y="3299"/>
                  <a:pt x="16621" y="3501"/>
                </a:cubicBezTo>
                <a:cubicBezTo>
                  <a:pt x="15907" y="4870"/>
                  <a:pt x="15407" y="6347"/>
                  <a:pt x="15050" y="7847"/>
                </a:cubicBezTo>
                <a:cubicBezTo>
                  <a:pt x="14752" y="9085"/>
                  <a:pt x="14538" y="10323"/>
                  <a:pt x="14454" y="11585"/>
                </a:cubicBezTo>
                <a:cubicBezTo>
                  <a:pt x="14383" y="12693"/>
                  <a:pt x="14383" y="13800"/>
                  <a:pt x="14335" y="14907"/>
                </a:cubicBezTo>
                <a:cubicBezTo>
                  <a:pt x="14335" y="14955"/>
                  <a:pt x="14335" y="14991"/>
                  <a:pt x="14288" y="15038"/>
                </a:cubicBezTo>
                <a:cubicBezTo>
                  <a:pt x="14264" y="14931"/>
                  <a:pt x="14216" y="14836"/>
                  <a:pt x="14204" y="14729"/>
                </a:cubicBezTo>
                <a:cubicBezTo>
                  <a:pt x="14085" y="13800"/>
                  <a:pt x="13990" y="12871"/>
                  <a:pt x="13859" y="11943"/>
                </a:cubicBezTo>
                <a:cubicBezTo>
                  <a:pt x="13597" y="10050"/>
                  <a:pt x="13859" y="8252"/>
                  <a:pt x="14633" y="6513"/>
                </a:cubicBezTo>
                <a:cubicBezTo>
                  <a:pt x="15216" y="5227"/>
                  <a:pt x="15978" y="4073"/>
                  <a:pt x="16824" y="2965"/>
                </a:cubicBezTo>
                <a:cubicBezTo>
                  <a:pt x="16871" y="2906"/>
                  <a:pt x="16931" y="2870"/>
                  <a:pt x="16967" y="2811"/>
                </a:cubicBezTo>
                <a:close/>
                <a:moveTo>
                  <a:pt x="25830" y="16217"/>
                </a:moveTo>
                <a:lnTo>
                  <a:pt x="25830" y="16217"/>
                </a:lnTo>
                <a:cubicBezTo>
                  <a:pt x="25830" y="16227"/>
                  <a:pt x="25831" y="16236"/>
                  <a:pt x="25831" y="16246"/>
                </a:cubicBezTo>
                <a:lnTo>
                  <a:pt x="25831" y="16246"/>
                </a:lnTo>
                <a:cubicBezTo>
                  <a:pt x="25831" y="16236"/>
                  <a:pt x="25830" y="16227"/>
                  <a:pt x="25830" y="16217"/>
                </a:cubicBezTo>
                <a:close/>
                <a:moveTo>
                  <a:pt x="18872" y="667"/>
                </a:moveTo>
                <a:lnTo>
                  <a:pt x="18907" y="691"/>
                </a:lnTo>
                <a:cubicBezTo>
                  <a:pt x="18693" y="1048"/>
                  <a:pt x="18479" y="1417"/>
                  <a:pt x="18253" y="1775"/>
                </a:cubicBezTo>
                <a:cubicBezTo>
                  <a:pt x="17586" y="2965"/>
                  <a:pt x="17050" y="4204"/>
                  <a:pt x="16586" y="5489"/>
                </a:cubicBezTo>
                <a:cubicBezTo>
                  <a:pt x="16121" y="6740"/>
                  <a:pt x="15764" y="8014"/>
                  <a:pt x="15466" y="9311"/>
                </a:cubicBezTo>
                <a:cubicBezTo>
                  <a:pt x="15157" y="10692"/>
                  <a:pt x="14907" y="12074"/>
                  <a:pt x="14752" y="13490"/>
                </a:cubicBezTo>
                <a:cubicBezTo>
                  <a:pt x="14669" y="14395"/>
                  <a:pt x="14609" y="15324"/>
                  <a:pt x="14526" y="16229"/>
                </a:cubicBezTo>
                <a:cubicBezTo>
                  <a:pt x="14526" y="16336"/>
                  <a:pt x="14514" y="16419"/>
                  <a:pt x="14454" y="16526"/>
                </a:cubicBezTo>
                <a:cubicBezTo>
                  <a:pt x="14443" y="16348"/>
                  <a:pt x="14407" y="16181"/>
                  <a:pt x="14407" y="16026"/>
                </a:cubicBezTo>
                <a:cubicBezTo>
                  <a:pt x="14407" y="14836"/>
                  <a:pt x="14395" y="13645"/>
                  <a:pt x="14454" y="12455"/>
                </a:cubicBezTo>
                <a:cubicBezTo>
                  <a:pt x="14573" y="10442"/>
                  <a:pt x="14883" y="8478"/>
                  <a:pt x="15478" y="6537"/>
                </a:cubicBezTo>
                <a:cubicBezTo>
                  <a:pt x="15883" y="5251"/>
                  <a:pt x="16407" y="4013"/>
                  <a:pt x="17086" y="2834"/>
                </a:cubicBezTo>
                <a:cubicBezTo>
                  <a:pt x="17550" y="2049"/>
                  <a:pt x="18157" y="1358"/>
                  <a:pt x="18800" y="703"/>
                </a:cubicBezTo>
                <a:cubicBezTo>
                  <a:pt x="18836" y="691"/>
                  <a:pt x="18848" y="679"/>
                  <a:pt x="18872" y="667"/>
                </a:cubicBezTo>
                <a:close/>
                <a:moveTo>
                  <a:pt x="19526" y="751"/>
                </a:moveTo>
                <a:cubicBezTo>
                  <a:pt x="19574" y="882"/>
                  <a:pt x="19610" y="1025"/>
                  <a:pt x="19646" y="1156"/>
                </a:cubicBezTo>
                <a:cubicBezTo>
                  <a:pt x="19967" y="2239"/>
                  <a:pt x="19931" y="3346"/>
                  <a:pt x="19800" y="4454"/>
                </a:cubicBezTo>
                <a:cubicBezTo>
                  <a:pt x="19550" y="6585"/>
                  <a:pt x="18895" y="8597"/>
                  <a:pt x="18086" y="10561"/>
                </a:cubicBezTo>
                <a:cubicBezTo>
                  <a:pt x="17240" y="12609"/>
                  <a:pt x="16228" y="14598"/>
                  <a:pt x="15097" y="16515"/>
                </a:cubicBezTo>
                <a:lnTo>
                  <a:pt x="15002" y="16646"/>
                </a:lnTo>
                <a:cubicBezTo>
                  <a:pt x="14990" y="16646"/>
                  <a:pt x="14978" y="16634"/>
                  <a:pt x="14966" y="16634"/>
                </a:cubicBezTo>
                <a:lnTo>
                  <a:pt x="15097" y="16276"/>
                </a:lnTo>
                <a:cubicBezTo>
                  <a:pt x="16228" y="13490"/>
                  <a:pt x="17252" y="10681"/>
                  <a:pt x="18122" y="7787"/>
                </a:cubicBezTo>
                <a:cubicBezTo>
                  <a:pt x="18622" y="6085"/>
                  <a:pt x="19074" y="4358"/>
                  <a:pt x="19324" y="2584"/>
                </a:cubicBezTo>
                <a:cubicBezTo>
                  <a:pt x="19407" y="2037"/>
                  <a:pt x="19431" y="1477"/>
                  <a:pt x="19467" y="929"/>
                </a:cubicBezTo>
                <a:cubicBezTo>
                  <a:pt x="19467" y="870"/>
                  <a:pt x="19491" y="810"/>
                  <a:pt x="19491" y="751"/>
                </a:cubicBezTo>
                <a:close/>
                <a:moveTo>
                  <a:pt x="19193" y="441"/>
                </a:moveTo>
                <a:cubicBezTo>
                  <a:pt x="19205" y="453"/>
                  <a:pt x="19217" y="453"/>
                  <a:pt x="19229" y="465"/>
                </a:cubicBezTo>
                <a:cubicBezTo>
                  <a:pt x="17562" y="5859"/>
                  <a:pt x="15836" y="11240"/>
                  <a:pt x="14609" y="16765"/>
                </a:cubicBezTo>
                <a:cubicBezTo>
                  <a:pt x="14609" y="16646"/>
                  <a:pt x="14585" y="16526"/>
                  <a:pt x="14609" y="16407"/>
                </a:cubicBezTo>
                <a:cubicBezTo>
                  <a:pt x="14740" y="15026"/>
                  <a:pt x="14835" y="13645"/>
                  <a:pt x="15026" y="12252"/>
                </a:cubicBezTo>
                <a:cubicBezTo>
                  <a:pt x="15216" y="10681"/>
                  <a:pt x="15574" y="9133"/>
                  <a:pt x="16002" y="7597"/>
                </a:cubicBezTo>
                <a:cubicBezTo>
                  <a:pt x="16586" y="5561"/>
                  <a:pt x="17324" y="3596"/>
                  <a:pt x="18372" y="1739"/>
                </a:cubicBezTo>
                <a:cubicBezTo>
                  <a:pt x="18598" y="1346"/>
                  <a:pt x="18836" y="977"/>
                  <a:pt x="19074" y="584"/>
                </a:cubicBezTo>
                <a:cubicBezTo>
                  <a:pt x="19110" y="525"/>
                  <a:pt x="19145" y="489"/>
                  <a:pt x="19193" y="441"/>
                </a:cubicBezTo>
                <a:close/>
                <a:moveTo>
                  <a:pt x="19336" y="405"/>
                </a:moveTo>
                <a:cubicBezTo>
                  <a:pt x="19348" y="429"/>
                  <a:pt x="19384" y="429"/>
                  <a:pt x="19396" y="429"/>
                </a:cubicBezTo>
                <a:cubicBezTo>
                  <a:pt x="19396" y="489"/>
                  <a:pt x="19407" y="560"/>
                  <a:pt x="19407" y="620"/>
                </a:cubicBezTo>
                <a:cubicBezTo>
                  <a:pt x="19396" y="1798"/>
                  <a:pt x="19217" y="2965"/>
                  <a:pt x="18979" y="4132"/>
                </a:cubicBezTo>
                <a:cubicBezTo>
                  <a:pt x="18300" y="7406"/>
                  <a:pt x="17217" y="10550"/>
                  <a:pt x="16050" y="13669"/>
                </a:cubicBezTo>
                <a:cubicBezTo>
                  <a:pt x="15657" y="14717"/>
                  <a:pt x="15240" y="15741"/>
                  <a:pt x="14835" y="16765"/>
                </a:cubicBezTo>
                <a:cubicBezTo>
                  <a:pt x="14812" y="16812"/>
                  <a:pt x="14800" y="16860"/>
                  <a:pt x="14764" y="16896"/>
                </a:cubicBezTo>
                <a:cubicBezTo>
                  <a:pt x="14752" y="16896"/>
                  <a:pt x="14740" y="16884"/>
                  <a:pt x="14728" y="16884"/>
                </a:cubicBezTo>
                <a:cubicBezTo>
                  <a:pt x="14728" y="16836"/>
                  <a:pt x="14704" y="16800"/>
                  <a:pt x="14740" y="16753"/>
                </a:cubicBezTo>
                <a:cubicBezTo>
                  <a:pt x="15085" y="15312"/>
                  <a:pt x="15395" y="13848"/>
                  <a:pt x="15776" y="12419"/>
                </a:cubicBezTo>
                <a:cubicBezTo>
                  <a:pt x="16395" y="10157"/>
                  <a:pt x="17050" y="7894"/>
                  <a:pt x="17717" y="5644"/>
                </a:cubicBezTo>
                <a:cubicBezTo>
                  <a:pt x="18193" y="4037"/>
                  <a:pt x="18717" y="2453"/>
                  <a:pt x="19205" y="846"/>
                </a:cubicBezTo>
                <a:cubicBezTo>
                  <a:pt x="19253" y="691"/>
                  <a:pt x="19288" y="560"/>
                  <a:pt x="19336" y="405"/>
                </a:cubicBezTo>
                <a:close/>
                <a:moveTo>
                  <a:pt x="3394" y="12431"/>
                </a:moveTo>
                <a:cubicBezTo>
                  <a:pt x="3679" y="12586"/>
                  <a:pt x="3953" y="12717"/>
                  <a:pt x="4215" y="12859"/>
                </a:cubicBezTo>
                <a:cubicBezTo>
                  <a:pt x="5596" y="13609"/>
                  <a:pt x="6894" y="14491"/>
                  <a:pt x="7977" y="15634"/>
                </a:cubicBezTo>
                <a:cubicBezTo>
                  <a:pt x="8942" y="16657"/>
                  <a:pt x="9656" y="17848"/>
                  <a:pt x="10097" y="19205"/>
                </a:cubicBezTo>
                <a:lnTo>
                  <a:pt x="10990" y="21837"/>
                </a:lnTo>
                <a:cubicBezTo>
                  <a:pt x="11049" y="21991"/>
                  <a:pt x="11085" y="22146"/>
                  <a:pt x="11133" y="22313"/>
                </a:cubicBezTo>
                <a:cubicBezTo>
                  <a:pt x="11121" y="22313"/>
                  <a:pt x="11109" y="22325"/>
                  <a:pt x="11085" y="22325"/>
                </a:cubicBezTo>
                <a:cubicBezTo>
                  <a:pt x="10906" y="21991"/>
                  <a:pt x="10752" y="21634"/>
                  <a:pt x="10573" y="21289"/>
                </a:cubicBezTo>
                <a:cubicBezTo>
                  <a:pt x="9287" y="18741"/>
                  <a:pt x="7727" y="16396"/>
                  <a:pt x="5668" y="14383"/>
                </a:cubicBezTo>
                <a:cubicBezTo>
                  <a:pt x="5001" y="13729"/>
                  <a:pt x="4310" y="13133"/>
                  <a:pt x="3524" y="12609"/>
                </a:cubicBezTo>
                <a:cubicBezTo>
                  <a:pt x="3477" y="12574"/>
                  <a:pt x="3429" y="12526"/>
                  <a:pt x="3370" y="12478"/>
                </a:cubicBezTo>
                <a:cubicBezTo>
                  <a:pt x="3382" y="12466"/>
                  <a:pt x="3382" y="12455"/>
                  <a:pt x="3394" y="12431"/>
                </a:cubicBezTo>
                <a:close/>
                <a:moveTo>
                  <a:pt x="762" y="13848"/>
                </a:moveTo>
                <a:cubicBezTo>
                  <a:pt x="798" y="13943"/>
                  <a:pt x="834" y="14026"/>
                  <a:pt x="881" y="14098"/>
                </a:cubicBezTo>
                <a:cubicBezTo>
                  <a:pt x="1643" y="15574"/>
                  <a:pt x="2655" y="16872"/>
                  <a:pt x="3786" y="18074"/>
                </a:cubicBezTo>
                <a:cubicBezTo>
                  <a:pt x="5299" y="19694"/>
                  <a:pt x="6989" y="21110"/>
                  <a:pt x="8751" y="22432"/>
                </a:cubicBezTo>
                <a:cubicBezTo>
                  <a:pt x="8811" y="22480"/>
                  <a:pt x="8858" y="22527"/>
                  <a:pt x="8906" y="22599"/>
                </a:cubicBezTo>
                <a:cubicBezTo>
                  <a:pt x="8799" y="22539"/>
                  <a:pt x="8692" y="22492"/>
                  <a:pt x="8585" y="22432"/>
                </a:cubicBezTo>
                <a:cubicBezTo>
                  <a:pt x="7061" y="21479"/>
                  <a:pt x="5525" y="20563"/>
                  <a:pt x="4013" y="19598"/>
                </a:cubicBezTo>
                <a:cubicBezTo>
                  <a:pt x="3370" y="19193"/>
                  <a:pt x="2786" y="18729"/>
                  <a:pt x="2370" y="18086"/>
                </a:cubicBezTo>
                <a:cubicBezTo>
                  <a:pt x="2000" y="17515"/>
                  <a:pt x="1703" y="16896"/>
                  <a:pt x="1465" y="16265"/>
                </a:cubicBezTo>
                <a:cubicBezTo>
                  <a:pt x="1215" y="15562"/>
                  <a:pt x="988" y="14848"/>
                  <a:pt x="750" y="14133"/>
                </a:cubicBezTo>
                <a:cubicBezTo>
                  <a:pt x="715" y="14062"/>
                  <a:pt x="715" y="13955"/>
                  <a:pt x="703" y="13860"/>
                </a:cubicBezTo>
                <a:cubicBezTo>
                  <a:pt x="738" y="13860"/>
                  <a:pt x="750" y="13848"/>
                  <a:pt x="762" y="13848"/>
                </a:cubicBezTo>
                <a:close/>
                <a:moveTo>
                  <a:pt x="774" y="11359"/>
                </a:moveTo>
                <a:lnTo>
                  <a:pt x="774" y="11359"/>
                </a:lnTo>
                <a:cubicBezTo>
                  <a:pt x="846" y="11395"/>
                  <a:pt x="941" y="11407"/>
                  <a:pt x="1012" y="11443"/>
                </a:cubicBezTo>
                <a:cubicBezTo>
                  <a:pt x="2977" y="12085"/>
                  <a:pt x="4537" y="13324"/>
                  <a:pt x="5953" y="14764"/>
                </a:cubicBezTo>
                <a:cubicBezTo>
                  <a:pt x="7346" y="16169"/>
                  <a:pt x="8477" y="17765"/>
                  <a:pt x="9478" y="19444"/>
                </a:cubicBezTo>
                <a:cubicBezTo>
                  <a:pt x="10240" y="20729"/>
                  <a:pt x="10894" y="22051"/>
                  <a:pt x="11490" y="23408"/>
                </a:cubicBezTo>
                <a:cubicBezTo>
                  <a:pt x="11537" y="23492"/>
                  <a:pt x="11561" y="23599"/>
                  <a:pt x="11597" y="23706"/>
                </a:cubicBezTo>
                <a:cubicBezTo>
                  <a:pt x="11585" y="23706"/>
                  <a:pt x="11573" y="23718"/>
                  <a:pt x="11549" y="23718"/>
                </a:cubicBezTo>
                <a:cubicBezTo>
                  <a:pt x="8847" y="18836"/>
                  <a:pt x="5525" y="14491"/>
                  <a:pt x="774" y="11359"/>
                </a:cubicBezTo>
                <a:close/>
                <a:moveTo>
                  <a:pt x="405" y="11264"/>
                </a:moveTo>
                <a:cubicBezTo>
                  <a:pt x="703" y="11454"/>
                  <a:pt x="1012" y="11645"/>
                  <a:pt x="1322" y="11835"/>
                </a:cubicBezTo>
                <a:cubicBezTo>
                  <a:pt x="3632" y="13407"/>
                  <a:pt x="5572" y="15336"/>
                  <a:pt x="7323" y="17479"/>
                </a:cubicBezTo>
                <a:cubicBezTo>
                  <a:pt x="8573" y="19015"/>
                  <a:pt x="9692" y="20646"/>
                  <a:pt x="10704" y="22349"/>
                </a:cubicBezTo>
                <a:cubicBezTo>
                  <a:pt x="10990" y="22837"/>
                  <a:pt x="11264" y="23349"/>
                  <a:pt x="11549" y="23849"/>
                </a:cubicBezTo>
                <a:cubicBezTo>
                  <a:pt x="11585" y="23885"/>
                  <a:pt x="11585" y="23944"/>
                  <a:pt x="11585" y="23980"/>
                </a:cubicBezTo>
                <a:cubicBezTo>
                  <a:pt x="8085" y="19551"/>
                  <a:pt x="4203" y="15455"/>
                  <a:pt x="357" y="11312"/>
                </a:cubicBezTo>
                <a:cubicBezTo>
                  <a:pt x="369" y="11288"/>
                  <a:pt x="393" y="11276"/>
                  <a:pt x="405" y="11264"/>
                </a:cubicBezTo>
                <a:close/>
                <a:moveTo>
                  <a:pt x="226" y="11693"/>
                </a:moveTo>
                <a:cubicBezTo>
                  <a:pt x="250" y="11716"/>
                  <a:pt x="286" y="11740"/>
                  <a:pt x="310" y="11776"/>
                </a:cubicBezTo>
                <a:cubicBezTo>
                  <a:pt x="869" y="12943"/>
                  <a:pt x="1643" y="13955"/>
                  <a:pt x="2429" y="14967"/>
                </a:cubicBezTo>
                <a:cubicBezTo>
                  <a:pt x="4322" y="17360"/>
                  <a:pt x="6453" y="19539"/>
                  <a:pt x="8644" y="21646"/>
                </a:cubicBezTo>
                <a:cubicBezTo>
                  <a:pt x="9454" y="22420"/>
                  <a:pt x="10275" y="23158"/>
                  <a:pt x="11085" y="23908"/>
                </a:cubicBezTo>
                <a:cubicBezTo>
                  <a:pt x="11156" y="23956"/>
                  <a:pt x="11216" y="23968"/>
                  <a:pt x="11264" y="24004"/>
                </a:cubicBezTo>
                <a:cubicBezTo>
                  <a:pt x="11240" y="24016"/>
                  <a:pt x="11228" y="24039"/>
                  <a:pt x="11192" y="24075"/>
                </a:cubicBezTo>
                <a:cubicBezTo>
                  <a:pt x="11121" y="24039"/>
                  <a:pt x="11049" y="24004"/>
                  <a:pt x="10990" y="23956"/>
                </a:cubicBezTo>
                <a:cubicBezTo>
                  <a:pt x="9037" y="22646"/>
                  <a:pt x="7192" y="21229"/>
                  <a:pt x="5465" y="19658"/>
                </a:cubicBezTo>
                <a:cubicBezTo>
                  <a:pt x="4120" y="18408"/>
                  <a:pt x="2882" y="17074"/>
                  <a:pt x="1834" y="15562"/>
                </a:cubicBezTo>
                <a:cubicBezTo>
                  <a:pt x="1346" y="14848"/>
                  <a:pt x="893" y="14121"/>
                  <a:pt x="596" y="13300"/>
                </a:cubicBezTo>
                <a:cubicBezTo>
                  <a:pt x="417" y="12800"/>
                  <a:pt x="334" y="12300"/>
                  <a:pt x="215" y="11788"/>
                </a:cubicBezTo>
                <a:cubicBezTo>
                  <a:pt x="203" y="11764"/>
                  <a:pt x="215" y="11740"/>
                  <a:pt x="226" y="11693"/>
                </a:cubicBezTo>
                <a:close/>
                <a:moveTo>
                  <a:pt x="167" y="11300"/>
                </a:moveTo>
                <a:lnTo>
                  <a:pt x="167" y="11300"/>
                </a:lnTo>
                <a:cubicBezTo>
                  <a:pt x="881" y="11633"/>
                  <a:pt x="11311" y="23444"/>
                  <a:pt x="11514" y="24158"/>
                </a:cubicBezTo>
                <a:cubicBezTo>
                  <a:pt x="11466" y="24135"/>
                  <a:pt x="11418" y="24123"/>
                  <a:pt x="11395" y="24087"/>
                </a:cubicBezTo>
                <a:cubicBezTo>
                  <a:pt x="9620" y="22456"/>
                  <a:pt x="7858" y="20813"/>
                  <a:pt x="6191" y="19086"/>
                </a:cubicBezTo>
                <a:cubicBezTo>
                  <a:pt x="4679" y="17527"/>
                  <a:pt x="3215" y="15919"/>
                  <a:pt x="1905" y="14157"/>
                </a:cubicBezTo>
                <a:cubicBezTo>
                  <a:pt x="1286" y="13312"/>
                  <a:pt x="703" y="12455"/>
                  <a:pt x="262" y="11514"/>
                </a:cubicBezTo>
                <a:cubicBezTo>
                  <a:pt x="226" y="11466"/>
                  <a:pt x="215" y="11407"/>
                  <a:pt x="167" y="11300"/>
                </a:cubicBezTo>
                <a:close/>
                <a:moveTo>
                  <a:pt x="23643" y="24435"/>
                </a:moveTo>
                <a:cubicBezTo>
                  <a:pt x="22404" y="25671"/>
                  <a:pt x="21138" y="26899"/>
                  <a:pt x="19897" y="28134"/>
                </a:cubicBezTo>
                <a:lnTo>
                  <a:pt x="19897" y="28134"/>
                </a:lnTo>
                <a:cubicBezTo>
                  <a:pt x="19904" y="28130"/>
                  <a:pt x="19911" y="28126"/>
                  <a:pt x="19919" y="28123"/>
                </a:cubicBezTo>
                <a:cubicBezTo>
                  <a:pt x="21134" y="26921"/>
                  <a:pt x="22372" y="25706"/>
                  <a:pt x="23598" y="24480"/>
                </a:cubicBezTo>
                <a:cubicBezTo>
                  <a:pt x="23613" y="24465"/>
                  <a:pt x="23628" y="24450"/>
                  <a:pt x="23643" y="24435"/>
                </a:cubicBezTo>
                <a:close/>
                <a:moveTo>
                  <a:pt x="22884" y="17050"/>
                </a:moveTo>
                <a:lnTo>
                  <a:pt x="22884" y="17050"/>
                </a:lnTo>
                <a:cubicBezTo>
                  <a:pt x="19979" y="20289"/>
                  <a:pt x="18526" y="24218"/>
                  <a:pt x="17598" y="28433"/>
                </a:cubicBezTo>
                <a:cubicBezTo>
                  <a:pt x="17562" y="28361"/>
                  <a:pt x="17550" y="28314"/>
                  <a:pt x="17538" y="28266"/>
                </a:cubicBezTo>
                <a:cubicBezTo>
                  <a:pt x="17669" y="26921"/>
                  <a:pt x="17776" y="25551"/>
                  <a:pt x="17967" y="24194"/>
                </a:cubicBezTo>
                <a:cubicBezTo>
                  <a:pt x="18157" y="22884"/>
                  <a:pt x="18705" y="21694"/>
                  <a:pt x="19455" y="20587"/>
                </a:cubicBezTo>
                <a:cubicBezTo>
                  <a:pt x="20360" y="19253"/>
                  <a:pt x="21491" y="18146"/>
                  <a:pt x="22729" y="17122"/>
                </a:cubicBezTo>
                <a:cubicBezTo>
                  <a:pt x="22777" y="17098"/>
                  <a:pt x="22825" y="17062"/>
                  <a:pt x="22884" y="17050"/>
                </a:cubicBezTo>
                <a:close/>
                <a:moveTo>
                  <a:pt x="25158" y="15384"/>
                </a:moveTo>
                <a:cubicBezTo>
                  <a:pt x="25158" y="15395"/>
                  <a:pt x="25170" y="15395"/>
                  <a:pt x="25170" y="15407"/>
                </a:cubicBezTo>
                <a:cubicBezTo>
                  <a:pt x="25146" y="15455"/>
                  <a:pt x="25122" y="15479"/>
                  <a:pt x="25099" y="15503"/>
                </a:cubicBezTo>
                <a:cubicBezTo>
                  <a:pt x="23503" y="17110"/>
                  <a:pt x="22229" y="18943"/>
                  <a:pt x="21110" y="20908"/>
                </a:cubicBezTo>
                <a:cubicBezTo>
                  <a:pt x="19824" y="23170"/>
                  <a:pt x="18812" y="25551"/>
                  <a:pt x="18026" y="28016"/>
                </a:cubicBezTo>
                <a:cubicBezTo>
                  <a:pt x="17848" y="28588"/>
                  <a:pt x="17681" y="29159"/>
                  <a:pt x="17514" y="29731"/>
                </a:cubicBezTo>
                <a:cubicBezTo>
                  <a:pt x="17502" y="29802"/>
                  <a:pt x="17479" y="29873"/>
                  <a:pt x="17407" y="29933"/>
                </a:cubicBezTo>
                <a:cubicBezTo>
                  <a:pt x="17419" y="29861"/>
                  <a:pt x="17419" y="29790"/>
                  <a:pt x="17431" y="29719"/>
                </a:cubicBezTo>
                <a:cubicBezTo>
                  <a:pt x="17955" y="26718"/>
                  <a:pt x="18800" y="23837"/>
                  <a:pt x="20181" y="21122"/>
                </a:cubicBezTo>
                <a:cubicBezTo>
                  <a:pt x="21003" y="19515"/>
                  <a:pt x="22015" y="18050"/>
                  <a:pt x="23301" y="16765"/>
                </a:cubicBezTo>
                <a:cubicBezTo>
                  <a:pt x="23837" y="16241"/>
                  <a:pt x="24444" y="15848"/>
                  <a:pt x="25063" y="15431"/>
                </a:cubicBezTo>
                <a:cubicBezTo>
                  <a:pt x="25099" y="15395"/>
                  <a:pt x="25122" y="15395"/>
                  <a:pt x="25158" y="15384"/>
                </a:cubicBezTo>
                <a:close/>
                <a:moveTo>
                  <a:pt x="25515" y="15217"/>
                </a:moveTo>
                <a:lnTo>
                  <a:pt x="25515" y="15217"/>
                </a:lnTo>
                <a:cubicBezTo>
                  <a:pt x="22741" y="20170"/>
                  <a:pt x="19884" y="25051"/>
                  <a:pt x="17502" y="30171"/>
                </a:cubicBezTo>
                <a:cubicBezTo>
                  <a:pt x="17491" y="30171"/>
                  <a:pt x="17479" y="30159"/>
                  <a:pt x="17467" y="30159"/>
                </a:cubicBezTo>
                <a:cubicBezTo>
                  <a:pt x="17514" y="29933"/>
                  <a:pt x="17598" y="29695"/>
                  <a:pt x="17657" y="29480"/>
                </a:cubicBezTo>
                <a:cubicBezTo>
                  <a:pt x="18169" y="27647"/>
                  <a:pt x="18800" y="25861"/>
                  <a:pt x="19574" y="24123"/>
                </a:cubicBezTo>
                <a:cubicBezTo>
                  <a:pt x="20824" y="21277"/>
                  <a:pt x="22372" y="18622"/>
                  <a:pt x="24444" y="16288"/>
                </a:cubicBezTo>
                <a:cubicBezTo>
                  <a:pt x="24753" y="15943"/>
                  <a:pt x="25075" y="15622"/>
                  <a:pt x="25408" y="15288"/>
                </a:cubicBezTo>
                <a:cubicBezTo>
                  <a:pt x="25444" y="15264"/>
                  <a:pt x="25480" y="15253"/>
                  <a:pt x="25515" y="15217"/>
                </a:cubicBezTo>
                <a:close/>
                <a:moveTo>
                  <a:pt x="25831" y="16246"/>
                </a:moveTo>
                <a:cubicBezTo>
                  <a:pt x="25845" y="17511"/>
                  <a:pt x="25489" y="18711"/>
                  <a:pt x="25027" y="19872"/>
                </a:cubicBezTo>
                <a:cubicBezTo>
                  <a:pt x="24134" y="22122"/>
                  <a:pt x="22825" y="24146"/>
                  <a:pt x="21372" y="26063"/>
                </a:cubicBezTo>
                <a:cubicBezTo>
                  <a:pt x="20324" y="27468"/>
                  <a:pt x="19193" y="28802"/>
                  <a:pt x="17979" y="30088"/>
                </a:cubicBezTo>
                <a:cubicBezTo>
                  <a:pt x="17960" y="30106"/>
                  <a:pt x="17949" y="30139"/>
                  <a:pt x="17928" y="30175"/>
                </a:cubicBezTo>
                <a:lnTo>
                  <a:pt x="17928" y="30175"/>
                </a:lnTo>
                <a:cubicBezTo>
                  <a:pt x="18499" y="29578"/>
                  <a:pt x="19059" y="28982"/>
                  <a:pt x="19646" y="28385"/>
                </a:cubicBezTo>
                <a:cubicBezTo>
                  <a:pt x="19729" y="28301"/>
                  <a:pt x="19813" y="28218"/>
                  <a:pt x="19897" y="28134"/>
                </a:cubicBezTo>
                <a:lnTo>
                  <a:pt x="19897" y="28134"/>
                </a:lnTo>
                <a:cubicBezTo>
                  <a:pt x="19872" y="28150"/>
                  <a:pt x="19852" y="28173"/>
                  <a:pt x="19824" y="28183"/>
                </a:cubicBezTo>
                <a:cubicBezTo>
                  <a:pt x="19824" y="28171"/>
                  <a:pt x="19812" y="28171"/>
                  <a:pt x="19800" y="28147"/>
                </a:cubicBezTo>
                <a:cubicBezTo>
                  <a:pt x="20003" y="27885"/>
                  <a:pt x="20229" y="27611"/>
                  <a:pt x="20443" y="27373"/>
                </a:cubicBezTo>
                <a:cubicBezTo>
                  <a:pt x="21705" y="25825"/>
                  <a:pt x="22860" y="24206"/>
                  <a:pt x="23848" y="22468"/>
                </a:cubicBezTo>
                <a:cubicBezTo>
                  <a:pt x="24622" y="21098"/>
                  <a:pt x="25277" y="19682"/>
                  <a:pt x="25658" y="18146"/>
                </a:cubicBezTo>
                <a:cubicBezTo>
                  <a:pt x="25682" y="18039"/>
                  <a:pt x="25706" y="17955"/>
                  <a:pt x="25765" y="17848"/>
                </a:cubicBezTo>
                <a:cubicBezTo>
                  <a:pt x="25765" y="17896"/>
                  <a:pt x="25801" y="17955"/>
                  <a:pt x="25801" y="18015"/>
                </a:cubicBezTo>
                <a:cubicBezTo>
                  <a:pt x="25742" y="18789"/>
                  <a:pt x="25694" y="19574"/>
                  <a:pt x="25587" y="20348"/>
                </a:cubicBezTo>
                <a:cubicBezTo>
                  <a:pt x="25480" y="21241"/>
                  <a:pt x="25289" y="22111"/>
                  <a:pt x="24860" y="22896"/>
                </a:cubicBezTo>
                <a:cubicBezTo>
                  <a:pt x="24537" y="23473"/>
                  <a:pt x="24103" y="23972"/>
                  <a:pt x="23643" y="24435"/>
                </a:cubicBezTo>
                <a:lnTo>
                  <a:pt x="23643" y="24435"/>
                </a:lnTo>
                <a:cubicBezTo>
                  <a:pt x="23691" y="24387"/>
                  <a:pt x="23740" y="24338"/>
                  <a:pt x="23789" y="24289"/>
                </a:cubicBezTo>
                <a:cubicBezTo>
                  <a:pt x="24527" y="23539"/>
                  <a:pt x="25134" y="22682"/>
                  <a:pt x="25396" y="21610"/>
                </a:cubicBezTo>
                <a:cubicBezTo>
                  <a:pt x="25670" y="20420"/>
                  <a:pt x="25813" y="19217"/>
                  <a:pt x="25837" y="18003"/>
                </a:cubicBezTo>
                <a:cubicBezTo>
                  <a:pt x="25844" y="17415"/>
                  <a:pt x="25839" y="16831"/>
                  <a:pt x="25831" y="16246"/>
                </a:cubicBezTo>
                <a:close/>
                <a:moveTo>
                  <a:pt x="25658" y="15217"/>
                </a:moveTo>
                <a:cubicBezTo>
                  <a:pt x="25682" y="15229"/>
                  <a:pt x="25706" y="15229"/>
                  <a:pt x="25718" y="15253"/>
                </a:cubicBezTo>
                <a:cubicBezTo>
                  <a:pt x="25706" y="15312"/>
                  <a:pt x="25706" y="15384"/>
                  <a:pt x="25694" y="15431"/>
                </a:cubicBezTo>
                <a:cubicBezTo>
                  <a:pt x="25420" y="16562"/>
                  <a:pt x="25003" y="17634"/>
                  <a:pt x="24527" y="18682"/>
                </a:cubicBezTo>
                <a:cubicBezTo>
                  <a:pt x="23396" y="21218"/>
                  <a:pt x="22015" y="23611"/>
                  <a:pt x="20527" y="25932"/>
                </a:cubicBezTo>
                <a:cubicBezTo>
                  <a:pt x="19634" y="27349"/>
                  <a:pt x="18681" y="28718"/>
                  <a:pt x="17764" y="30112"/>
                </a:cubicBezTo>
                <a:lnTo>
                  <a:pt x="17621" y="30290"/>
                </a:lnTo>
                <a:cubicBezTo>
                  <a:pt x="17610" y="30290"/>
                  <a:pt x="17598" y="30278"/>
                  <a:pt x="17586" y="30278"/>
                </a:cubicBezTo>
                <a:cubicBezTo>
                  <a:pt x="17610" y="30219"/>
                  <a:pt x="17621" y="30147"/>
                  <a:pt x="17657" y="30088"/>
                </a:cubicBezTo>
                <a:cubicBezTo>
                  <a:pt x="18133" y="29076"/>
                  <a:pt x="18598" y="28052"/>
                  <a:pt x="19110" y="27064"/>
                </a:cubicBezTo>
                <a:cubicBezTo>
                  <a:pt x="20491" y="24444"/>
                  <a:pt x="21932" y="21837"/>
                  <a:pt x="23360" y="19241"/>
                </a:cubicBezTo>
                <a:cubicBezTo>
                  <a:pt x="24075" y="17943"/>
                  <a:pt x="24813" y="16657"/>
                  <a:pt x="25563" y="15384"/>
                </a:cubicBezTo>
                <a:cubicBezTo>
                  <a:pt x="25587" y="15324"/>
                  <a:pt x="25634" y="15276"/>
                  <a:pt x="25658" y="15217"/>
                </a:cubicBezTo>
                <a:close/>
                <a:moveTo>
                  <a:pt x="4489" y="30100"/>
                </a:moveTo>
                <a:cubicBezTo>
                  <a:pt x="4751" y="30231"/>
                  <a:pt x="5013" y="30350"/>
                  <a:pt x="5287" y="30469"/>
                </a:cubicBezTo>
                <a:cubicBezTo>
                  <a:pt x="6596" y="31124"/>
                  <a:pt x="7835" y="31897"/>
                  <a:pt x="8906" y="32898"/>
                </a:cubicBezTo>
                <a:cubicBezTo>
                  <a:pt x="10001" y="33921"/>
                  <a:pt x="10835" y="35148"/>
                  <a:pt x="11347" y="36565"/>
                </a:cubicBezTo>
                <a:cubicBezTo>
                  <a:pt x="11668" y="37470"/>
                  <a:pt x="12014" y="38363"/>
                  <a:pt x="12335" y="39267"/>
                </a:cubicBezTo>
                <a:cubicBezTo>
                  <a:pt x="12383" y="39422"/>
                  <a:pt x="12442" y="39553"/>
                  <a:pt x="12490" y="39696"/>
                </a:cubicBezTo>
                <a:cubicBezTo>
                  <a:pt x="12478" y="39696"/>
                  <a:pt x="12454" y="39720"/>
                  <a:pt x="12442" y="39720"/>
                </a:cubicBezTo>
                <a:cubicBezTo>
                  <a:pt x="12371" y="39613"/>
                  <a:pt x="12311" y="39506"/>
                  <a:pt x="12252" y="39386"/>
                </a:cubicBezTo>
                <a:cubicBezTo>
                  <a:pt x="11180" y="37279"/>
                  <a:pt x="9882" y="35279"/>
                  <a:pt x="8311" y="33493"/>
                </a:cubicBezTo>
                <a:cubicBezTo>
                  <a:pt x="7227" y="32255"/>
                  <a:pt x="6013" y="31147"/>
                  <a:pt x="4620" y="30266"/>
                </a:cubicBezTo>
                <a:cubicBezTo>
                  <a:pt x="4560" y="30231"/>
                  <a:pt x="4513" y="30195"/>
                  <a:pt x="4453" y="30147"/>
                </a:cubicBezTo>
                <a:cubicBezTo>
                  <a:pt x="4465" y="30135"/>
                  <a:pt x="4465" y="30112"/>
                  <a:pt x="4489" y="30100"/>
                </a:cubicBezTo>
                <a:close/>
                <a:moveTo>
                  <a:pt x="1881" y="31600"/>
                </a:moveTo>
                <a:cubicBezTo>
                  <a:pt x="2084" y="31957"/>
                  <a:pt x="2286" y="32314"/>
                  <a:pt x="2524" y="32636"/>
                </a:cubicBezTo>
                <a:cubicBezTo>
                  <a:pt x="3227" y="33767"/>
                  <a:pt x="4108" y="34755"/>
                  <a:pt x="5048" y="35707"/>
                </a:cubicBezTo>
                <a:cubicBezTo>
                  <a:pt x="6572" y="37243"/>
                  <a:pt x="8239" y="38589"/>
                  <a:pt x="9990" y="39815"/>
                </a:cubicBezTo>
                <a:cubicBezTo>
                  <a:pt x="10061" y="39875"/>
                  <a:pt x="10121" y="39934"/>
                  <a:pt x="10180" y="40029"/>
                </a:cubicBezTo>
                <a:cubicBezTo>
                  <a:pt x="10156" y="40029"/>
                  <a:pt x="10121" y="40029"/>
                  <a:pt x="10109" y="40017"/>
                </a:cubicBezTo>
                <a:cubicBezTo>
                  <a:pt x="8549" y="39125"/>
                  <a:pt x="6989" y="38243"/>
                  <a:pt x="5441" y="37315"/>
                </a:cubicBezTo>
                <a:cubicBezTo>
                  <a:pt x="4739" y="36922"/>
                  <a:pt x="4084" y="36446"/>
                  <a:pt x="3608" y="35755"/>
                </a:cubicBezTo>
                <a:cubicBezTo>
                  <a:pt x="3143" y="35088"/>
                  <a:pt x="2786" y="34374"/>
                  <a:pt x="2501" y="33612"/>
                </a:cubicBezTo>
                <a:cubicBezTo>
                  <a:pt x="2262" y="33017"/>
                  <a:pt x="2072" y="32409"/>
                  <a:pt x="1870" y="31802"/>
                </a:cubicBezTo>
                <a:cubicBezTo>
                  <a:pt x="1846" y="31743"/>
                  <a:pt x="1846" y="31659"/>
                  <a:pt x="1834" y="31600"/>
                </a:cubicBezTo>
                <a:close/>
                <a:moveTo>
                  <a:pt x="1786" y="29076"/>
                </a:moveTo>
                <a:cubicBezTo>
                  <a:pt x="1917" y="29123"/>
                  <a:pt x="2036" y="29147"/>
                  <a:pt x="2179" y="29195"/>
                </a:cubicBezTo>
                <a:cubicBezTo>
                  <a:pt x="3989" y="29754"/>
                  <a:pt x="5477" y="30850"/>
                  <a:pt x="6846" y="32112"/>
                </a:cubicBezTo>
                <a:cubicBezTo>
                  <a:pt x="8311" y="33469"/>
                  <a:pt x="9525" y="35017"/>
                  <a:pt x="10597" y="36660"/>
                </a:cubicBezTo>
                <a:cubicBezTo>
                  <a:pt x="11454" y="37958"/>
                  <a:pt x="12180" y="39315"/>
                  <a:pt x="12835" y="40708"/>
                </a:cubicBezTo>
                <a:cubicBezTo>
                  <a:pt x="12907" y="40863"/>
                  <a:pt x="12978" y="41030"/>
                  <a:pt x="13049" y="41184"/>
                </a:cubicBezTo>
                <a:cubicBezTo>
                  <a:pt x="13038" y="41208"/>
                  <a:pt x="13026" y="41208"/>
                  <a:pt x="13014" y="41220"/>
                </a:cubicBezTo>
                <a:cubicBezTo>
                  <a:pt x="12883" y="41006"/>
                  <a:pt x="12752" y="40815"/>
                  <a:pt x="12597" y="40613"/>
                </a:cubicBezTo>
                <a:cubicBezTo>
                  <a:pt x="10883" y="37731"/>
                  <a:pt x="8870" y="35100"/>
                  <a:pt x="6477" y="32767"/>
                </a:cubicBezTo>
                <a:cubicBezTo>
                  <a:pt x="5096" y="31409"/>
                  <a:pt x="3608" y="30207"/>
                  <a:pt x="1917" y="29219"/>
                </a:cubicBezTo>
                <a:cubicBezTo>
                  <a:pt x="1858" y="29195"/>
                  <a:pt x="1822" y="29147"/>
                  <a:pt x="1786" y="29076"/>
                </a:cubicBezTo>
                <a:close/>
                <a:moveTo>
                  <a:pt x="1429" y="29040"/>
                </a:moveTo>
                <a:lnTo>
                  <a:pt x="1429" y="29040"/>
                </a:lnTo>
                <a:cubicBezTo>
                  <a:pt x="1489" y="29076"/>
                  <a:pt x="1536" y="29076"/>
                  <a:pt x="1584" y="29099"/>
                </a:cubicBezTo>
                <a:cubicBezTo>
                  <a:pt x="3013" y="29921"/>
                  <a:pt x="4334" y="30909"/>
                  <a:pt x="5572" y="32005"/>
                </a:cubicBezTo>
                <a:cubicBezTo>
                  <a:pt x="8085" y="34255"/>
                  <a:pt x="10180" y="36862"/>
                  <a:pt x="11990" y="39696"/>
                </a:cubicBezTo>
                <a:cubicBezTo>
                  <a:pt x="12311" y="40208"/>
                  <a:pt x="12609" y="40708"/>
                  <a:pt x="12919" y="41232"/>
                </a:cubicBezTo>
                <a:lnTo>
                  <a:pt x="13014" y="41411"/>
                </a:lnTo>
                <a:cubicBezTo>
                  <a:pt x="9370" y="37077"/>
                  <a:pt x="5358" y="33112"/>
                  <a:pt x="1429" y="29040"/>
                </a:cubicBezTo>
                <a:close/>
                <a:moveTo>
                  <a:pt x="1286" y="29385"/>
                </a:moveTo>
                <a:cubicBezTo>
                  <a:pt x="1369" y="29564"/>
                  <a:pt x="1465" y="29719"/>
                  <a:pt x="1536" y="29873"/>
                </a:cubicBezTo>
                <a:cubicBezTo>
                  <a:pt x="2310" y="31159"/>
                  <a:pt x="3227" y="32302"/>
                  <a:pt x="4215" y="33421"/>
                </a:cubicBezTo>
                <a:cubicBezTo>
                  <a:pt x="6680" y="36207"/>
                  <a:pt x="9406" y="38708"/>
                  <a:pt x="12216" y="41125"/>
                </a:cubicBezTo>
                <a:cubicBezTo>
                  <a:pt x="12359" y="41232"/>
                  <a:pt x="12478" y="41351"/>
                  <a:pt x="12609" y="41458"/>
                </a:cubicBezTo>
                <a:cubicBezTo>
                  <a:pt x="12597" y="41470"/>
                  <a:pt x="12597" y="41482"/>
                  <a:pt x="12573" y="41506"/>
                </a:cubicBezTo>
                <a:cubicBezTo>
                  <a:pt x="12538" y="41470"/>
                  <a:pt x="12478" y="41458"/>
                  <a:pt x="12430" y="41422"/>
                </a:cubicBezTo>
                <a:cubicBezTo>
                  <a:pt x="10668" y="40327"/>
                  <a:pt x="8989" y="39136"/>
                  <a:pt x="7394" y="37815"/>
                </a:cubicBezTo>
                <a:cubicBezTo>
                  <a:pt x="5894" y="36565"/>
                  <a:pt x="4477" y="35219"/>
                  <a:pt x="3286" y="33660"/>
                </a:cubicBezTo>
                <a:cubicBezTo>
                  <a:pt x="2620" y="32767"/>
                  <a:pt x="2000" y="31826"/>
                  <a:pt x="1608" y="30766"/>
                </a:cubicBezTo>
                <a:cubicBezTo>
                  <a:pt x="1465" y="30350"/>
                  <a:pt x="1369" y="29909"/>
                  <a:pt x="1250" y="29480"/>
                </a:cubicBezTo>
                <a:cubicBezTo>
                  <a:pt x="1250" y="29457"/>
                  <a:pt x="1274" y="29445"/>
                  <a:pt x="1286" y="29385"/>
                </a:cubicBezTo>
                <a:close/>
                <a:moveTo>
                  <a:pt x="1298" y="29064"/>
                </a:moveTo>
                <a:cubicBezTo>
                  <a:pt x="5299" y="33136"/>
                  <a:pt x="9347" y="37160"/>
                  <a:pt x="13002" y="41565"/>
                </a:cubicBezTo>
                <a:lnTo>
                  <a:pt x="12954" y="41601"/>
                </a:lnTo>
                <a:cubicBezTo>
                  <a:pt x="12907" y="41577"/>
                  <a:pt x="12847" y="41541"/>
                  <a:pt x="12799" y="41506"/>
                </a:cubicBezTo>
                <a:cubicBezTo>
                  <a:pt x="10597" y="39613"/>
                  <a:pt x="8430" y="37672"/>
                  <a:pt x="6394" y="35612"/>
                </a:cubicBezTo>
                <a:cubicBezTo>
                  <a:pt x="5060" y="34255"/>
                  <a:pt x="3775" y="32874"/>
                  <a:pt x="2655" y="31338"/>
                </a:cubicBezTo>
                <a:cubicBezTo>
                  <a:pt x="2155" y="30671"/>
                  <a:pt x="1739" y="29933"/>
                  <a:pt x="1298" y="29242"/>
                </a:cubicBezTo>
                <a:cubicBezTo>
                  <a:pt x="1274" y="29207"/>
                  <a:pt x="1250" y="29147"/>
                  <a:pt x="1238" y="29099"/>
                </a:cubicBezTo>
                <a:cubicBezTo>
                  <a:pt x="1250" y="29088"/>
                  <a:pt x="1286" y="29076"/>
                  <a:pt x="1298" y="29064"/>
                </a:cubicBezTo>
                <a:close/>
                <a:moveTo>
                  <a:pt x="25980" y="32683"/>
                </a:moveTo>
                <a:cubicBezTo>
                  <a:pt x="26051" y="33064"/>
                  <a:pt x="26123" y="33445"/>
                  <a:pt x="26194" y="33826"/>
                </a:cubicBezTo>
                <a:cubicBezTo>
                  <a:pt x="26373" y="34755"/>
                  <a:pt x="26492" y="35707"/>
                  <a:pt x="26480" y="36660"/>
                </a:cubicBezTo>
                <a:cubicBezTo>
                  <a:pt x="26480" y="37458"/>
                  <a:pt x="26289" y="38172"/>
                  <a:pt x="25944" y="38863"/>
                </a:cubicBezTo>
                <a:cubicBezTo>
                  <a:pt x="25265" y="40256"/>
                  <a:pt x="24444" y="41565"/>
                  <a:pt x="23634" y="42887"/>
                </a:cubicBezTo>
                <a:cubicBezTo>
                  <a:pt x="23396" y="43268"/>
                  <a:pt x="23182" y="43649"/>
                  <a:pt x="22944" y="44030"/>
                </a:cubicBezTo>
                <a:cubicBezTo>
                  <a:pt x="22908" y="44101"/>
                  <a:pt x="22860" y="44161"/>
                  <a:pt x="22825" y="44220"/>
                </a:cubicBezTo>
                <a:cubicBezTo>
                  <a:pt x="22801" y="44208"/>
                  <a:pt x="22789" y="44208"/>
                  <a:pt x="22777" y="44197"/>
                </a:cubicBezTo>
                <a:cubicBezTo>
                  <a:pt x="22825" y="44089"/>
                  <a:pt x="22860" y="43982"/>
                  <a:pt x="22896" y="43875"/>
                </a:cubicBezTo>
                <a:cubicBezTo>
                  <a:pt x="23932" y="41708"/>
                  <a:pt x="24801" y="39470"/>
                  <a:pt x="25384" y="37136"/>
                </a:cubicBezTo>
                <a:cubicBezTo>
                  <a:pt x="25646" y="35981"/>
                  <a:pt x="25861" y="34814"/>
                  <a:pt x="25896" y="33624"/>
                </a:cubicBezTo>
                <a:cubicBezTo>
                  <a:pt x="25920" y="33421"/>
                  <a:pt x="25896" y="33195"/>
                  <a:pt x="25896" y="32969"/>
                </a:cubicBezTo>
                <a:cubicBezTo>
                  <a:pt x="25896" y="32886"/>
                  <a:pt x="25920" y="32778"/>
                  <a:pt x="25920" y="32683"/>
                </a:cubicBezTo>
                <a:close/>
                <a:moveTo>
                  <a:pt x="22908" y="32731"/>
                </a:moveTo>
                <a:cubicBezTo>
                  <a:pt x="22920" y="32755"/>
                  <a:pt x="22944" y="32755"/>
                  <a:pt x="22955" y="32767"/>
                </a:cubicBezTo>
                <a:cubicBezTo>
                  <a:pt x="22908" y="32874"/>
                  <a:pt x="22848" y="32969"/>
                  <a:pt x="22801" y="33076"/>
                </a:cubicBezTo>
                <a:cubicBezTo>
                  <a:pt x="22086" y="34445"/>
                  <a:pt x="21610" y="35886"/>
                  <a:pt x="21289" y="37398"/>
                </a:cubicBezTo>
                <a:cubicBezTo>
                  <a:pt x="20991" y="38732"/>
                  <a:pt x="20800" y="40101"/>
                  <a:pt x="20741" y="41470"/>
                </a:cubicBezTo>
                <a:cubicBezTo>
                  <a:pt x="20693" y="42423"/>
                  <a:pt x="20693" y="43375"/>
                  <a:pt x="20681" y="44328"/>
                </a:cubicBezTo>
                <a:lnTo>
                  <a:pt x="20681" y="44982"/>
                </a:lnTo>
                <a:cubicBezTo>
                  <a:pt x="20646" y="44923"/>
                  <a:pt x="20622" y="44899"/>
                  <a:pt x="20622" y="44863"/>
                </a:cubicBezTo>
                <a:cubicBezTo>
                  <a:pt x="20408" y="43530"/>
                  <a:pt x="20146" y="42196"/>
                  <a:pt x="20003" y="40863"/>
                </a:cubicBezTo>
                <a:cubicBezTo>
                  <a:pt x="19812" y="38946"/>
                  <a:pt x="20348" y="37160"/>
                  <a:pt x="21193" y="35457"/>
                </a:cubicBezTo>
                <a:cubicBezTo>
                  <a:pt x="21646" y="34564"/>
                  <a:pt x="22193" y="33719"/>
                  <a:pt x="22777" y="32898"/>
                </a:cubicBezTo>
                <a:cubicBezTo>
                  <a:pt x="22825" y="32838"/>
                  <a:pt x="22860" y="32790"/>
                  <a:pt x="22908" y="32731"/>
                </a:cubicBezTo>
                <a:close/>
                <a:moveTo>
                  <a:pt x="24765" y="30540"/>
                </a:moveTo>
                <a:cubicBezTo>
                  <a:pt x="24753" y="30588"/>
                  <a:pt x="24741" y="30635"/>
                  <a:pt x="24730" y="30659"/>
                </a:cubicBezTo>
                <a:cubicBezTo>
                  <a:pt x="23872" y="32076"/>
                  <a:pt x="23253" y="33576"/>
                  <a:pt x="22729" y="35148"/>
                </a:cubicBezTo>
                <a:cubicBezTo>
                  <a:pt x="22098" y="36993"/>
                  <a:pt x="21670" y="38886"/>
                  <a:pt x="21396" y="40815"/>
                </a:cubicBezTo>
                <a:cubicBezTo>
                  <a:pt x="21170" y="42256"/>
                  <a:pt x="21039" y="43720"/>
                  <a:pt x="20979" y="45173"/>
                </a:cubicBezTo>
                <a:cubicBezTo>
                  <a:pt x="20955" y="45590"/>
                  <a:pt x="20955" y="46030"/>
                  <a:pt x="20943" y="46447"/>
                </a:cubicBezTo>
                <a:cubicBezTo>
                  <a:pt x="20943" y="46471"/>
                  <a:pt x="20931" y="46506"/>
                  <a:pt x="20931" y="46530"/>
                </a:cubicBezTo>
                <a:lnTo>
                  <a:pt x="20884" y="46530"/>
                </a:lnTo>
                <a:cubicBezTo>
                  <a:pt x="20872" y="46411"/>
                  <a:pt x="20836" y="46292"/>
                  <a:pt x="20836" y="46185"/>
                </a:cubicBezTo>
                <a:cubicBezTo>
                  <a:pt x="20812" y="44875"/>
                  <a:pt x="20717" y="43554"/>
                  <a:pt x="20765" y="42244"/>
                </a:cubicBezTo>
                <a:cubicBezTo>
                  <a:pt x="20836" y="39648"/>
                  <a:pt x="21241" y="37124"/>
                  <a:pt x="22158" y="34683"/>
                </a:cubicBezTo>
                <a:cubicBezTo>
                  <a:pt x="22551" y="33683"/>
                  <a:pt x="22991" y="32719"/>
                  <a:pt x="23634" y="31838"/>
                </a:cubicBezTo>
                <a:cubicBezTo>
                  <a:pt x="23944" y="31397"/>
                  <a:pt x="24337" y="31004"/>
                  <a:pt x="24682" y="30588"/>
                </a:cubicBezTo>
                <a:cubicBezTo>
                  <a:pt x="24694" y="30564"/>
                  <a:pt x="24730" y="30540"/>
                  <a:pt x="24765" y="30540"/>
                </a:cubicBezTo>
                <a:close/>
                <a:moveTo>
                  <a:pt x="25408" y="30552"/>
                </a:moveTo>
                <a:cubicBezTo>
                  <a:pt x="25456" y="30707"/>
                  <a:pt x="25503" y="30850"/>
                  <a:pt x="25539" y="30993"/>
                </a:cubicBezTo>
                <a:cubicBezTo>
                  <a:pt x="25884" y="32016"/>
                  <a:pt x="25896" y="33064"/>
                  <a:pt x="25813" y="34124"/>
                </a:cubicBezTo>
                <a:cubicBezTo>
                  <a:pt x="25599" y="36839"/>
                  <a:pt x="24753" y="39398"/>
                  <a:pt x="23706" y="41899"/>
                </a:cubicBezTo>
                <a:cubicBezTo>
                  <a:pt x="23075" y="43482"/>
                  <a:pt x="22324" y="44994"/>
                  <a:pt x="21503" y="46483"/>
                </a:cubicBezTo>
                <a:cubicBezTo>
                  <a:pt x="21491" y="46530"/>
                  <a:pt x="21467" y="46578"/>
                  <a:pt x="21431" y="46625"/>
                </a:cubicBezTo>
                <a:cubicBezTo>
                  <a:pt x="21420" y="46625"/>
                  <a:pt x="21408" y="46602"/>
                  <a:pt x="21396" y="46602"/>
                </a:cubicBezTo>
                <a:cubicBezTo>
                  <a:pt x="21408" y="46542"/>
                  <a:pt x="21420" y="46471"/>
                  <a:pt x="21431" y="46375"/>
                </a:cubicBezTo>
                <a:cubicBezTo>
                  <a:pt x="22074" y="44506"/>
                  <a:pt x="22729" y="42625"/>
                  <a:pt x="23336" y="40744"/>
                </a:cubicBezTo>
                <a:cubicBezTo>
                  <a:pt x="23932" y="38898"/>
                  <a:pt x="24432" y="37005"/>
                  <a:pt x="24813" y="35100"/>
                </a:cubicBezTo>
                <a:cubicBezTo>
                  <a:pt x="25075" y="33826"/>
                  <a:pt x="25289" y="32528"/>
                  <a:pt x="25337" y="31207"/>
                </a:cubicBezTo>
                <a:cubicBezTo>
                  <a:pt x="25349" y="31004"/>
                  <a:pt x="25349" y="30814"/>
                  <a:pt x="25361" y="30623"/>
                </a:cubicBezTo>
                <a:cubicBezTo>
                  <a:pt x="25361" y="30612"/>
                  <a:pt x="25372" y="30588"/>
                  <a:pt x="25408" y="30552"/>
                </a:cubicBezTo>
                <a:close/>
                <a:moveTo>
                  <a:pt x="25075" y="30290"/>
                </a:moveTo>
                <a:cubicBezTo>
                  <a:pt x="25063" y="30338"/>
                  <a:pt x="25075" y="30385"/>
                  <a:pt x="25063" y="30433"/>
                </a:cubicBezTo>
                <a:cubicBezTo>
                  <a:pt x="24515" y="32469"/>
                  <a:pt x="23944" y="34505"/>
                  <a:pt x="23408" y="36541"/>
                </a:cubicBezTo>
                <a:cubicBezTo>
                  <a:pt x="22991" y="38089"/>
                  <a:pt x="22598" y="39660"/>
                  <a:pt x="22241" y="41220"/>
                </a:cubicBezTo>
                <a:cubicBezTo>
                  <a:pt x="21848" y="42935"/>
                  <a:pt x="21503" y="44625"/>
                  <a:pt x="21158" y="46340"/>
                </a:cubicBezTo>
                <a:cubicBezTo>
                  <a:pt x="21122" y="46483"/>
                  <a:pt x="21110" y="46637"/>
                  <a:pt x="21074" y="46780"/>
                </a:cubicBezTo>
                <a:lnTo>
                  <a:pt x="21039" y="46780"/>
                </a:lnTo>
                <a:cubicBezTo>
                  <a:pt x="21039" y="46423"/>
                  <a:pt x="21015" y="46066"/>
                  <a:pt x="21039" y="45709"/>
                </a:cubicBezTo>
                <a:cubicBezTo>
                  <a:pt x="21098" y="44720"/>
                  <a:pt x="21158" y="43708"/>
                  <a:pt x="21241" y="42708"/>
                </a:cubicBezTo>
                <a:cubicBezTo>
                  <a:pt x="21360" y="41327"/>
                  <a:pt x="21586" y="39958"/>
                  <a:pt x="21884" y="38589"/>
                </a:cubicBezTo>
                <a:cubicBezTo>
                  <a:pt x="22301" y="36648"/>
                  <a:pt x="22836" y="34755"/>
                  <a:pt x="23658" y="32957"/>
                </a:cubicBezTo>
                <a:cubicBezTo>
                  <a:pt x="24039" y="32076"/>
                  <a:pt x="24515" y="31231"/>
                  <a:pt x="24968" y="30385"/>
                </a:cubicBezTo>
                <a:cubicBezTo>
                  <a:pt x="24991" y="30350"/>
                  <a:pt x="25027" y="30326"/>
                  <a:pt x="25075" y="30290"/>
                </a:cubicBezTo>
                <a:close/>
                <a:moveTo>
                  <a:pt x="25265" y="30254"/>
                </a:moveTo>
                <a:cubicBezTo>
                  <a:pt x="25277" y="30326"/>
                  <a:pt x="25289" y="30385"/>
                  <a:pt x="25289" y="30457"/>
                </a:cubicBezTo>
                <a:cubicBezTo>
                  <a:pt x="25325" y="31647"/>
                  <a:pt x="25182" y="32826"/>
                  <a:pt x="24980" y="33993"/>
                </a:cubicBezTo>
                <a:cubicBezTo>
                  <a:pt x="24551" y="36517"/>
                  <a:pt x="23896" y="38970"/>
                  <a:pt x="23098" y="41387"/>
                </a:cubicBezTo>
                <a:cubicBezTo>
                  <a:pt x="22527" y="43149"/>
                  <a:pt x="21896" y="44923"/>
                  <a:pt x="21289" y="46697"/>
                </a:cubicBezTo>
                <a:cubicBezTo>
                  <a:pt x="21253" y="46768"/>
                  <a:pt x="21229" y="46828"/>
                  <a:pt x="21193" y="46887"/>
                </a:cubicBezTo>
                <a:cubicBezTo>
                  <a:pt x="21170" y="46887"/>
                  <a:pt x="21158" y="46875"/>
                  <a:pt x="21122" y="46875"/>
                </a:cubicBezTo>
                <a:cubicBezTo>
                  <a:pt x="22134" y="41232"/>
                  <a:pt x="23694" y="35743"/>
                  <a:pt x="25182" y="30254"/>
                </a:cubicBezTo>
                <a:close/>
                <a:moveTo>
                  <a:pt x="6465" y="46173"/>
                </a:moveTo>
                <a:cubicBezTo>
                  <a:pt x="6751" y="46221"/>
                  <a:pt x="7025" y="46268"/>
                  <a:pt x="7334" y="46304"/>
                </a:cubicBezTo>
                <a:cubicBezTo>
                  <a:pt x="8406" y="46483"/>
                  <a:pt x="9466" y="46756"/>
                  <a:pt x="10490" y="47137"/>
                </a:cubicBezTo>
                <a:cubicBezTo>
                  <a:pt x="12323" y="47840"/>
                  <a:pt x="13823" y="48935"/>
                  <a:pt x="14990" y="50531"/>
                </a:cubicBezTo>
                <a:cubicBezTo>
                  <a:pt x="15586" y="51364"/>
                  <a:pt x="16228" y="52186"/>
                  <a:pt x="16836" y="53007"/>
                </a:cubicBezTo>
                <a:cubicBezTo>
                  <a:pt x="16848" y="53031"/>
                  <a:pt x="16859" y="53055"/>
                  <a:pt x="16848" y="53114"/>
                </a:cubicBezTo>
                <a:cubicBezTo>
                  <a:pt x="16764" y="53019"/>
                  <a:pt x="16669" y="52948"/>
                  <a:pt x="16586" y="52852"/>
                </a:cubicBezTo>
                <a:cubicBezTo>
                  <a:pt x="14776" y="50983"/>
                  <a:pt x="12799" y="49328"/>
                  <a:pt x="10549" y="48018"/>
                </a:cubicBezTo>
                <a:cubicBezTo>
                  <a:pt x="9323" y="47292"/>
                  <a:pt x="8025" y="46697"/>
                  <a:pt x="6644" y="46304"/>
                </a:cubicBezTo>
                <a:cubicBezTo>
                  <a:pt x="6561" y="46292"/>
                  <a:pt x="6501" y="46268"/>
                  <a:pt x="6453" y="46233"/>
                </a:cubicBezTo>
                <a:cubicBezTo>
                  <a:pt x="6453" y="46209"/>
                  <a:pt x="6465" y="46185"/>
                  <a:pt x="6465" y="46173"/>
                </a:cubicBezTo>
                <a:close/>
                <a:moveTo>
                  <a:pt x="4263" y="48304"/>
                </a:moveTo>
                <a:lnTo>
                  <a:pt x="4263" y="48304"/>
                </a:lnTo>
                <a:cubicBezTo>
                  <a:pt x="4334" y="48364"/>
                  <a:pt x="4394" y="48411"/>
                  <a:pt x="4453" y="48471"/>
                </a:cubicBezTo>
                <a:cubicBezTo>
                  <a:pt x="5525" y="49566"/>
                  <a:pt x="6787" y="50412"/>
                  <a:pt x="8132" y="51174"/>
                </a:cubicBezTo>
                <a:cubicBezTo>
                  <a:pt x="10144" y="52305"/>
                  <a:pt x="12252" y="53186"/>
                  <a:pt x="14443" y="53900"/>
                </a:cubicBezTo>
                <a:lnTo>
                  <a:pt x="14752" y="54031"/>
                </a:lnTo>
                <a:cubicBezTo>
                  <a:pt x="14752" y="54043"/>
                  <a:pt x="14740" y="54055"/>
                  <a:pt x="14740" y="54079"/>
                </a:cubicBezTo>
                <a:cubicBezTo>
                  <a:pt x="14431" y="53995"/>
                  <a:pt x="14097" y="53936"/>
                  <a:pt x="13788" y="53864"/>
                </a:cubicBezTo>
                <a:cubicBezTo>
                  <a:pt x="12680" y="53614"/>
                  <a:pt x="11585" y="53376"/>
                  <a:pt x="10478" y="53102"/>
                </a:cubicBezTo>
                <a:cubicBezTo>
                  <a:pt x="9799" y="52948"/>
                  <a:pt x="9132" y="52733"/>
                  <a:pt x="8454" y="52531"/>
                </a:cubicBezTo>
                <a:cubicBezTo>
                  <a:pt x="7668" y="52269"/>
                  <a:pt x="7025" y="51769"/>
                  <a:pt x="6465" y="51186"/>
                </a:cubicBezTo>
                <a:cubicBezTo>
                  <a:pt x="5632" y="50340"/>
                  <a:pt x="4929" y="49376"/>
                  <a:pt x="4275" y="48388"/>
                </a:cubicBezTo>
                <a:cubicBezTo>
                  <a:pt x="4275" y="48388"/>
                  <a:pt x="4275" y="48376"/>
                  <a:pt x="4263" y="48304"/>
                </a:cubicBezTo>
                <a:close/>
                <a:moveTo>
                  <a:pt x="3977" y="45947"/>
                </a:moveTo>
                <a:cubicBezTo>
                  <a:pt x="4798" y="45982"/>
                  <a:pt x="5596" y="46066"/>
                  <a:pt x="6394" y="46292"/>
                </a:cubicBezTo>
                <a:cubicBezTo>
                  <a:pt x="7620" y="46649"/>
                  <a:pt x="8811" y="47137"/>
                  <a:pt x="9942" y="47768"/>
                </a:cubicBezTo>
                <a:cubicBezTo>
                  <a:pt x="12264" y="49030"/>
                  <a:pt x="14288" y="50674"/>
                  <a:pt x="16133" y="52531"/>
                </a:cubicBezTo>
                <a:cubicBezTo>
                  <a:pt x="16621" y="53007"/>
                  <a:pt x="17086" y="53507"/>
                  <a:pt x="17550" y="54019"/>
                </a:cubicBezTo>
                <a:cubicBezTo>
                  <a:pt x="17645" y="54091"/>
                  <a:pt x="17705" y="54198"/>
                  <a:pt x="17776" y="54281"/>
                </a:cubicBezTo>
                <a:lnTo>
                  <a:pt x="17741" y="54317"/>
                </a:lnTo>
                <a:lnTo>
                  <a:pt x="17383" y="54007"/>
                </a:lnTo>
                <a:cubicBezTo>
                  <a:pt x="14669" y="51471"/>
                  <a:pt x="11668" y="49328"/>
                  <a:pt x="8311" y="47721"/>
                </a:cubicBezTo>
                <a:cubicBezTo>
                  <a:pt x="6799" y="47006"/>
                  <a:pt x="5263" y="46411"/>
                  <a:pt x="3632" y="46042"/>
                </a:cubicBezTo>
                <a:cubicBezTo>
                  <a:pt x="3620" y="46042"/>
                  <a:pt x="3608" y="46030"/>
                  <a:pt x="3596" y="46006"/>
                </a:cubicBezTo>
                <a:lnTo>
                  <a:pt x="3596" y="45971"/>
                </a:lnTo>
                <a:cubicBezTo>
                  <a:pt x="3727" y="45971"/>
                  <a:pt x="3858" y="45971"/>
                  <a:pt x="3977" y="45947"/>
                </a:cubicBezTo>
                <a:close/>
                <a:moveTo>
                  <a:pt x="3191" y="46006"/>
                </a:moveTo>
                <a:cubicBezTo>
                  <a:pt x="3394" y="46066"/>
                  <a:pt x="3608" y="46102"/>
                  <a:pt x="3798" y="46149"/>
                </a:cubicBezTo>
                <a:cubicBezTo>
                  <a:pt x="6311" y="46780"/>
                  <a:pt x="8656" y="47876"/>
                  <a:pt x="10871" y="49197"/>
                </a:cubicBezTo>
                <a:cubicBezTo>
                  <a:pt x="12883" y="50388"/>
                  <a:pt x="14752" y="51769"/>
                  <a:pt x="16514" y="53317"/>
                </a:cubicBezTo>
                <a:cubicBezTo>
                  <a:pt x="16907" y="53674"/>
                  <a:pt x="17312" y="54043"/>
                  <a:pt x="17717" y="54400"/>
                </a:cubicBezTo>
                <a:cubicBezTo>
                  <a:pt x="17764" y="54448"/>
                  <a:pt x="17800" y="54495"/>
                  <a:pt x="17836" y="54555"/>
                </a:cubicBezTo>
                <a:cubicBezTo>
                  <a:pt x="13097" y="51447"/>
                  <a:pt x="8108" y="48780"/>
                  <a:pt x="3155" y="46066"/>
                </a:cubicBezTo>
                <a:cubicBezTo>
                  <a:pt x="3179" y="46054"/>
                  <a:pt x="3179" y="46030"/>
                  <a:pt x="3191" y="46006"/>
                </a:cubicBezTo>
                <a:close/>
                <a:moveTo>
                  <a:pt x="3096" y="46411"/>
                </a:moveTo>
                <a:lnTo>
                  <a:pt x="3096" y="46411"/>
                </a:lnTo>
                <a:cubicBezTo>
                  <a:pt x="3179" y="46483"/>
                  <a:pt x="3215" y="46506"/>
                  <a:pt x="3263" y="46542"/>
                </a:cubicBezTo>
                <a:cubicBezTo>
                  <a:pt x="4406" y="47661"/>
                  <a:pt x="5727" y="48554"/>
                  <a:pt x="7096" y="49400"/>
                </a:cubicBezTo>
                <a:cubicBezTo>
                  <a:pt x="10061" y="51233"/>
                  <a:pt x="13169" y="52733"/>
                  <a:pt x="16324" y="54162"/>
                </a:cubicBezTo>
                <a:cubicBezTo>
                  <a:pt x="16657" y="54317"/>
                  <a:pt x="16979" y="54448"/>
                  <a:pt x="17312" y="54603"/>
                </a:cubicBezTo>
                <a:cubicBezTo>
                  <a:pt x="17371" y="54626"/>
                  <a:pt x="17419" y="54662"/>
                  <a:pt x="17467" y="54686"/>
                </a:cubicBezTo>
                <a:cubicBezTo>
                  <a:pt x="17467" y="54698"/>
                  <a:pt x="17443" y="54722"/>
                  <a:pt x="17443" y="54734"/>
                </a:cubicBezTo>
                <a:cubicBezTo>
                  <a:pt x="17205" y="54662"/>
                  <a:pt x="16955" y="54603"/>
                  <a:pt x="16705" y="54519"/>
                </a:cubicBezTo>
                <a:cubicBezTo>
                  <a:pt x="14383" y="53853"/>
                  <a:pt x="12121" y="53055"/>
                  <a:pt x="9942" y="52019"/>
                </a:cubicBezTo>
                <a:cubicBezTo>
                  <a:pt x="8347" y="51281"/>
                  <a:pt x="6834" y="50400"/>
                  <a:pt x="5465" y="49281"/>
                </a:cubicBezTo>
                <a:cubicBezTo>
                  <a:pt x="4810" y="48745"/>
                  <a:pt x="4203" y="48173"/>
                  <a:pt x="3703" y="47471"/>
                </a:cubicBezTo>
                <a:cubicBezTo>
                  <a:pt x="3501" y="47173"/>
                  <a:pt x="3334" y="46864"/>
                  <a:pt x="3143" y="46542"/>
                </a:cubicBezTo>
                <a:cubicBezTo>
                  <a:pt x="3132" y="46518"/>
                  <a:pt x="3132" y="46483"/>
                  <a:pt x="3096" y="46411"/>
                </a:cubicBezTo>
                <a:close/>
                <a:moveTo>
                  <a:pt x="3036" y="46102"/>
                </a:moveTo>
                <a:cubicBezTo>
                  <a:pt x="5751" y="47554"/>
                  <a:pt x="8442" y="49030"/>
                  <a:pt x="11109" y="50578"/>
                </a:cubicBezTo>
                <a:cubicBezTo>
                  <a:pt x="13395" y="51888"/>
                  <a:pt x="15681" y="53198"/>
                  <a:pt x="17836" y="54698"/>
                </a:cubicBezTo>
                <a:cubicBezTo>
                  <a:pt x="17824" y="54722"/>
                  <a:pt x="17824" y="54734"/>
                  <a:pt x="17800" y="54745"/>
                </a:cubicBezTo>
                <a:cubicBezTo>
                  <a:pt x="17776" y="54734"/>
                  <a:pt x="17729" y="54734"/>
                  <a:pt x="17705" y="54722"/>
                </a:cubicBezTo>
                <a:cubicBezTo>
                  <a:pt x="15681" y="53769"/>
                  <a:pt x="13633" y="52840"/>
                  <a:pt x="11633" y="51840"/>
                </a:cubicBezTo>
                <a:cubicBezTo>
                  <a:pt x="9525" y="50805"/>
                  <a:pt x="7489" y="49662"/>
                  <a:pt x="5572" y="48316"/>
                </a:cubicBezTo>
                <a:cubicBezTo>
                  <a:pt x="4691" y="47709"/>
                  <a:pt x="3846" y="47054"/>
                  <a:pt x="3096" y="46280"/>
                </a:cubicBezTo>
                <a:cubicBezTo>
                  <a:pt x="3060" y="46233"/>
                  <a:pt x="3024" y="46209"/>
                  <a:pt x="3001" y="46161"/>
                </a:cubicBezTo>
                <a:cubicBezTo>
                  <a:pt x="3013" y="46125"/>
                  <a:pt x="3024" y="46113"/>
                  <a:pt x="3036" y="46102"/>
                </a:cubicBezTo>
                <a:close/>
                <a:moveTo>
                  <a:pt x="19396" y="1"/>
                </a:moveTo>
                <a:cubicBezTo>
                  <a:pt x="19336" y="60"/>
                  <a:pt x="19288" y="96"/>
                  <a:pt x="19241" y="144"/>
                </a:cubicBezTo>
                <a:cubicBezTo>
                  <a:pt x="18562" y="882"/>
                  <a:pt x="17860" y="1608"/>
                  <a:pt x="17205" y="2382"/>
                </a:cubicBezTo>
                <a:cubicBezTo>
                  <a:pt x="16050" y="3739"/>
                  <a:pt x="15074" y="5216"/>
                  <a:pt x="14407" y="6882"/>
                </a:cubicBezTo>
                <a:cubicBezTo>
                  <a:pt x="13883" y="8216"/>
                  <a:pt x="13585" y="9609"/>
                  <a:pt x="13740" y="11038"/>
                </a:cubicBezTo>
                <a:cubicBezTo>
                  <a:pt x="13907" y="12717"/>
                  <a:pt x="14157" y="14383"/>
                  <a:pt x="14347" y="16062"/>
                </a:cubicBezTo>
                <a:cubicBezTo>
                  <a:pt x="14419" y="16717"/>
                  <a:pt x="14478" y="17384"/>
                  <a:pt x="14478" y="18039"/>
                </a:cubicBezTo>
                <a:cubicBezTo>
                  <a:pt x="14502" y="18848"/>
                  <a:pt x="14419" y="19634"/>
                  <a:pt x="14407" y="20444"/>
                </a:cubicBezTo>
                <a:cubicBezTo>
                  <a:pt x="14395" y="21456"/>
                  <a:pt x="14395" y="22468"/>
                  <a:pt x="14395" y="23480"/>
                </a:cubicBezTo>
                <a:cubicBezTo>
                  <a:pt x="14395" y="24194"/>
                  <a:pt x="14395" y="24885"/>
                  <a:pt x="14419" y="25599"/>
                </a:cubicBezTo>
                <a:cubicBezTo>
                  <a:pt x="14466" y="26778"/>
                  <a:pt x="14526" y="27945"/>
                  <a:pt x="14573" y="29111"/>
                </a:cubicBezTo>
                <a:cubicBezTo>
                  <a:pt x="14573" y="29171"/>
                  <a:pt x="14562" y="29230"/>
                  <a:pt x="14562" y="29290"/>
                </a:cubicBezTo>
                <a:lnTo>
                  <a:pt x="14514" y="29290"/>
                </a:lnTo>
                <a:cubicBezTo>
                  <a:pt x="14466" y="29219"/>
                  <a:pt x="14443" y="29135"/>
                  <a:pt x="14407" y="29040"/>
                </a:cubicBezTo>
                <a:cubicBezTo>
                  <a:pt x="13966" y="27956"/>
                  <a:pt x="13383" y="26933"/>
                  <a:pt x="12799" y="25921"/>
                </a:cubicBezTo>
                <a:cubicBezTo>
                  <a:pt x="12573" y="25528"/>
                  <a:pt x="12323" y="25170"/>
                  <a:pt x="12145" y="24766"/>
                </a:cubicBezTo>
                <a:cubicBezTo>
                  <a:pt x="11847" y="24087"/>
                  <a:pt x="11597" y="23384"/>
                  <a:pt x="11359" y="22682"/>
                </a:cubicBezTo>
                <a:cubicBezTo>
                  <a:pt x="11002" y="21658"/>
                  <a:pt x="10668" y="20634"/>
                  <a:pt x="10335" y="19610"/>
                </a:cubicBezTo>
                <a:cubicBezTo>
                  <a:pt x="10049" y="18777"/>
                  <a:pt x="9751" y="17943"/>
                  <a:pt x="9287" y="17181"/>
                </a:cubicBezTo>
                <a:cubicBezTo>
                  <a:pt x="8370" y="15681"/>
                  <a:pt x="7084" y="14526"/>
                  <a:pt x="5632" y="13574"/>
                </a:cubicBezTo>
                <a:cubicBezTo>
                  <a:pt x="4132" y="12609"/>
                  <a:pt x="2501" y="11883"/>
                  <a:pt x="822" y="11252"/>
                </a:cubicBezTo>
                <a:cubicBezTo>
                  <a:pt x="572" y="11157"/>
                  <a:pt x="298" y="11073"/>
                  <a:pt x="0" y="10978"/>
                </a:cubicBezTo>
                <a:lnTo>
                  <a:pt x="0" y="10978"/>
                </a:lnTo>
                <a:cubicBezTo>
                  <a:pt x="24" y="11097"/>
                  <a:pt x="24" y="11181"/>
                  <a:pt x="36" y="11276"/>
                </a:cubicBezTo>
                <a:cubicBezTo>
                  <a:pt x="155" y="11883"/>
                  <a:pt x="286" y="12478"/>
                  <a:pt x="417" y="13086"/>
                </a:cubicBezTo>
                <a:cubicBezTo>
                  <a:pt x="738" y="14455"/>
                  <a:pt x="1131" y="15800"/>
                  <a:pt x="1727" y="17074"/>
                </a:cubicBezTo>
                <a:cubicBezTo>
                  <a:pt x="2131" y="17943"/>
                  <a:pt x="2655" y="18729"/>
                  <a:pt x="3453" y="19265"/>
                </a:cubicBezTo>
                <a:cubicBezTo>
                  <a:pt x="4429" y="19908"/>
                  <a:pt x="5382" y="20539"/>
                  <a:pt x="6358" y="21158"/>
                </a:cubicBezTo>
                <a:cubicBezTo>
                  <a:pt x="8001" y="22170"/>
                  <a:pt x="9680" y="23075"/>
                  <a:pt x="11252" y="24170"/>
                </a:cubicBezTo>
                <a:cubicBezTo>
                  <a:pt x="11597" y="24397"/>
                  <a:pt x="11942" y="24635"/>
                  <a:pt x="12168" y="24992"/>
                </a:cubicBezTo>
                <a:cubicBezTo>
                  <a:pt x="12883" y="26135"/>
                  <a:pt x="13561" y="27314"/>
                  <a:pt x="14133" y="28552"/>
                </a:cubicBezTo>
                <a:cubicBezTo>
                  <a:pt x="14407" y="29171"/>
                  <a:pt x="14669" y="29814"/>
                  <a:pt x="14669" y="30516"/>
                </a:cubicBezTo>
                <a:cubicBezTo>
                  <a:pt x="14669" y="30838"/>
                  <a:pt x="14704" y="31183"/>
                  <a:pt x="14740" y="31516"/>
                </a:cubicBezTo>
                <a:cubicBezTo>
                  <a:pt x="14859" y="32671"/>
                  <a:pt x="14943" y="33850"/>
                  <a:pt x="15109" y="35005"/>
                </a:cubicBezTo>
                <a:cubicBezTo>
                  <a:pt x="15335" y="36636"/>
                  <a:pt x="15574" y="38255"/>
                  <a:pt x="15836" y="39863"/>
                </a:cubicBezTo>
                <a:cubicBezTo>
                  <a:pt x="16014" y="40958"/>
                  <a:pt x="16252" y="42065"/>
                  <a:pt x="16514" y="43149"/>
                </a:cubicBezTo>
                <a:cubicBezTo>
                  <a:pt x="16895" y="44851"/>
                  <a:pt x="17348" y="46542"/>
                  <a:pt x="17895" y="48197"/>
                </a:cubicBezTo>
                <a:cubicBezTo>
                  <a:pt x="17943" y="48316"/>
                  <a:pt x="17955" y="48423"/>
                  <a:pt x="18002" y="48566"/>
                </a:cubicBezTo>
                <a:cubicBezTo>
                  <a:pt x="17955" y="48519"/>
                  <a:pt x="17943" y="48519"/>
                  <a:pt x="17919" y="48507"/>
                </a:cubicBezTo>
                <a:cubicBezTo>
                  <a:pt x="17860" y="48388"/>
                  <a:pt x="17788" y="48280"/>
                  <a:pt x="17729" y="48161"/>
                </a:cubicBezTo>
                <a:cubicBezTo>
                  <a:pt x="16776" y="46542"/>
                  <a:pt x="15693" y="45030"/>
                  <a:pt x="14562" y="43542"/>
                </a:cubicBezTo>
                <a:cubicBezTo>
                  <a:pt x="13990" y="42804"/>
                  <a:pt x="13442" y="42065"/>
                  <a:pt x="13133" y="41172"/>
                </a:cubicBezTo>
                <a:cubicBezTo>
                  <a:pt x="12942" y="40589"/>
                  <a:pt x="12716" y="40041"/>
                  <a:pt x="12502" y="39470"/>
                </a:cubicBezTo>
                <a:cubicBezTo>
                  <a:pt x="12133" y="38458"/>
                  <a:pt x="11764" y="37434"/>
                  <a:pt x="11395" y="36422"/>
                </a:cubicBezTo>
                <a:cubicBezTo>
                  <a:pt x="10990" y="35350"/>
                  <a:pt x="10406" y="34386"/>
                  <a:pt x="9644" y="33517"/>
                </a:cubicBezTo>
                <a:cubicBezTo>
                  <a:pt x="8608" y="32362"/>
                  <a:pt x="7358" y="31469"/>
                  <a:pt x="5989" y="30743"/>
                </a:cubicBezTo>
                <a:cubicBezTo>
                  <a:pt x="4501" y="29933"/>
                  <a:pt x="2941" y="29326"/>
                  <a:pt x="1310" y="28814"/>
                </a:cubicBezTo>
                <a:cubicBezTo>
                  <a:pt x="1227" y="28790"/>
                  <a:pt x="1155" y="28778"/>
                  <a:pt x="1048" y="28742"/>
                </a:cubicBezTo>
                <a:lnTo>
                  <a:pt x="1048" y="28742"/>
                </a:lnTo>
                <a:cubicBezTo>
                  <a:pt x="1060" y="28849"/>
                  <a:pt x="1072" y="28921"/>
                  <a:pt x="1096" y="28992"/>
                </a:cubicBezTo>
                <a:cubicBezTo>
                  <a:pt x="1286" y="29778"/>
                  <a:pt x="1465" y="30552"/>
                  <a:pt x="1667" y="31314"/>
                </a:cubicBezTo>
                <a:cubicBezTo>
                  <a:pt x="2000" y="32540"/>
                  <a:pt x="2417" y="33719"/>
                  <a:pt x="2977" y="34838"/>
                </a:cubicBezTo>
                <a:cubicBezTo>
                  <a:pt x="3370" y="35624"/>
                  <a:pt x="3846" y="36338"/>
                  <a:pt x="4584" y="36827"/>
                </a:cubicBezTo>
                <a:cubicBezTo>
                  <a:pt x="5572" y="37446"/>
                  <a:pt x="6549" y="38065"/>
                  <a:pt x="7549" y="38660"/>
                </a:cubicBezTo>
                <a:cubicBezTo>
                  <a:pt x="9263" y="39648"/>
                  <a:pt x="10990" y="40637"/>
                  <a:pt x="12704" y="41637"/>
                </a:cubicBezTo>
                <a:cubicBezTo>
                  <a:pt x="13014" y="41815"/>
                  <a:pt x="13323" y="42042"/>
                  <a:pt x="13538" y="42315"/>
                </a:cubicBezTo>
                <a:cubicBezTo>
                  <a:pt x="14395" y="43435"/>
                  <a:pt x="15228" y="44554"/>
                  <a:pt x="16026" y="45697"/>
                </a:cubicBezTo>
                <a:cubicBezTo>
                  <a:pt x="17086" y="47185"/>
                  <a:pt x="18086" y="48685"/>
                  <a:pt x="18693" y="50447"/>
                </a:cubicBezTo>
                <a:cubicBezTo>
                  <a:pt x="19145" y="51709"/>
                  <a:pt x="19681" y="52924"/>
                  <a:pt x="20229" y="54150"/>
                </a:cubicBezTo>
                <a:cubicBezTo>
                  <a:pt x="20955" y="55805"/>
                  <a:pt x="21824" y="57377"/>
                  <a:pt x="22813" y="58877"/>
                </a:cubicBezTo>
                <a:lnTo>
                  <a:pt x="22908" y="59056"/>
                </a:lnTo>
                <a:cubicBezTo>
                  <a:pt x="22836" y="59056"/>
                  <a:pt x="22789" y="59020"/>
                  <a:pt x="22753" y="58984"/>
                </a:cubicBezTo>
                <a:cubicBezTo>
                  <a:pt x="21717" y="57853"/>
                  <a:pt x="20598" y="56793"/>
                  <a:pt x="19407" y="55829"/>
                </a:cubicBezTo>
                <a:cubicBezTo>
                  <a:pt x="18800" y="55329"/>
                  <a:pt x="18264" y="54757"/>
                  <a:pt x="17788" y="54138"/>
                </a:cubicBezTo>
                <a:cubicBezTo>
                  <a:pt x="16895" y="52971"/>
                  <a:pt x="16026" y="51793"/>
                  <a:pt x="15157" y="50626"/>
                </a:cubicBezTo>
                <a:cubicBezTo>
                  <a:pt x="14347" y="49554"/>
                  <a:pt x="13442" y="48614"/>
                  <a:pt x="12276" y="47923"/>
                </a:cubicBezTo>
                <a:cubicBezTo>
                  <a:pt x="10644" y="46947"/>
                  <a:pt x="8858" y="46423"/>
                  <a:pt x="6977" y="46173"/>
                </a:cubicBezTo>
                <a:cubicBezTo>
                  <a:pt x="5953" y="46042"/>
                  <a:pt x="4918" y="45959"/>
                  <a:pt x="3882" y="45887"/>
                </a:cubicBezTo>
                <a:cubicBezTo>
                  <a:pt x="3759" y="45879"/>
                  <a:pt x="3634" y="45877"/>
                  <a:pt x="3509" y="45877"/>
                </a:cubicBezTo>
                <a:cubicBezTo>
                  <a:pt x="3257" y="45877"/>
                  <a:pt x="3001" y="45887"/>
                  <a:pt x="2739" y="45887"/>
                </a:cubicBezTo>
                <a:cubicBezTo>
                  <a:pt x="2774" y="45947"/>
                  <a:pt x="2786" y="46006"/>
                  <a:pt x="2810" y="46054"/>
                </a:cubicBezTo>
                <a:cubicBezTo>
                  <a:pt x="3644" y="47578"/>
                  <a:pt x="4560" y="49042"/>
                  <a:pt x="5668" y="50388"/>
                </a:cubicBezTo>
                <a:cubicBezTo>
                  <a:pt x="6096" y="50876"/>
                  <a:pt x="6561" y="51340"/>
                  <a:pt x="7049" y="51781"/>
                </a:cubicBezTo>
                <a:cubicBezTo>
                  <a:pt x="7727" y="52424"/>
                  <a:pt x="8608" y="52674"/>
                  <a:pt x="9478" y="52900"/>
                </a:cubicBezTo>
                <a:cubicBezTo>
                  <a:pt x="11252" y="53341"/>
                  <a:pt x="13038" y="53733"/>
                  <a:pt x="14812" y="54150"/>
                </a:cubicBezTo>
                <a:cubicBezTo>
                  <a:pt x="15812" y="54388"/>
                  <a:pt x="16800" y="54638"/>
                  <a:pt x="17788" y="54912"/>
                </a:cubicBezTo>
                <a:cubicBezTo>
                  <a:pt x="18074" y="54996"/>
                  <a:pt x="18383" y="55103"/>
                  <a:pt x="18622" y="55293"/>
                </a:cubicBezTo>
                <a:cubicBezTo>
                  <a:pt x="20765" y="57008"/>
                  <a:pt x="22729" y="58889"/>
                  <a:pt x="24372" y="61115"/>
                </a:cubicBezTo>
                <a:cubicBezTo>
                  <a:pt x="25992" y="63354"/>
                  <a:pt x="27956" y="65259"/>
                  <a:pt x="30206" y="66878"/>
                </a:cubicBezTo>
                <a:cubicBezTo>
                  <a:pt x="30718" y="67247"/>
                  <a:pt x="31278" y="67604"/>
                  <a:pt x="31814" y="67961"/>
                </a:cubicBezTo>
                <a:cubicBezTo>
                  <a:pt x="31873" y="67961"/>
                  <a:pt x="31909" y="67961"/>
                  <a:pt x="31945" y="67926"/>
                </a:cubicBezTo>
                <a:cubicBezTo>
                  <a:pt x="31909" y="67902"/>
                  <a:pt x="31873" y="67878"/>
                  <a:pt x="31838" y="67854"/>
                </a:cubicBezTo>
                <a:cubicBezTo>
                  <a:pt x="29992" y="66735"/>
                  <a:pt x="28325" y="65390"/>
                  <a:pt x="26813" y="63842"/>
                </a:cubicBezTo>
                <a:cubicBezTo>
                  <a:pt x="25277" y="62294"/>
                  <a:pt x="23956" y="60591"/>
                  <a:pt x="22777" y="58758"/>
                </a:cubicBezTo>
                <a:cubicBezTo>
                  <a:pt x="22384" y="58186"/>
                  <a:pt x="22051" y="57591"/>
                  <a:pt x="21824" y="56936"/>
                </a:cubicBezTo>
                <a:cubicBezTo>
                  <a:pt x="21348" y="55543"/>
                  <a:pt x="21122" y="54114"/>
                  <a:pt x="21015" y="52662"/>
                </a:cubicBezTo>
                <a:cubicBezTo>
                  <a:pt x="20920" y="51162"/>
                  <a:pt x="20896" y="49673"/>
                  <a:pt x="20991" y="48161"/>
                </a:cubicBezTo>
                <a:cubicBezTo>
                  <a:pt x="21003" y="47828"/>
                  <a:pt x="21062" y="47506"/>
                  <a:pt x="21217" y="47209"/>
                </a:cubicBezTo>
                <a:cubicBezTo>
                  <a:pt x="21527" y="46602"/>
                  <a:pt x="21824" y="45994"/>
                  <a:pt x="22170" y="45411"/>
                </a:cubicBezTo>
                <a:cubicBezTo>
                  <a:pt x="23063" y="43911"/>
                  <a:pt x="23979" y="42423"/>
                  <a:pt x="24872" y="40922"/>
                </a:cubicBezTo>
                <a:cubicBezTo>
                  <a:pt x="25230" y="40327"/>
                  <a:pt x="25539" y="39696"/>
                  <a:pt x="25884" y="39089"/>
                </a:cubicBezTo>
                <a:cubicBezTo>
                  <a:pt x="26492" y="38017"/>
                  <a:pt x="26635" y="36874"/>
                  <a:pt x="26527" y="35684"/>
                </a:cubicBezTo>
                <a:cubicBezTo>
                  <a:pt x="26373" y="33921"/>
                  <a:pt x="25968" y="32207"/>
                  <a:pt x="25480" y="30528"/>
                </a:cubicBezTo>
                <a:cubicBezTo>
                  <a:pt x="25420" y="30290"/>
                  <a:pt x="25349" y="30076"/>
                  <a:pt x="25265" y="29802"/>
                </a:cubicBezTo>
                <a:cubicBezTo>
                  <a:pt x="25182" y="29861"/>
                  <a:pt x="25134" y="29909"/>
                  <a:pt x="25099" y="29957"/>
                </a:cubicBezTo>
                <a:cubicBezTo>
                  <a:pt x="24682" y="30409"/>
                  <a:pt x="24253" y="30874"/>
                  <a:pt x="23848" y="31350"/>
                </a:cubicBezTo>
                <a:cubicBezTo>
                  <a:pt x="22694" y="32731"/>
                  <a:pt x="21670" y="34172"/>
                  <a:pt x="20908" y="35815"/>
                </a:cubicBezTo>
                <a:cubicBezTo>
                  <a:pt x="20074" y="37612"/>
                  <a:pt x="19681" y="39494"/>
                  <a:pt x="19991" y="41482"/>
                </a:cubicBezTo>
                <a:cubicBezTo>
                  <a:pt x="20193" y="42887"/>
                  <a:pt x="20455" y="44280"/>
                  <a:pt x="20658" y="45685"/>
                </a:cubicBezTo>
                <a:cubicBezTo>
                  <a:pt x="20789" y="46542"/>
                  <a:pt x="20943" y="47387"/>
                  <a:pt x="20896" y="48268"/>
                </a:cubicBezTo>
                <a:cubicBezTo>
                  <a:pt x="20824" y="49828"/>
                  <a:pt x="20824" y="51400"/>
                  <a:pt x="20967" y="52960"/>
                </a:cubicBezTo>
                <a:cubicBezTo>
                  <a:pt x="21074" y="54091"/>
                  <a:pt x="21241" y="55222"/>
                  <a:pt x="21562" y="56317"/>
                </a:cubicBezTo>
                <a:cubicBezTo>
                  <a:pt x="21634" y="56520"/>
                  <a:pt x="21693" y="56722"/>
                  <a:pt x="21753" y="56912"/>
                </a:cubicBezTo>
                <a:cubicBezTo>
                  <a:pt x="21729" y="56936"/>
                  <a:pt x="21705" y="56948"/>
                  <a:pt x="21693" y="56960"/>
                </a:cubicBezTo>
                <a:cubicBezTo>
                  <a:pt x="21693" y="56936"/>
                  <a:pt x="21670" y="56901"/>
                  <a:pt x="21658" y="56877"/>
                </a:cubicBezTo>
                <a:cubicBezTo>
                  <a:pt x="21253" y="56103"/>
                  <a:pt x="20860" y="55329"/>
                  <a:pt x="20467" y="54555"/>
                </a:cubicBezTo>
                <a:cubicBezTo>
                  <a:pt x="19824" y="53245"/>
                  <a:pt x="19253" y="51900"/>
                  <a:pt x="18764" y="50519"/>
                </a:cubicBezTo>
                <a:cubicBezTo>
                  <a:pt x="18288" y="49150"/>
                  <a:pt x="17812" y="47780"/>
                  <a:pt x="17419" y="46375"/>
                </a:cubicBezTo>
                <a:cubicBezTo>
                  <a:pt x="17026" y="45066"/>
                  <a:pt x="16729" y="43744"/>
                  <a:pt x="16419" y="42423"/>
                </a:cubicBezTo>
                <a:cubicBezTo>
                  <a:pt x="16205" y="41541"/>
                  <a:pt x="16026" y="40649"/>
                  <a:pt x="15907" y="39744"/>
                </a:cubicBezTo>
                <a:cubicBezTo>
                  <a:pt x="15764" y="38565"/>
                  <a:pt x="15847" y="37374"/>
                  <a:pt x="16014" y="36196"/>
                </a:cubicBezTo>
                <a:cubicBezTo>
                  <a:pt x="16205" y="34791"/>
                  <a:pt x="16502" y="33398"/>
                  <a:pt x="16907" y="32028"/>
                </a:cubicBezTo>
                <a:cubicBezTo>
                  <a:pt x="17074" y="31469"/>
                  <a:pt x="17217" y="30897"/>
                  <a:pt x="17657" y="30457"/>
                </a:cubicBezTo>
                <a:cubicBezTo>
                  <a:pt x="17739" y="30372"/>
                  <a:pt x="17820" y="30288"/>
                  <a:pt x="17901" y="30203"/>
                </a:cubicBezTo>
                <a:lnTo>
                  <a:pt x="17901" y="30203"/>
                </a:lnTo>
                <a:cubicBezTo>
                  <a:pt x="17903" y="30205"/>
                  <a:pt x="17905" y="30206"/>
                  <a:pt x="17907" y="30207"/>
                </a:cubicBezTo>
                <a:cubicBezTo>
                  <a:pt x="17915" y="30196"/>
                  <a:pt x="17922" y="30185"/>
                  <a:pt x="17928" y="30175"/>
                </a:cubicBezTo>
                <a:lnTo>
                  <a:pt x="17928" y="30175"/>
                </a:lnTo>
                <a:cubicBezTo>
                  <a:pt x="17919" y="30185"/>
                  <a:pt x="17910" y="30194"/>
                  <a:pt x="17901" y="30203"/>
                </a:cubicBezTo>
                <a:lnTo>
                  <a:pt x="17901" y="30203"/>
                </a:lnTo>
                <a:cubicBezTo>
                  <a:pt x="17879" y="30191"/>
                  <a:pt x="17859" y="30170"/>
                  <a:pt x="17848" y="30159"/>
                </a:cubicBezTo>
                <a:cubicBezTo>
                  <a:pt x="17883" y="30088"/>
                  <a:pt x="17919" y="30016"/>
                  <a:pt x="17979" y="29921"/>
                </a:cubicBezTo>
                <a:cubicBezTo>
                  <a:pt x="19515" y="27730"/>
                  <a:pt x="20955" y="25504"/>
                  <a:pt x="22301" y="23194"/>
                </a:cubicBezTo>
                <a:cubicBezTo>
                  <a:pt x="23348" y="21360"/>
                  <a:pt x="24349" y="19503"/>
                  <a:pt x="25111" y="17527"/>
                </a:cubicBezTo>
                <a:cubicBezTo>
                  <a:pt x="25349" y="16931"/>
                  <a:pt x="25515" y="16300"/>
                  <a:pt x="25706" y="15693"/>
                </a:cubicBezTo>
                <a:cubicBezTo>
                  <a:pt x="25706" y="15657"/>
                  <a:pt x="25718" y="15645"/>
                  <a:pt x="25730" y="15622"/>
                </a:cubicBezTo>
                <a:lnTo>
                  <a:pt x="25777" y="15622"/>
                </a:lnTo>
                <a:cubicBezTo>
                  <a:pt x="25777" y="15693"/>
                  <a:pt x="25813" y="15765"/>
                  <a:pt x="25813" y="15836"/>
                </a:cubicBezTo>
                <a:cubicBezTo>
                  <a:pt x="25823" y="15964"/>
                  <a:pt x="25828" y="16090"/>
                  <a:pt x="25830" y="16217"/>
                </a:cubicBezTo>
                <a:lnTo>
                  <a:pt x="25830" y="16217"/>
                </a:lnTo>
                <a:cubicBezTo>
                  <a:pt x="25825" y="15805"/>
                  <a:pt x="25818" y="15393"/>
                  <a:pt x="25813" y="14979"/>
                </a:cubicBezTo>
                <a:cubicBezTo>
                  <a:pt x="25813" y="14931"/>
                  <a:pt x="25789" y="14883"/>
                  <a:pt x="25777" y="14812"/>
                </a:cubicBezTo>
                <a:cubicBezTo>
                  <a:pt x="25706" y="14860"/>
                  <a:pt x="25646" y="14883"/>
                  <a:pt x="25599" y="14919"/>
                </a:cubicBezTo>
                <a:cubicBezTo>
                  <a:pt x="24825" y="15455"/>
                  <a:pt x="24039" y="15979"/>
                  <a:pt x="23277" y="16538"/>
                </a:cubicBezTo>
                <a:cubicBezTo>
                  <a:pt x="21943" y="17539"/>
                  <a:pt x="20717" y="18670"/>
                  <a:pt x="19717" y="20003"/>
                </a:cubicBezTo>
                <a:cubicBezTo>
                  <a:pt x="18681" y="21408"/>
                  <a:pt x="17967" y="22944"/>
                  <a:pt x="17788" y="24694"/>
                </a:cubicBezTo>
                <a:cubicBezTo>
                  <a:pt x="17621" y="26313"/>
                  <a:pt x="17491" y="27945"/>
                  <a:pt x="17324" y="29564"/>
                </a:cubicBezTo>
                <a:cubicBezTo>
                  <a:pt x="17264" y="30278"/>
                  <a:pt x="17157" y="30981"/>
                  <a:pt x="16955" y="31671"/>
                </a:cubicBezTo>
                <a:cubicBezTo>
                  <a:pt x="16252" y="33969"/>
                  <a:pt x="15776" y="36303"/>
                  <a:pt x="15776" y="38720"/>
                </a:cubicBezTo>
                <a:cubicBezTo>
                  <a:pt x="15776" y="38791"/>
                  <a:pt x="15764" y="38851"/>
                  <a:pt x="15764" y="38922"/>
                </a:cubicBezTo>
                <a:lnTo>
                  <a:pt x="15716" y="38922"/>
                </a:lnTo>
                <a:lnTo>
                  <a:pt x="15633" y="38339"/>
                </a:lnTo>
                <a:cubicBezTo>
                  <a:pt x="15490" y="37434"/>
                  <a:pt x="15335" y="36529"/>
                  <a:pt x="15228" y="35624"/>
                </a:cubicBezTo>
                <a:cubicBezTo>
                  <a:pt x="15062" y="34338"/>
                  <a:pt x="14931" y="33040"/>
                  <a:pt x="14812" y="31766"/>
                </a:cubicBezTo>
                <a:cubicBezTo>
                  <a:pt x="14716" y="30754"/>
                  <a:pt x="14645" y="29742"/>
                  <a:pt x="14585" y="28730"/>
                </a:cubicBezTo>
                <a:cubicBezTo>
                  <a:pt x="14538" y="28004"/>
                  <a:pt x="14514" y="27266"/>
                  <a:pt x="14502" y="26540"/>
                </a:cubicBezTo>
                <a:cubicBezTo>
                  <a:pt x="14466" y="25182"/>
                  <a:pt x="14443" y="23837"/>
                  <a:pt x="14443" y="22480"/>
                </a:cubicBezTo>
                <a:cubicBezTo>
                  <a:pt x="14454" y="21122"/>
                  <a:pt x="14514" y="19765"/>
                  <a:pt x="14526" y="18420"/>
                </a:cubicBezTo>
                <a:cubicBezTo>
                  <a:pt x="14526" y="17920"/>
                  <a:pt x="14621" y="17443"/>
                  <a:pt x="14871" y="17015"/>
                </a:cubicBezTo>
                <a:cubicBezTo>
                  <a:pt x="15074" y="16657"/>
                  <a:pt x="15252" y="16288"/>
                  <a:pt x="15478" y="15943"/>
                </a:cubicBezTo>
                <a:cubicBezTo>
                  <a:pt x="16121" y="14943"/>
                  <a:pt x="16776" y="13955"/>
                  <a:pt x="17419" y="12955"/>
                </a:cubicBezTo>
                <a:cubicBezTo>
                  <a:pt x="18169" y="11752"/>
                  <a:pt x="18931" y="10538"/>
                  <a:pt x="19681" y="9335"/>
                </a:cubicBezTo>
                <a:cubicBezTo>
                  <a:pt x="20122" y="8609"/>
                  <a:pt x="20431" y="7835"/>
                  <a:pt x="20455" y="6966"/>
                </a:cubicBezTo>
                <a:cubicBezTo>
                  <a:pt x="20467" y="6335"/>
                  <a:pt x="20455" y="5692"/>
                  <a:pt x="20408" y="5049"/>
                </a:cubicBezTo>
                <a:cubicBezTo>
                  <a:pt x="20288" y="3394"/>
                  <a:pt x="19896" y="1775"/>
                  <a:pt x="19467" y="179"/>
                </a:cubicBezTo>
                <a:cubicBezTo>
                  <a:pt x="19455" y="144"/>
                  <a:pt x="19419" y="84"/>
                  <a:pt x="19396" y="1"/>
                </a:cubicBezTo>
                <a:close/>
              </a:path>
            </a:pathLst>
          </a:cu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4161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80"/>
        <p:cNvGrpSpPr/>
        <p:nvPr/>
      </p:nvGrpSpPr>
      <p:grpSpPr>
        <a:xfrm>
          <a:off x="0" y="0"/>
          <a:ext cx="0" cy="0"/>
          <a:chOff x="0" y="0"/>
          <a:chExt cx="0" cy="0"/>
        </a:xfrm>
      </p:grpSpPr>
      <p:sp>
        <p:nvSpPr>
          <p:cNvPr id="481" name="Google Shape;481;p24"/>
          <p:cNvSpPr/>
          <p:nvPr/>
        </p:nvSpPr>
        <p:spPr>
          <a:xfrm flipH="1">
            <a:off x="-180373" y="5914665"/>
            <a:ext cx="3268673" cy="949392"/>
          </a:xfrm>
          <a:custGeom>
            <a:avLst/>
            <a:gdLst/>
            <a:ahLst/>
            <a:cxnLst/>
            <a:rect l="l" t="t" r="r" b="b"/>
            <a:pathLst>
              <a:path w="65778" h="14329" extrusionOk="0">
                <a:moveTo>
                  <a:pt x="56016" y="0"/>
                </a:moveTo>
                <a:cubicBezTo>
                  <a:pt x="53480" y="0"/>
                  <a:pt x="50984" y="636"/>
                  <a:pt x="48725" y="1836"/>
                </a:cubicBezTo>
                <a:cubicBezTo>
                  <a:pt x="45585" y="3464"/>
                  <a:pt x="43056" y="5343"/>
                  <a:pt x="39436" y="5343"/>
                </a:cubicBezTo>
                <a:cubicBezTo>
                  <a:pt x="39272" y="5343"/>
                  <a:pt x="39106" y="5339"/>
                  <a:pt x="38938" y="5331"/>
                </a:cubicBezTo>
                <a:cubicBezTo>
                  <a:pt x="34986" y="5149"/>
                  <a:pt x="31491" y="3477"/>
                  <a:pt x="27691" y="2444"/>
                </a:cubicBezTo>
                <a:cubicBezTo>
                  <a:pt x="25311" y="1802"/>
                  <a:pt x="22789" y="1407"/>
                  <a:pt x="20283" y="1407"/>
                </a:cubicBezTo>
                <a:cubicBezTo>
                  <a:pt x="17095" y="1407"/>
                  <a:pt x="13934" y="2046"/>
                  <a:pt x="11126" y="3629"/>
                </a:cubicBezTo>
                <a:cubicBezTo>
                  <a:pt x="8998" y="4845"/>
                  <a:pt x="6445" y="6243"/>
                  <a:pt x="4682" y="7915"/>
                </a:cubicBezTo>
                <a:cubicBezTo>
                  <a:pt x="2706" y="9769"/>
                  <a:pt x="1429" y="12140"/>
                  <a:pt x="1" y="14328"/>
                </a:cubicBezTo>
                <a:lnTo>
                  <a:pt x="64166" y="14207"/>
                </a:lnTo>
                <a:cubicBezTo>
                  <a:pt x="64440" y="11289"/>
                  <a:pt x="65321" y="8736"/>
                  <a:pt x="65686" y="5818"/>
                </a:cubicBezTo>
                <a:cubicBezTo>
                  <a:pt x="65777" y="4967"/>
                  <a:pt x="65747" y="3751"/>
                  <a:pt x="65017" y="2991"/>
                </a:cubicBezTo>
                <a:cubicBezTo>
                  <a:pt x="64288" y="2778"/>
                  <a:pt x="63771" y="2140"/>
                  <a:pt x="63163" y="1714"/>
                </a:cubicBezTo>
                <a:cubicBezTo>
                  <a:pt x="61674" y="802"/>
                  <a:pt x="59911" y="438"/>
                  <a:pt x="58239" y="164"/>
                </a:cubicBezTo>
                <a:cubicBezTo>
                  <a:pt x="57498" y="54"/>
                  <a:pt x="56755" y="0"/>
                  <a:pt x="56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4"/>
          <p:cNvSpPr/>
          <p:nvPr/>
        </p:nvSpPr>
        <p:spPr>
          <a:xfrm rot="-825550">
            <a:off x="242935" y="2879105"/>
            <a:ext cx="1570110" cy="4453815"/>
          </a:xfrm>
          <a:custGeom>
            <a:avLst/>
            <a:gdLst/>
            <a:ahLst/>
            <a:cxnLst/>
            <a:rect l="l" t="t" r="r" b="b"/>
            <a:pathLst>
              <a:path w="31945" h="67962" extrusionOk="0">
                <a:moveTo>
                  <a:pt x="20003" y="2882"/>
                </a:moveTo>
                <a:cubicBezTo>
                  <a:pt x="20038" y="2953"/>
                  <a:pt x="20062" y="3049"/>
                  <a:pt x="20086" y="3120"/>
                </a:cubicBezTo>
                <a:cubicBezTo>
                  <a:pt x="20253" y="4251"/>
                  <a:pt x="20419" y="5394"/>
                  <a:pt x="20419" y="6561"/>
                </a:cubicBezTo>
                <a:cubicBezTo>
                  <a:pt x="20419" y="7609"/>
                  <a:pt x="20122" y="8585"/>
                  <a:pt x="19562" y="9478"/>
                </a:cubicBezTo>
                <a:cubicBezTo>
                  <a:pt x="18610" y="10978"/>
                  <a:pt x="17657" y="12478"/>
                  <a:pt x="16705" y="13967"/>
                </a:cubicBezTo>
                <a:cubicBezTo>
                  <a:pt x="16621" y="14086"/>
                  <a:pt x="16538" y="14205"/>
                  <a:pt x="16467" y="14324"/>
                </a:cubicBezTo>
                <a:cubicBezTo>
                  <a:pt x="16455" y="14312"/>
                  <a:pt x="16431" y="14312"/>
                  <a:pt x="16419" y="14288"/>
                </a:cubicBezTo>
                <a:lnTo>
                  <a:pt x="17169" y="12800"/>
                </a:lnTo>
                <a:cubicBezTo>
                  <a:pt x="18133" y="10823"/>
                  <a:pt x="18931" y="8787"/>
                  <a:pt x="19467" y="6644"/>
                </a:cubicBezTo>
                <a:cubicBezTo>
                  <a:pt x="19765" y="5454"/>
                  <a:pt x="19967" y="4263"/>
                  <a:pt x="19967" y="3049"/>
                </a:cubicBezTo>
                <a:cubicBezTo>
                  <a:pt x="19967" y="3001"/>
                  <a:pt x="19967" y="2941"/>
                  <a:pt x="20003" y="2882"/>
                </a:cubicBezTo>
                <a:close/>
                <a:moveTo>
                  <a:pt x="16967" y="2811"/>
                </a:moveTo>
                <a:cubicBezTo>
                  <a:pt x="16979" y="2822"/>
                  <a:pt x="17002" y="2822"/>
                  <a:pt x="17014" y="2834"/>
                </a:cubicBezTo>
                <a:cubicBezTo>
                  <a:pt x="16895" y="3072"/>
                  <a:pt x="16764" y="3299"/>
                  <a:pt x="16621" y="3501"/>
                </a:cubicBezTo>
                <a:cubicBezTo>
                  <a:pt x="15907" y="4870"/>
                  <a:pt x="15407" y="6347"/>
                  <a:pt x="15050" y="7847"/>
                </a:cubicBezTo>
                <a:cubicBezTo>
                  <a:pt x="14752" y="9085"/>
                  <a:pt x="14538" y="10323"/>
                  <a:pt x="14454" y="11585"/>
                </a:cubicBezTo>
                <a:cubicBezTo>
                  <a:pt x="14383" y="12693"/>
                  <a:pt x="14383" y="13800"/>
                  <a:pt x="14335" y="14907"/>
                </a:cubicBezTo>
                <a:cubicBezTo>
                  <a:pt x="14335" y="14955"/>
                  <a:pt x="14335" y="14991"/>
                  <a:pt x="14288" y="15038"/>
                </a:cubicBezTo>
                <a:cubicBezTo>
                  <a:pt x="14264" y="14931"/>
                  <a:pt x="14216" y="14836"/>
                  <a:pt x="14204" y="14729"/>
                </a:cubicBezTo>
                <a:cubicBezTo>
                  <a:pt x="14085" y="13800"/>
                  <a:pt x="13990" y="12871"/>
                  <a:pt x="13859" y="11943"/>
                </a:cubicBezTo>
                <a:cubicBezTo>
                  <a:pt x="13597" y="10050"/>
                  <a:pt x="13859" y="8252"/>
                  <a:pt x="14633" y="6513"/>
                </a:cubicBezTo>
                <a:cubicBezTo>
                  <a:pt x="15216" y="5227"/>
                  <a:pt x="15978" y="4073"/>
                  <a:pt x="16824" y="2965"/>
                </a:cubicBezTo>
                <a:cubicBezTo>
                  <a:pt x="16871" y="2906"/>
                  <a:pt x="16931" y="2870"/>
                  <a:pt x="16967" y="2811"/>
                </a:cubicBezTo>
                <a:close/>
                <a:moveTo>
                  <a:pt x="25830" y="16217"/>
                </a:moveTo>
                <a:lnTo>
                  <a:pt x="25830" y="16217"/>
                </a:lnTo>
                <a:cubicBezTo>
                  <a:pt x="25830" y="16227"/>
                  <a:pt x="25831" y="16236"/>
                  <a:pt x="25831" y="16246"/>
                </a:cubicBezTo>
                <a:lnTo>
                  <a:pt x="25831" y="16246"/>
                </a:lnTo>
                <a:cubicBezTo>
                  <a:pt x="25831" y="16236"/>
                  <a:pt x="25830" y="16227"/>
                  <a:pt x="25830" y="16217"/>
                </a:cubicBezTo>
                <a:close/>
                <a:moveTo>
                  <a:pt x="18872" y="667"/>
                </a:moveTo>
                <a:lnTo>
                  <a:pt x="18907" y="691"/>
                </a:lnTo>
                <a:cubicBezTo>
                  <a:pt x="18693" y="1048"/>
                  <a:pt x="18479" y="1417"/>
                  <a:pt x="18253" y="1775"/>
                </a:cubicBezTo>
                <a:cubicBezTo>
                  <a:pt x="17586" y="2965"/>
                  <a:pt x="17050" y="4204"/>
                  <a:pt x="16586" y="5489"/>
                </a:cubicBezTo>
                <a:cubicBezTo>
                  <a:pt x="16121" y="6740"/>
                  <a:pt x="15764" y="8014"/>
                  <a:pt x="15466" y="9311"/>
                </a:cubicBezTo>
                <a:cubicBezTo>
                  <a:pt x="15157" y="10692"/>
                  <a:pt x="14907" y="12074"/>
                  <a:pt x="14752" y="13490"/>
                </a:cubicBezTo>
                <a:cubicBezTo>
                  <a:pt x="14669" y="14395"/>
                  <a:pt x="14609" y="15324"/>
                  <a:pt x="14526" y="16229"/>
                </a:cubicBezTo>
                <a:cubicBezTo>
                  <a:pt x="14526" y="16336"/>
                  <a:pt x="14514" y="16419"/>
                  <a:pt x="14454" y="16526"/>
                </a:cubicBezTo>
                <a:cubicBezTo>
                  <a:pt x="14443" y="16348"/>
                  <a:pt x="14407" y="16181"/>
                  <a:pt x="14407" y="16026"/>
                </a:cubicBezTo>
                <a:cubicBezTo>
                  <a:pt x="14407" y="14836"/>
                  <a:pt x="14395" y="13645"/>
                  <a:pt x="14454" y="12455"/>
                </a:cubicBezTo>
                <a:cubicBezTo>
                  <a:pt x="14573" y="10442"/>
                  <a:pt x="14883" y="8478"/>
                  <a:pt x="15478" y="6537"/>
                </a:cubicBezTo>
                <a:cubicBezTo>
                  <a:pt x="15883" y="5251"/>
                  <a:pt x="16407" y="4013"/>
                  <a:pt x="17086" y="2834"/>
                </a:cubicBezTo>
                <a:cubicBezTo>
                  <a:pt x="17550" y="2049"/>
                  <a:pt x="18157" y="1358"/>
                  <a:pt x="18800" y="703"/>
                </a:cubicBezTo>
                <a:cubicBezTo>
                  <a:pt x="18836" y="691"/>
                  <a:pt x="18848" y="679"/>
                  <a:pt x="18872" y="667"/>
                </a:cubicBezTo>
                <a:close/>
                <a:moveTo>
                  <a:pt x="19526" y="751"/>
                </a:moveTo>
                <a:cubicBezTo>
                  <a:pt x="19574" y="882"/>
                  <a:pt x="19610" y="1025"/>
                  <a:pt x="19646" y="1156"/>
                </a:cubicBezTo>
                <a:cubicBezTo>
                  <a:pt x="19967" y="2239"/>
                  <a:pt x="19931" y="3346"/>
                  <a:pt x="19800" y="4454"/>
                </a:cubicBezTo>
                <a:cubicBezTo>
                  <a:pt x="19550" y="6585"/>
                  <a:pt x="18895" y="8597"/>
                  <a:pt x="18086" y="10561"/>
                </a:cubicBezTo>
                <a:cubicBezTo>
                  <a:pt x="17240" y="12609"/>
                  <a:pt x="16228" y="14598"/>
                  <a:pt x="15097" y="16515"/>
                </a:cubicBezTo>
                <a:lnTo>
                  <a:pt x="15002" y="16646"/>
                </a:lnTo>
                <a:cubicBezTo>
                  <a:pt x="14990" y="16646"/>
                  <a:pt x="14978" y="16634"/>
                  <a:pt x="14966" y="16634"/>
                </a:cubicBezTo>
                <a:lnTo>
                  <a:pt x="15097" y="16276"/>
                </a:lnTo>
                <a:cubicBezTo>
                  <a:pt x="16228" y="13490"/>
                  <a:pt x="17252" y="10681"/>
                  <a:pt x="18122" y="7787"/>
                </a:cubicBezTo>
                <a:cubicBezTo>
                  <a:pt x="18622" y="6085"/>
                  <a:pt x="19074" y="4358"/>
                  <a:pt x="19324" y="2584"/>
                </a:cubicBezTo>
                <a:cubicBezTo>
                  <a:pt x="19407" y="2037"/>
                  <a:pt x="19431" y="1477"/>
                  <a:pt x="19467" y="929"/>
                </a:cubicBezTo>
                <a:cubicBezTo>
                  <a:pt x="19467" y="870"/>
                  <a:pt x="19491" y="810"/>
                  <a:pt x="19491" y="751"/>
                </a:cubicBezTo>
                <a:close/>
                <a:moveTo>
                  <a:pt x="19193" y="441"/>
                </a:moveTo>
                <a:cubicBezTo>
                  <a:pt x="19205" y="453"/>
                  <a:pt x="19217" y="453"/>
                  <a:pt x="19229" y="465"/>
                </a:cubicBezTo>
                <a:cubicBezTo>
                  <a:pt x="17562" y="5859"/>
                  <a:pt x="15836" y="11240"/>
                  <a:pt x="14609" y="16765"/>
                </a:cubicBezTo>
                <a:cubicBezTo>
                  <a:pt x="14609" y="16646"/>
                  <a:pt x="14585" y="16526"/>
                  <a:pt x="14609" y="16407"/>
                </a:cubicBezTo>
                <a:cubicBezTo>
                  <a:pt x="14740" y="15026"/>
                  <a:pt x="14835" y="13645"/>
                  <a:pt x="15026" y="12252"/>
                </a:cubicBezTo>
                <a:cubicBezTo>
                  <a:pt x="15216" y="10681"/>
                  <a:pt x="15574" y="9133"/>
                  <a:pt x="16002" y="7597"/>
                </a:cubicBezTo>
                <a:cubicBezTo>
                  <a:pt x="16586" y="5561"/>
                  <a:pt x="17324" y="3596"/>
                  <a:pt x="18372" y="1739"/>
                </a:cubicBezTo>
                <a:cubicBezTo>
                  <a:pt x="18598" y="1346"/>
                  <a:pt x="18836" y="977"/>
                  <a:pt x="19074" y="584"/>
                </a:cubicBezTo>
                <a:cubicBezTo>
                  <a:pt x="19110" y="525"/>
                  <a:pt x="19145" y="489"/>
                  <a:pt x="19193" y="441"/>
                </a:cubicBezTo>
                <a:close/>
                <a:moveTo>
                  <a:pt x="19336" y="405"/>
                </a:moveTo>
                <a:cubicBezTo>
                  <a:pt x="19348" y="429"/>
                  <a:pt x="19384" y="429"/>
                  <a:pt x="19396" y="429"/>
                </a:cubicBezTo>
                <a:cubicBezTo>
                  <a:pt x="19396" y="489"/>
                  <a:pt x="19407" y="560"/>
                  <a:pt x="19407" y="620"/>
                </a:cubicBezTo>
                <a:cubicBezTo>
                  <a:pt x="19396" y="1798"/>
                  <a:pt x="19217" y="2965"/>
                  <a:pt x="18979" y="4132"/>
                </a:cubicBezTo>
                <a:cubicBezTo>
                  <a:pt x="18300" y="7406"/>
                  <a:pt x="17217" y="10550"/>
                  <a:pt x="16050" y="13669"/>
                </a:cubicBezTo>
                <a:cubicBezTo>
                  <a:pt x="15657" y="14717"/>
                  <a:pt x="15240" y="15741"/>
                  <a:pt x="14835" y="16765"/>
                </a:cubicBezTo>
                <a:cubicBezTo>
                  <a:pt x="14812" y="16812"/>
                  <a:pt x="14800" y="16860"/>
                  <a:pt x="14764" y="16896"/>
                </a:cubicBezTo>
                <a:cubicBezTo>
                  <a:pt x="14752" y="16896"/>
                  <a:pt x="14740" y="16884"/>
                  <a:pt x="14728" y="16884"/>
                </a:cubicBezTo>
                <a:cubicBezTo>
                  <a:pt x="14728" y="16836"/>
                  <a:pt x="14704" y="16800"/>
                  <a:pt x="14740" y="16753"/>
                </a:cubicBezTo>
                <a:cubicBezTo>
                  <a:pt x="15085" y="15312"/>
                  <a:pt x="15395" y="13848"/>
                  <a:pt x="15776" y="12419"/>
                </a:cubicBezTo>
                <a:cubicBezTo>
                  <a:pt x="16395" y="10157"/>
                  <a:pt x="17050" y="7894"/>
                  <a:pt x="17717" y="5644"/>
                </a:cubicBezTo>
                <a:cubicBezTo>
                  <a:pt x="18193" y="4037"/>
                  <a:pt x="18717" y="2453"/>
                  <a:pt x="19205" y="846"/>
                </a:cubicBezTo>
                <a:cubicBezTo>
                  <a:pt x="19253" y="691"/>
                  <a:pt x="19288" y="560"/>
                  <a:pt x="19336" y="405"/>
                </a:cubicBezTo>
                <a:close/>
                <a:moveTo>
                  <a:pt x="3394" y="12431"/>
                </a:moveTo>
                <a:cubicBezTo>
                  <a:pt x="3679" y="12586"/>
                  <a:pt x="3953" y="12717"/>
                  <a:pt x="4215" y="12859"/>
                </a:cubicBezTo>
                <a:cubicBezTo>
                  <a:pt x="5596" y="13609"/>
                  <a:pt x="6894" y="14491"/>
                  <a:pt x="7977" y="15634"/>
                </a:cubicBezTo>
                <a:cubicBezTo>
                  <a:pt x="8942" y="16657"/>
                  <a:pt x="9656" y="17848"/>
                  <a:pt x="10097" y="19205"/>
                </a:cubicBezTo>
                <a:lnTo>
                  <a:pt x="10990" y="21837"/>
                </a:lnTo>
                <a:cubicBezTo>
                  <a:pt x="11049" y="21991"/>
                  <a:pt x="11085" y="22146"/>
                  <a:pt x="11133" y="22313"/>
                </a:cubicBezTo>
                <a:cubicBezTo>
                  <a:pt x="11121" y="22313"/>
                  <a:pt x="11109" y="22325"/>
                  <a:pt x="11085" y="22325"/>
                </a:cubicBezTo>
                <a:cubicBezTo>
                  <a:pt x="10906" y="21991"/>
                  <a:pt x="10752" y="21634"/>
                  <a:pt x="10573" y="21289"/>
                </a:cubicBezTo>
                <a:cubicBezTo>
                  <a:pt x="9287" y="18741"/>
                  <a:pt x="7727" y="16396"/>
                  <a:pt x="5668" y="14383"/>
                </a:cubicBezTo>
                <a:cubicBezTo>
                  <a:pt x="5001" y="13729"/>
                  <a:pt x="4310" y="13133"/>
                  <a:pt x="3524" y="12609"/>
                </a:cubicBezTo>
                <a:cubicBezTo>
                  <a:pt x="3477" y="12574"/>
                  <a:pt x="3429" y="12526"/>
                  <a:pt x="3370" y="12478"/>
                </a:cubicBezTo>
                <a:cubicBezTo>
                  <a:pt x="3382" y="12466"/>
                  <a:pt x="3382" y="12455"/>
                  <a:pt x="3394" y="12431"/>
                </a:cubicBezTo>
                <a:close/>
                <a:moveTo>
                  <a:pt x="762" y="13848"/>
                </a:moveTo>
                <a:cubicBezTo>
                  <a:pt x="798" y="13943"/>
                  <a:pt x="834" y="14026"/>
                  <a:pt x="881" y="14098"/>
                </a:cubicBezTo>
                <a:cubicBezTo>
                  <a:pt x="1643" y="15574"/>
                  <a:pt x="2655" y="16872"/>
                  <a:pt x="3786" y="18074"/>
                </a:cubicBezTo>
                <a:cubicBezTo>
                  <a:pt x="5299" y="19694"/>
                  <a:pt x="6989" y="21110"/>
                  <a:pt x="8751" y="22432"/>
                </a:cubicBezTo>
                <a:cubicBezTo>
                  <a:pt x="8811" y="22480"/>
                  <a:pt x="8858" y="22527"/>
                  <a:pt x="8906" y="22599"/>
                </a:cubicBezTo>
                <a:cubicBezTo>
                  <a:pt x="8799" y="22539"/>
                  <a:pt x="8692" y="22492"/>
                  <a:pt x="8585" y="22432"/>
                </a:cubicBezTo>
                <a:cubicBezTo>
                  <a:pt x="7061" y="21479"/>
                  <a:pt x="5525" y="20563"/>
                  <a:pt x="4013" y="19598"/>
                </a:cubicBezTo>
                <a:cubicBezTo>
                  <a:pt x="3370" y="19193"/>
                  <a:pt x="2786" y="18729"/>
                  <a:pt x="2370" y="18086"/>
                </a:cubicBezTo>
                <a:cubicBezTo>
                  <a:pt x="2000" y="17515"/>
                  <a:pt x="1703" y="16896"/>
                  <a:pt x="1465" y="16265"/>
                </a:cubicBezTo>
                <a:cubicBezTo>
                  <a:pt x="1215" y="15562"/>
                  <a:pt x="988" y="14848"/>
                  <a:pt x="750" y="14133"/>
                </a:cubicBezTo>
                <a:cubicBezTo>
                  <a:pt x="715" y="14062"/>
                  <a:pt x="715" y="13955"/>
                  <a:pt x="703" y="13860"/>
                </a:cubicBezTo>
                <a:cubicBezTo>
                  <a:pt x="738" y="13860"/>
                  <a:pt x="750" y="13848"/>
                  <a:pt x="762" y="13848"/>
                </a:cubicBezTo>
                <a:close/>
                <a:moveTo>
                  <a:pt x="774" y="11359"/>
                </a:moveTo>
                <a:lnTo>
                  <a:pt x="774" y="11359"/>
                </a:lnTo>
                <a:cubicBezTo>
                  <a:pt x="846" y="11395"/>
                  <a:pt x="941" y="11407"/>
                  <a:pt x="1012" y="11443"/>
                </a:cubicBezTo>
                <a:cubicBezTo>
                  <a:pt x="2977" y="12085"/>
                  <a:pt x="4537" y="13324"/>
                  <a:pt x="5953" y="14764"/>
                </a:cubicBezTo>
                <a:cubicBezTo>
                  <a:pt x="7346" y="16169"/>
                  <a:pt x="8477" y="17765"/>
                  <a:pt x="9478" y="19444"/>
                </a:cubicBezTo>
                <a:cubicBezTo>
                  <a:pt x="10240" y="20729"/>
                  <a:pt x="10894" y="22051"/>
                  <a:pt x="11490" y="23408"/>
                </a:cubicBezTo>
                <a:cubicBezTo>
                  <a:pt x="11537" y="23492"/>
                  <a:pt x="11561" y="23599"/>
                  <a:pt x="11597" y="23706"/>
                </a:cubicBezTo>
                <a:cubicBezTo>
                  <a:pt x="11585" y="23706"/>
                  <a:pt x="11573" y="23718"/>
                  <a:pt x="11549" y="23718"/>
                </a:cubicBezTo>
                <a:cubicBezTo>
                  <a:pt x="8847" y="18836"/>
                  <a:pt x="5525" y="14491"/>
                  <a:pt x="774" y="11359"/>
                </a:cubicBezTo>
                <a:close/>
                <a:moveTo>
                  <a:pt x="405" y="11264"/>
                </a:moveTo>
                <a:cubicBezTo>
                  <a:pt x="703" y="11454"/>
                  <a:pt x="1012" y="11645"/>
                  <a:pt x="1322" y="11835"/>
                </a:cubicBezTo>
                <a:cubicBezTo>
                  <a:pt x="3632" y="13407"/>
                  <a:pt x="5572" y="15336"/>
                  <a:pt x="7323" y="17479"/>
                </a:cubicBezTo>
                <a:cubicBezTo>
                  <a:pt x="8573" y="19015"/>
                  <a:pt x="9692" y="20646"/>
                  <a:pt x="10704" y="22349"/>
                </a:cubicBezTo>
                <a:cubicBezTo>
                  <a:pt x="10990" y="22837"/>
                  <a:pt x="11264" y="23349"/>
                  <a:pt x="11549" y="23849"/>
                </a:cubicBezTo>
                <a:cubicBezTo>
                  <a:pt x="11585" y="23885"/>
                  <a:pt x="11585" y="23944"/>
                  <a:pt x="11585" y="23980"/>
                </a:cubicBezTo>
                <a:cubicBezTo>
                  <a:pt x="8085" y="19551"/>
                  <a:pt x="4203" y="15455"/>
                  <a:pt x="357" y="11312"/>
                </a:cubicBezTo>
                <a:cubicBezTo>
                  <a:pt x="369" y="11288"/>
                  <a:pt x="393" y="11276"/>
                  <a:pt x="405" y="11264"/>
                </a:cubicBezTo>
                <a:close/>
                <a:moveTo>
                  <a:pt x="226" y="11693"/>
                </a:moveTo>
                <a:cubicBezTo>
                  <a:pt x="250" y="11716"/>
                  <a:pt x="286" y="11740"/>
                  <a:pt x="310" y="11776"/>
                </a:cubicBezTo>
                <a:cubicBezTo>
                  <a:pt x="869" y="12943"/>
                  <a:pt x="1643" y="13955"/>
                  <a:pt x="2429" y="14967"/>
                </a:cubicBezTo>
                <a:cubicBezTo>
                  <a:pt x="4322" y="17360"/>
                  <a:pt x="6453" y="19539"/>
                  <a:pt x="8644" y="21646"/>
                </a:cubicBezTo>
                <a:cubicBezTo>
                  <a:pt x="9454" y="22420"/>
                  <a:pt x="10275" y="23158"/>
                  <a:pt x="11085" y="23908"/>
                </a:cubicBezTo>
                <a:cubicBezTo>
                  <a:pt x="11156" y="23956"/>
                  <a:pt x="11216" y="23968"/>
                  <a:pt x="11264" y="24004"/>
                </a:cubicBezTo>
                <a:cubicBezTo>
                  <a:pt x="11240" y="24016"/>
                  <a:pt x="11228" y="24039"/>
                  <a:pt x="11192" y="24075"/>
                </a:cubicBezTo>
                <a:cubicBezTo>
                  <a:pt x="11121" y="24039"/>
                  <a:pt x="11049" y="24004"/>
                  <a:pt x="10990" y="23956"/>
                </a:cubicBezTo>
                <a:cubicBezTo>
                  <a:pt x="9037" y="22646"/>
                  <a:pt x="7192" y="21229"/>
                  <a:pt x="5465" y="19658"/>
                </a:cubicBezTo>
                <a:cubicBezTo>
                  <a:pt x="4120" y="18408"/>
                  <a:pt x="2882" y="17074"/>
                  <a:pt x="1834" y="15562"/>
                </a:cubicBezTo>
                <a:cubicBezTo>
                  <a:pt x="1346" y="14848"/>
                  <a:pt x="893" y="14121"/>
                  <a:pt x="596" y="13300"/>
                </a:cubicBezTo>
                <a:cubicBezTo>
                  <a:pt x="417" y="12800"/>
                  <a:pt x="334" y="12300"/>
                  <a:pt x="215" y="11788"/>
                </a:cubicBezTo>
                <a:cubicBezTo>
                  <a:pt x="203" y="11764"/>
                  <a:pt x="215" y="11740"/>
                  <a:pt x="226" y="11693"/>
                </a:cubicBezTo>
                <a:close/>
                <a:moveTo>
                  <a:pt x="167" y="11300"/>
                </a:moveTo>
                <a:lnTo>
                  <a:pt x="167" y="11300"/>
                </a:lnTo>
                <a:cubicBezTo>
                  <a:pt x="881" y="11633"/>
                  <a:pt x="11311" y="23444"/>
                  <a:pt x="11514" y="24158"/>
                </a:cubicBezTo>
                <a:cubicBezTo>
                  <a:pt x="11466" y="24135"/>
                  <a:pt x="11418" y="24123"/>
                  <a:pt x="11395" y="24087"/>
                </a:cubicBezTo>
                <a:cubicBezTo>
                  <a:pt x="9620" y="22456"/>
                  <a:pt x="7858" y="20813"/>
                  <a:pt x="6191" y="19086"/>
                </a:cubicBezTo>
                <a:cubicBezTo>
                  <a:pt x="4679" y="17527"/>
                  <a:pt x="3215" y="15919"/>
                  <a:pt x="1905" y="14157"/>
                </a:cubicBezTo>
                <a:cubicBezTo>
                  <a:pt x="1286" y="13312"/>
                  <a:pt x="703" y="12455"/>
                  <a:pt x="262" y="11514"/>
                </a:cubicBezTo>
                <a:cubicBezTo>
                  <a:pt x="226" y="11466"/>
                  <a:pt x="215" y="11407"/>
                  <a:pt x="167" y="11300"/>
                </a:cubicBezTo>
                <a:close/>
                <a:moveTo>
                  <a:pt x="23643" y="24435"/>
                </a:moveTo>
                <a:cubicBezTo>
                  <a:pt x="22404" y="25671"/>
                  <a:pt x="21138" y="26899"/>
                  <a:pt x="19897" y="28134"/>
                </a:cubicBezTo>
                <a:lnTo>
                  <a:pt x="19897" y="28134"/>
                </a:lnTo>
                <a:cubicBezTo>
                  <a:pt x="19904" y="28130"/>
                  <a:pt x="19911" y="28126"/>
                  <a:pt x="19919" y="28123"/>
                </a:cubicBezTo>
                <a:cubicBezTo>
                  <a:pt x="21134" y="26921"/>
                  <a:pt x="22372" y="25706"/>
                  <a:pt x="23598" y="24480"/>
                </a:cubicBezTo>
                <a:cubicBezTo>
                  <a:pt x="23613" y="24465"/>
                  <a:pt x="23628" y="24450"/>
                  <a:pt x="23643" y="24435"/>
                </a:cubicBezTo>
                <a:close/>
                <a:moveTo>
                  <a:pt x="22884" y="17050"/>
                </a:moveTo>
                <a:lnTo>
                  <a:pt x="22884" y="17050"/>
                </a:lnTo>
                <a:cubicBezTo>
                  <a:pt x="19979" y="20289"/>
                  <a:pt x="18526" y="24218"/>
                  <a:pt x="17598" y="28433"/>
                </a:cubicBezTo>
                <a:cubicBezTo>
                  <a:pt x="17562" y="28361"/>
                  <a:pt x="17550" y="28314"/>
                  <a:pt x="17538" y="28266"/>
                </a:cubicBezTo>
                <a:cubicBezTo>
                  <a:pt x="17669" y="26921"/>
                  <a:pt x="17776" y="25551"/>
                  <a:pt x="17967" y="24194"/>
                </a:cubicBezTo>
                <a:cubicBezTo>
                  <a:pt x="18157" y="22884"/>
                  <a:pt x="18705" y="21694"/>
                  <a:pt x="19455" y="20587"/>
                </a:cubicBezTo>
                <a:cubicBezTo>
                  <a:pt x="20360" y="19253"/>
                  <a:pt x="21491" y="18146"/>
                  <a:pt x="22729" y="17122"/>
                </a:cubicBezTo>
                <a:cubicBezTo>
                  <a:pt x="22777" y="17098"/>
                  <a:pt x="22825" y="17062"/>
                  <a:pt x="22884" y="17050"/>
                </a:cubicBezTo>
                <a:close/>
                <a:moveTo>
                  <a:pt x="25158" y="15384"/>
                </a:moveTo>
                <a:cubicBezTo>
                  <a:pt x="25158" y="15395"/>
                  <a:pt x="25170" y="15395"/>
                  <a:pt x="25170" y="15407"/>
                </a:cubicBezTo>
                <a:cubicBezTo>
                  <a:pt x="25146" y="15455"/>
                  <a:pt x="25122" y="15479"/>
                  <a:pt x="25099" y="15503"/>
                </a:cubicBezTo>
                <a:cubicBezTo>
                  <a:pt x="23503" y="17110"/>
                  <a:pt x="22229" y="18943"/>
                  <a:pt x="21110" y="20908"/>
                </a:cubicBezTo>
                <a:cubicBezTo>
                  <a:pt x="19824" y="23170"/>
                  <a:pt x="18812" y="25551"/>
                  <a:pt x="18026" y="28016"/>
                </a:cubicBezTo>
                <a:cubicBezTo>
                  <a:pt x="17848" y="28588"/>
                  <a:pt x="17681" y="29159"/>
                  <a:pt x="17514" y="29731"/>
                </a:cubicBezTo>
                <a:cubicBezTo>
                  <a:pt x="17502" y="29802"/>
                  <a:pt x="17479" y="29873"/>
                  <a:pt x="17407" y="29933"/>
                </a:cubicBezTo>
                <a:cubicBezTo>
                  <a:pt x="17419" y="29861"/>
                  <a:pt x="17419" y="29790"/>
                  <a:pt x="17431" y="29719"/>
                </a:cubicBezTo>
                <a:cubicBezTo>
                  <a:pt x="17955" y="26718"/>
                  <a:pt x="18800" y="23837"/>
                  <a:pt x="20181" y="21122"/>
                </a:cubicBezTo>
                <a:cubicBezTo>
                  <a:pt x="21003" y="19515"/>
                  <a:pt x="22015" y="18050"/>
                  <a:pt x="23301" y="16765"/>
                </a:cubicBezTo>
                <a:cubicBezTo>
                  <a:pt x="23837" y="16241"/>
                  <a:pt x="24444" y="15848"/>
                  <a:pt x="25063" y="15431"/>
                </a:cubicBezTo>
                <a:cubicBezTo>
                  <a:pt x="25099" y="15395"/>
                  <a:pt x="25122" y="15395"/>
                  <a:pt x="25158" y="15384"/>
                </a:cubicBezTo>
                <a:close/>
                <a:moveTo>
                  <a:pt x="25515" y="15217"/>
                </a:moveTo>
                <a:lnTo>
                  <a:pt x="25515" y="15217"/>
                </a:lnTo>
                <a:cubicBezTo>
                  <a:pt x="22741" y="20170"/>
                  <a:pt x="19884" y="25051"/>
                  <a:pt x="17502" y="30171"/>
                </a:cubicBezTo>
                <a:cubicBezTo>
                  <a:pt x="17491" y="30171"/>
                  <a:pt x="17479" y="30159"/>
                  <a:pt x="17467" y="30159"/>
                </a:cubicBezTo>
                <a:cubicBezTo>
                  <a:pt x="17514" y="29933"/>
                  <a:pt x="17598" y="29695"/>
                  <a:pt x="17657" y="29480"/>
                </a:cubicBezTo>
                <a:cubicBezTo>
                  <a:pt x="18169" y="27647"/>
                  <a:pt x="18800" y="25861"/>
                  <a:pt x="19574" y="24123"/>
                </a:cubicBezTo>
                <a:cubicBezTo>
                  <a:pt x="20824" y="21277"/>
                  <a:pt x="22372" y="18622"/>
                  <a:pt x="24444" y="16288"/>
                </a:cubicBezTo>
                <a:cubicBezTo>
                  <a:pt x="24753" y="15943"/>
                  <a:pt x="25075" y="15622"/>
                  <a:pt x="25408" y="15288"/>
                </a:cubicBezTo>
                <a:cubicBezTo>
                  <a:pt x="25444" y="15264"/>
                  <a:pt x="25480" y="15253"/>
                  <a:pt x="25515" y="15217"/>
                </a:cubicBezTo>
                <a:close/>
                <a:moveTo>
                  <a:pt x="25831" y="16246"/>
                </a:moveTo>
                <a:cubicBezTo>
                  <a:pt x="25845" y="17511"/>
                  <a:pt x="25489" y="18711"/>
                  <a:pt x="25027" y="19872"/>
                </a:cubicBezTo>
                <a:cubicBezTo>
                  <a:pt x="24134" y="22122"/>
                  <a:pt x="22825" y="24146"/>
                  <a:pt x="21372" y="26063"/>
                </a:cubicBezTo>
                <a:cubicBezTo>
                  <a:pt x="20324" y="27468"/>
                  <a:pt x="19193" y="28802"/>
                  <a:pt x="17979" y="30088"/>
                </a:cubicBezTo>
                <a:cubicBezTo>
                  <a:pt x="17960" y="30106"/>
                  <a:pt x="17949" y="30139"/>
                  <a:pt x="17928" y="30175"/>
                </a:cubicBezTo>
                <a:lnTo>
                  <a:pt x="17928" y="30175"/>
                </a:lnTo>
                <a:cubicBezTo>
                  <a:pt x="18499" y="29578"/>
                  <a:pt x="19059" y="28982"/>
                  <a:pt x="19646" y="28385"/>
                </a:cubicBezTo>
                <a:cubicBezTo>
                  <a:pt x="19729" y="28301"/>
                  <a:pt x="19813" y="28218"/>
                  <a:pt x="19897" y="28134"/>
                </a:cubicBezTo>
                <a:lnTo>
                  <a:pt x="19897" y="28134"/>
                </a:lnTo>
                <a:cubicBezTo>
                  <a:pt x="19872" y="28150"/>
                  <a:pt x="19852" y="28173"/>
                  <a:pt x="19824" y="28183"/>
                </a:cubicBezTo>
                <a:cubicBezTo>
                  <a:pt x="19824" y="28171"/>
                  <a:pt x="19812" y="28171"/>
                  <a:pt x="19800" y="28147"/>
                </a:cubicBezTo>
                <a:cubicBezTo>
                  <a:pt x="20003" y="27885"/>
                  <a:pt x="20229" y="27611"/>
                  <a:pt x="20443" y="27373"/>
                </a:cubicBezTo>
                <a:cubicBezTo>
                  <a:pt x="21705" y="25825"/>
                  <a:pt x="22860" y="24206"/>
                  <a:pt x="23848" y="22468"/>
                </a:cubicBezTo>
                <a:cubicBezTo>
                  <a:pt x="24622" y="21098"/>
                  <a:pt x="25277" y="19682"/>
                  <a:pt x="25658" y="18146"/>
                </a:cubicBezTo>
                <a:cubicBezTo>
                  <a:pt x="25682" y="18039"/>
                  <a:pt x="25706" y="17955"/>
                  <a:pt x="25765" y="17848"/>
                </a:cubicBezTo>
                <a:cubicBezTo>
                  <a:pt x="25765" y="17896"/>
                  <a:pt x="25801" y="17955"/>
                  <a:pt x="25801" y="18015"/>
                </a:cubicBezTo>
                <a:cubicBezTo>
                  <a:pt x="25742" y="18789"/>
                  <a:pt x="25694" y="19574"/>
                  <a:pt x="25587" y="20348"/>
                </a:cubicBezTo>
                <a:cubicBezTo>
                  <a:pt x="25480" y="21241"/>
                  <a:pt x="25289" y="22111"/>
                  <a:pt x="24860" y="22896"/>
                </a:cubicBezTo>
                <a:cubicBezTo>
                  <a:pt x="24537" y="23473"/>
                  <a:pt x="24103" y="23972"/>
                  <a:pt x="23643" y="24435"/>
                </a:cubicBezTo>
                <a:lnTo>
                  <a:pt x="23643" y="24435"/>
                </a:lnTo>
                <a:cubicBezTo>
                  <a:pt x="23691" y="24387"/>
                  <a:pt x="23740" y="24338"/>
                  <a:pt x="23789" y="24289"/>
                </a:cubicBezTo>
                <a:cubicBezTo>
                  <a:pt x="24527" y="23539"/>
                  <a:pt x="25134" y="22682"/>
                  <a:pt x="25396" y="21610"/>
                </a:cubicBezTo>
                <a:cubicBezTo>
                  <a:pt x="25670" y="20420"/>
                  <a:pt x="25813" y="19217"/>
                  <a:pt x="25837" y="18003"/>
                </a:cubicBezTo>
                <a:cubicBezTo>
                  <a:pt x="25844" y="17415"/>
                  <a:pt x="25839" y="16831"/>
                  <a:pt x="25831" y="16246"/>
                </a:cubicBezTo>
                <a:close/>
                <a:moveTo>
                  <a:pt x="25658" y="15217"/>
                </a:moveTo>
                <a:cubicBezTo>
                  <a:pt x="25682" y="15229"/>
                  <a:pt x="25706" y="15229"/>
                  <a:pt x="25718" y="15253"/>
                </a:cubicBezTo>
                <a:cubicBezTo>
                  <a:pt x="25706" y="15312"/>
                  <a:pt x="25706" y="15384"/>
                  <a:pt x="25694" y="15431"/>
                </a:cubicBezTo>
                <a:cubicBezTo>
                  <a:pt x="25420" y="16562"/>
                  <a:pt x="25003" y="17634"/>
                  <a:pt x="24527" y="18682"/>
                </a:cubicBezTo>
                <a:cubicBezTo>
                  <a:pt x="23396" y="21218"/>
                  <a:pt x="22015" y="23611"/>
                  <a:pt x="20527" y="25932"/>
                </a:cubicBezTo>
                <a:cubicBezTo>
                  <a:pt x="19634" y="27349"/>
                  <a:pt x="18681" y="28718"/>
                  <a:pt x="17764" y="30112"/>
                </a:cubicBezTo>
                <a:lnTo>
                  <a:pt x="17621" y="30290"/>
                </a:lnTo>
                <a:cubicBezTo>
                  <a:pt x="17610" y="30290"/>
                  <a:pt x="17598" y="30278"/>
                  <a:pt x="17586" y="30278"/>
                </a:cubicBezTo>
                <a:cubicBezTo>
                  <a:pt x="17610" y="30219"/>
                  <a:pt x="17621" y="30147"/>
                  <a:pt x="17657" y="30088"/>
                </a:cubicBezTo>
                <a:cubicBezTo>
                  <a:pt x="18133" y="29076"/>
                  <a:pt x="18598" y="28052"/>
                  <a:pt x="19110" y="27064"/>
                </a:cubicBezTo>
                <a:cubicBezTo>
                  <a:pt x="20491" y="24444"/>
                  <a:pt x="21932" y="21837"/>
                  <a:pt x="23360" y="19241"/>
                </a:cubicBezTo>
                <a:cubicBezTo>
                  <a:pt x="24075" y="17943"/>
                  <a:pt x="24813" y="16657"/>
                  <a:pt x="25563" y="15384"/>
                </a:cubicBezTo>
                <a:cubicBezTo>
                  <a:pt x="25587" y="15324"/>
                  <a:pt x="25634" y="15276"/>
                  <a:pt x="25658" y="15217"/>
                </a:cubicBezTo>
                <a:close/>
                <a:moveTo>
                  <a:pt x="4489" y="30100"/>
                </a:moveTo>
                <a:cubicBezTo>
                  <a:pt x="4751" y="30231"/>
                  <a:pt x="5013" y="30350"/>
                  <a:pt x="5287" y="30469"/>
                </a:cubicBezTo>
                <a:cubicBezTo>
                  <a:pt x="6596" y="31124"/>
                  <a:pt x="7835" y="31897"/>
                  <a:pt x="8906" y="32898"/>
                </a:cubicBezTo>
                <a:cubicBezTo>
                  <a:pt x="10001" y="33921"/>
                  <a:pt x="10835" y="35148"/>
                  <a:pt x="11347" y="36565"/>
                </a:cubicBezTo>
                <a:cubicBezTo>
                  <a:pt x="11668" y="37470"/>
                  <a:pt x="12014" y="38363"/>
                  <a:pt x="12335" y="39267"/>
                </a:cubicBezTo>
                <a:cubicBezTo>
                  <a:pt x="12383" y="39422"/>
                  <a:pt x="12442" y="39553"/>
                  <a:pt x="12490" y="39696"/>
                </a:cubicBezTo>
                <a:cubicBezTo>
                  <a:pt x="12478" y="39696"/>
                  <a:pt x="12454" y="39720"/>
                  <a:pt x="12442" y="39720"/>
                </a:cubicBezTo>
                <a:cubicBezTo>
                  <a:pt x="12371" y="39613"/>
                  <a:pt x="12311" y="39506"/>
                  <a:pt x="12252" y="39386"/>
                </a:cubicBezTo>
                <a:cubicBezTo>
                  <a:pt x="11180" y="37279"/>
                  <a:pt x="9882" y="35279"/>
                  <a:pt x="8311" y="33493"/>
                </a:cubicBezTo>
                <a:cubicBezTo>
                  <a:pt x="7227" y="32255"/>
                  <a:pt x="6013" y="31147"/>
                  <a:pt x="4620" y="30266"/>
                </a:cubicBezTo>
                <a:cubicBezTo>
                  <a:pt x="4560" y="30231"/>
                  <a:pt x="4513" y="30195"/>
                  <a:pt x="4453" y="30147"/>
                </a:cubicBezTo>
                <a:cubicBezTo>
                  <a:pt x="4465" y="30135"/>
                  <a:pt x="4465" y="30112"/>
                  <a:pt x="4489" y="30100"/>
                </a:cubicBezTo>
                <a:close/>
                <a:moveTo>
                  <a:pt x="1881" y="31600"/>
                </a:moveTo>
                <a:cubicBezTo>
                  <a:pt x="2084" y="31957"/>
                  <a:pt x="2286" y="32314"/>
                  <a:pt x="2524" y="32636"/>
                </a:cubicBezTo>
                <a:cubicBezTo>
                  <a:pt x="3227" y="33767"/>
                  <a:pt x="4108" y="34755"/>
                  <a:pt x="5048" y="35707"/>
                </a:cubicBezTo>
                <a:cubicBezTo>
                  <a:pt x="6572" y="37243"/>
                  <a:pt x="8239" y="38589"/>
                  <a:pt x="9990" y="39815"/>
                </a:cubicBezTo>
                <a:cubicBezTo>
                  <a:pt x="10061" y="39875"/>
                  <a:pt x="10121" y="39934"/>
                  <a:pt x="10180" y="40029"/>
                </a:cubicBezTo>
                <a:cubicBezTo>
                  <a:pt x="10156" y="40029"/>
                  <a:pt x="10121" y="40029"/>
                  <a:pt x="10109" y="40017"/>
                </a:cubicBezTo>
                <a:cubicBezTo>
                  <a:pt x="8549" y="39125"/>
                  <a:pt x="6989" y="38243"/>
                  <a:pt x="5441" y="37315"/>
                </a:cubicBezTo>
                <a:cubicBezTo>
                  <a:pt x="4739" y="36922"/>
                  <a:pt x="4084" y="36446"/>
                  <a:pt x="3608" y="35755"/>
                </a:cubicBezTo>
                <a:cubicBezTo>
                  <a:pt x="3143" y="35088"/>
                  <a:pt x="2786" y="34374"/>
                  <a:pt x="2501" y="33612"/>
                </a:cubicBezTo>
                <a:cubicBezTo>
                  <a:pt x="2262" y="33017"/>
                  <a:pt x="2072" y="32409"/>
                  <a:pt x="1870" y="31802"/>
                </a:cubicBezTo>
                <a:cubicBezTo>
                  <a:pt x="1846" y="31743"/>
                  <a:pt x="1846" y="31659"/>
                  <a:pt x="1834" y="31600"/>
                </a:cubicBezTo>
                <a:close/>
                <a:moveTo>
                  <a:pt x="1786" y="29076"/>
                </a:moveTo>
                <a:cubicBezTo>
                  <a:pt x="1917" y="29123"/>
                  <a:pt x="2036" y="29147"/>
                  <a:pt x="2179" y="29195"/>
                </a:cubicBezTo>
                <a:cubicBezTo>
                  <a:pt x="3989" y="29754"/>
                  <a:pt x="5477" y="30850"/>
                  <a:pt x="6846" y="32112"/>
                </a:cubicBezTo>
                <a:cubicBezTo>
                  <a:pt x="8311" y="33469"/>
                  <a:pt x="9525" y="35017"/>
                  <a:pt x="10597" y="36660"/>
                </a:cubicBezTo>
                <a:cubicBezTo>
                  <a:pt x="11454" y="37958"/>
                  <a:pt x="12180" y="39315"/>
                  <a:pt x="12835" y="40708"/>
                </a:cubicBezTo>
                <a:cubicBezTo>
                  <a:pt x="12907" y="40863"/>
                  <a:pt x="12978" y="41030"/>
                  <a:pt x="13049" y="41184"/>
                </a:cubicBezTo>
                <a:cubicBezTo>
                  <a:pt x="13038" y="41208"/>
                  <a:pt x="13026" y="41208"/>
                  <a:pt x="13014" y="41220"/>
                </a:cubicBezTo>
                <a:cubicBezTo>
                  <a:pt x="12883" y="41006"/>
                  <a:pt x="12752" y="40815"/>
                  <a:pt x="12597" y="40613"/>
                </a:cubicBezTo>
                <a:cubicBezTo>
                  <a:pt x="10883" y="37731"/>
                  <a:pt x="8870" y="35100"/>
                  <a:pt x="6477" y="32767"/>
                </a:cubicBezTo>
                <a:cubicBezTo>
                  <a:pt x="5096" y="31409"/>
                  <a:pt x="3608" y="30207"/>
                  <a:pt x="1917" y="29219"/>
                </a:cubicBezTo>
                <a:cubicBezTo>
                  <a:pt x="1858" y="29195"/>
                  <a:pt x="1822" y="29147"/>
                  <a:pt x="1786" y="29076"/>
                </a:cubicBezTo>
                <a:close/>
                <a:moveTo>
                  <a:pt x="1429" y="29040"/>
                </a:moveTo>
                <a:lnTo>
                  <a:pt x="1429" y="29040"/>
                </a:lnTo>
                <a:cubicBezTo>
                  <a:pt x="1489" y="29076"/>
                  <a:pt x="1536" y="29076"/>
                  <a:pt x="1584" y="29099"/>
                </a:cubicBezTo>
                <a:cubicBezTo>
                  <a:pt x="3013" y="29921"/>
                  <a:pt x="4334" y="30909"/>
                  <a:pt x="5572" y="32005"/>
                </a:cubicBezTo>
                <a:cubicBezTo>
                  <a:pt x="8085" y="34255"/>
                  <a:pt x="10180" y="36862"/>
                  <a:pt x="11990" y="39696"/>
                </a:cubicBezTo>
                <a:cubicBezTo>
                  <a:pt x="12311" y="40208"/>
                  <a:pt x="12609" y="40708"/>
                  <a:pt x="12919" y="41232"/>
                </a:cubicBezTo>
                <a:lnTo>
                  <a:pt x="13014" y="41411"/>
                </a:lnTo>
                <a:cubicBezTo>
                  <a:pt x="9370" y="37077"/>
                  <a:pt x="5358" y="33112"/>
                  <a:pt x="1429" y="29040"/>
                </a:cubicBezTo>
                <a:close/>
                <a:moveTo>
                  <a:pt x="1286" y="29385"/>
                </a:moveTo>
                <a:cubicBezTo>
                  <a:pt x="1369" y="29564"/>
                  <a:pt x="1465" y="29719"/>
                  <a:pt x="1536" y="29873"/>
                </a:cubicBezTo>
                <a:cubicBezTo>
                  <a:pt x="2310" y="31159"/>
                  <a:pt x="3227" y="32302"/>
                  <a:pt x="4215" y="33421"/>
                </a:cubicBezTo>
                <a:cubicBezTo>
                  <a:pt x="6680" y="36207"/>
                  <a:pt x="9406" y="38708"/>
                  <a:pt x="12216" y="41125"/>
                </a:cubicBezTo>
                <a:cubicBezTo>
                  <a:pt x="12359" y="41232"/>
                  <a:pt x="12478" y="41351"/>
                  <a:pt x="12609" y="41458"/>
                </a:cubicBezTo>
                <a:cubicBezTo>
                  <a:pt x="12597" y="41470"/>
                  <a:pt x="12597" y="41482"/>
                  <a:pt x="12573" y="41506"/>
                </a:cubicBezTo>
                <a:cubicBezTo>
                  <a:pt x="12538" y="41470"/>
                  <a:pt x="12478" y="41458"/>
                  <a:pt x="12430" y="41422"/>
                </a:cubicBezTo>
                <a:cubicBezTo>
                  <a:pt x="10668" y="40327"/>
                  <a:pt x="8989" y="39136"/>
                  <a:pt x="7394" y="37815"/>
                </a:cubicBezTo>
                <a:cubicBezTo>
                  <a:pt x="5894" y="36565"/>
                  <a:pt x="4477" y="35219"/>
                  <a:pt x="3286" y="33660"/>
                </a:cubicBezTo>
                <a:cubicBezTo>
                  <a:pt x="2620" y="32767"/>
                  <a:pt x="2000" y="31826"/>
                  <a:pt x="1608" y="30766"/>
                </a:cubicBezTo>
                <a:cubicBezTo>
                  <a:pt x="1465" y="30350"/>
                  <a:pt x="1369" y="29909"/>
                  <a:pt x="1250" y="29480"/>
                </a:cubicBezTo>
                <a:cubicBezTo>
                  <a:pt x="1250" y="29457"/>
                  <a:pt x="1274" y="29445"/>
                  <a:pt x="1286" y="29385"/>
                </a:cubicBezTo>
                <a:close/>
                <a:moveTo>
                  <a:pt x="1298" y="29064"/>
                </a:moveTo>
                <a:cubicBezTo>
                  <a:pt x="5299" y="33136"/>
                  <a:pt x="9347" y="37160"/>
                  <a:pt x="13002" y="41565"/>
                </a:cubicBezTo>
                <a:lnTo>
                  <a:pt x="12954" y="41601"/>
                </a:lnTo>
                <a:cubicBezTo>
                  <a:pt x="12907" y="41577"/>
                  <a:pt x="12847" y="41541"/>
                  <a:pt x="12799" y="41506"/>
                </a:cubicBezTo>
                <a:cubicBezTo>
                  <a:pt x="10597" y="39613"/>
                  <a:pt x="8430" y="37672"/>
                  <a:pt x="6394" y="35612"/>
                </a:cubicBezTo>
                <a:cubicBezTo>
                  <a:pt x="5060" y="34255"/>
                  <a:pt x="3775" y="32874"/>
                  <a:pt x="2655" y="31338"/>
                </a:cubicBezTo>
                <a:cubicBezTo>
                  <a:pt x="2155" y="30671"/>
                  <a:pt x="1739" y="29933"/>
                  <a:pt x="1298" y="29242"/>
                </a:cubicBezTo>
                <a:cubicBezTo>
                  <a:pt x="1274" y="29207"/>
                  <a:pt x="1250" y="29147"/>
                  <a:pt x="1238" y="29099"/>
                </a:cubicBezTo>
                <a:cubicBezTo>
                  <a:pt x="1250" y="29088"/>
                  <a:pt x="1286" y="29076"/>
                  <a:pt x="1298" y="29064"/>
                </a:cubicBezTo>
                <a:close/>
                <a:moveTo>
                  <a:pt x="25980" y="32683"/>
                </a:moveTo>
                <a:cubicBezTo>
                  <a:pt x="26051" y="33064"/>
                  <a:pt x="26123" y="33445"/>
                  <a:pt x="26194" y="33826"/>
                </a:cubicBezTo>
                <a:cubicBezTo>
                  <a:pt x="26373" y="34755"/>
                  <a:pt x="26492" y="35707"/>
                  <a:pt x="26480" y="36660"/>
                </a:cubicBezTo>
                <a:cubicBezTo>
                  <a:pt x="26480" y="37458"/>
                  <a:pt x="26289" y="38172"/>
                  <a:pt x="25944" y="38863"/>
                </a:cubicBezTo>
                <a:cubicBezTo>
                  <a:pt x="25265" y="40256"/>
                  <a:pt x="24444" y="41565"/>
                  <a:pt x="23634" y="42887"/>
                </a:cubicBezTo>
                <a:cubicBezTo>
                  <a:pt x="23396" y="43268"/>
                  <a:pt x="23182" y="43649"/>
                  <a:pt x="22944" y="44030"/>
                </a:cubicBezTo>
                <a:cubicBezTo>
                  <a:pt x="22908" y="44101"/>
                  <a:pt x="22860" y="44161"/>
                  <a:pt x="22825" y="44220"/>
                </a:cubicBezTo>
                <a:cubicBezTo>
                  <a:pt x="22801" y="44208"/>
                  <a:pt x="22789" y="44208"/>
                  <a:pt x="22777" y="44197"/>
                </a:cubicBezTo>
                <a:cubicBezTo>
                  <a:pt x="22825" y="44089"/>
                  <a:pt x="22860" y="43982"/>
                  <a:pt x="22896" y="43875"/>
                </a:cubicBezTo>
                <a:cubicBezTo>
                  <a:pt x="23932" y="41708"/>
                  <a:pt x="24801" y="39470"/>
                  <a:pt x="25384" y="37136"/>
                </a:cubicBezTo>
                <a:cubicBezTo>
                  <a:pt x="25646" y="35981"/>
                  <a:pt x="25861" y="34814"/>
                  <a:pt x="25896" y="33624"/>
                </a:cubicBezTo>
                <a:cubicBezTo>
                  <a:pt x="25920" y="33421"/>
                  <a:pt x="25896" y="33195"/>
                  <a:pt x="25896" y="32969"/>
                </a:cubicBezTo>
                <a:cubicBezTo>
                  <a:pt x="25896" y="32886"/>
                  <a:pt x="25920" y="32778"/>
                  <a:pt x="25920" y="32683"/>
                </a:cubicBezTo>
                <a:close/>
                <a:moveTo>
                  <a:pt x="22908" y="32731"/>
                </a:moveTo>
                <a:cubicBezTo>
                  <a:pt x="22920" y="32755"/>
                  <a:pt x="22944" y="32755"/>
                  <a:pt x="22955" y="32767"/>
                </a:cubicBezTo>
                <a:cubicBezTo>
                  <a:pt x="22908" y="32874"/>
                  <a:pt x="22848" y="32969"/>
                  <a:pt x="22801" y="33076"/>
                </a:cubicBezTo>
                <a:cubicBezTo>
                  <a:pt x="22086" y="34445"/>
                  <a:pt x="21610" y="35886"/>
                  <a:pt x="21289" y="37398"/>
                </a:cubicBezTo>
                <a:cubicBezTo>
                  <a:pt x="20991" y="38732"/>
                  <a:pt x="20800" y="40101"/>
                  <a:pt x="20741" y="41470"/>
                </a:cubicBezTo>
                <a:cubicBezTo>
                  <a:pt x="20693" y="42423"/>
                  <a:pt x="20693" y="43375"/>
                  <a:pt x="20681" y="44328"/>
                </a:cubicBezTo>
                <a:lnTo>
                  <a:pt x="20681" y="44982"/>
                </a:lnTo>
                <a:cubicBezTo>
                  <a:pt x="20646" y="44923"/>
                  <a:pt x="20622" y="44899"/>
                  <a:pt x="20622" y="44863"/>
                </a:cubicBezTo>
                <a:cubicBezTo>
                  <a:pt x="20408" y="43530"/>
                  <a:pt x="20146" y="42196"/>
                  <a:pt x="20003" y="40863"/>
                </a:cubicBezTo>
                <a:cubicBezTo>
                  <a:pt x="19812" y="38946"/>
                  <a:pt x="20348" y="37160"/>
                  <a:pt x="21193" y="35457"/>
                </a:cubicBezTo>
                <a:cubicBezTo>
                  <a:pt x="21646" y="34564"/>
                  <a:pt x="22193" y="33719"/>
                  <a:pt x="22777" y="32898"/>
                </a:cubicBezTo>
                <a:cubicBezTo>
                  <a:pt x="22825" y="32838"/>
                  <a:pt x="22860" y="32790"/>
                  <a:pt x="22908" y="32731"/>
                </a:cubicBezTo>
                <a:close/>
                <a:moveTo>
                  <a:pt x="24765" y="30540"/>
                </a:moveTo>
                <a:cubicBezTo>
                  <a:pt x="24753" y="30588"/>
                  <a:pt x="24741" y="30635"/>
                  <a:pt x="24730" y="30659"/>
                </a:cubicBezTo>
                <a:cubicBezTo>
                  <a:pt x="23872" y="32076"/>
                  <a:pt x="23253" y="33576"/>
                  <a:pt x="22729" y="35148"/>
                </a:cubicBezTo>
                <a:cubicBezTo>
                  <a:pt x="22098" y="36993"/>
                  <a:pt x="21670" y="38886"/>
                  <a:pt x="21396" y="40815"/>
                </a:cubicBezTo>
                <a:cubicBezTo>
                  <a:pt x="21170" y="42256"/>
                  <a:pt x="21039" y="43720"/>
                  <a:pt x="20979" y="45173"/>
                </a:cubicBezTo>
                <a:cubicBezTo>
                  <a:pt x="20955" y="45590"/>
                  <a:pt x="20955" y="46030"/>
                  <a:pt x="20943" y="46447"/>
                </a:cubicBezTo>
                <a:cubicBezTo>
                  <a:pt x="20943" y="46471"/>
                  <a:pt x="20931" y="46506"/>
                  <a:pt x="20931" y="46530"/>
                </a:cubicBezTo>
                <a:lnTo>
                  <a:pt x="20884" y="46530"/>
                </a:lnTo>
                <a:cubicBezTo>
                  <a:pt x="20872" y="46411"/>
                  <a:pt x="20836" y="46292"/>
                  <a:pt x="20836" y="46185"/>
                </a:cubicBezTo>
                <a:cubicBezTo>
                  <a:pt x="20812" y="44875"/>
                  <a:pt x="20717" y="43554"/>
                  <a:pt x="20765" y="42244"/>
                </a:cubicBezTo>
                <a:cubicBezTo>
                  <a:pt x="20836" y="39648"/>
                  <a:pt x="21241" y="37124"/>
                  <a:pt x="22158" y="34683"/>
                </a:cubicBezTo>
                <a:cubicBezTo>
                  <a:pt x="22551" y="33683"/>
                  <a:pt x="22991" y="32719"/>
                  <a:pt x="23634" y="31838"/>
                </a:cubicBezTo>
                <a:cubicBezTo>
                  <a:pt x="23944" y="31397"/>
                  <a:pt x="24337" y="31004"/>
                  <a:pt x="24682" y="30588"/>
                </a:cubicBezTo>
                <a:cubicBezTo>
                  <a:pt x="24694" y="30564"/>
                  <a:pt x="24730" y="30540"/>
                  <a:pt x="24765" y="30540"/>
                </a:cubicBezTo>
                <a:close/>
                <a:moveTo>
                  <a:pt x="25408" y="30552"/>
                </a:moveTo>
                <a:cubicBezTo>
                  <a:pt x="25456" y="30707"/>
                  <a:pt x="25503" y="30850"/>
                  <a:pt x="25539" y="30993"/>
                </a:cubicBezTo>
                <a:cubicBezTo>
                  <a:pt x="25884" y="32016"/>
                  <a:pt x="25896" y="33064"/>
                  <a:pt x="25813" y="34124"/>
                </a:cubicBezTo>
                <a:cubicBezTo>
                  <a:pt x="25599" y="36839"/>
                  <a:pt x="24753" y="39398"/>
                  <a:pt x="23706" y="41899"/>
                </a:cubicBezTo>
                <a:cubicBezTo>
                  <a:pt x="23075" y="43482"/>
                  <a:pt x="22324" y="44994"/>
                  <a:pt x="21503" y="46483"/>
                </a:cubicBezTo>
                <a:cubicBezTo>
                  <a:pt x="21491" y="46530"/>
                  <a:pt x="21467" y="46578"/>
                  <a:pt x="21431" y="46625"/>
                </a:cubicBezTo>
                <a:cubicBezTo>
                  <a:pt x="21420" y="46625"/>
                  <a:pt x="21408" y="46602"/>
                  <a:pt x="21396" y="46602"/>
                </a:cubicBezTo>
                <a:cubicBezTo>
                  <a:pt x="21408" y="46542"/>
                  <a:pt x="21420" y="46471"/>
                  <a:pt x="21431" y="46375"/>
                </a:cubicBezTo>
                <a:cubicBezTo>
                  <a:pt x="22074" y="44506"/>
                  <a:pt x="22729" y="42625"/>
                  <a:pt x="23336" y="40744"/>
                </a:cubicBezTo>
                <a:cubicBezTo>
                  <a:pt x="23932" y="38898"/>
                  <a:pt x="24432" y="37005"/>
                  <a:pt x="24813" y="35100"/>
                </a:cubicBezTo>
                <a:cubicBezTo>
                  <a:pt x="25075" y="33826"/>
                  <a:pt x="25289" y="32528"/>
                  <a:pt x="25337" y="31207"/>
                </a:cubicBezTo>
                <a:cubicBezTo>
                  <a:pt x="25349" y="31004"/>
                  <a:pt x="25349" y="30814"/>
                  <a:pt x="25361" y="30623"/>
                </a:cubicBezTo>
                <a:cubicBezTo>
                  <a:pt x="25361" y="30612"/>
                  <a:pt x="25372" y="30588"/>
                  <a:pt x="25408" y="30552"/>
                </a:cubicBezTo>
                <a:close/>
                <a:moveTo>
                  <a:pt x="25075" y="30290"/>
                </a:moveTo>
                <a:cubicBezTo>
                  <a:pt x="25063" y="30338"/>
                  <a:pt x="25075" y="30385"/>
                  <a:pt x="25063" y="30433"/>
                </a:cubicBezTo>
                <a:cubicBezTo>
                  <a:pt x="24515" y="32469"/>
                  <a:pt x="23944" y="34505"/>
                  <a:pt x="23408" y="36541"/>
                </a:cubicBezTo>
                <a:cubicBezTo>
                  <a:pt x="22991" y="38089"/>
                  <a:pt x="22598" y="39660"/>
                  <a:pt x="22241" y="41220"/>
                </a:cubicBezTo>
                <a:cubicBezTo>
                  <a:pt x="21848" y="42935"/>
                  <a:pt x="21503" y="44625"/>
                  <a:pt x="21158" y="46340"/>
                </a:cubicBezTo>
                <a:cubicBezTo>
                  <a:pt x="21122" y="46483"/>
                  <a:pt x="21110" y="46637"/>
                  <a:pt x="21074" y="46780"/>
                </a:cubicBezTo>
                <a:lnTo>
                  <a:pt x="21039" y="46780"/>
                </a:lnTo>
                <a:cubicBezTo>
                  <a:pt x="21039" y="46423"/>
                  <a:pt x="21015" y="46066"/>
                  <a:pt x="21039" y="45709"/>
                </a:cubicBezTo>
                <a:cubicBezTo>
                  <a:pt x="21098" y="44720"/>
                  <a:pt x="21158" y="43708"/>
                  <a:pt x="21241" y="42708"/>
                </a:cubicBezTo>
                <a:cubicBezTo>
                  <a:pt x="21360" y="41327"/>
                  <a:pt x="21586" y="39958"/>
                  <a:pt x="21884" y="38589"/>
                </a:cubicBezTo>
                <a:cubicBezTo>
                  <a:pt x="22301" y="36648"/>
                  <a:pt x="22836" y="34755"/>
                  <a:pt x="23658" y="32957"/>
                </a:cubicBezTo>
                <a:cubicBezTo>
                  <a:pt x="24039" y="32076"/>
                  <a:pt x="24515" y="31231"/>
                  <a:pt x="24968" y="30385"/>
                </a:cubicBezTo>
                <a:cubicBezTo>
                  <a:pt x="24991" y="30350"/>
                  <a:pt x="25027" y="30326"/>
                  <a:pt x="25075" y="30290"/>
                </a:cubicBezTo>
                <a:close/>
                <a:moveTo>
                  <a:pt x="25265" y="30254"/>
                </a:moveTo>
                <a:cubicBezTo>
                  <a:pt x="25277" y="30326"/>
                  <a:pt x="25289" y="30385"/>
                  <a:pt x="25289" y="30457"/>
                </a:cubicBezTo>
                <a:cubicBezTo>
                  <a:pt x="25325" y="31647"/>
                  <a:pt x="25182" y="32826"/>
                  <a:pt x="24980" y="33993"/>
                </a:cubicBezTo>
                <a:cubicBezTo>
                  <a:pt x="24551" y="36517"/>
                  <a:pt x="23896" y="38970"/>
                  <a:pt x="23098" y="41387"/>
                </a:cubicBezTo>
                <a:cubicBezTo>
                  <a:pt x="22527" y="43149"/>
                  <a:pt x="21896" y="44923"/>
                  <a:pt x="21289" y="46697"/>
                </a:cubicBezTo>
                <a:cubicBezTo>
                  <a:pt x="21253" y="46768"/>
                  <a:pt x="21229" y="46828"/>
                  <a:pt x="21193" y="46887"/>
                </a:cubicBezTo>
                <a:cubicBezTo>
                  <a:pt x="21170" y="46887"/>
                  <a:pt x="21158" y="46875"/>
                  <a:pt x="21122" y="46875"/>
                </a:cubicBezTo>
                <a:cubicBezTo>
                  <a:pt x="22134" y="41232"/>
                  <a:pt x="23694" y="35743"/>
                  <a:pt x="25182" y="30254"/>
                </a:cubicBezTo>
                <a:close/>
                <a:moveTo>
                  <a:pt x="6465" y="46173"/>
                </a:moveTo>
                <a:cubicBezTo>
                  <a:pt x="6751" y="46221"/>
                  <a:pt x="7025" y="46268"/>
                  <a:pt x="7334" y="46304"/>
                </a:cubicBezTo>
                <a:cubicBezTo>
                  <a:pt x="8406" y="46483"/>
                  <a:pt x="9466" y="46756"/>
                  <a:pt x="10490" y="47137"/>
                </a:cubicBezTo>
                <a:cubicBezTo>
                  <a:pt x="12323" y="47840"/>
                  <a:pt x="13823" y="48935"/>
                  <a:pt x="14990" y="50531"/>
                </a:cubicBezTo>
                <a:cubicBezTo>
                  <a:pt x="15586" y="51364"/>
                  <a:pt x="16228" y="52186"/>
                  <a:pt x="16836" y="53007"/>
                </a:cubicBezTo>
                <a:cubicBezTo>
                  <a:pt x="16848" y="53031"/>
                  <a:pt x="16859" y="53055"/>
                  <a:pt x="16848" y="53114"/>
                </a:cubicBezTo>
                <a:cubicBezTo>
                  <a:pt x="16764" y="53019"/>
                  <a:pt x="16669" y="52948"/>
                  <a:pt x="16586" y="52852"/>
                </a:cubicBezTo>
                <a:cubicBezTo>
                  <a:pt x="14776" y="50983"/>
                  <a:pt x="12799" y="49328"/>
                  <a:pt x="10549" y="48018"/>
                </a:cubicBezTo>
                <a:cubicBezTo>
                  <a:pt x="9323" y="47292"/>
                  <a:pt x="8025" y="46697"/>
                  <a:pt x="6644" y="46304"/>
                </a:cubicBezTo>
                <a:cubicBezTo>
                  <a:pt x="6561" y="46292"/>
                  <a:pt x="6501" y="46268"/>
                  <a:pt x="6453" y="46233"/>
                </a:cubicBezTo>
                <a:cubicBezTo>
                  <a:pt x="6453" y="46209"/>
                  <a:pt x="6465" y="46185"/>
                  <a:pt x="6465" y="46173"/>
                </a:cubicBezTo>
                <a:close/>
                <a:moveTo>
                  <a:pt x="4263" y="48304"/>
                </a:moveTo>
                <a:lnTo>
                  <a:pt x="4263" y="48304"/>
                </a:lnTo>
                <a:cubicBezTo>
                  <a:pt x="4334" y="48364"/>
                  <a:pt x="4394" y="48411"/>
                  <a:pt x="4453" y="48471"/>
                </a:cubicBezTo>
                <a:cubicBezTo>
                  <a:pt x="5525" y="49566"/>
                  <a:pt x="6787" y="50412"/>
                  <a:pt x="8132" y="51174"/>
                </a:cubicBezTo>
                <a:cubicBezTo>
                  <a:pt x="10144" y="52305"/>
                  <a:pt x="12252" y="53186"/>
                  <a:pt x="14443" y="53900"/>
                </a:cubicBezTo>
                <a:lnTo>
                  <a:pt x="14752" y="54031"/>
                </a:lnTo>
                <a:cubicBezTo>
                  <a:pt x="14752" y="54043"/>
                  <a:pt x="14740" y="54055"/>
                  <a:pt x="14740" y="54079"/>
                </a:cubicBezTo>
                <a:cubicBezTo>
                  <a:pt x="14431" y="53995"/>
                  <a:pt x="14097" y="53936"/>
                  <a:pt x="13788" y="53864"/>
                </a:cubicBezTo>
                <a:cubicBezTo>
                  <a:pt x="12680" y="53614"/>
                  <a:pt x="11585" y="53376"/>
                  <a:pt x="10478" y="53102"/>
                </a:cubicBezTo>
                <a:cubicBezTo>
                  <a:pt x="9799" y="52948"/>
                  <a:pt x="9132" y="52733"/>
                  <a:pt x="8454" y="52531"/>
                </a:cubicBezTo>
                <a:cubicBezTo>
                  <a:pt x="7668" y="52269"/>
                  <a:pt x="7025" y="51769"/>
                  <a:pt x="6465" y="51186"/>
                </a:cubicBezTo>
                <a:cubicBezTo>
                  <a:pt x="5632" y="50340"/>
                  <a:pt x="4929" y="49376"/>
                  <a:pt x="4275" y="48388"/>
                </a:cubicBezTo>
                <a:cubicBezTo>
                  <a:pt x="4275" y="48388"/>
                  <a:pt x="4275" y="48376"/>
                  <a:pt x="4263" y="48304"/>
                </a:cubicBezTo>
                <a:close/>
                <a:moveTo>
                  <a:pt x="3977" y="45947"/>
                </a:moveTo>
                <a:cubicBezTo>
                  <a:pt x="4798" y="45982"/>
                  <a:pt x="5596" y="46066"/>
                  <a:pt x="6394" y="46292"/>
                </a:cubicBezTo>
                <a:cubicBezTo>
                  <a:pt x="7620" y="46649"/>
                  <a:pt x="8811" y="47137"/>
                  <a:pt x="9942" y="47768"/>
                </a:cubicBezTo>
                <a:cubicBezTo>
                  <a:pt x="12264" y="49030"/>
                  <a:pt x="14288" y="50674"/>
                  <a:pt x="16133" y="52531"/>
                </a:cubicBezTo>
                <a:cubicBezTo>
                  <a:pt x="16621" y="53007"/>
                  <a:pt x="17086" y="53507"/>
                  <a:pt x="17550" y="54019"/>
                </a:cubicBezTo>
                <a:cubicBezTo>
                  <a:pt x="17645" y="54091"/>
                  <a:pt x="17705" y="54198"/>
                  <a:pt x="17776" y="54281"/>
                </a:cubicBezTo>
                <a:lnTo>
                  <a:pt x="17741" y="54317"/>
                </a:lnTo>
                <a:lnTo>
                  <a:pt x="17383" y="54007"/>
                </a:lnTo>
                <a:cubicBezTo>
                  <a:pt x="14669" y="51471"/>
                  <a:pt x="11668" y="49328"/>
                  <a:pt x="8311" y="47721"/>
                </a:cubicBezTo>
                <a:cubicBezTo>
                  <a:pt x="6799" y="47006"/>
                  <a:pt x="5263" y="46411"/>
                  <a:pt x="3632" y="46042"/>
                </a:cubicBezTo>
                <a:cubicBezTo>
                  <a:pt x="3620" y="46042"/>
                  <a:pt x="3608" y="46030"/>
                  <a:pt x="3596" y="46006"/>
                </a:cubicBezTo>
                <a:lnTo>
                  <a:pt x="3596" y="45971"/>
                </a:lnTo>
                <a:cubicBezTo>
                  <a:pt x="3727" y="45971"/>
                  <a:pt x="3858" y="45971"/>
                  <a:pt x="3977" y="45947"/>
                </a:cubicBezTo>
                <a:close/>
                <a:moveTo>
                  <a:pt x="3191" y="46006"/>
                </a:moveTo>
                <a:cubicBezTo>
                  <a:pt x="3394" y="46066"/>
                  <a:pt x="3608" y="46102"/>
                  <a:pt x="3798" y="46149"/>
                </a:cubicBezTo>
                <a:cubicBezTo>
                  <a:pt x="6311" y="46780"/>
                  <a:pt x="8656" y="47876"/>
                  <a:pt x="10871" y="49197"/>
                </a:cubicBezTo>
                <a:cubicBezTo>
                  <a:pt x="12883" y="50388"/>
                  <a:pt x="14752" y="51769"/>
                  <a:pt x="16514" y="53317"/>
                </a:cubicBezTo>
                <a:cubicBezTo>
                  <a:pt x="16907" y="53674"/>
                  <a:pt x="17312" y="54043"/>
                  <a:pt x="17717" y="54400"/>
                </a:cubicBezTo>
                <a:cubicBezTo>
                  <a:pt x="17764" y="54448"/>
                  <a:pt x="17800" y="54495"/>
                  <a:pt x="17836" y="54555"/>
                </a:cubicBezTo>
                <a:cubicBezTo>
                  <a:pt x="13097" y="51447"/>
                  <a:pt x="8108" y="48780"/>
                  <a:pt x="3155" y="46066"/>
                </a:cubicBezTo>
                <a:cubicBezTo>
                  <a:pt x="3179" y="46054"/>
                  <a:pt x="3179" y="46030"/>
                  <a:pt x="3191" y="46006"/>
                </a:cubicBezTo>
                <a:close/>
                <a:moveTo>
                  <a:pt x="3096" y="46411"/>
                </a:moveTo>
                <a:lnTo>
                  <a:pt x="3096" y="46411"/>
                </a:lnTo>
                <a:cubicBezTo>
                  <a:pt x="3179" y="46483"/>
                  <a:pt x="3215" y="46506"/>
                  <a:pt x="3263" y="46542"/>
                </a:cubicBezTo>
                <a:cubicBezTo>
                  <a:pt x="4406" y="47661"/>
                  <a:pt x="5727" y="48554"/>
                  <a:pt x="7096" y="49400"/>
                </a:cubicBezTo>
                <a:cubicBezTo>
                  <a:pt x="10061" y="51233"/>
                  <a:pt x="13169" y="52733"/>
                  <a:pt x="16324" y="54162"/>
                </a:cubicBezTo>
                <a:cubicBezTo>
                  <a:pt x="16657" y="54317"/>
                  <a:pt x="16979" y="54448"/>
                  <a:pt x="17312" y="54603"/>
                </a:cubicBezTo>
                <a:cubicBezTo>
                  <a:pt x="17371" y="54626"/>
                  <a:pt x="17419" y="54662"/>
                  <a:pt x="17467" y="54686"/>
                </a:cubicBezTo>
                <a:cubicBezTo>
                  <a:pt x="17467" y="54698"/>
                  <a:pt x="17443" y="54722"/>
                  <a:pt x="17443" y="54734"/>
                </a:cubicBezTo>
                <a:cubicBezTo>
                  <a:pt x="17205" y="54662"/>
                  <a:pt x="16955" y="54603"/>
                  <a:pt x="16705" y="54519"/>
                </a:cubicBezTo>
                <a:cubicBezTo>
                  <a:pt x="14383" y="53853"/>
                  <a:pt x="12121" y="53055"/>
                  <a:pt x="9942" y="52019"/>
                </a:cubicBezTo>
                <a:cubicBezTo>
                  <a:pt x="8347" y="51281"/>
                  <a:pt x="6834" y="50400"/>
                  <a:pt x="5465" y="49281"/>
                </a:cubicBezTo>
                <a:cubicBezTo>
                  <a:pt x="4810" y="48745"/>
                  <a:pt x="4203" y="48173"/>
                  <a:pt x="3703" y="47471"/>
                </a:cubicBezTo>
                <a:cubicBezTo>
                  <a:pt x="3501" y="47173"/>
                  <a:pt x="3334" y="46864"/>
                  <a:pt x="3143" y="46542"/>
                </a:cubicBezTo>
                <a:cubicBezTo>
                  <a:pt x="3132" y="46518"/>
                  <a:pt x="3132" y="46483"/>
                  <a:pt x="3096" y="46411"/>
                </a:cubicBezTo>
                <a:close/>
                <a:moveTo>
                  <a:pt x="3036" y="46102"/>
                </a:moveTo>
                <a:cubicBezTo>
                  <a:pt x="5751" y="47554"/>
                  <a:pt x="8442" y="49030"/>
                  <a:pt x="11109" y="50578"/>
                </a:cubicBezTo>
                <a:cubicBezTo>
                  <a:pt x="13395" y="51888"/>
                  <a:pt x="15681" y="53198"/>
                  <a:pt x="17836" y="54698"/>
                </a:cubicBezTo>
                <a:cubicBezTo>
                  <a:pt x="17824" y="54722"/>
                  <a:pt x="17824" y="54734"/>
                  <a:pt x="17800" y="54745"/>
                </a:cubicBezTo>
                <a:cubicBezTo>
                  <a:pt x="17776" y="54734"/>
                  <a:pt x="17729" y="54734"/>
                  <a:pt x="17705" y="54722"/>
                </a:cubicBezTo>
                <a:cubicBezTo>
                  <a:pt x="15681" y="53769"/>
                  <a:pt x="13633" y="52840"/>
                  <a:pt x="11633" y="51840"/>
                </a:cubicBezTo>
                <a:cubicBezTo>
                  <a:pt x="9525" y="50805"/>
                  <a:pt x="7489" y="49662"/>
                  <a:pt x="5572" y="48316"/>
                </a:cubicBezTo>
                <a:cubicBezTo>
                  <a:pt x="4691" y="47709"/>
                  <a:pt x="3846" y="47054"/>
                  <a:pt x="3096" y="46280"/>
                </a:cubicBezTo>
                <a:cubicBezTo>
                  <a:pt x="3060" y="46233"/>
                  <a:pt x="3024" y="46209"/>
                  <a:pt x="3001" y="46161"/>
                </a:cubicBezTo>
                <a:cubicBezTo>
                  <a:pt x="3013" y="46125"/>
                  <a:pt x="3024" y="46113"/>
                  <a:pt x="3036" y="46102"/>
                </a:cubicBezTo>
                <a:close/>
                <a:moveTo>
                  <a:pt x="19396" y="1"/>
                </a:moveTo>
                <a:cubicBezTo>
                  <a:pt x="19336" y="60"/>
                  <a:pt x="19288" y="96"/>
                  <a:pt x="19241" y="144"/>
                </a:cubicBezTo>
                <a:cubicBezTo>
                  <a:pt x="18562" y="882"/>
                  <a:pt x="17860" y="1608"/>
                  <a:pt x="17205" y="2382"/>
                </a:cubicBezTo>
                <a:cubicBezTo>
                  <a:pt x="16050" y="3739"/>
                  <a:pt x="15074" y="5216"/>
                  <a:pt x="14407" y="6882"/>
                </a:cubicBezTo>
                <a:cubicBezTo>
                  <a:pt x="13883" y="8216"/>
                  <a:pt x="13585" y="9609"/>
                  <a:pt x="13740" y="11038"/>
                </a:cubicBezTo>
                <a:cubicBezTo>
                  <a:pt x="13907" y="12717"/>
                  <a:pt x="14157" y="14383"/>
                  <a:pt x="14347" y="16062"/>
                </a:cubicBezTo>
                <a:cubicBezTo>
                  <a:pt x="14419" y="16717"/>
                  <a:pt x="14478" y="17384"/>
                  <a:pt x="14478" y="18039"/>
                </a:cubicBezTo>
                <a:cubicBezTo>
                  <a:pt x="14502" y="18848"/>
                  <a:pt x="14419" y="19634"/>
                  <a:pt x="14407" y="20444"/>
                </a:cubicBezTo>
                <a:cubicBezTo>
                  <a:pt x="14395" y="21456"/>
                  <a:pt x="14395" y="22468"/>
                  <a:pt x="14395" y="23480"/>
                </a:cubicBezTo>
                <a:cubicBezTo>
                  <a:pt x="14395" y="24194"/>
                  <a:pt x="14395" y="24885"/>
                  <a:pt x="14419" y="25599"/>
                </a:cubicBezTo>
                <a:cubicBezTo>
                  <a:pt x="14466" y="26778"/>
                  <a:pt x="14526" y="27945"/>
                  <a:pt x="14573" y="29111"/>
                </a:cubicBezTo>
                <a:cubicBezTo>
                  <a:pt x="14573" y="29171"/>
                  <a:pt x="14562" y="29230"/>
                  <a:pt x="14562" y="29290"/>
                </a:cubicBezTo>
                <a:lnTo>
                  <a:pt x="14514" y="29290"/>
                </a:lnTo>
                <a:cubicBezTo>
                  <a:pt x="14466" y="29219"/>
                  <a:pt x="14443" y="29135"/>
                  <a:pt x="14407" y="29040"/>
                </a:cubicBezTo>
                <a:cubicBezTo>
                  <a:pt x="13966" y="27956"/>
                  <a:pt x="13383" y="26933"/>
                  <a:pt x="12799" y="25921"/>
                </a:cubicBezTo>
                <a:cubicBezTo>
                  <a:pt x="12573" y="25528"/>
                  <a:pt x="12323" y="25170"/>
                  <a:pt x="12145" y="24766"/>
                </a:cubicBezTo>
                <a:cubicBezTo>
                  <a:pt x="11847" y="24087"/>
                  <a:pt x="11597" y="23384"/>
                  <a:pt x="11359" y="22682"/>
                </a:cubicBezTo>
                <a:cubicBezTo>
                  <a:pt x="11002" y="21658"/>
                  <a:pt x="10668" y="20634"/>
                  <a:pt x="10335" y="19610"/>
                </a:cubicBezTo>
                <a:cubicBezTo>
                  <a:pt x="10049" y="18777"/>
                  <a:pt x="9751" y="17943"/>
                  <a:pt x="9287" y="17181"/>
                </a:cubicBezTo>
                <a:cubicBezTo>
                  <a:pt x="8370" y="15681"/>
                  <a:pt x="7084" y="14526"/>
                  <a:pt x="5632" y="13574"/>
                </a:cubicBezTo>
                <a:cubicBezTo>
                  <a:pt x="4132" y="12609"/>
                  <a:pt x="2501" y="11883"/>
                  <a:pt x="822" y="11252"/>
                </a:cubicBezTo>
                <a:cubicBezTo>
                  <a:pt x="572" y="11157"/>
                  <a:pt x="298" y="11073"/>
                  <a:pt x="0" y="10978"/>
                </a:cubicBezTo>
                <a:lnTo>
                  <a:pt x="0" y="10978"/>
                </a:lnTo>
                <a:cubicBezTo>
                  <a:pt x="24" y="11097"/>
                  <a:pt x="24" y="11181"/>
                  <a:pt x="36" y="11276"/>
                </a:cubicBezTo>
                <a:cubicBezTo>
                  <a:pt x="155" y="11883"/>
                  <a:pt x="286" y="12478"/>
                  <a:pt x="417" y="13086"/>
                </a:cubicBezTo>
                <a:cubicBezTo>
                  <a:pt x="738" y="14455"/>
                  <a:pt x="1131" y="15800"/>
                  <a:pt x="1727" y="17074"/>
                </a:cubicBezTo>
                <a:cubicBezTo>
                  <a:pt x="2131" y="17943"/>
                  <a:pt x="2655" y="18729"/>
                  <a:pt x="3453" y="19265"/>
                </a:cubicBezTo>
                <a:cubicBezTo>
                  <a:pt x="4429" y="19908"/>
                  <a:pt x="5382" y="20539"/>
                  <a:pt x="6358" y="21158"/>
                </a:cubicBezTo>
                <a:cubicBezTo>
                  <a:pt x="8001" y="22170"/>
                  <a:pt x="9680" y="23075"/>
                  <a:pt x="11252" y="24170"/>
                </a:cubicBezTo>
                <a:cubicBezTo>
                  <a:pt x="11597" y="24397"/>
                  <a:pt x="11942" y="24635"/>
                  <a:pt x="12168" y="24992"/>
                </a:cubicBezTo>
                <a:cubicBezTo>
                  <a:pt x="12883" y="26135"/>
                  <a:pt x="13561" y="27314"/>
                  <a:pt x="14133" y="28552"/>
                </a:cubicBezTo>
                <a:cubicBezTo>
                  <a:pt x="14407" y="29171"/>
                  <a:pt x="14669" y="29814"/>
                  <a:pt x="14669" y="30516"/>
                </a:cubicBezTo>
                <a:cubicBezTo>
                  <a:pt x="14669" y="30838"/>
                  <a:pt x="14704" y="31183"/>
                  <a:pt x="14740" y="31516"/>
                </a:cubicBezTo>
                <a:cubicBezTo>
                  <a:pt x="14859" y="32671"/>
                  <a:pt x="14943" y="33850"/>
                  <a:pt x="15109" y="35005"/>
                </a:cubicBezTo>
                <a:cubicBezTo>
                  <a:pt x="15335" y="36636"/>
                  <a:pt x="15574" y="38255"/>
                  <a:pt x="15836" y="39863"/>
                </a:cubicBezTo>
                <a:cubicBezTo>
                  <a:pt x="16014" y="40958"/>
                  <a:pt x="16252" y="42065"/>
                  <a:pt x="16514" y="43149"/>
                </a:cubicBezTo>
                <a:cubicBezTo>
                  <a:pt x="16895" y="44851"/>
                  <a:pt x="17348" y="46542"/>
                  <a:pt x="17895" y="48197"/>
                </a:cubicBezTo>
                <a:cubicBezTo>
                  <a:pt x="17943" y="48316"/>
                  <a:pt x="17955" y="48423"/>
                  <a:pt x="18002" y="48566"/>
                </a:cubicBezTo>
                <a:cubicBezTo>
                  <a:pt x="17955" y="48519"/>
                  <a:pt x="17943" y="48519"/>
                  <a:pt x="17919" y="48507"/>
                </a:cubicBezTo>
                <a:cubicBezTo>
                  <a:pt x="17860" y="48388"/>
                  <a:pt x="17788" y="48280"/>
                  <a:pt x="17729" y="48161"/>
                </a:cubicBezTo>
                <a:cubicBezTo>
                  <a:pt x="16776" y="46542"/>
                  <a:pt x="15693" y="45030"/>
                  <a:pt x="14562" y="43542"/>
                </a:cubicBezTo>
                <a:cubicBezTo>
                  <a:pt x="13990" y="42804"/>
                  <a:pt x="13442" y="42065"/>
                  <a:pt x="13133" y="41172"/>
                </a:cubicBezTo>
                <a:cubicBezTo>
                  <a:pt x="12942" y="40589"/>
                  <a:pt x="12716" y="40041"/>
                  <a:pt x="12502" y="39470"/>
                </a:cubicBezTo>
                <a:cubicBezTo>
                  <a:pt x="12133" y="38458"/>
                  <a:pt x="11764" y="37434"/>
                  <a:pt x="11395" y="36422"/>
                </a:cubicBezTo>
                <a:cubicBezTo>
                  <a:pt x="10990" y="35350"/>
                  <a:pt x="10406" y="34386"/>
                  <a:pt x="9644" y="33517"/>
                </a:cubicBezTo>
                <a:cubicBezTo>
                  <a:pt x="8608" y="32362"/>
                  <a:pt x="7358" y="31469"/>
                  <a:pt x="5989" y="30743"/>
                </a:cubicBezTo>
                <a:cubicBezTo>
                  <a:pt x="4501" y="29933"/>
                  <a:pt x="2941" y="29326"/>
                  <a:pt x="1310" y="28814"/>
                </a:cubicBezTo>
                <a:cubicBezTo>
                  <a:pt x="1227" y="28790"/>
                  <a:pt x="1155" y="28778"/>
                  <a:pt x="1048" y="28742"/>
                </a:cubicBezTo>
                <a:lnTo>
                  <a:pt x="1048" y="28742"/>
                </a:lnTo>
                <a:cubicBezTo>
                  <a:pt x="1060" y="28849"/>
                  <a:pt x="1072" y="28921"/>
                  <a:pt x="1096" y="28992"/>
                </a:cubicBezTo>
                <a:cubicBezTo>
                  <a:pt x="1286" y="29778"/>
                  <a:pt x="1465" y="30552"/>
                  <a:pt x="1667" y="31314"/>
                </a:cubicBezTo>
                <a:cubicBezTo>
                  <a:pt x="2000" y="32540"/>
                  <a:pt x="2417" y="33719"/>
                  <a:pt x="2977" y="34838"/>
                </a:cubicBezTo>
                <a:cubicBezTo>
                  <a:pt x="3370" y="35624"/>
                  <a:pt x="3846" y="36338"/>
                  <a:pt x="4584" y="36827"/>
                </a:cubicBezTo>
                <a:cubicBezTo>
                  <a:pt x="5572" y="37446"/>
                  <a:pt x="6549" y="38065"/>
                  <a:pt x="7549" y="38660"/>
                </a:cubicBezTo>
                <a:cubicBezTo>
                  <a:pt x="9263" y="39648"/>
                  <a:pt x="10990" y="40637"/>
                  <a:pt x="12704" y="41637"/>
                </a:cubicBezTo>
                <a:cubicBezTo>
                  <a:pt x="13014" y="41815"/>
                  <a:pt x="13323" y="42042"/>
                  <a:pt x="13538" y="42315"/>
                </a:cubicBezTo>
                <a:cubicBezTo>
                  <a:pt x="14395" y="43435"/>
                  <a:pt x="15228" y="44554"/>
                  <a:pt x="16026" y="45697"/>
                </a:cubicBezTo>
                <a:cubicBezTo>
                  <a:pt x="17086" y="47185"/>
                  <a:pt x="18086" y="48685"/>
                  <a:pt x="18693" y="50447"/>
                </a:cubicBezTo>
                <a:cubicBezTo>
                  <a:pt x="19145" y="51709"/>
                  <a:pt x="19681" y="52924"/>
                  <a:pt x="20229" y="54150"/>
                </a:cubicBezTo>
                <a:cubicBezTo>
                  <a:pt x="20955" y="55805"/>
                  <a:pt x="21824" y="57377"/>
                  <a:pt x="22813" y="58877"/>
                </a:cubicBezTo>
                <a:lnTo>
                  <a:pt x="22908" y="59056"/>
                </a:lnTo>
                <a:cubicBezTo>
                  <a:pt x="22836" y="59056"/>
                  <a:pt x="22789" y="59020"/>
                  <a:pt x="22753" y="58984"/>
                </a:cubicBezTo>
                <a:cubicBezTo>
                  <a:pt x="21717" y="57853"/>
                  <a:pt x="20598" y="56793"/>
                  <a:pt x="19407" y="55829"/>
                </a:cubicBezTo>
                <a:cubicBezTo>
                  <a:pt x="18800" y="55329"/>
                  <a:pt x="18264" y="54757"/>
                  <a:pt x="17788" y="54138"/>
                </a:cubicBezTo>
                <a:cubicBezTo>
                  <a:pt x="16895" y="52971"/>
                  <a:pt x="16026" y="51793"/>
                  <a:pt x="15157" y="50626"/>
                </a:cubicBezTo>
                <a:cubicBezTo>
                  <a:pt x="14347" y="49554"/>
                  <a:pt x="13442" y="48614"/>
                  <a:pt x="12276" y="47923"/>
                </a:cubicBezTo>
                <a:cubicBezTo>
                  <a:pt x="10644" y="46947"/>
                  <a:pt x="8858" y="46423"/>
                  <a:pt x="6977" y="46173"/>
                </a:cubicBezTo>
                <a:cubicBezTo>
                  <a:pt x="5953" y="46042"/>
                  <a:pt x="4918" y="45959"/>
                  <a:pt x="3882" y="45887"/>
                </a:cubicBezTo>
                <a:cubicBezTo>
                  <a:pt x="3759" y="45879"/>
                  <a:pt x="3634" y="45877"/>
                  <a:pt x="3509" y="45877"/>
                </a:cubicBezTo>
                <a:cubicBezTo>
                  <a:pt x="3257" y="45877"/>
                  <a:pt x="3001" y="45887"/>
                  <a:pt x="2739" y="45887"/>
                </a:cubicBezTo>
                <a:cubicBezTo>
                  <a:pt x="2774" y="45947"/>
                  <a:pt x="2786" y="46006"/>
                  <a:pt x="2810" y="46054"/>
                </a:cubicBezTo>
                <a:cubicBezTo>
                  <a:pt x="3644" y="47578"/>
                  <a:pt x="4560" y="49042"/>
                  <a:pt x="5668" y="50388"/>
                </a:cubicBezTo>
                <a:cubicBezTo>
                  <a:pt x="6096" y="50876"/>
                  <a:pt x="6561" y="51340"/>
                  <a:pt x="7049" y="51781"/>
                </a:cubicBezTo>
                <a:cubicBezTo>
                  <a:pt x="7727" y="52424"/>
                  <a:pt x="8608" y="52674"/>
                  <a:pt x="9478" y="52900"/>
                </a:cubicBezTo>
                <a:cubicBezTo>
                  <a:pt x="11252" y="53341"/>
                  <a:pt x="13038" y="53733"/>
                  <a:pt x="14812" y="54150"/>
                </a:cubicBezTo>
                <a:cubicBezTo>
                  <a:pt x="15812" y="54388"/>
                  <a:pt x="16800" y="54638"/>
                  <a:pt x="17788" y="54912"/>
                </a:cubicBezTo>
                <a:cubicBezTo>
                  <a:pt x="18074" y="54996"/>
                  <a:pt x="18383" y="55103"/>
                  <a:pt x="18622" y="55293"/>
                </a:cubicBezTo>
                <a:cubicBezTo>
                  <a:pt x="20765" y="57008"/>
                  <a:pt x="22729" y="58889"/>
                  <a:pt x="24372" y="61115"/>
                </a:cubicBezTo>
                <a:cubicBezTo>
                  <a:pt x="25992" y="63354"/>
                  <a:pt x="27956" y="65259"/>
                  <a:pt x="30206" y="66878"/>
                </a:cubicBezTo>
                <a:cubicBezTo>
                  <a:pt x="30718" y="67247"/>
                  <a:pt x="31278" y="67604"/>
                  <a:pt x="31814" y="67961"/>
                </a:cubicBezTo>
                <a:cubicBezTo>
                  <a:pt x="31873" y="67961"/>
                  <a:pt x="31909" y="67961"/>
                  <a:pt x="31945" y="67926"/>
                </a:cubicBezTo>
                <a:cubicBezTo>
                  <a:pt x="31909" y="67902"/>
                  <a:pt x="31873" y="67878"/>
                  <a:pt x="31838" y="67854"/>
                </a:cubicBezTo>
                <a:cubicBezTo>
                  <a:pt x="29992" y="66735"/>
                  <a:pt x="28325" y="65390"/>
                  <a:pt x="26813" y="63842"/>
                </a:cubicBezTo>
                <a:cubicBezTo>
                  <a:pt x="25277" y="62294"/>
                  <a:pt x="23956" y="60591"/>
                  <a:pt x="22777" y="58758"/>
                </a:cubicBezTo>
                <a:cubicBezTo>
                  <a:pt x="22384" y="58186"/>
                  <a:pt x="22051" y="57591"/>
                  <a:pt x="21824" y="56936"/>
                </a:cubicBezTo>
                <a:cubicBezTo>
                  <a:pt x="21348" y="55543"/>
                  <a:pt x="21122" y="54114"/>
                  <a:pt x="21015" y="52662"/>
                </a:cubicBezTo>
                <a:cubicBezTo>
                  <a:pt x="20920" y="51162"/>
                  <a:pt x="20896" y="49673"/>
                  <a:pt x="20991" y="48161"/>
                </a:cubicBezTo>
                <a:cubicBezTo>
                  <a:pt x="21003" y="47828"/>
                  <a:pt x="21062" y="47506"/>
                  <a:pt x="21217" y="47209"/>
                </a:cubicBezTo>
                <a:cubicBezTo>
                  <a:pt x="21527" y="46602"/>
                  <a:pt x="21824" y="45994"/>
                  <a:pt x="22170" y="45411"/>
                </a:cubicBezTo>
                <a:cubicBezTo>
                  <a:pt x="23063" y="43911"/>
                  <a:pt x="23979" y="42423"/>
                  <a:pt x="24872" y="40922"/>
                </a:cubicBezTo>
                <a:cubicBezTo>
                  <a:pt x="25230" y="40327"/>
                  <a:pt x="25539" y="39696"/>
                  <a:pt x="25884" y="39089"/>
                </a:cubicBezTo>
                <a:cubicBezTo>
                  <a:pt x="26492" y="38017"/>
                  <a:pt x="26635" y="36874"/>
                  <a:pt x="26527" y="35684"/>
                </a:cubicBezTo>
                <a:cubicBezTo>
                  <a:pt x="26373" y="33921"/>
                  <a:pt x="25968" y="32207"/>
                  <a:pt x="25480" y="30528"/>
                </a:cubicBezTo>
                <a:cubicBezTo>
                  <a:pt x="25420" y="30290"/>
                  <a:pt x="25349" y="30076"/>
                  <a:pt x="25265" y="29802"/>
                </a:cubicBezTo>
                <a:cubicBezTo>
                  <a:pt x="25182" y="29861"/>
                  <a:pt x="25134" y="29909"/>
                  <a:pt x="25099" y="29957"/>
                </a:cubicBezTo>
                <a:cubicBezTo>
                  <a:pt x="24682" y="30409"/>
                  <a:pt x="24253" y="30874"/>
                  <a:pt x="23848" y="31350"/>
                </a:cubicBezTo>
                <a:cubicBezTo>
                  <a:pt x="22694" y="32731"/>
                  <a:pt x="21670" y="34172"/>
                  <a:pt x="20908" y="35815"/>
                </a:cubicBezTo>
                <a:cubicBezTo>
                  <a:pt x="20074" y="37612"/>
                  <a:pt x="19681" y="39494"/>
                  <a:pt x="19991" y="41482"/>
                </a:cubicBezTo>
                <a:cubicBezTo>
                  <a:pt x="20193" y="42887"/>
                  <a:pt x="20455" y="44280"/>
                  <a:pt x="20658" y="45685"/>
                </a:cubicBezTo>
                <a:cubicBezTo>
                  <a:pt x="20789" y="46542"/>
                  <a:pt x="20943" y="47387"/>
                  <a:pt x="20896" y="48268"/>
                </a:cubicBezTo>
                <a:cubicBezTo>
                  <a:pt x="20824" y="49828"/>
                  <a:pt x="20824" y="51400"/>
                  <a:pt x="20967" y="52960"/>
                </a:cubicBezTo>
                <a:cubicBezTo>
                  <a:pt x="21074" y="54091"/>
                  <a:pt x="21241" y="55222"/>
                  <a:pt x="21562" y="56317"/>
                </a:cubicBezTo>
                <a:cubicBezTo>
                  <a:pt x="21634" y="56520"/>
                  <a:pt x="21693" y="56722"/>
                  <a:pt x="21753" y="56912"/>
                </a:cubicBezTo>
                <a:cubicBezTo>
                  <a:pt x="21729" y="56936"/>
                  <a:pt x="21705" y="56948"/>
                  <a:pt x="21693" y="56960"/>
                </a:cubicBezTo>
                <a:cubicBezTo>
                  <a:pt x="21693" y="56936"/>
                  <a:pt x="21670" y="56901"/>
                  <a:pt x="21658" y="56877"/>
                </a:cubicBezTo>
                <a:cubicBezTo>
                  <a:pt x="21253" y="56103"/>
                  <a:pt x="20860" y="55329"/>
                  <a:pt x="20467" y="54555"/>
                </a:cubicBezTo>
                <a:cubicBezTo>
                  <a:pt x="19824" y="53245"/>
                  <a:pt x="19253" y="51900"/>
                  <a:pt x="18764" y="50519"/>
                </a:cubicBezTo>
                <a:cubicBezTo>
                  <a:pt x="18288" y="49150"/>
                  <a:pt x="17812" y="47780"/>
                  <a:pt x="17419" y="46375"/>
                </a:cubicBezTo>
                <a:cubicBezTo>
                  <a:pt x="17026" y="45066"/>
                  <a:pt x="16729" y="43744"/>
                  <a:pt x="16419" y="42423"/>
                </a:cubicBezTo>
                <a:cubicBezTo>
                  <a:pt x="16205" y="41541"/>
                  <a:pt x="16026" y="40649"/>
                  <a:pt x="15907" y="39744"/>
                </a:cubicBezTo>
                <a:cubicBezTo>
                  <a:pt x="15764" y="38565"/>
                  <a:pt x="15847" y="37374"/>
                  <a:pt x="16014" y="36196"/>
                </a:cubicBezTo>
                <a:cubicBezTo>
                  <a:pt x="16205" y="34791"/>
                  <a:pt x="16502" y="33398"/>
                  <a:pt x="16907" y="32028"/>
                </a:cubicBezTo>
                <a:cubicBezTo>
                  <a:pt x="17074" y="31469"/>
                  <a:pt x="17217" y="30897"/>
                  <a:pt x="17657" y="30457"/>
                </a:cubicBezTo>
                <a:cubicBezTo>
                  <a:pt x="17739" y="30372"/>
                  <a:pt x="17820" y="30288"/>
                  <a:pt x="17901" y="30203"/>
                </a:cubicBezTo>
                <a:lnTo>
                  <a:pt x="17901" y="30203"/>
                </a:lnTo>
                <a:cubicBezTo>
                  <a:pt x="17903" y="30205"/>
                  <a:pt x="17905" y="30206"/>
                  <a:pt x="17907" y="30207"/>
                </a:cubicBezTo>
                <a:cubicBezTo>
                  <a:pt x="17915" y="30196"/>
                  <a:pt x="17922" y="30185"/>
                  <a:pt x="17928" y="30175"/>
                </a:cubicBezTo>
                <a:lnTo>
                  <a:pt x="17928" y="30175"/>
                </a:lnTo>
                <a:cubicBezTo>
                  <a:pt x="17919" y="30185"/>
                  <a:pt x="17910" y="30194"/>
                  <a:pt x="17901" y="30203"/>
                </a:cubicBezTo>
                <a:lnTo>
                  <a:pt x="17901" y="30203"/>
                </a:lnTo>
                <a:cubicBezTo>
                  <a:pt x="17879" y="30191"/>
                  <a:pt x="17859" y="30170"/>
                  <a:pt x="17848" y="30159"/>
                </a:cubicBezTo>
                <a:cubicBezTo>
                  <a:pt x="17883" y="30088"/>
                  <a:pt x="17919" y="30016"/>
                  <a:pt x="17979" y="29921"/>
                </a:cubicBezTo>
                <a:cubicBezTo>
                  <a:pt x="19515" y="27730"/>
                  <a:pt x="20955" y="25504"/>
                  <a:pt x="22301" y="23194"/>
                </a:cubicBezTo>
                <a:cubicBezTo>
                  <a:pt x="23348" y="21360"/>
                  <a:pt x="24349" y="19503"/>
                  <a:pt x="25111" y="17527"/>
                </a:cubicBezTo>
                <a:cubicBezTo>
                  <a:pt x="25349" y="16931"/>
                  <a:pt x="25515" y="16300"/>
                  <a:pt x="25706" y="15693"/>
                </a:cubicBezTo>
                <a:cubicBezTo>
                  <a:pt x="25706" y="15657"/>
                  <a:pt x="25718" y="15645"/>
                  <a:pt x="25730" y="15622"/>
                </a:cubicBezTo>
                <a:lnTo>
                  <a:pt x="25777" y="15622"/>
                </a:lnTo>
                <a:cubicBezTo>
                  <a:pt x="25777" y="15693"/>
                  <a:pt x="25813" y="15765"/>
                  <a:pt x="25813" y="15836"/>
                </a:cubicBezTo>
                <a:cubicBezTo>
                  <a:pt x="25823" y="15964"/>
                  <a:pt x="25828" y="16090"/>
                  <a:pt x="25830" y="16217"/>
                </a:cubicBezTo>
                <a:lnTo>
                  <a:pt x="25830" y="16217"/>
                </a:lnTo>
                <a:cubicBezTo>
                  <a:pt x="25825" y="15805"/>
                  <a:pt x="25818" y="15393"/>
                  <a:pt x="25813" y="14979"/>
                </a:cubicBezTo>
                <a:cubicBezTo>
                  <a:pt x="25813" y="14931"/>
                  <a:pt x="25789" y="14883"/>
                  <a:pt x="25777" y="14812"/>
                </a:cubicBezTo>
                <a:cubicBezTo>
                  <a:pt x="25706" y="14860"/>
                  <a:pt x="25646" y="14883"/>
                  <a:pt x="25599" y="14919"/>
                </a:cubicBezTo>
                <a:cubicBezTo>
                  <a:pt x="24825" y="15455"/>
                  <a:pt x="24039" y="15979"/>
                  <a:pt x="23277" y="16538"/>
                </a:cubicBezTo>
                <a:cubicBezTo>
                  <a:pt x="21943" y="17539"/>
                  <a:pt x="20717" y="18670"/>
                  <a:pt x="19717" y="20003"/>
                </a:cubicBezTo>
                <a:cubicBezTo>
                  <a:pt x="18681" y="21408"/>
                  <a:pt x="17967" y="22944"/>
                  <a:pt x="17788" y="24694"/>
                </a:cubicBezTo>
                <a:cubicBezTo>
                  <a:pt x="17621" y="26313"/>
                  <a:pt x="17491" y="27945"/>
                  <a:pt x="17324" y="29564"/>
                </a:cubicBezTo>
                <a:cubicBezTo>
                  <a:pt x="17264" y="30278"/>
                  <a:pt x="17157" y="30981"/>
                  <a:pt x="16955" y="31671"/>
                </a:cubicBezTo>
                <a:cubicBezTo>
                  <a:pt x="16252" y="33969"/>
                  <a:pt x="15776" y="36303"/>
                  <a:pt x="15776" y="38720"/>
                </a:cubicBezTo>
                <a:cubicBezTo>
                  <a:pt x="15776" y="38791"/>
                  <a:pt x="15764" y="38851"/>
                  <a:pt x="15764" y="38922"/>
                </a:cubicBezTo>
                <a:lnTo>
                  <a:pt x="15716" y="38922"/>
                </a:lnTo>
                <a:lnTo>
                  <a:pt x="15633" y="38339"/>
                </a:lnTo>
                <a:cubicBezTo>
                  <a:pt x="15490" y="37434"/>
                  <a:pt x="15335" y="36529"/>
                  <a:pt x="15228" y="35624"/>
                </a:cubicBezTo>
                <a:cubicBezTo>
                  <a:pt x="15062" y="34338"/>
                  <a:pt x="14931" y="33040"/>
                  <a:pt x="14812" y="31766"/>
                </a:cubicBezTo>
                <a:cubicBezTo>
                  <a:pt x="14716" y="30754"/>
                  <a:pt x="14645" y="29742"/>
                  <a:pt x="14585" y="28730"/>
                </a:cubicBezTo>
                <a:cubicBezTo>
                  <a:pt x="14538" y="28004"/>
                  <a:pt x="14514" y="27266"/>
                  <a:pt x="14502" y="26540"/>
                </a:cubicBezTo>
                <a:cubicBezTo>
                  <a:pt x="14466" y="25182"/>
                  <a:pt x="14443" y="23837"/>
                  <a:pt x="14443" y="22480"/>
                </a:cubicBezTo>
                <a:cubicBezTo>
                  <a:pt x="14454" y="21122"/>
                  <a:pt x="14514" y="19765"/>
                  <a:pt x="14526" y="18420"/>
                </a:cubicBezTo>
                <a:cubicBezTo>
                  <a:pt x="14526" y="17920"/>
                  <a:pt x="14621" y="17443"/>
                  <a:pt x="14871" y="17015"/>
                </a:cubicBezTo>
                <a:cubicBezTo>
                  <a:pt x="15074" y="16657"/>
                  <a:pt x="15252" y="16288"/>
                  <a:pt x="15478" y="15943"/>
                </a:cubicBezTo>
                <a:cubicBezTo>
                  <a:pt x="16121" y="14943"/>
                  <a:pt x="16776" y="13955"/>
                  <a:pt x="17419" y="12955"/>
                </a:cubicBezTo>
                <a:cubicBezTo>
                  <a:pt x="18169" y="11752"/>
                  <a:pt x="18931" y="10538"/>
                  <a:pt x="19681" y="9335"/>
                </a:cubicBezTo>
                <a:cubicBezTo>
                  <a:pt x="20122" y="8609"/>
                  <a:pt x="20431" y="7835"/>
                  <a:pt x="20455" y="6966"/>
                </a:cubicBezTo>
                <a:cubicBezTo>
                  <a:pt x="20467" y="6335"/>
                  <a:pt x="20455" y="5692"/>
                  <a:pt x="20408" y="5049"/>
                </a:cubicBezTo>
                <a:cubicBezTo>
                  <a:pt x="20288" y="3394"/>
                  <a:pt x="19896" y="1775"/>
                  <a:pt x="19467" y="179"/>
                </a:cubicBezTo>
                <a:cubicBezTo>
                  <a:pt x="19455" y="144"/>
                  <a:pt x="19419" y="84"/>
                  <a:pt x="19396" y="1"/>
                </a:cubicBez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4"/>
          <p:cNvSpPr/>
          <p:nvPr/>
        </p:nvSpPr>
        <p:spPr>
          <a:xfrm flipH="1">
            <a:off x="6399987" y="-283500"/>
            <a:ext cx="3245238" cy="1292533"/>
          </a:xfrm>
          <a:custGeom>
            <a:avLst/>
            <a:gdLst/>
            <a:ahLst/>
            <a:cxnLst/>
            <a:rect l="l" t="t" r="r" b="b"/>
            <a:pathLst>
              <a:path w="79273" h="23680" extrusionOk="0">
                <a:moveTo>
                  <a:pt x="79272" y="0"/>
                </a:moveTo>
                <a:lnTo>
                  <a:pt x="78567" y="439"/>
                </a:lnTo>
                <a:lnTo>
                  <a:pt x="78567" y="439"/>
                </a:lnTo>
                <a:cubicBezTo>
                  <a:pt x="78815" y="292"/>
                  <a:pt x="79052" y="146"/>
                  <a:pt x="79272" y="0"/>
                </a:cubicBezTo>
                <a:close/>
                <a:moveTo>
                  <a:pt x="78567" y="439"/>
                </a:moveTo>
                <a:cubicBezTo>
                  <a:pt x="77313" y="1187"/>
                  <a:pt x="75789" y="1969"/>
                  <a:pt x="74774" y="2858"/>
                </a:cubicBezTo>
                <a:lnTo>
                  <a:pt x="122" y="2736"/>
                </a:lnTo>
                <a:lnTo>
                  <a:pt x="122" y="14986"/>
                </a:lnTo>
                <a:cubicBezTo>
                  <a:pt x="122" y="15198"/>
                  <a:pt x="0" y="15320"/>
                  <a:pt x="0" y="15593"/>
                </a:cubicBezTo>
                <a:cubicBezTo>
                  <a:pt x="1338" y="16323"/>
                  <a:pt x="2584" y="17752"/>
                  <a:pt x="3830" y="18663"/>
                </a:cubicBezTo>
                <a:cubicBezTo>
                  <a:pt x="8601" y="22143"/>
                  <a:pt x="14357" y="23680"/>
                  <a:pt x="20188" y="23680"/>
                </a:cubicBezTo>
                <a:cubicBezTo>
                  <a:pt x="20672" y="23680"/>
                  <a:pt x="21157" y="23669"/>
                  <a:pt x="21642" y="23648"/>
                </a:cubicBezTo>
                <a:cubicBezTo>
                  <a:pt x="27691" y="23375"/>
                  <a:pt x="33709" y="20821"/>
                  <a:pt x="38907" y="17873"/>
                </a:cubicBezTo>
                <a:cubicBezTo>
                  <a:pt x="46931" y="13375"/>
                  <a:pt x="56354" y="12250"/>
                  <a:pt x="65351" y="12098"/>
                </a:cubicBezTo>
                <a:cubicBezTo>
                  <a:pt x="67813" y="12068"/>
                  <a:pt x="70306" y="11946"/>
                  <a:pt x="72616" y="11095"/>
                </a:cubicBezTo>
                <a:cubicBezTo>
                  <a:pt x="77388" y="9393"/>
                  <a:pt x="78513" y="5593"/>
                  <a:pt x="79151" y="1004"/>
                </a:cubicBezTo>
                <a:lnTo>
                  <a:pt x="77662" y="1004"/>
                </a:lnTo>
                <a:lnTo>
                  <a:pt x="78567" y="43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4"/>
          <p:cNvSpPr txBox="1">
            <a:spLocks noGrp="1"/>
          </p:cNvSpPr>
          <p:nvPr>
            <p:ph type="title"/>
          </p:nvPr>
        </p:nvSpPr>
        <p:spPr>
          <a:xfrm>
            <a:off x="4421000" y="1458400"/>
            <a:ext cx="3797100" cy="2124400"/>
          </a:xfrm>
          <a:prstGeom prst="rect">
            <a:avLst/>
          </a:prstGeom>
        </p:spPr>
        <p:txBody>
          <a:bodyPr spcFirstLastPara="1" wrap="square" lIns="0" tIns="0" rIns="0" bIns="0" anchor="t" anchorCtr="0">
            <a:noAutofit/>
          </a:bodyPr>
          <a:lstStyle>
            <a:lvl1pPr lvl="0" algn="r" rtl="0">
              <a:lnSpc>
                <a:spcPct val="80000"/>
              </a:lnSpc>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485" name="Google Shape;485;p24"/>
          <p:cNvSpPr txBox="1">
            <a:spLocks noGrp="1"/>
          </p:cNvSpPr>
          <p:nvPr>
            <p:ph type="subTitle" idx="1"/>
          </p:nvPr>
        </p:nvSpPr>
        <p:spPr>
          <a:xfrm>
            <a:off x="4423400" y="3575967"/>
            <a:ext cx="3794700" cy="1362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1800"/>
              <a:buFont typeface="Open Sans"/>
              <a:buNone/>
              <a:defRPr sz="1600"/>
            </a:lvl1pPr>
            <a:lvl2pPr lvl="1" algn="ctr" rtl="0">
              <a:lnSpc>
                <a:spcPct val="100000"/>
              </a:lnSpc>
              <a:spcBef>
                <a:spcPts val="0"/>
              </a:spcBef>
              <a:spcAft>
                <a:spcPts val="0"/>
              </a:spcAft>
              <a:buSzPts val="1400"/>
              <a:buFont typeface="Open Sans"/>
              <a:buNone/>
              <a:defRPr>
                <a:latin typeface="Open Sans"/>
                <a:ea typeface="Open Sans"/>
                <a:cs typeface="Open Sans"/>
                <a:sym typeface="Open Sans"/>
              </a:defRPr>
            </a:lvl2pPr>
            <a:lvl3pPr lvl="2" algn="ctr" rtl="0">
              <a:lnSpc>
                <a:spcPct val="100000"/>
              </a:lnSpc>
              <a:spcBef>
                <a:spcPts val="0"/>
              </a:spcBef>
              <a:spcAft>
                <a:spcPts val="0"/>
              </a:spcAft>
              <a:buSzPts val="1400"/>
              <a:buFont typeface="Open Sans"/>
              <a:buNone/>
              <a:defRPr>
                <a:latin typeface="Open Sans"/>
                <a:ea typeface="Open Sans"/>
                <a:cs typeface="Open Sans"/>
                <a:sym typeface="Open Sans"/>
              </a:defRPr>
            </a:lvl3pPr>
            <a:lvl4pPr lvl="3" algn="ctr" rtl="0">
              <a:lnSpc>
                <a:spcPct val="100000"/>
              </a:lnSpc>
              <a:spcBef>
                <a:spcPts val="0"/>
              </a:spcBef>
              <a:spcAft>
                <a:spcPts val="0"/>
              </a:spcAft>
              <a:buSzPts val="1400"/>
              <a:buFont typeface="Open Sans"/>
              <a:buNone/>
              <a:defRPr>
                <a:latin typeface="Open Sans"/>
                <a:ea typeface="Open Sans"/>
                <a:cs typeface="Open Sans"/>
                <a:sym typeface="Open Sans"/>
              </a:defRPr>
            </a:lvl4pPr>
            <a:lvl5pPr lvl="4" algn="ctr" rtl="0">
              <a:lnSpc>
                <a:spcPct val="100000"/>
              </a:lnSpc>
              <a:spcBef>
                <a:spcPts val="0"/>
              </a:spcBef>
              <a:spcAft>
                <a:spcPts val="0"/>
              </a:spcAft>
              <a:buSzPts val="1400"/>
              <a:buFont typeface="Open Sans"/>
              <a:buNone/>
              <a:defRPr>
                <a:latin typeface="Open Sans"/>
                <a:ea typeface="Open Sans"/>
                <a:cs typeface="Open Sans"/>
                <a:sym typeface="Open Sans"/>
              </a:defRPr>
            </a:lvl5pPr>
            <a:lvl6pPr lvl="5" algn="ctr" rtl="0">
              <a:lnSpc>
                <a:spcPct val="100000"/>
              </a:lnSpc>
              <a:spcBef>
                <a:spcPts val="0"/>
              </a:spcBef>
              <a:spcAft>
                <a:spcPts val="0"/>
              </a:spcAft>
              <a:buSzPts val="1400"/>
              <a:buFont typeface="Open Sans"/>
              <a:buNone/>
              <a:defRPr>
                <a:latin typeface="Open Sans"/>
                <a:ea typeface="Open Sans"/>
                <a:cs typeface="Open Sans"/>
                <a:sym typeface="Open Sans"/>
              </a:defRPr>
            </a:lvl6pPr>
            <a:lvl7pPr lvl="6" algn="ctr" rtl="0">
              <a:lnSpc>
                <a:spcPct val="100000"/>
              </a:lnSpc>
              <a:spcBef>
                <a:spcPts val="0"/>
              </a:spcBef>
              <a:spcAft>
                <a:spcPts val="0"/>
              </a:spcAft>
              <a:buSzPts val="1400"/>
              <a:buFont typeface="Open Sans"/>
              <a:buNone/>
              <a:defRPr>
                <a:latin typeface="Open Sans"/>
                <a:ea typeface="Open Sans"/>
                <a:cs typeface="Open Sans"/>
                <a:sym typeface="Open Sans"/>
              </a:defRPr>
            </a:lvl7pPr>
            <a:lvl8pPr lvl="7" algn="ctr" rtl="0">
              <a:lnSpc>
                <a:spcPct val="100000"/>
              </a:lnSpc>
              <a:spcBef>
                <a:spcPts val="0"/>
              </a:spcBef>
              <a:spcAft>
                <a:spcPts val="0"/>
              </a:spcAft>
              <a:buSzPts val="1400"/>
              <a:buFont typeface="Open Sans"/>
              <a:buNone/>
              <a:defRPr>
                <a:latin typeface="Open Sans"/>
                <a:ea typeface="Open Sans"/>
                <a:cs typeface="Open Sans"/>
                <a:sym typeface="Open Sans"/>
              </a:defRPr>
            </a:lvl8pPr>
            <a:lvl9pPr lvl="8" algn="ctr" rtl="0">
              <a:lnSpc>
                <a:spcPct val="100000"/>
              </a:lnSpc>
              <a:spcBef>
                <a:spcPts val="0"/>
              </a:spcBef>
              <a:spcAft>
                <a:spcPts val="0"/>
              </a:spcAft>
              <a:buSzPts val="1400"/>
              <a:buFont typeface="Open Sans"/>
              <a:buNone/>
              <a:defRPr>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414028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425"/>
        <p:cNvGrpSpPr/>
        <p:nvPr/>
      </p:nvGrpSpPr>
      <p:grpSpPr>
        <a:xfrm>
          <a:off x="0" y="0"/>
          <a:ext cx="0" cy="0"/>
          <a:chOff x="0" y="0"/>
          <a:chExt cx="0" cy="0"/>
        </a:xfrm>
      </p:grpSpPr>
      <p:sp>
        <p:nvSpPr>
          <p:cNvPr id="426" name="Google Shape;426;p21"/>
          <p:cNvSpPr/>
          <p:nvPr/>
        </p:nvSpPr>
        <p:spPr>
          <a:xfrm>
            <a:off x="7603990" y="-473133"/>
            <a:ext cx="2201376" cy="1622421"/>
          </a:xfrm>
          <a:custGeom>
            <a:avLst/>
            <a:gdLst/>
            <a:ahLst/>
            <a:cxnLst/>
            <a:rect l="l" t="t" r="r" b="b"/>
            <a:pathLst>
              <a:path w="39363" h="21758" extrusionOk="0">
                <a:moveTo>
                  <a:pt x="11797" y="0"/>
                </a:moveTo>
                <a:cubicBezTo>
                  <a:pt x="9352" y="0"/>
                  <a:pt x="6982" y="426"/>
                  <a:pt x="5077" y="1550"/>
                </a:cubicBezTo>
                <a:cubicBezTo>
                  <a:pt x="335" y="4377"/>
                  <a:pt x="0" y="10395"/>
                  <a:pt x="3070" y="14620"/>
                </a:cubicBezTo>
                <a:cubicBezTo>
                  <a:pt x="5077" y="17386"/>
                  <a:pt x="8238" y="19179"/>
                  <a:pt x="11520" y="20152"/>
                </a:cubicBezTo>
                <a:cubicBezTo>
                  <a:pt x="14821" y="21182"/>
                  <a:pt x="18480" y="21757"/>
                  <a:pt x="22085" y="21757"/>
                </a:cubicBezTo>
                <a:cubicBezTo>
                  <a:pt x="24225" y="21757"/>
                  <a:pt x="26345" y="21555"/>
                  <a:pt x="28360" y="21125"/>
                </a:cubicBezTo>
                <a:cubicBezTo>
                  <a:pt x="31673" y="20395"/>
                  <a:pt x="35320" y="18693"/>
                  <a:pt x="37296" y="15805"/>
                </a:cubicBezTo>
                <a:cubicBezTo>
                  <a:pt x="39363" y="12766"/>
                  <a:pt x="35928" y="10486"/>
                  <a:pt x="33588" y="9301"/>
                </a:cubicBezTo>
                <a:cubicBezTo>
                  <a:pt x="29089" y="7051"/>
                  <a:pt x="25198" y="2918"/>
                  <a:pt x="20366" y="1398"/>
                </a:cubicBezTo>
                <a:cubicBezTo>
                  <a:pt x="17863" y="630"/>
                  <a:pt x="14774" y="0"/>
                  <a:pt x="117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1"/>
          <p:cNvSpPr/>
          <p:nvPr/>
        </p:nvSpPr>
        <p:spPr>
          <a:xfrm>
            <a:off x="-915746" y="5559573"/>
            <a:ext cx="2638160" cy="2064041"/>
          </a:xfrm>
          <a:custGeom>
            <a:avLst/>
            <a:gdLst/>
            <a:ahLst/>
            <a:cxnLst/>
            <a:rect l="l" t="t" r="r" b="b"/>
            <a:pathLst>
              <a:path w="43072" h="25275" extrusionOk="0">
                <a:moveTo>
                  <a:pt x="30807" y="0"/>
                </a:moveTo>
                <a:cubicBezTo>
                  <a:pt x="29689" y="0"/>
                  <a:pt x="28584" y="222"/>
                  <a:pt x="27479" y="705"/>
                </a:cubicBezTo>
                <a:cubicBezTo>
                  <a:pt x="24409" y="2104"/>
                  <a:pt x="22707" y="5569"/>
                  <a:pt x="20032" y="7544"/>
                </a:cubicBezTo>
                <a:cubicBezTo>
                  <a:pt x="15472" y="10979"/>
                  <a:pt x="9272" y="11192"/>
                  <a:pt x="4530" y="14201"/>
                </a:cubicBezTo>
                <a:cubicBezTo>
                  <a:pt x="2585" y="15417"/>
                  <a:pt x="913" y="17241"/>
                  <a:pt x="305" y="19490"/>
                </a:cubicBezTo>
                <a:cubicBezTo>
                  <a:pt x="31" y="20493"/>
                  <a:pt x="1" y="21618"/>
                  <a:pt x="426" y="22560"/>
                </a:cubicBezTo>
                <a:cubicBezTo>
                  <a:pt x="1217" y="24536"/>
                  <a:pt x="3618" y="25143"/>
                  <a:pt x="5503" y="25265"/>
                </a:cubicBezTo>
                <a:cubicBezTo>
                  <a:pt x="5629" y="25272"/>
                  <a:pt x="5753" y="25275"/>
                  <a:pt x="5874" y="25275"/>
                </a:cubicBezTo>
                <a:cubicBezTo>
                  <a:pt x="9071" y="25275"/>
                  <a:pt x="10842" y="23035"/>
                  <a:pt x="13770" y="21952"/>
                </a:cubicBezTo>
                <a:cubicBezTo>
                  <a:pt x="15656" y="21248"/>
                  <a:pt x="17580" y="21028"/>
                  <a:pt x="19522" y="21028"/>
                </a:cubicBezTo>
                <a:cubicBezTo>
                  <a:pt x="22760" y="21028"/>
                  <a:pt x="26047" y="21640"/>
                  <a:pt x="29294" y="21640"/>
                </a:cubicBezTo>
                <a:cubicBezTo>
                  <a:pt x="30407" y="21640"/>
                  <a:pt x="31516" y="21568"/>
                  <a:pt x="32616" y="21374"/>
                </a:cubicBezTo>
                <a:cubicBezTo>
                  <a:pt x="39181" y="20189"/>
                  <a:pt x="43072" y="13624"/>
                  <a:pt x="40701" y="7240"/>
                </a:cubicBezTo>
                <a:cubicBezTo>
                  <a:pt x="39424" y="3684"/>
                  <a:pt x="35777" y="553"/>
                  <a:pt x="31886" y="67"/>
                </a:cubicBezTo>
                <a:cubicBezTo>
                  <a:pt x="31525" y="23"/>
                  <a:pt x="31165" y="0"/>
                  <a:pt x="30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1"/>
          <p:cNvSpPr/>
          <p:nvPr/>
        </p:nvSpPr>
        <p:spPr>
          <a:xfrm>
            <a:off x="8152334" y="5661167"/>
            <a:ext cx="1653046" cy="1622413"/>
          </a:xfrm>
          <a:custGeom>
            <a:avLst/>
            <a:gdLst/>
            <a:ahLst/>
            <a:cxnLst/>
            <a:rect l="l" t="t" r="r" b="b"/>
            <a:pathLst>
              <a:path w="31065" h="22867" extrusionOk="0">
                <a:moveTo>
                  <a:pt x="7919" y="1"/>
                </a:moveTo>
                <a:cubicBezTo>
                  <a:pt x="7223" y="1"/>
                  <a:pt x="6532" y="110"/>
                  <a:pt x="5867" y="351"/>
                </a:cubicBezTo>
                <a:cubicBezTo>
                  <a:pt x="4165" y="959"/>
                  <a:pt x="2797" y="2296"/>
                  <a:pt x="1855" y="3907"/>
                </a:cubicBezTo>
                <a:cubicBezTo>
                  <a:pt x="608" y="5974"/>
                  <a:pt x="0" y="8618"/>
                  <a:pt x="213" y="10807"/>
                </a:cubicBezTo>
                <a:cubicBezTo>
                  <a:pt x="639" y="15032"/>
                  <a:pt x="3557" y="18831"/>
                  <a:pt x="7387" y="20533"/>
                </a:cubicBezTo>
                <a:cubicBezTo>
                  <a:pt x="10515" y="21922"/>
                  <a:pt x="14363" y="22866"/>
                  <a:pt x="18135" y="22866"/>
                </a:cubicBezTo>
                <a:cubicBezTo>
                  <a:pt x="21877" y="22866"/>
                  <a:pt x="25544" y="21937"/>
                  <a:pt x="28360" y="19591"/>
                </a:cubicBezTo>
                <a:cubicBezTo>
                  <a:pt x="30153" y="18102"/>
                  <a:pt x="31065" y="16004"/>
                  <a:pt x="29393" y="14150"/>
                </a:cubicBezTo>
                <a:cubicBezTo>
                  <a:pt x="27904" y="12479"/>
                  <a:pt x="25381" y="12327"/>
                  <a:pt x="23344" y="11719"/>
                </a:cubicBezTo>
                <a:cubicBezTo>
                  <a:pt x="18390" y="10229"/>
                  <a:pt x="17052" y="5062"/>
                  <a:pt x="13375" y="2083"/>
                </a:cubicBezTo>
                <a:cubicBezTo>
                  <a:pt x="11831" y="853"/>
                  <a:pt x="9858"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 name="Google Shape;429;p21"/>
          <p:cNvGrpSpPr/>
          <p:nvPr/>
        </p:nvGrpSpPr>
        <p:grpSpPr>
          <a:xfrm rot="-5392792">
            <a:off x="6673481" y="-506159"/>
            <a:ext cx="1386939" cy="1007325"/>
            <a:chOff x="1257900" y="1424000"/>
            <a:chExt cx="1211650" cy="1173352"/>
          </a:xfrm>
        </p:grpSpPr>
        <p:sp>
          <p:nvSpPr>
            <p:cNvPr id="430" name="Google Shape;430;p21"/>
            <p:cNvSpPr/>
            <p:nvPr/>
          </p:nvSpPr>
          <p:spPr>
            <a:xfrm>
              <a:off x="1257900" y="1424000"/>
              <a:ext cx="1211650" cy="1173352"/>
            </a:xfrm>
            <a:custGeom>
              <a:avLst/>
              <a:gdLst/>
              <a:ahLst/>
              <a:cxnLst/>
              <a:rect l="l" t="t" r="r" b="b"/>
              <a:pathLst>
                <a:path w="23254" h="22519" extrusionOk="0">
                  <a:moveTo>
                    <a:pt x="14693" y="656"/>
                  </a:moveTo>
                  <a:cubicBezTo>
                    <a:pt x="14788" y="656"/>
                    <a:pt x="14899" y="677"/>
                    <a:pt x="15026" y="677"/>
                  </a:cubicBezTo>
                  <a:cubicBezTo>
                    <a:pt x="13526" y="3190"/>
                    <a:pt x="12681" y="5833"/>
                    <a:pt x="12323" y="8643"/>
                  </a:cubicBezTo>
                  <a:cubicBezTo>
                    <a:pt x="12288" y="8631"/>
                    <a:pt x="12276" y="8631"/>
                    <a:pt x="12240" y="8631"/>
                  </a:cubicBezTo>
                  <a:lnTo>
                    <a:pt x="12240" y="6785"/>
                  </a:lnTo>
                  <a:cubicBezTo>
                    <a:pt x="12240" y="5976"/>
                    <a:pt x="12204" y="5154"/>
                    <a:pt x="12216" y="4357"/>
                  </a:cubicBezTo>
                  <a:cubicBezTo>
                    <a:pt x="12228" y="3535"/>
                    <a:pt x="12276" y="2702"/>
                    <a:pt x="12466" y="1880"/>
                  </a:cubicBezTo>
                  <a:cubicBezTo>
                    <a:pt x="12526" y="1630"/>
                    <a:pt x="12657" y="1463"/>
                    <a:pt x="12883" y="1332"/>
                  </a:cubicBezTo>
                  <a:cubicBezTo>
                    <a:pt x="13407" y="1023"/>
                    <a:pt x="13990" y="844"/>
                    <a:pt x="14562" y="677"/>
                  </a:cubicBezTo>
                  <a:cubicBezTo>
                    <a:pt x="14602" y="662"/>
                    <a:pt x="14645" y="656"/>
                    <a:pt x="14693" y="656"/>
                  </a:cubicBezTo>
                  <a:close/>
                  <a:moveTo>
                    <a:pt x="4244" y="7280"/>
                  </a:moveTo>
                  <a:cubicBezTo>
                    <a:pt x="4515" y="7280"/>
                    <a:pt x="4791" y="7319"/>
                    <a:pt x="5073" y="7381"/>
                  </a:cubicBezTo>
                  <a:cubicBezTo>
                    <a:pt x="5144" y="7393"/>
                    <a:pt x="5215" y="7440"/>
                    <a:pt x="5299" y="7476"/>
                  </a:cubicBezTo>
                  <a:cubicBezTo>
                    <a:pt x="5942" y="7857"/>
                    <a:pt x="6585" y="8226"/>
                    <a:pt x="7239" y="8595"/>
                  </a:cubicBezTo>
                  <a:cubicBezTo>
                    <a:pt x="7299" y="8631"/>
                    <a:pt x="7335" y="8667"/>
                    <a:pt x="7382" y="8726"/>
                  </a:cubicBezTo>
                  <a:cubicBezTo>
                    <a:pt x="6213" y="8557"/>
                    <a:pt x="5050" y="8477"/>
                    <a:pt x="3881" y="8477"/>
                  </a:cubicBezTo>
                  <a:cubicBezTo>
                    <a:pt x="3240" y="8477"/>
                    <a:pt x="2598" y="8501"/>
                    <a:pt x="1953" y="8548"/>
                  </a:cubicBezTo>
                  <a:lnTo>
                    <a:pt x="1917" y="8464"/>
                  </a:lnTo>
                  <a:cubicBezTo>
                    <a:pt x="2025" y="8357"/>
                    <a:pt x="2120" y="8214"/>
                    <a:pt x="2251" y="8119"/>
                  </a:cubicBezTo>
                  <a:cubicBezTo>
                    <a:pt x="2513" y="7940"/>
                    <a:pt x="2798" y="7762"/>
                    <a:pt x="3060" y="7595"/>
                  </a:cubicBezTo>
                  <a:cubicBezTo>
                    <a:pt x="3446" y="7367"/>
                    <a:pt x="3839" y="7280"/>
                    <a:pt x="4244" y="7280"/>
                  </a:cubicBezTo>
                  <a:close/>
                  <a:moveTo>
                    <a:pt x="16105" y="552"/>
                  </a:moveTo>
                  <a:cubicBezTo>
                    <a:pt x="16270" y="552"/>
                    <a:pt x="16414" y="599"/>
                    <a:pt x="16550" y="725"/>
                  </a:cubicBezTo>
                  <a:cubicBezTo>
                    <a:pt x="16645" y="832"/>
                    <a:pt x="16812" y="868"/>
                    <a:pt x="16943" y="928"/>
                  </a:cubicBezTo>
                  <a:cubicBezTo>
                    <a:pt x="17062" y="987"/>
                    <a:pt x="17205" y="1023"/>
                    <a:pt x="17396" y="1082"/>
                  </a:cubicBezTo>
                  <a:cubicBezTo>
                    <a:pt x="15324" y="3630"/>
                    <a:pt x="13597" y="6333"/>
                    <a:pt x="12347" y="9345"/>
                  </a:cubicBezTo>
                  <a:cubicBezTo>
                    <a:pt x="12347" y="9250"/>
                    <a:pt x="12335" y="9143"/>
                    <a:pt x="12359" y="9059"/>
                  </a:cubicBezTo>
                  <a:cubicBezTo>
                    <a:pt x="12681" y="7024"/>
                    <a:pt x="13193" y="5023"/>
                    <a:pt x="13990" y="3118"/>
                  </a:cubicBezTo>
                  <a:cubicBezTo>
                    <a:pt x="14252" y="2452"/>
                    <a:pt x="14598" y="1797"/>
                    <a:pt x="14895" y="1142"/>
                  </a:cubicBezTo>
                  <a:cubicBezTo>
                    <a:pt x="15014" y="868"/>
                    <a:pt x="15193" y="713"/>
                    <a:pt x="15479" y="666"/>
                  </a:cubicBezTo>
                  <a:cubicBezTo>
                    <a:pt x="15657" y="630"/>
                    <a:pt x="15812" y="594"/>
                    <a:pt x="15991" y="558"/>
                  </a:cubicBezTo>
                  <a:cubicBezTo>
                    <a:pt x="16030" y="554"/>
                    <a:pt x="16068" y="552"/>
                    <a:pt x="16105" y="552"/>
                  </a:cubicBezTo>
                  <a:close/>
                  <a:moveTo>
                    <a:pt x="6620" y="225"/>
                  </a:moveTo>
                  <a:cubicBezTo>
                    <a:pt x="6870" y="368"/>
                    <a:pt x="7061" y="618"/>
                    <a:pt x="7239" y="856"/>
                  </a:cubicBezTo>
                  <a:cubicBezTo>
                    <a:pt x="8775" y="2880"/>
                    <a:pt x="9990" y="5083"/>
                    <a:pt x="10883" y="7464"/>
                  </a:cubicBezTo>
                  <a:cubicBezTo>
                    <a:pt x="11097" y="8012"/>
                    <a:pt x="11276" y="8583"/>
                    <a:pt x="11466" y="9143"/>
                  </a:cubicBezTo>
                  <a:cubicBezTo>
                    <a:pt x="11478" y="9202"/>
                    <a:pt x="11514" y="9250"/>
                    <a:pt x="11561" y="9298"/>
                  </a:cubicBezTo>
                  <a:cubicBezTo>
                    <a:pt x="11228" y="7750"/>
                    <a:pt x="10645" y="6273"/>
                    <a:pt x="9954" y="4857"/>
                  </a:cubicBezTo>
                  <a:cubicBezTo>
                    <a:pt x="9252" y="3440"/>
                    <a:pt x="8382" y="2118"/>
                    <a:pt x="7370" y="844"/>
                  </a:cubicBezTo>
                  <a:cubicBezTo>
                    <a:pt x="7579" y="787"/>
                    <a:pt x="7775" y="761"/>
                    <a:pt x="7958" y="761"/>
                  </a:cubicBezTo>
                  <a:cubicBezTo>
                    <a:pt x="8120" y="761"/>
                    <a:pt x="8273" y="781"/>
                    <a:pt x="8418" y="820"/>
                  </a:cubicBezTo>
                  <a:cubicBezTo>
                    <a:pt x="8518" y="851"/>
                    <a:pt x="8612" y="866"/>
                    <a:pt x="8702" y="866"/>
                  </a:cubicBezTo>
                  <a:cubicBezTo>
                    <a:pt x="8888" y="866"/>
                    <a:pt x="9055" y="802"/>
                    <a:pt x="9216" y="689"/>
                  </a:cubicBezTo>
                  <a:cubicBezTo>
                    <a:pt x="9322" y="621"/>
                    <a:pt x="9424" y="591"/>
                    <a:pt x="9533" y="591"/>
                  </a:cubicBezTo>
                  <a:cubicBezTo>
                    <a:pt x="9595" y="591"/>
                    <a:pt x="9659" y="601"/>
                    <a:pt x="9728" y="618"/>
                  </a:cubicBezTo>
                  <a:cubicBezTo>
                    <a:pt x="10514" y="808"/>
                    <a:pt x="11121" y="1261"/>
                    <a:pt x="11359" y="2047"/>
                  </a:cubicBezTo>
                  <a:cubicBezTo>
                    <a:pt x="11573" y="2725"/>
                    <a:pt x="11704" y="3428"/>
                    <a:pt x="11871" y="4130"/>
                  </a:cubicBezTo>
                  <a:cubicBezTo>
                    <a:pt x="11895" y="4214"/>
                    <a:pt x="11883" y="4345"/>
                    <a:pt x="11942" y="4392"/>
                  </a:cubicBezTo>
                  <a:cubicBezTo>
                    <a:pt x="12145" y="4618"/>
                    <a:pt x="12073" y="4868"/>
                    <a:pt x="12073" y="5142"/>
                  </a:cubicBezTo>
                  <a:cubicBezTo>
                    <a:pt x="12062" y="5916"/>
                    <a:pt x="12062" y="6690"/>
                    <a:pt x="12073" y="7464"/>
                  </a:cubicBezTo>
                  <a:cubicBezTo>
                    <a:pt x="12097" y="7869"/>
                    <a:pt x="12145" y="8274"/>
                    <a:pt x="12157" y="8667"/>
                  </a:cubicBezTo>
                  <a:cubicBezTo>
                    <a:pt x="12157" y="8786"/>
                    <a:pt x="12073" y="8893"/>
                    <a:pt x="12038" y="9000"/>
                  </a:cubicBezTo>
                  <a:cubicBezTo>
                    <a:pt x="11925" y="9565"/>
                    <a:pt x="11479" y="9884"/>
                    <a:pt x="10883" y="9884"/>
                  </a:cubicBezTo>
                  <a:cubicBezTo>
                    <a:pt x="10852" y="9884"/>
                    <a:pt x="10820" y="9883"/>
                    <a:pt x="10788" y="9881"/>
                  </a:cubicBezTo>
                  <a:cubicBezTo>
                    <a:pt x="10145" y="9845"/>
                    <a:pt x="9597" y="9595"/>
                    <a:pt x="9037" y="9310"/>
                  </a:cubicBezTo>
                  <a:cubicBezTo>
                    <a:pt x="8061" y="8809"/>
                    <a:pt x="7073" y="8309"/>
                    <a:pt x="6096" y="7797"/>
                  </a:cubicBezTo>
                  <a:cubicBezTo>
                    <a:pt x="5918" y="7702"/>
                    <a:pt x="5799" y="7524"/>
                    <a:pt x="5644" y="7405"/>
                  </a:cubicBezTo>
                  <a:cubicBezTo>
                    <a:pt x="5394" y="7214"/>
                    <a:pt x="5132" y="7024"/>
                    <a:pt x="4870" y="6821"/>
                  </a:cubicBezTo>
                  <a:cubicBezTo>
                    <a:pt x="4680" y="6690"/>
                    <a:pt x="4572" y="6523"/>
                    <a:pt x="4561" y="6285"/>
                  </a:cubicBezTo>
                  <a:cubicBezTo>
                    <a:pt x="4549" y="6095"/>
                    <a:pt x="4477" y="5892"/>
                    <a:pt x="4382" y="5714"/>
                  </a:cubicBezTo>
                  <a:cubicBezTo>
                    <a:pt x="4311" y="5535"/>
                    <a:pt x="4275" y="5369"/>
                    <a:pt x="4430" y="5214"/>
                  </a:cubicBezTo>
                  <a:cubicBezTo>
                    <a:pt x="4561" y="5083"/>
                    <a:pt x="4561" y="4916"/>
                    <a:pt x="4501" y="4761"/>
                  </a:cubicBezTo>
                  <a:cubicBezTo>
                    <a:pt x="4477" y="4642"/>
                    <a:pt x="4442" y="4499"/>
                    <a:pt x="4394" y="4380"/>
                  </a:cubicBezTo>
                  <a:cubicBezTo>
                    <a:pt x="4370" y="4249"/>
                    <a:pt x="4370" y="4130"/>
                    <a:pt x="4453" y="4011"/>
                  </a:cubicBezTo>
                  <a:cubicBezTo>
                    <a:pt x="4680" y="3725"/>
                    <a:pt x="4715" y="3368"/>
                    <a:pt x="4680" y="3023"/>
                  </a:cubicBezTo>
                  <a:cubicBezTo>
                    <a:pt x="4656" y="2475"/>
                    <a:pt x="4656" y="2463"/>
                    <a:pt x="5204" y="2332"/>
                  </a:cubicBezTo>
                  <a:cubicBezTo>
                    <a:pt x="5334" y="2285"/>
                    <a:pt x="5454" y="2261"/>
                    <a:pt x="5573" y="2201"/>
                  </a:cubicBezTo>
                  <a:cubicBezTo>
                    <a:pt x="5858" y="2059"/>
                    <a:pt x="5977" y="1856"/>
                    <a:pt x="5823" y="1582"/>
                  </a:cubicBezTo>
                  <a:cubicBezTo>
                    <a:pt x="5632" y="1213"/>
                    <a:pt x="5763" y="987"/>
                    <a:pt x="6037" y="749"/>
                  </a:cubicBezTo>
                  <a:cubicBezTo>
                    <a:pt x="6227" y="582"/>
                    <a:pt x="6406" y="427"/>
                    <a:pt x="6620" y="225"/>
                  </a:cubicBezTo>
                  <a:close/>
                  <a:moveTo>
                    <a:pt x="17700" y="1057"/>
                  </a:moveTo>
                  <a:cubicBezTo>
                    <a:pt x="17713" y="1057"/>
                    <a:pt x="17727" y="1057"/>
                    <a:pt x="17741" y="1058"/>
                  </a:cubicBezTo>
                  <a:cubicBezTo>
                    <a:pt x="17889" y="1076"/>
                    <a:pt x="18031" y="1087"/>
                    <a:pt x="18180" y="1087"/>
                  </a:cubicBezTo>
                  <a:cubicBezTo>
                    <a:pt x="18235" y="1087"/>
                    <a:pt x="18291" y="1085"/>
                    <a:pt x="18348" y="1082"/>
                  </a:cubicBezTo>
                  <a:cubicBezTo>
                    <a:pt x="18367" y="1080"/>
                    <a:pt x="18386" y="1079"/>
                    <a:pt x="18403" y="1079"/>
                  </a:cubicBezTo>
                  <a:cubicBezTo>
                    <a:pt x="18553" y="1079"/>
                    <a:pt x="18614" y="1171"/>
                    <a:pt x="18646" y="1320"/>
                  </a:cubicBezTo>
                  <a:cubicBezTo>
                    <a:pt x="18681" y="1475"/>
                    <a:pt x="18717" y="1642"/>
                    <a:pt x="18741" y="1809"/>
                  </a:cubicBezTo>
                  <a:cubicBezTo>
                    <a:pt x="18800" y="2059"/>
                    <a:pt x="18860" y="2309"/>
                    <a:pt x="19086" y="2487"/>
                  </a:cubicBezTo>
                  <a:cubicBezTo>
                    <a:pt x="19146" y="2535"/>
                    <a:pt x="19146" y="2642"/>
                    <a:pt x="19181" y="2713"/>
                  </a:cubicBezTo>
                  <a:cubicBezTo>
                    <a:pt x="19296" y="2673"/>
                    <a:pt x="19386" y="2652"/>
                    <a:pt x="19460" y="2652"/>
                  </a:cubicBezTo>
                  <a:cubicBezTo>
                    <a:pt x="19624" y="2652"/>
                    <a:pt x="19706" y="2757"/>
                    <a:pt x="19789" y="2987"/>
                  </a:cubicBezTo>
                  <a:cubicBezTo>
                    <a:pt x="19848" y="3178"/>
                    <a:pt x="19955" y="3356"/>
                    <a:pt x="20051" y="3547"/>
                  </a:cubicBezTo>
                  <a:cubicBezTo>
                    <a:pt x="20098" y="3654"/>
                    <a:pt x="20170" y="3749"/>
                    <a:pt x="20229" y="3845"/>
                  </a:cubicBezTo>
                  <a:cubicBezTo>
                    <a:pt x="20432" y="4166"/>
                    <a:pt x="20503" y="4464"/>
                    <a:pt x="20193" y="4738"/>
                  </a:cubicBezTo>
                  <a:cubicBezTo>
                    <a:pt x="20146" y="4785"/>
                    <a:pt x="20134" y="4880"/>
                    <a:pt x="20098" y="4940"/>
                  </a:cubicBezTo>
                  <a:cubicBezTo>
                    <a:pt x="20217" y="4833"/>
                    <a:pt x="20336" y="4726"/>
                    <a:pt x="20467" y="4607"/>
                  </a:cubicBezTo>
                  <a:cubicBezTo>
                    <a:pt x="20503" y="4702"/>
                    <a:pt x="20527" y="4773"/>
                    <a:pt x="20527" y="4845"/>
                  </a:cubicBezTo>
                  <a:cubicBezTo>
                    <a:pt x="20563" y="5500"/>
                    <a:pt x="20563" y="6142"/>
                    <a:pt x="20217" y="6726"/>
                  </a:cubicBezTo>
                  <a:cubicBezTo>
                    <a:pt x="19967" y="7154"/>
                    <a:pt x="19610" y="7500"/>
                    <a:pt x="19229" y="7821"/>
                  </a:cubicBezTo>
                  <a:cubicBezTo>
                    <a:pt x="18312" y="8583"/>
                    <a:pt x="17288" y="9107"/>
                    <a:pt x="16229" y="9607"/>
                  </a:cubicBezTo>
                  <a:cubicBezTo>
                    <a:pt x="15419" y="10012"/>
                    <a:pt x="14562" y="10298"/>
                    <a:pt x="13669" y="10476"/>
                  </a:cubicBezTo>
                  <a:cubicBezTo>
                    <a:pt x="13601" y="10485"/>
                    <a:pt x="13533" y="10496"/>
                    <a:pt x="13467" y="10496"/>
                  </a:cubicBezTo>
                  <a:cubicBezTo>
                    <a:pt x="13361" y="10496"/>
                    <a:pt x="13262" y="10468"/>
                    <a:pt x="13181" y="10357"/>
                  </a:cubicBezTo>
                  <a:cubicBezTo>
                    <a:pt x="12931" y="10357"/>
                    <a:pt x="12752" y="10262"/>
                    <a:pt x="12669" y="9988"/>
                  </a:cubicBezTo>
                  <a:cubicBezTo>
                    <a:pt x="12454" y="9810"/>
                    <a:pt x="12407" y="9738"/>
                    <a:pt x="12490" y="9488"/>
                  </a:cubicBezTo>
                  <a:cubicBezTo>
                    <a:pt x="12597" y="9179"/>
                    <a:pt x="12704" y="8857"/>
                    <a:pt x="12847" y="8559"/>
                  </a:cubicBezTo>
                  <a:cubicBezTo>
                    <a:pt x="13478" y="7238"/>
                    <a:pt x="14181" y="5928"/>
                    <a:pt x="14979" y="4690"/>
                  </a:cubicBezTo>
                  <a:cubicBezTo>
                    <a:pt x="15741" y="3523"/>
                    <a:pt x="16574" y="2392"/>
                    <a:pt x="17372" y="1237"/>
                  </a:cubicBezTo>
                  <a:cubicBezTo>
                    <a:pt x="17459" y="1117"/>
                    <a:pt x="17556" y="1057"/>
                    <a:pt x="17700" y="1057"/>
                  </a:cubicBezTo>
                  <a:close/>
                  <a:moveTo>
                    <a:pt x="12109" y="9571"/>
                  </a:moveTo>
                  <a:cubicBezTo>
                    <a:pt x="12252" y="10012"/>
                    <a:pt x="12502" y="10369"/>
                    <a:pt x="12919" y="10583"/>
                  </a:cubicBezTo>
                  <a:cubicBezTo>
                    <a:pt x="12621" y="10822"/>
                    <a:pt x="12657" y="11119"/>
                    <a:pt x="12740" y="11453"/>
                  </a:cubicBezTo>
                  <a:cubicBezTo>
                    <a:pt x="12515" y="11442"/>
                    <a:pt x="12325" y="11415"/>
                    <a:pt x="12139" y="11415"/>
                  </a:cubicBezTo>
                  <a:cubicBezTo>
                    <a:pt x="12109" y="11415"/>
                    <a:pt x="12080" y="11415"/>
                    <a:pt x="12050" y="11417"/>
                  </a:cubicBezTo>
                  <a:cubicBezTo>
                    <a:pt x="11823" y="11453"/>
                    <a:pt x="11621" y="11524"/>
                    <a:pt x="11383" y="11584"/>
                  </a:cubicBezTo>
                  <a:cubicBezTo>
                    <a:pt x="11335" y="11334"/>
                    <a:pt x="11323" y="11095"/>
                    <a:pt x="11252" y="10857"/>
                  </a:cubicBezTo>
                  <a:cubicBezTo>
                    <a:pt x="11169" y="10631"/>
                    <a:pt x="11049" y="10429"/>
                    <a:pt x="10930" y="10155"/>
                  </a:cubicBezTo>
                  <a:cubicBezTo>
                    <a:pt x="11442" y="10155"/>
                    <a:pt x="11752" y="9845"/>
                    <a:pt x="12109" y="9571"/>
                  </a:cubicBezTo>
                  <a:close/>
                  <a:moveTo>
                    <a:pt x="2825" y="8600"/>
                  </a:moveTo>
                  <a:cubicBezTo>
                    <a:pt x="3282" y="8600"/>
                    <a:pt x="3743" y="8608"/>
                    <a:pt x="4203" y="8631"/>
                  </a:cubicBezTo>
                  <a:cubicBezTo>
                    <a:pt x="4906" y="8655"/>
                    <a:pt x="5596" y="8702"/>
                    <a:pt x="6275" y="8762"/>
                  </a:cubicBezTo>
                  <a:cubicBezTo>
                    <a:pt x="6799" y="8809"/>
                    <a:pt x="7311" y="8845"/>
                    <a:pt x="7835" y="8940"/>
                  </a:cubicBezTo>
                  <a:cubicBezTo>
                    <a:pt x="8061" y="8964"/>
                    <a:pt x="8275" y="9107"/>
                    <a:pt x="8490" y="9190"/>
                  </a:cubicBezTo>
                  <a:cubicBezTo>
                    <a:pt x="8811" y="9321"/>
                    <a:pt x="9121" y="9488"/>
                    <a:pt x="9442" y="9595"/>
                  </a:cubicBezTo>
                  <a:cubicBezTo>
                    <a:pt x="9918" y="9750"/>
                    <a:pt x="10299" y="10072"/>
                    <a:pt x="10680" y="10369"/>
                  </a:cubicBezTo>
                  <a:cubicBezTo>
                    <a:pt x="10919" y="10572"/>
                    <a:pt x="11026" y="10869"/>
                    <a:pt x="11038" y="11203"/>
                  </a:cubicBezTo>
                  <a:cubicBezTo>
                    <a:pt x="10990" y="11215"/>
                    <a:pt x="10954" y="11238"/>
                    <a:pt x="10907" y="11262"/>
                  </a:cubicBezTo>
                  <a:cubicBezTo>
                    <a:pt x="10335" y="11357"/>
                    <a:pt x="9776" y="11512"/>
                    <a:pt x="9192" y="11584"/>
                  </a:cubicBezTo>
                  <a:cubicBezTo>
                    <a:pt x="7859" y="11786"/>
                    <a:pt x="6501" y="11917"/>
                    <a:pt x="5144" y="11917"/>
                  </a:cubicBezTo>
                  <a:cubicBezTo>
                    <a:pt x="4470" y="11917"/>
                    <a:pt x="3779" y="11943"/>
                    <a:pt x="3101" y="11943"/>
                  </a:cubicBezTo>
                  <a:cubicBezTo>
                    <a:pt x="2988" y="11943"/>
                    <a:pt x="2875" y="11942"/>
                    <a:pt x="2763" y="11941"/>
                  </a:cubicBezTo>
                  <a:cubicBezTo>
                    <a:pt x="2036" y="11929"/>
                    <a:pt x="1286" y="11881"/>
                    <a:pt x="560" y="11834"/>
                  </a:cubicBezTo>
                  <a:cubicBezTo>
                    <a:pt x="501" y="11834"/>
                    <a:pt x="441" y="11810"/>
                    <a:pt x="310" y="11786"/>
                  </a:cubicBezTo>
                  <a:cubicBezTo>
                    <a:pt x="465" y="11584"/>
                    <a:pt x="572" y="11429"/>
                    <a:pt x="727" y="11310"/>
                  </a:cubicBezTo>
                  <a:cubicBezTo>
                    <a:pt x="1143" y="10976"/>
                    <a:pt x="1274" y="10572"/>
                    <a:pt x="1084" y="10072"/>
                  </a:cubicBezTo>
                  <a:cubicBezTo>
                    <a:pt x="1048" y="10012"/>
                    <a:pt x="1048" y="9952"/>
                    <a:pt x="1048" y="9905"/>
                  </a:cubicBezTo>
                  <a:cubicBezTo>
                    <a:pt x="1139" y="9786"/>
                    <a:pt x="1258" y="9773"/>
                    <a:pt x="1378" y="9773"/>
                  </a:cubicBezTo>
                  <a:cubicBezTo>
                    <a:pt x="1415" y="9773"/>
                    <a:pt x="1452" y="9774"/>
                    <a:pt x="1489" y="9774"/>
                  </a:cubicBezTo>
                  <a:cubicBezTo>
                    <a:pt x="2656" y="9821"/>
                    <a:pt x="3822" y="9833"/>
                    <a:pt x="4977" y="9917"/>
                  </a:cubicBezTo>
                  <a:cubicBezTo>
                    <a:pt x="6382" y="10036"/>
                    <a:pt x="7763" y="10226"/>
                    <a:pt x="9168" y="10393"/>
                  </a:cubicBezTo>
                  <a:cubicBezTo>
                    <a:pt x="9549" y="10441"/>
                    <a:pt x="9942" y="10500"/>
                    <a:pt x="10323" y="10560"/>
                  </a:cubicBezTo>
                  <a:lnTo>
                    <a:pt x="10323" y="10488"/>
                  </a:lnTo>
                  <a:cubicBezTo>
                    <a:pt x="7724" y="9914"/>
                    <a:pt x="5107" y="9651"/>
                    <a:pt x="2407" y="9651"/>
                  </a:cubicBezTo>
                  <a:cubicBezTo>
                    <a:pt x="2027" y="9651"/>
                    <a:pt x="1646" y="9656"/>
                    <a:pt x="1263" y="9667"/>
                  </a:cubicBezTo>
                  <a:cubicBezTo>
                    <a:pt x="1405" y="9345"/>
                    <a:pt x="1513" y="9048"/>
                    <a:pt x="1679" y="8786"/>
                  </a:cubicBezTo>
                  <a:cubicBezTo>
                    <a:pt x="1739" y="8690"/>
                    <a:pt x="1917" y="8607"/>
                    <a:pt x="2036" y="8607"/>
                  </a:cubicBezTo>
                  <a:cubicBezTo>
                    <a:pt x="2298" y="8603"/>
                    <a:pt x="2561" y="8600"/>
                    <a:pt x="2825" y="8600"/>
                  </a:cubicBezTo>
                  <a:close/>
                  <a:moveTo>
                    <a:pt x="11038" y="11345"/>
                  </a:moveTo>
                  <a:lnTo>
                    <a:pt x="11038" y="11345"/>
                  </a:lnTo>
                  <a:cubicBezTo>
                    <a:pt x="11157" y="11726"/>
                    <a:pt x="11085" y="11941"/>
                    <a:pt x="10788" y="12084"/>
                  </a:cubicBezTo>
                  <a:cubicBezTo>
                    <a:pt x="9252" y="12798"/>
                    <a:pt x="7656" y="13358"/>
                    <a:pt x="5977" y="13643"/>
                  </a:cubicBezTo>
                  <a:cubicBezTo>
                    <a:pt x="4895" y="13839"/>
                    <a:pt x="3812" y="13910"/>
                    <a:pt x="2721" y="13910"/>
                  </a:cubicBezTo>
                  <a:cubicBezTo>
                    <a:pt x="2553" y="13910"/>
                    <a:pt x="2384" y="13908"/>
                    <a:pt x="2215" y="13905"/>
                  </a:cubicBezTo>
                  <a:cubicBezTo>
                    <a:pt x="1882" y="13893"/>
                    <a:pt x="1560" y="13846"/>
                    <a:pt x="1203" y="13822"/>
                  </a:cubicBezTo>
                  <a:cubicBezTo>
                    <a:pt x="1215" y="13108"/>
                    <a:pt x="810" y="12572"/>
                    <a:pt x="501" y="11976"/>
                  </a:cubicBezTo>
                  <a:lnTo>
                    <a:pt x="501" y="11976"/>
                  </a:lnTo>
                  <a:cubicBezTo>
                    <a:pt x="1794" y="12080"/>
                    <a:pt x="3080" y="12148"/>
                    <a:pt x="4357" y="12148"/>
                  </a:cubicBezTo>
                  <a:cubicBezTo>
                    <a:pt x="6608" y="12148"/>
                    <a:pt x="8835" y="11938"/>
                    <a:pt x="11038" y="11345"/>
                  </a:cubicBezTo>
                  <a:close/>
                  <a:moveTo>
                    <a:pt x="10847" y="12179"/>
                  </a:moveTo>
                  <a:lnTo>
                    <a:pt x="10847" y="12179"/>
                  </a:lnTo>
                  <a:cubicBezTo>
                    <a:pt x="10835" y="12227"/>
                    <a:pt x="10847" y="12262"/>
                    <a:pt x="10835" y="12274"/>
                  </a:cubicBezTo>
                  <a:cubicBezTo>
                    <a:pt x="10430" y="12596"/>
                    <a:pt x="10037" y="12929"/>
                    <a:pt x="9645" y="13239"/>
                  </a:cubicBezTo>
                  <a:cubicBezTo>
                    <a:pt x="9418" y="13405"/>
                    <a:pt x="9168" y="13548"/>
                    <a:pt x="8942" y="13727"/>
                  </a:cubicBezTo>
                  <a:cubicBezTo>
                    <a:pt x="8097" y="14429"/>
                    <a:pt x="7061" y="14739"/>
                    <a:pt x="6025" y="15001"/>
                  </a:cubicBezTo>
                  <a:cubicBezTo>
                    <a:pt x="5297" y="15176"/>
                    <a:pt x="4576" y="15235"/>
                    <a:pt x="3852" y="15235"/>
                  </a:cubicBezTo>
                  <a:cubicBezTo>
                    <a:pt x="3593" y="15235"/>
                    <a:pt x="3333" y="15228"/>
                    <a:pt x="3072" y="15215"/>
                  </a:cubicBezTo>
                  <a:cubicBezTo>
                    <a:pt x="2822" y="15203"/>
                    <a:pt x="2560" y="15179"/>
                    <a:pt x="2298" y="15132"/>
                  </a:cubicBezTo>
                  <a:cubicBezTo>
                    <a:pt x="2215" y="15120"/>
                    <a:pt x="2108" y="15072"/>
                    <a:pt x="2048" y="15013"/>
                  </a:cubicBezTo>
                  <a:cubicBezTo>
                    <a:pt x="1822" y="14774"/>
                    <a:pt x="1620" y="14536"/>
                    <a:pt x="1405" y="14298"/>
                  </a:cubicBezTo>
                  <a:cubicBezTo>
                    <a:pt x="1334" y="14203"/>
                    <a:pt x="1263" y="14108"/>
                    <a:pt x="1203" y="14012"/>
                  </a:cubicBezTo>
                  <a:lnTo>
                    <a:pt x="1239" y="13929"/>
                  </a:lnTo>
                  <a:cubicBezTo>
                    <a:pt x="1947" y="14019"/>
                    <a:pt x="2647" y="14064"/>
                    <a:pt x="3340" y="14064"/>
                  </a:cubicBezTo>
                  <a:cubicBezTo>
                    <a:pt x="5946" y="14064"/>
                    <a:pt x="8449" y="13430"/>
                    <a:pt x="10847" y="12179"/>
                  </a:cubicBezTo>
                  <a:close/>
                  <a:moveTo>
                    <a:pt x="7085" y="14846"/>
                  </a:moveTo>
                  <a:cubicBezTo>
                    <a:pt x="7097" y="14894"/>
                    <a:pt x="7097" y="14917"/>
                    <a:pt x="7109" y="14953"/>
                  </a:cubicBezTo>
                  <a:cubicBezTo>
                    <a:pt x="6811" y="15144"/>
                    <a:pt x="6525" y="15358"/>
                    <a:pt x="6216" y="15501"/>
                  </a:cubicBezTo>
                  <a:cubicBezTo>
                    <a:pt x="5668" y="15798"/>
                    <a:pt x="5096" y="16072"/>
                    <a:pt x="4537" y="16346"/>
                  </a:cubicBezTo>
                  <a:cubicBezTo>
                    <a:pt x="4382" y="16421"/>
                    <a:pt x="4232" y="16459"/>
                    <a:pt x="4084" y="16459"/>
                  </a:cubicBezTo>
                  <a:cubicBezTo>
                    <a:pt x="3926" y="16459"/>
                    <a:pt x="3768" y="16415"/>
                    <a:pt x="3608" y="16322"/>
                  </a:cubicBezTo>
                  <a:cubicBezTo>
                    <a:pt x="3144" y="16084"/>
                    <a:pt x="2727" y="15786"/>
                    <a:pt x="2358" y="15441"/>
                  </a:cubicBezTo>
                  <a:cubicBezTo>
                    <a:pt x="2298" y="15394"/>
                    <a:pt x="2275" y="15322"/>
                    <a:pt x="2179" y="15191"/>
                  </a:cubicBezTo>
                  <a:lnTo>
                    <a:pt x="2179" y="15191"/>
                  </a:lnTo>
                  <a:cubicBezTo>
                    <a:pt x="2827" y="15322"/>
                    <a:pt x="3460" y="15388"/>
                    <a:pt x="4081" y="15388"/>
                  </a:cubicBezTo>
                  <a:cubicBezTo>
                    <a:pt x="5105" y="15388"/>
                    <a:pt x="6099" y="15209"/>
                    <a:pt x="7085" y="14846"/>
                  </a:cubicBezTo>
                  <a:close/>
                  <a:moveTo>
                    <a:pt x="20598" y="8905"/>
                  </a:moveTo>
                  <a:cubicBezTo>
                    <a:pt x="20622" y="8905"/>
                    <a:pt x="20658" y="8905"/>
                    <a:pt x="20717" y="8929"/>
                  </a:cubicBezTo>
                  <a:cubicBezTo>
                    <a:pt x="20741" y="9012"/>
                    <a:pt x="20789" y="9131"/>
                    <a:pt x="20801" y="9238"/>
                  </a:cubicBezTo>
                  <a:cubicBezTo>
                    <a:pt x="20848" y="9655"/>
                    <a:pt x="21075" y="9941"/>
                    <a:pt x="21444" y="10119"/>
                  </a:cubicBezTo>
                  <a:cubicBezTo>
                    <a:pt x="21622" y="10202"/>
                    <a:pt x="21706" y="10333"/>
                    <a:pt x="21813" y="10488"/>
                  </a:cubicBezTo>
                  <a:cubicBezTo>
                    <a:pt x="21944" y="10691"/>
                    <a:pt x="22098" y="10893"/>
                    <a:pt x="22277" y="11072"/>
                  </a:cubicBezTo>
                  <a:cubicBezTo>
                    <a:pt x="22384" y="11167"/>
                    <a:pt x="22444" y="11262"/>
                    <a:pt x="22408" y="11405"/>
                  </a:cubicBezTo>
                  <a:cubicBezTo>
                    <a:pt x="22384" y="11500"/>
                    <a:pt x="22360" y="11607"/>
                    <a:pt x="22349" y="11691"/>
                  </a:cubicBezTo>
                  <a:cubicBezTo>
                    <a:pt x="22289" y="12024"/>
                    <a:pt x="22384" y="12286"/>
                    <a:pt x="22634" y="12500"/>
                  </a:cubicBezTo>
                  <a:cubicBezTo>
                    <a:pt x="22694" y="12536"/>
                    <a:pt x="22741" y="12619"/>
                    <a:pt x="22801" y="12679"/>
                  </a:cubicBezTo>
                  <a:cubicBezTo>
                    <a:pt x="22728" y="12700"/>
                    <a:pt x="22604" y="12710"/>
                    <a:pt x="22437" y="12710"/>
                  </a:cubicBezTo>
                  <a:cubicBezTo>
                    <a:pt x="21649" y="12710"/>
                    <a:pt x="19897" y="12489"/>
                    <a:pt x="17991" y="12155"/>
                  </a:cubicBezTo>
                  <a:cubicBezTo>
                    <a:pt x="16407" y="11881"/>
                    <a:pt x="14859" y="11488"/>
                    <a:pt x="13312" y="11048"/>
                  </a:cubicBezTo>
                  <a:cubicBezTo>
                    <a:pt x="13300" y="11072"/>
                    <a:pt x="13300" y="11095"/>
                    <a:pt x="13288" y="11107"/>
                  </a:cubicBezTo>
                  <a:cubicBezTo>
                    <a:pt x="13466" y="11191"/>
                    <a:pt x="13645" y="11262"/>
                    <a:pt x="13824" y="11322"/>
                  </a:cubicBezTo>
                  <a:cubicBezTo>
                    <a:pt x="15812" y="11941"/>
                    <a:pt x="17836" y="12405"/>
                    <a:pt x="19920" y="12631"/>
                  </a:cubicBezTo>
                  <a:cubicBezTo>
                    <a:pt x="20801" y="12738"/>
                    <a:pt x="21682" y="12774"/>
                    <a:pt x="22563" y="12834"/>
                  </a:cubicBezTo>
                  <a:cubicBezTo>
                    <a:pt x="22908" y="12846"/>
                    <a:pt x="23003" y="12917"/>
                    <a:pt x="23015" y="13274"/>
                  </a:cubicBezTo>
                  <a:cubicBezTo>
                    <a:pt x="23039" y="13441"/>
                    <a:pt x="22980" y="13643"/>
                    <a:pt x="22932" y="13822"/>
                  </a:cubicBezTo>
                  <a:cubicBezTo>
                    <a:pt x="22884" y="14060"/>
                    <a:pt x="22777" y="14298"/>
                    <a:pt x="22765" y="14536"/>
                  </a:cubicBezTo>
                  <a:cubicBezTo>
                    <a:pt x="22753" y="14905"/>
                    <a:pt x="22718" y="15251"/>
                    <a:pt x="22479" y="15548"/>
                  </a:cubicBezTo>
                  <a:cubicBezTo>
                    <a:pt x="22349" y="15739"/>
                    <a:pt x="22396" y="15965"/>
                    <a:pt x="22456" y="16167"/>
                  </a:cubicBezTo>
                  <a:cubicBezTo>
                    <a:pt x="22479" y="16322"/>
                    <a:pt x="22539" y="16453"/>
                    <a:pt x="22599" y="16632"/>
                  </a:cubicBezTo>
                  <a:cubicBezTo>
                    <a:pt x="22408" y="16691"/>
                    <a:pt x="22265" y="16739"/>
                    <a:pt x="22122" y="16751"/>
                  </a:cubicBezTo>
                  <a:cubicBezTo>
                    <a:pt x="21706" y="16870"/>
                    <a:pt x="21313" y="17001"/>
                    <a:pt x="20967" y="17287"/>
                  </a:cubicBezTo>
                  <a:cubicBezTo>
                    <a:pt x="20852" y="17378"/>
                    <a:pt x="20728" y="17419"/>
                    <a:pt x="20599" y="17419"/>
                  </a:cubicBezTo>
                  <a:cubicBezTo>
                    <a:pt x="20474" y="17419"/>
                    <a:pt x="20346" y="17381"/>
                    <a:pt x="20217" y="17310"/>
                  </a:cubicBezTo>
                  <a:cubicBezTo>
                    <a:pt x="19360" y="16822"/>
                    <a:pt x="18479" y="16370"/>
                    <a:pt x="17646" y="15846"/>
                  </a:cubicBezTo>
                  <a:cubicBezTo>
                    <a:pt x="16276" y="15013"/>
                    <a:pt x="15038" y="14001"/>
                    <a:pt x="13871" y="12929"/>
                  </a:cubicBezTo>
                  <a:cubicBezTo>
                    <a:pt x="13705" y="12798"/>
                    <a:pt x="13586" y="12596"/>
                    <a:pt x="13478" y="12417"/>
                  </a:cubicBezTo>
                  <a:cubicBezTo>
                    <a:pt x="13347" y="12179"/>
                    <a:pt x="13240" y="11917"/>
                    <a:pt x="13181" y="11619"/>
                  </a:cubicBezTo>
                  <a:lnTo>
                    <a:pt x="13181" y="11619"/>
                  </a:lnTo>
                  <a:cubicBezTo>
                    <a:pt x="13466" y="11810"/>
                    <a:pt x="13752" y="12024"/>
                    <a:pt x="14050" y="12215"/>
                  </a:cubicBezTo>
                  <a:cubicBezTo>
                    <a:pt x="14943" y="12822"/>
                    <a:pt x="15895" y="13334"/>
                    <a:pt x="16884" y="13762"/>
                  </a:cubicBezTo>
                  <a:cubicBezTo>
                    <a:pt x="18598" y="14524"/>
                    <a:pt x="20313" y="15239"/>
                    <a:pt x="22039" y="15965"/>
                  </a:cubicBezTo>
                  <a:cubicBezTo>
                    <a:pt x="22047" y="15969"/>
                    <a:pt x="22057" y="15972"/>
                    <a:pt x="22070" y="15972"/>
                  </a:cubicBezTo>
                  <a:cubicBezTo>
                    <a:pt x="22095" y="15972"/>
                    <a:pt x="22126" y="15961"/>
                    <a:pt x="22158" y="15929"/>
                  </a:cubicBezTo>
                  <a:cubicBezTo>
                    <a:pt x="21813" y="15751"/>
                    <a:pt x="21467" y="15572"/>
                    <a:pt x="21110" y="15417"/>
                  </a:cubicBezTo>
                  <a:cubicBezTo>
                    <a:pt x="19801" y="14846"/>
                    <a:pt x="18491" y="14286"/>
                    <a:pt x="17181" y="13703"/>
                  </a:cubicBezTo>
                  <a:cubicBezTo>
                    <a:pt x="15812" y="13096"/>
                    <a:pt x="14490" y="12405"/>
                    <a:pt x="13252" y="11548"/>
                  </a:cubicBezTo>
                  <a:cubicBezTo>
                    <a:pt x="13193" y="11500"/>
                    <a:pt x="13121" y="11453"/>
                    <a:pt x="13062" y="11393"/>
                  </a:cubicBezTo>
                  <a:cubicBezTo>
                    <a:pt x="12859" y="11191"/>
                    <a:pt x="12871" y="10964"/>
                    <a:pt x="13121" y="10798"/>
                  </a:cubicBezTo>
                  <a:cubicBezTo>
                    <a:pt x="13345" y="10652"/>
                    <a:pt x="13592" y="10585"/>
                    <a:pt x="13844" y="10585"/>
                  </a:cubicBezTo>
                  <a:cubicBezTo>
                    <a:pt x="13901" y="10585"/>
                    <a:pt x="13957" y="10589"/>
                    <a:pt x="14014" y="10595"/>
                  </a:cubicBezTo>
                  <a:cubicBezTo>
                    <a:pt x="14819" y="10667"/>
                    <a:pt x="15617" y="10706"/>
                    <a:pt x="16413" y="10706"/>
                  </a:cubicBezTo>
                  <a:cubicBezTo>
                    <a:pt x="17078" y="10706"/>
                    <a:pt x="17741" y="10679"/>
                    <a:pt x="18408" y="10619"/>
                  </a:cubicBezTo>
                  <a:cubicBezTo>
                    <a:pt x="19181" y="10548"/>
                    <a:pt x="19967" y="10441"/>
                    <a:pt x="20717" y="10191"/>
                  </a:cubicBezTo>
                  <a:cubicBezTo>
                    <a:pt x="20789" y="10155"/>
                    <a:pt x="20848" y="10131"/>
                    <a:pt x="20908" y="10083"/>
                  </a:cubicBezTo>
                  <a:lnTo>
                    <a:pt x="20908" y="10083"/>
                  </a:lnTo>
                  <a:cubicBezTo>
                    <a:pt x="19848" y="10298"/>
                    <a:pt x="18789" y="10417"/>
                    <a:pt x="17717" y="10476"/>
                  </a:cubicBezTo>
                  <a:cubicBezTo>
                    <a:pt x="17293" y="10490"/>
                    <a:pt x="16873" y="10499"/>
                    <a:pt x="16452" y="10499"/>
                  </a:cubicBezTo>
                  <a:cubicBezTo>
                    <a:pt x="15809" y="10499"/>
                    <a:pt x="15164" y="10479"/>
                    <a:pt x="14502" y="10429"/>
                  </a:cubicBezTo>
                  <a:cubicBezTo>
                    <a:pt x="14586" y="10393"/>
                    <a:pt x="14669" y="10369"/>
                    <a:pt x="14740" y="10333"/>
                  </a:cubicBezTo>
                  <a:lnTo>
                    <a:pt x="16133" y="9762"/>
                  </a:lnTo>
                  <a:cubicBezTo>
                    <a:pt x="16253" y="9714"/>
                    <a:pt x="16372" y="9655"/>
                    <a:pt x="16491" y="9619"/>
                  </a:cubicBezTo>
                  <a:cubicBezTo>
                    <a:pt x="16824" y="9548"/>
                    <a:pt x="17181" y="9476"/>
                    <a:pt x="17526" y="9405"/>
                  </a:cubicBezTo>
                  <a:cubicBezTo>
                    <a:pt x="17629" y="9384"/>
                    <a:pt x="17732" y="9355"/>
                    <a:pt x="17835" y="9355"/>
                  </a:cubicBezTo>
                  <a:cubicBezTo>
                    <a:pt x="17851" y="9355"/>
                    <a:pt x="17867" y="9356"/>
                    <a:pt x="17884" y="9357"/>
                  </a:cubicBezTo>
                  <a:cubicBezTo>
                    <a:pt x="17988" y="9366"/>
                    <a:pt x="18092" y="9370"/>
                    <a:pt x="18196" y="9370"/>
                  </a:cubicBezTo>
                  <a:cubicBezTo>
                    <a:pt x="18927" y="9370"/>
                    <a:pt x="19624" y="9165"/>
                    <a:pt x="20313" y="8988"/>
                  </a:cubicBezTo>
                  <a:cubicBezTo>
                    <a:pt x="20420" y="8952"/>
                    <a:pt x="20503" y="8929"/>
                    <a:pt x="20598" y="8905"/>
                  </a:cubicBezTo>
                  <a:close/>
                  <a:moveTo>
                    <a:pt x="15193" y="15691"/>
                  </a:moveTo>
                  <a:cubicBezTo>
                    <a:pt x="16086" y="16501"/>
                    <a:pt x="17026" y="17203"/>
                    <a:pt x="18134" y="17799"/>
                  </a:cubicBezTo>
                  <a:cubicBezTo>
                    <a:pt x="18015" y="17822"/>
                    <a:pt x="17955" y="17834"/>
                    <a:pt x="17896" y="17834"/>
                  </a:cubicBezTo>
                  <a:cubicBezTo>
                    <a:pt x="17586" y="17858"/>
                    <a:pt x="17253" y="17858"/>
                    <a:pt x="16943" y="17870"/>
                  </a:cubicBezTo>
                  <a:cubicBezTo>
                    <a:pt x="16928" y="17871"/>
                    <a:pt x="16913" y="17871"/>
                    <a:pt x="16898" y="17871"/>
                  </a:cubicBezTo>
                  <a:cubicBezTo>
                    <a:pt x="16705" y="17871"/>
                    <a:pt x="16551" y="17799"/>
                    <a:pt x="16407" y="17644"/>
                  </a:cubicBezTo>
                  <a:cubicBezTo>
                    <a:pt x="15907" y="17084"/>
                    <a:pt x="15526" y="16441"/>
                    <a:pt x="15157" y="15786"/>
                  </a:cubicBezTo>
                  <a:cubicBezTo>
                    <a:pt x="15145" y="15775"/>
                    <a:pt x="15181" y="15739"/>
                    <a:pt x="15193" y="15691"/>
                  </a:cubicBezTo>
                  <a:close/>
                  <a:moveTo>
                    <a:pt x="13871" y="13179"/>
                  </a:moveTo>
                  <a:lnTo>
                    <a:pt x="13871" y="13179"/>
                  </a:lnTo>
                  <a:cubicBezTo>
                    <a:pt x="15717" y="14941"/>
                    <a:pt x="17777" y="16346"/>
                    <a:pt x="20182" y="17453"/>
                  </a:cubicBezTo>
                  <a:cubicBezTo>
                    <a:pt x="20063" y="17477"/>
                    <a:pt x="20003" y="17513"/>
                    <a:pt x="19955" y="17513"/>
                  </a:cubicBezTo>
                  <a:cubicBezTo>
                    <a:pt x="19717" y="17513"/>
                    <a:pt x="19527" y="17620"/>
                    <a:pt x="19348" y="17763"/>
                  </a:cubicBezTo>
                  <a:cubicBezTo>
                    <a:pt x="19187" y="17895"/>
                    <a:pt x="19035" y="17982"/>
                    <a:pt x="18869" y="17982"/>
                  </a:cubicBezTo>
                  <a:cubicBezTo>
                    <a:pt x="18766" y="17982"/>
                    <a:pt x="18657" y="17948"/>
                    <a:pt x="18539" y="17870"/>
                  </a:cubicBezTo>
                  <a:cubicBezTo>
                    <a:pt x="18110" y="17584"/>
                    <a:pt x="17634" y="17346"/>
                    <a:pt x="17217" y="17037"/>
                  </a:cubicBezTo>
                  <a:cubicBezTo>
                    <a:pt x="16491" y="16501"/>
                    <a:pt x="15788" y="15929"/>
                    <a:pt x="15074" y="15382"/>
                  </a:cubicBezTo>
                  <a:cubicBezTo>
                    <a:pt x="14967" y="15310"/>
                    <a:pt x="14883" y="15203"/>
                    <a:pt x="14824" y="15084"/>
                  </a:cubicBezTo>
                  <a:cubicBezTo>
                    <a:pt x="14502" y="14477"/>
                    <a:pt x="14205" y="13881"/>
                    <a:pt x="13895" y="13274"/>
                  </a:cubicBezTo>
                  <a:cubicBezTo>
                    <a:pt x="13883" y="13250"/>
                    <a:pt x="13883" y="13215"/>
                    <a:pt x="13871" y="13179"/>
                  </a:cubicBezTo>
                  <a:close/>
                  <a:moveTo>
                    <a:pt x="14348" y="14536"/>
                  </a:moveTo>
                  <a:lnTo>
                    <a:pt x="14348" y="14536"/>
                  </a:lnTo>
                  <a:cubicBezTo>
                    <a:pt x="14609" y="15024"/>
                    <a:pt x="14895" y="15536"/>
                    <a:pt x="15062" y="16084"/>
                  </a:cubicBezTo>
                  <a:cubicBezTo>
                    <a:pt x="15264" y="16799"/>
                    <a:pt x="15431" y="17525"/>
                    <a:pt x="15621" y="18251"/>
                  </a:cubicBezTo>
                  <a:cubicBezTo>
                    <a:pt x="15669" y="18418"/>
                    <a:pt x="15621" y="18537"/>
                    <a:pt x="15538" y="18692"/>
                  </a:cubicBezTo>
                  <a:cubicBezTo>
                    <a:pt x="15419" y="18894"/>
                    <a:pt x="15324" y="19120"/>
                    <a:pt x="15252" y="19346"/>
                  </a:cubicBezTo>
                  <a:cubicBezTo>
                    <a:pt x="15173" y="19585"/>
                    <a:pt x="15119" y="19673"/>
                    <a:pt x="14951" y="19673"/>
                  </a:cubicBezTo>
                  <a:cubicBezTo>
                    <a:pt x="14892" y="19673"/>
                    <a:pt x="14820" y="19662"/>
                    <a:pt x="14729" y="19644"/>
                  </a:cubicBezTo>
                  <a:cubicBezTo>
                    <a:pt x="14729" y="18787"/>
                    <a:pt x="14776" y="17930"/>
                    <a:pt x="14729" y="17084"/>
                  </a:cubicBezTo>
                  <a:cubicBezTo>
                    <a:pt x="14657" y="16227"/>
                    <a:pt x="14478" y="15382"/>
                    <a:pt x="14348" y="14536"/>
                  </a:cubicBezTo>
                  <a:close/>
                  <a:moveTo>
                    <a:pt x="9537" y="14143"/>
                  </a:moveTo>
                  <a:cubicBezTo>
                    <a:pt x="8823" y="15953"/>
                    <a:pt x="8121" y="17751"/>
                    <a:pt x="7930" y="19739"/>
                  </a:cubicBezTo>
                  <a:cubicBezTo>
                    <a:pt x="7859" y="19656"/>
                    <a:pt x="7775" y="19596"/>
                    <a:pt x="7751" y="19537"/>
                  </a:cubicBezTo>
                  <a:cubicBezTo>
                    <a:pt x="7454" y="19001"/>
                    <a:pt x="7335" y="18453"/>
                    <a:pt x="7513" y="17858"/>
                  </a:cubicBezTo>
                  <a:cubicBezTo>
                    <a:pt x="7704" y="17180"/>
                    <a:pt x="8037" y="16572"/>
                    <a:pt x="8371" y="15977"/>
                  </a:cubicBezTo>
                  <a:cubicBezTo>
                    <a:pt x="8704" y="15394"/>
                    <a:pt x="9073" y="14846"/>
                    <a:pt x="9430" y="14286"/>
                  </a:cubicBezTo>
                  <a:cubicBezTo>
                    <a:pt x="9466" y="14239"/>
                    <a:pt x="9502" y="14191"/>
                    <a:pt x="9537" y="14143"/>
                  </a:cubicBezTo>
                  <a:close/>
                  <a:moveTo>
                    <a:pt x="11978" y="11726"/>
                  </a:moveTo>
                  <a:cubicBezTo>
                    <a:pt x="10597" y="14465"/>
                    <a:pt x="9478" y="17275"/>
                    <a:pt x="9049" y="20275"/>
                  </a:cubicBezTo>
                  <a:cubicBezTo>
                    <a:pt x="8775" y="20204"/>
                    <a:pt x="8525" y="20132"/>
                    <a:pt x="8240" y="20073"/>
                  </a:cubicBezTo>
                  <a:cubicBezTo>
                    <a:pt x="8073" y="20037"/>
                    <a:pt x="8013" y="19954"/>
                    <a:pt x="8025" y="19799"/>
                  </a:cubicBezTo>
                  <a:cubicBezTo>
                    <a:pt x="8073" y="19501"/>
                    <a:pt x="8109" y="19204"/>
                    <a:pt x="8168" y="18930"/>
                  </a:cubicBezTo>
                  <a:cubicBezTo>
                    <a:pt x="8513" y="17394"/>
                    <a:pt x="9014" y="15906"/>
                    <a:pt x="9645" y="14465"/>
                  </a:cubicBezTo>
                  <a:cubicBezTo>
                    <a:pt x="9764" y="14203"/>
                    <a:pt x="9859" y="13953"/>
                    <a:pt x="9966" y="13703"/>
                  </a:cubicBezTo>
                  <a:cubicBezTo>
                    <a:pt x="10264" y="13024"/>
                    <a:pt x="10716" y="12453"/>
                    <a:pt x="11288" y="12000"/>
                  </a:cubicBezTo>
                  <a:cubicBezTo>
                    <a:pt x="11490" y="11857"/>
                    <a:pt x="11692" y="11726"/>
                    <a:pt x="11978" y="11726"/>
                  </a:cubicBezTo>
                  <a:close/>
                  <a:moveTo>
                    <a:pt x="12300" y="11703"/>
                  </a:moveTo>
                  <a:cubicBezTo>
                    <a:pt x="12347" y="11798"/>
                    <a:pt x="12454" y="11869"/>
                    <a:pt x="12454" y="11965"/>
                  </a:cubicBezTo>
                  <a:cubicBezTo>
                    <a:pt x="12502" y="12536"/>
                    <a:pt x="12573" y="13108"/>
                    <a:pt x="12526" y="13667"/>
                  </a:cubicBezTo>
                  <a:cubicBezTo>
                    <a:pt x="12300" y="16037"/>
                    <a:pt x="11811" y="18334"/>
                    <a:pt x="10919" y="20537"/>
                  </a:cubicBezTo>
                  <a:cubicBezTo>
                    <a:pt x="10740" y="20978"/>
                    <a:pt x="10549" y="21406"/>
                    <a:pt x="10371" y="21859"/>
                  </a:cubicBezTo>
                  <a:cubicBezTo>
                    <a:pt x="10538" y="21561"/>
                    <a:pt x="10728" y="21263"/>
                    <a:pt x="10871" y="20954"/>
                  </a:cubicBezTo>
                  <a:cubicBezTo>
                    <a:pt x="11681" y="19204"/>
                    <a:pt x="12181" y="17382"/>
                    <a:pt x="12466" y="15489"/>
                  </a:cubicBezTo>
                  <a:cubicBezTo>
                    <a:pt x="12538" y="14953"/>
                    <a:pt x="12621" y="14417"/>
                    <a:pt x="12657" y="13870"/>
                  </a:cubicBezTo>
                  <a:cubicBezTo>
                    <a:pt x="12716" y="13274"/>
                    <a:pt x="12693" y="12679"/>
                    <a:pt x="12562" y="12096"/>
                  </a:cubicBezTo>
                  <a:cubicBezTo>
                    <a:pt x="12526" y="11988"/>
                    <a:pt x="12514" y="11881"/>
                    <a:pt x="12502" y="11786"/>
                  </a:cubicBezTo>
                  <a:cubicBezTo>
                    <a:pt x="12545" y="11756"/>
                    <a:pt x="12581" y="11743"/>
                    <a:pt x="12613" y="11743"/>
                  </a:cubicBezTo>
                  <a:cubicBezTo>
                    <a:pt x="12669" y="11743"/>
                    <a:pt x="12710" y="11784"/>
                    <a:pt x="12740" y="11846"/>
                  </a:cubicBezTo>
                  <a:cubicBezTo>
                    <a:pt x="12764" y="11917"/>
                    <a:pt x="12776" y="12000"/>
                    <a:pt x="12800" y="12084"/>
                  </a:cubicBezTo>
                  <a:cubicBezTo>
                    <a:pt x="13038" y="13548"/>
                    <a:pt x="13145" y="15036"/>
                    <a:pt x="13062" y="16525"/>
                  </a:cubicBezTo>
                  <a:cubicBezTo>
                    <a:pt x="12966" y="17882"/>
                    <a:pt x="12764" y="19227"/>
                    <a:pt x="12407" y="20537"/>
                  </a:cubicBezTo>
                  <a:cubicBezTo>
                    <a:pt x="12395" y="20620"/>
                    <a:pt x="12359" y="20728"/>
                    <a:pt x="12347" y="20811"/>
                  </a:cubicBezTo>
                  <a:cubicBezTo>
                    <a:pt x="12347" y="20835"/>
                    <a:pt x="12359" y="20859"/>
                    <a:pt x="12371" y="20966"/>
                  </a:cubicBezTo>
                  <a:cubicBezTo>
                    <a:pt x="12931" y="19466"/>
                    <a:pt x="13181" y="17977"/>
                    <a:pt x="13252" y="16453"/>
                  </a:cubicBezTo>
                  <a:cubicBezTo>
                    <a:pt x="13335" y="14953"/>
                    <a:pt x="13228" y="13453"/>
                    <a:pt x="12835" y="11905"/>
                  </a:cubicBezTo>
                  <a:lnTo>
                    <a:pt x="12835" y="11905"/>
                  </a:lnTo>
                  <a:cubicBezTo>
                    <a:pt x="13109" y="12060"/>
                    <a:pt x="13240" y="12227"/>
                    <a:pt x="13347" y="12453"/>
                  </a:cubicBezTo>
                  <a:cubicBezTo>
                    <a:pt x="14300" y="14560"/>
                    <a:pt x="14681" y="16787"/>
                    <a:pt x="14621" y="19085"/>
                  </a:cubicBezTo>
                  <a:cubicBezTo>
                    <a:pt x="14609" y="19466"/>
                    <a:pt x="14633" y="19847"/>
                    <a:pt x="14478" y="20204"/>
                  </a:cubicBezTo>
                  <a:cubicBezTo>
                    <a:pt x="14383" y="20394"/>
                    <a:pt x="14300" y="20549"/>
                    <a:pt x="14062" y="20597"/>
                  </a:cubicBezTo>
                  <a:cubicBezTo>
                    <a:pt x="13764" y="20656"/>
                    <a:pt x="13586" y="20894"/>
                    <a:pt x="13407" y="21109"/>
                  </a:cubicBezTo>
                  <a:cubicBezTo>
                    <a:pt x="13180" y="21404"/>
                    <a:pt x="13084" y="21529"/>
                    <a:pt x="12929" y="21529"/>
                  </a:cubicBezTo>
                  <a:cubicBezTo>
                    <a:pt x="12815" y="21529"/>
                    <a:pt x="12670" y="21462"/>
                    <a:pt x="12419" y="21347"/>
                  </a:cubicBezTo>
                  <a:cubicBezTo>
                    <a:pt x="12359" y="21323"/>
                    <a:pt x="12323" y="21287"/>
                    <a:pt x="12264" y="21275"/>
                  </a:cubicBezTo>
                  <a:cubicBezTo>
                    <a:pt x="12145" y="21237"/>
                    <a:pt x="12043" y="21216"/>
                    <a:pt x="11955" y="21216"/>
                  </a:cubicBezTo>
                  <a:cubicBezTo>
                    <a:pt x="11742" y="21216"/>
                    <a:pt x="11610" y="21338"/>
                    <a:pt x="11526" y="21632"/>
                  </a:cubicBezTo>
                  <a:cubicBezTo>
                    <a:pt x="11442" y="21966"/>
                    <a:pt x="11252" y="22061"/>
                    <a:pt x="10930" y="22061"/>
                  </a:cubicBezTo>
                  <a:cubicBezTo>
                    <a:pt x="10915" y="22060"/>
                    <a:pt x="10898" y="22059"/>
                    <a:pt x="10882" y="22059"/>
                  </a:cubicBezTo>
                  <a:cubicBezTo>
                    <a:pt x="10751" y="22059"/>
                    <a:pt x="10605" y="22097"/>
                    <a:pt x="10478" y="22097"/>
                  </a:cubicBezTo>
                  <a:cubicBezTo>
                    <a:pt x="10418" y="22097"/>
                    <a:pt x="10359" y="22049"/>
                    <a:pt x="10299" y="22025"/>
                  </a:cubicBezTo>
                  <a:cubicBezTo>
                    <a:pt x="10252" y="22061"/>
                    <a:pt x="10204" y="22109"/>
                    <a:pt x="10097" y="22180"/>
                  </a:cubicBezTo>
                  <a:cubicBezTo>
                    <a:pt x="10073" y="21966"/>
                    <a:pt x="10037" y="21811"/>
                    <a:pt x="10026" y="21644"/>
                  </a:cubicBezTo>
                  <a:cubicBezTo>
                    <a:pt x="10014" y="21394"/>
                    <a:pt x="9918" y="21204"/>
                    <a:pt x="9716" y="21037"/>
                  </a:cubicBezTo>
                  <a:cubicBezTo>
                    <a:pt x="8954" y="20430"/>
                    <a:pt x="9109" y="20632"/>
                    <a:pt x="9287" y="19727"/>
                  </a:cubicBezTo>
                  <a:cubicBezTo>
                    <a:pt x="9561" y="18215"/>
                    <a:pt x="10037" y="16739"/>
                    <a:pt x="10609" y="15298"/>
                  </a:cubicBezTo>
                  <a:cubicBezTo>
                    <a:pt x="10966" y="14405"/>
                    <a:pt x="11323" y="13512"/>
                    <a:pt x="11692" y="12619"/>
                  </a:cubicBezTo>
                  <a:cubicBezTo>
                    <a:pt x="11800" y="12357"/>
                    <a:pt x="11931" y="12119"/>
                    <a:pt x="12062" y="11881"/>
                  </a:cubicBezTo>
                  <a:cubicBezTo>
                    <a:pt x="12109" y="11810"/>
                    <a:pt x="12228" y="11762"/>
                    <a:pt x="12300" y="11703"/>
                  </a:cubicBezTo>
                  <a:close/>
                  <a:moveTo>
                    <a:pt x="6565" y="1"/>
                  </a:moveTo>
                  <a:cubicBezTo>
                    <a:pt x="6464" y="1"/>
                    <a:pt x="6372" y="66"/>
                    <a:pt x="6263" y="201"/>
                  </a:cubicBezTo>
                  <a:cubicBezTo>
                    <a:pt x="6132" y="356"/>
                    <a:pt x="6013" y="511"/>
                    <a:pt x="5858" y="654"/>
                  </a:cubicBezTo>
                  <a:cubicBezTo>
                    <a:pt x="5442" y="1011"/>
                    <a:pt x="5418" y="1106"/>
                    <a:pt x="5596" y="1630"/>
                  </a:cubicBezTo>
                  <a:cubicBezTo>
                    <a:pt x="5692" y="1904"/>
                    <a:pt x="5656" y="1999"/>
                    <a:pt x="5382" y="2094"/>
                  </a:cubicBezTo>
                  <a:cubicBezTo>
                    <a:pt x="5204" y="2142"/>
                    <a:pt x="5025" y="2166"/>
                    <a:pt x="4858" y="2225"/>
                  </a:cubicBezTo>
                  <a:cubicBezTo>
                    <a:pt x="4549" y="2332"/>
                    <a:pt x="4442" y="2475"/>
                    <a:pt x="4442" y="2809"/>
                  </a:cubicBezTo>
                  <a:cubicBezTo>
                    <a:pt x="4442" y="2928"/>
                    <a:pt x="4465" y="3059"/>
                    <a:pt x="4465" y="3190"/>
                  </a:cubicBezTo>
                  <a:cubicBezTo>
                    <a:pt x="4465" y="3452"/>
                    <a:pt x="4442" y="3702"/>
                    <a:pt x="4251" y="3928"/>
                  </a:cubicBezTo>
                  <a:cubicBezTo>
                    <a:pt x="4180" y="4011"/>
                    <a:pt x="4180" y="4190"/>
                    <a:pt x="4180" y="4321"/>
                  </a:cubicBezTo>
                  <a:cubicBezTo>
                    <a:pt x="4180" y="4476"/>
                    <a:pt x="4239" y="4607"/>
                    <a:pt x="4287" y="4738"/>
                  </a:cubicBezTo>
                  <a:cubicBezTo>
                    <a:pt x="4311" y="4892"/>
                    <a:pt x="4322" y="5011"/>
                    <a:pt x="4227" y="5142"/>
                  </a:cubicBezTo>
                  <a:cubicBezTo>
                    <a:pt x="4049" y="5333"/>
                    <a:pt x="4061" y="5547"/>
                    <a:pt x="4180" y="5773"/>
                  </a:cubicBezTo>
                  <a:cubicBezTo>
                    <a:pt x="4263" y="5928"/>
                    <a:pt x="4358" y="6107"/>
                    <a:pt x="4358" y="6273"/>
                  </a:cubicBezTo>
                  <a:cubicBezTo>
                    <a:pt x="4358" y="6547"/>
                    <a:pt x="4418" y="6762"/>
                    <a:pt x="4620" y="6964"/>
                  </a:cubicBezTo>
                  <a:cubicBezTo>
                    <a:pt x="4620" y="6964"/>
                    <a:pt x="4608" y="6988"/>
                    <a:pt x="4608" y="7024"/>
                  </a:cubicBezTo>
                  <a:cubicBezTo>
                    <a:pt x="4596" y="7024"/>
                    <a:pt x="4561" y="7047"/>
                    <a:pt x="4549" y="7047"/>
                  </a:cubicBezTo>
                  <a:cubicBezTo>
                    <a:pt x="4489" y="7059"/>
                    <a:pt x="4430" y="7059"/>
                    <a:pt x="4370" y="7059"/>
                  </a:cubicBezTo>
                  <a:cubicBezTo>
                    <a:pt x="4295" y="7051"/>
                    <a:pt x="4221" y="7047"/>
                    <a:pt x="4148" y="7047"/>
                  </a:cubicBezTo>
                  <a:cubicBezTo>
                    <a:pt x="3683" y="7047"/>
                    <a:pt x="3245" y="7204"/>
                    <a:pt x="2834" y="7440"/>
                  </a:cubicBezTo>
                  <a:cubicBezTo>
                    <a:pt x="2203" y="7774"/>
                    <a:pt x="1644" y="8226"/>
                    <a:pt x="1370" y="8929"/>
                  </a:cubicBezTo>
                  <a:cubicBezTo>
                    <a:pt x="1227" y="9262"/>
                    <a:pt x="1084" y="9595"/>
                    <a:pt x="715" y="9798"/>
                  </a:cubicBezTo>
                  <a:cubicBezTo>
                    <a:pt x="774" y="9952"/>
                    <a:pt x="810" y="10060"/>
                    <a:pt x="834" y="10262"/>
                  </a:cubicBezTo>
                  <a:cubicBezTo>
                    <a:pt x="965" y="10595"/>
                    <a:pt x="929" y="10893"/>
                    <a:pt x="667" y="11143"/>
                  </a:cubicBezTo>
                  <a:cubicBezTo>
                    <a:pt x="501" y="11286"/>
                    <a:pt x="358" y="11453"/>
                    <a:pt x="203" y="11607"/>
                  </a:cubicBezTo>
                  <a:cubicBezTo>
                    <a:pt x="0" y="11810"/>
                    <a:pt x="12" y="11905"/>
                    <a:pt x="155" y="12155"/>
                  </a:cubicBezTo>
                  <a:cubicBezTo>
                    <a:pt x="393" y="12524"/>
                    <a:pt x="620" y="12905"/>
                    <a:pt x="810" y="13298"/>
                  </a:cubicBezTo>
                  <a:cubicBezTo>
                    <a:pt x="893" y="13441"/>
                    <a:pt x="917" y="13655"/>
                    <a:pt x="893" y="13822"/>
                  </a:cubicBezTo>
                  <a:cubicBezTo>
                    <a:pt x="846" y="14060"/>
                    <a:pt x="905" y="14251"/>
                    <a:pt x="1048" y="14417"/>
                  </a:cubicBezTo>
                  <a:cubicBezTo>
                    <a:pt x="1191" y="14560"/>
                    <a:pt x="1334" y="14691"/>
                    <a:pt x="1465" y="14846"/>
                  </a:cubicBezTo>
                  <a:cubicBezTo>
                    <a:pt x="1572" y="14953"/>
                    <a:pt x="1667" y="15084"/>
                    <a:pt x="1751" y="15203"/>
                  </a:cubicBezTo>
                  <a:cubicBezTo>
                    <a:pt x="1882" y="15382"/>
                    <a:pt x="1989" y="15584"/>
                    <a:pt x="2156" y="15739"/>
                  </a:cubicBezTo>
                  <a:cubicBezTo>
                    <a:pt x="2441" y="15989"/>
                    <a:pt x="2739" y="16203"/>
                    <a:pt x="3037" y="16418"/>
                  </a:cubicBezTo>
                  <a:cubicBezTo>
                    <a:pt x="3392" y="16689"/>
                    <a:pt x="3741" y="16820"/>
                    <a:pt x="4104" y="16820"/>
                  </a:cubicBezTo>
                  <a:cubicBezTo>
                    <a:pt x="4409" y="16820"/>
                    <a:pt x="4724" y="16728"/>
                    <a:pt x="5061" y="16548"/>
                  </a:cubicBezTo>
                  <a:cubicBezTo>
                    <a:pt x="6275" y="15858"/>
                    <a:pt x="7478" y="15155"/>
                    <a:pt x="8609" y="14334"/>
                  </a:cubicBezTo>
                  <a:cubicBezTo>
                    <a:pt x="8883" y="14143"/>
                    <a:pt x="9168" y="13965"/>
                    <a:pt x="9430" y="13786"/>
                  </a:cubicBezTo>
                  <a:lnTo>
                    <a:pt x="9478" y="13834"/>
                  </a:lnTo>
                  <a:cubicBezTo>
                    <a:pt x="9228" y="14227"/>
                    <a:pt x="8966" y="14608"/>
                    <a:pt x="8728" y="15001"/>
                  </a:cubicBezTo>
                  <a:cubicBezTo>
                    <a:pt x="8192" y="15858"/>
                    <a:pt x="7680" y="16727"/>
                    <a:pt x="7323" y="17680"/>
                  </a:cubicBezTo>
                  <a:cubicBezTo>
                    <a:pt x="7049" y="18394"/>
                    <a:pt x="7144" y="19061"/>
                    <a:pt x="7478" y="19716"/>
                  </a:cubicBezTo>
                  <a:cubicBezTo>
                    <a:pt x="7597" y="19954"/>
                    <a:pt x="7751" y="20156"/>
                    <a:pt x="7882" y="20370"/>
                  </a:cubicBezTo>
                  <a:cubicBezTo>
                    <a:pt x="8097" y="20394"/>
                    <a:pt x="8299" y="20430"/>
                    <a:pt x="8490" y="20466"/>
                  </a:cubicBezTo>
                  <a:cubicBezTo>
                    <a:pt x="8585" y="20489"/>
                    <a:pt x="8692" y="20513"/>
                    <a:pt x="8716" y="20573"/>
                  </a:cubicBezTo>
                  <a:cubicBezTo>
                    <a:pt x="8930" y="20930"/>
                    <a:pt x="9264" y="21144"/>
                    <a:pt x="9561" y="21394"/>
                  </a:cubicBezTo>
                  <a:cubicBezTo>
                    <a:pt x="9680" y="21501"/>
                    <a:pt x="9728" y="21621"/>
                    <a:pt x="9740" y="21763"/>
                  </a:cubicBezTo>
                  <a:cubicBezTo>
                    <a:pt x="9740" y="21930"/>
                    <a:pt x="9764" y="22097"/>
                    <a:pt x="9799" y="22252"/>
                  </a:cubicBezTo>
                  <a:cubicBezTo>
                    <a:pt x="9841" y="22447"/>
                    <a:pt x="9935" y="22518"/>
                    <a:pt x="10107" y="22518"/>
                  </a:cubicBezTo>
                  <a:cubicBezTo>
                    <a:pt x="10134" y="22518"/>
                    <a:pt x="10162" y="22517"/>
                    <a:pt x="10192" y="22514"/>
                  </a:cubicBezTo>
                  <a:cubicBezTo>
                    <a:pt x="10478" y="22466"/>
                    <a:pt x="10752" y="22418"/>
                    <a:pt x="11038" y="22394"/>
                  </a:cubicBezTo>
                  <a:cubicBezTo>
                    <a:pt x="11383" y="22359"/>
                    <a:pt x="11609" y="22228"/>
                    <a:pt x="11692" y="21859"/>
                  </a:cubicBezTo>
                  <a:cubicBezTo>
                    <a:pt x="11733" y="21664"/>
                    <a:pt x="11818" y="21580"/>
                    <a:pt x="11954" y="21580"/>
                  </a:cubicBezTo>
                  <a:cubicBezTo>
                    <a:pt x="12018" y="21580"/>
                    <a:pt x="12093" y="21598"/>
                    <a:pt x="12181" y="21632"/>
                  </a:cubicBezTo>
                  <a:cubicBezTo>
                    <a:pt x="12347" y="21704"/>
                    <a:pt x="12514" y="21799"/>
                    <a:pt x="12681" y="21859"/>
                  </a:cubicBezTo>
                  <a:cubicBezTo>
                    <a:pt x="12781" y="21897"/>
                    <a:pt x="12867" y="21917"/>
                    <a:pt x="12944" y="21917"/>
                  </a:cubicBezTo>
                  <a:cubicBezTo>
                    <a:pt x="13107" y="21917"/>
                    <a:pt x="13230" y="21830"/>
                    <a:pt x="13359" y="21644"/>
                  </a:cubicBezTo>
                  <a:cubicBezTo>
                    <a:pt x="13419" y="21573"/>
                    <a:pt x="13466" y="21478"/>
                    <a:pt x="13526" y="21406"/>
                  </a:cubicBezTo>
                  <a:cubicBezTo>
                    <a:pt x="13705" y="21216"/>
                    <a:pt x="13871" y="20990"/>
                    <a:pt x="14145" y="20942"/>
                  </a:cubicBezTo>
                  <a:cubicBezTo>
                    <a:pt x="14383" y="20906"/>
                    <a:pt x="14502" y="20763"/>
                    <a:pt x="14598" y="20573"/>
                  </a:cubicBezTo>
                  <a:cubicBezTo>
                    <a:pt x="14645" y="20454"/>
                    <a:pt x="14705" y="20347"/>
                    <a:pt x="14740" y="20251"/>
                  </a:cubicBezTo>
                  <a:cubicBezTo>
                    <a:pt x="14788" y="20108"/>
                    <a:pt x="14859" y="20025"/>
                    <a:pt x="15014" y="19989"/>
                  </a:cubicBezTo>
                  <a:cubicBezTo>
                    <a:pt x="15300" y="19930"/>
                    <a:pt x="15395" y="19739"/>
                    <a:pt x="15479" y="19477"/>
                  </a:cubicBezTo>
                  <a:cubicBezTo>
                    <a:pt x="15514" y="19299"/>
                    <a:pt x="15610" y="19085"/>
                    <a:pt x="15729" y="18942"/>
                  </a:cubicBezTo>
                  <a:cubicBezTo>
                    <a:pt x="15872" y="18763"/>
                    <a:pt x="15907" y="18596"/>
                    <a:pt x="15848" y="18382"/>
                  </a:cubicBezTo>
                  <a:cubicBezTo>
                    <a:pt x="15741" y="17965"/>
                    <a:pt x="15645" y="17549"/>
                    <a:pt x="15562" y="17132"/>
                  </a:cubicBezTo>
                  <a:lnTo>
                    <a:pt x="15562" y="17132"/>
                  </a:lnTo>
                  <a:cubicBezTo>
                    <a:pt x="15645" y="17180"/>
                    <a:pt x="15693" y="17251"/>
                    <a:pt x="15752" y="17334"/>
                  </a:cubicBezTo>
                  <a:cubicBezTo>
                    <a:pt x="15955" y="17572"/>
                    <a:pt x="16145" y="17787"/>
                    <a:pt x="16336" y="18013"/>
                  </a:cubicBezTo>
                  <a:cubicBezTo>
                    <a:pt x="16445" y="18133"/>
                    <a:pt x="16584" y="18193"/>
                    <a:pt x="16744" y="18193"/>
                  </a:cubicBezTo>
                  <a:cubicBezTo>
                    <a:pt x="16759" y="18193"/>
                    <a:pt x="16773" y="18193"/>
                    <a:pt x="16788" y="18192"/>
                  </a:cubicBezTo>
                  <a:cubicBezTo>
                    <a:pt x="17145" y="18180"/>
                    <a:pt x="17515" y="18168"/>
                    <a:pt x="17884" y="18168"/>
                  </a:cubicBezTo>
                  <a:cubicBezTo>
                    <a:pt x="18098" y="18168"/>
                    <a:pt x="18336" y="18168"/>
                    <a:pt x="18515" y="18251"/>
                  </a:cubicBezTo>
                  <a:cubicBezTo>
                    <a:pt x="18632" y="18307"/>
                    <a:pt x="18740" y="18334"/>
                    <a:pt x="18841" y="18334"/>
                  </a:cubicBezTo>
                  <a:cubicBezTo>
                    <a:pt x="18997" y="18334"/>
                    <a:pt x="19135" y="18271"/>
                    <a:pt x="19265" y="18156"/>
                  </a:cubicBezTo>
                  <a:cubicBezTo>
                    <a:pt x="19551" y="17894"/>
                    <a:pt x="19860" y="17834"/>
                    <a:pt x="20217" y="17811"/>
                  </a:cubicBezTo>
                  <a:cubicBezTo>
                    <a:pt x="20503" y="17775"/>
                    <a:pt x="20801" y="17739"/>
                    <a:pt x="21039" y="17596"/>
                  </a:cubicBezTo>
                  <a:cubicBezTo>
                    <a:pt x="21563" y="17287"/>
                    <a:pt x="22122" y="17108"/>
                    <a:pt x="22694" y="16929"/>
                  </a:cubicBezTo>
                  <a:cubicBezTo>
                    <a:pt x="22765" y="16906"/>
                    <a:pt x="22825" y="16858"/>
                    <a:pt x="22896" y="16822"/>
                  </a:cubicBezTo>
                  <a:cubicBezTo>
                    <a:pt x="22813" y="16584"/>
                    <a:pt x="22694" y="16370"/>
                    <a:pt x="22646" y="16144"/>
                  </a:cubicBezTo>
                  <a:cubicBezTo>
                    <a:pt x="22622" y="16013"/>
                    <a:pt x="22622" y="15798"/>
                    <a:pt x="22694" y="15715"/>
                  </a:cubicBezTo>
                  <a:cubicBezTo>
                    <a:pt x="22932" y="15429"/>
                    <a:pt x="22956" y="15132"/>
                    <a:pt x="22956" y="14798"/>
                  </a:cubicBezTo>
                  <a:cubicBezTo>
                    <a:pt x="22956" y="14536"/>
                    <a:pt x="22991" y="14262"/>
                    <a:pt x="23134" y="14012"/>
                  </a:cubicBezTo>
                  <a:cubicBezTo>
                    <a:pt x="23194" y="13905"/>
                    <a:pt x="23218" y="13786"/>
                    <a:pt x="23230" y="13667"/>
                  </a:cubicBezTo>
                  <a:cubicBezTo>
                    <a:pt x="23253" y="13191"/>
                    <a:pt x="23158" y="12750"/>
                    <a:pt x="22765" y="12417"/>
                  </a:cubicBezTo>
                  <a:cubicBezTo>
                    <a:pt x="22563" y="12238"/>
                    <a:pt x="22479" y="12036"/>
                    <a:pt x="22563" y="11786"/>
                  </a:cubicBezTo>
                  <a:cubicBezTo>
                    <a:pt x="22587" y="11667"/>
                    <a:pt x="22599" y="11548"/>
                    <a:pt x="22622" y="11429"/>
                  </a:cubicBezTo>
                  <a:cubicBezTo>
                    <a:pt x="22646" y="11274"/>
                    <a:pt x="22599" y="11143"/>
                    <a:pt x="22468" y="11048"/>
                  </a:cubicBezTo>
                  <a:cubicBezTo>
                    <a:pt x="22206" y="10869"/>
                    <a:pt x="22039" y="10619"/>
                    <a:pt x="21884" y="10333"/>
                  </a:cubicBezTo>
                  <a:cubicBezTo>
                    <a:pt x="21825" y="10238"/>
                    <a:pt x="21753" y="10131"/>
                    <a:pt x="21646" y="10083"/>
                  </a:cubicBezTo>
                  <a:cubicBezTo>
                    <a:pt x="21229" y="9905"/>
                    <a:pt x="20991" y="9595"/>
                    <a:pt x="20967" y="9131"/>
                  </a:cubicBezTo>
                  <a:cubicBezTo>
                    <a:pt x="20967" y="9107"/>
                    <a:pt x="20955" y="9083"/>
                    <a:pt x="20955" y="9059"/>
                  </a:cubicBezTo>
                  <a:cubicBezTo>
                    <a:pt x="20878" y="8819"/>
                    <a:pt x="20807" y="8721"/>
                    <a:pt x="20652" y="8721"/>
                  </a:cubicBezTo>
                  <a:cubicBezTo>
                    <a:pt x="20593" y="8721"/>
                    <a:pt x="20521" y="8735"/>
                    <a:pt x="20432" y="8762"/>
                  </a:cubicBezTo>
                  <a:cubicBezTo>
                    <a:pt x="20074" y="8845"/>
                    <a:pt x="19717" y="8964"/>
                    <a:pt x="19360" y="9059"/>
                  </a:cubicBezTo>
                  <a:cubicBezTo>
                    <a:pt x="19009" y="9149"/>
                    <a:pt x="18664" y="9200"/>
                    <a:pt x="18309" y="9200"/>
                  </a:cubicBezTo>
                  <a:cubicBezTo>
                    <a:pt x="18146" y="9200"/>
                    <a:pt x="17981" y="9189"/>
                    <a:pt x="17812" y="9167"/>
                  </a:cubicBezTo>
                  <a:cubicBezTo>
                    <a:pt x="17919" y="9059"/>
                    <a:pt x="18015" y="8988"/>
                    <a:pt x="18134" y="8905"/>
                  </a:cubicBezTo>
                  <a:cubicBezTo>
                    <a:pt x="18753" y="8536"/>
                    <a:pt x="19348" y="8131"/>
                    <a:pt x="19836" y="7619"/>
                  </a:cubicBezTo>
                  <a:cubicBezTo>
                    <a:pt x="20134" y="7321"/>
                    <a:pt x="20384" y="6988"/>
                    <a:pt x="20539" y="6583"/>
                  </a:cubicBezTo>
                  <a:cubicBezTo>
                    <a:pt x="20741" y="6047"/>
                    <a:pt x="20741" y="5500"/>
                    <a:pt x="20729" y="4940"/>
                  </a:cubicBezTo>
                  <a:cubicBezTo>
                    <a:pt x="20729" y="4499"/>
                    <a:pt x="20598" y="4118"/>
                    <a:pt x="20384" y="3749"/>
                  </a:cubicBezTo>
                  <a:cubicBezTo>
                    <a:pt x="20277" y="3571"/>
                    <a:pt x="20146" y="3404"/>
                    <a:pt x="20074" y="3225"/>
                  </a:cubicBezTo>
                  <a:cubicBezTo>
                    <a:pt x="20003" y="3035"/>
                    <a:pt x="19955" y="2821"/>
                    <a:pt x="19896" y="2594"/>
                  </a:cubicBezTo>
                  <a:cubicBezTo>
                    <a:pt x="19789" y="2571"/>
                    <a:pt x="19658" y="2523"/>
                    <a:pt x="19539" y="2499"/>
                  </a:cubicBezTo>
                  <a:cubicBezTo>
                    <a:pt x="19193" y="2416"/>
                    <a:pt x="19015" y="2201"/>
                    <a:pt x="18955" y="1856"/>
                  </a:cubicBezTo>
                  <a:cubicBezTo>
                    <a:pt x="18931" y="1666"/>
                    <a:pt x="18884" y="1451"/>
                    <a:pt x="18836" y="1261"/>
                  </a:cubicBezTo>
                  <a:cubicBezTo>
                    <a:pt x="18765" y="963"/>
                    <a:pt x="18705" y="928"/>
                    <a:pt x="18396" y="916"/>
                  </a:cubicBezTo>
                  <a:cubicBezTo>
                    <a:pt x="17991" y="904"/>
                    <a:pt x="17586" y="868"/>
                    <a:pt x="17181" y="844"/>
                  </a:cubicBezTo>
                  <a:cubicBezTo>
                    <a:pt x="16967" y="832"/>
                    <a:pt x="16764" y="737"/>
                    <a:pt x="16622" y="570"/>
                  </a:cubicBezTo>
                  <a:cubicBezTo>
                    <a:pt x="16485" y="433"/>
                    <a:pt x="16348" y="390"/>
                    <a:pt x="16169" y="390"/>
                  </a:cubicBezTo>
                  <a:cubicBezTo>
                    <a:pt x="16146" y="390"/>
                    <a:pt x="16122" y="390"/>
                    <a:pt x="16098" y="392"/>
                  </a:cubicBezTo>
                  <a:cubicBezTo>
                    <a:pt x="15710" y="430"/>
                    <a:pt x="15323" y="520"/>
                    <a:pt x="14924" y="520"/>
                  </a:cubicBezTo>
                  <a:cubicBezTo>
                    <a:pt x="14820" y="520"/>
                    <a:pt x="14715" y="514"/>
                    <a:pt x="14609" y="499"/>
                  </a:cubicBezTo>
                  <a:cubicBezTo>
                    <a:pt x="14595" y="495"/>
                    <a:pt x="14583" y="494"/>
                    <a:pt x="14570" y="494"/>
                  </a:cubicBezTo>
                  <a:cubicBezTo>
                    <a:pt x="14540" y="494"/>
                    <a:pt x="14512" y="502"/>
                    <a:pt x="14478" y="511"/>
                  </a:cubicBezTo>
                  <a:cubicBezTo>
                    <a:pt x="13895" y="630"/>
                    <a:pt x="13335" y="832"/>
                    <a:pt x="12812" y="1130"/>
                  </a:cubicBezTo>
                  <a:cubicBezTo>
                    <a:pt x="12466" y="1320"/>
                    <a:pt x="12240" y="1606"/>
                    <a:pt x="12181" y="1987"/>
                  </a:cubicBezTo>
                  <a:cubicBezTo>
                    <a:pt x="12121" y="2416"/>
                    <a:pt x="12050" y="2856"/>
                    <a:pt x="11978" y="3344"/>
                  </a:cubicBezTo>
                  <a:cubicBezTo>
                    <a:pt x="11931" y="3214"/>
                    <a:pt x="11907" y="3130"/>
                    <a:pt x="11883" y="3059"/>
                  </a:cubicBezTo>
                  <a:cubicBezTo>
                    <a:pt x="11800" y="2737"/>
                    <a:pt x="11728" y="2404"/>
                    <a:pt x="11621" y="2094"/>
                  </a:cubicBezTo>
                  <a:cubicBezTo>
                    <a:pt x="11490" y="1666"/>
                    <a:pt x="11252" y="1309"/>
                    <a:pt x="10907" y="1011"/>
                  </a:cubicBezTo>
                  <a:cubicBezTo>
                    <a:pt x="10490" y="618"/>
                    <a:pt x="9954" y="487"/>
                    <a:pt x="9442" y="320"/>
                  </a:cubicBezTo>
                  <a:cubicBezTo>
                    <a:pt x="9347" y="392"/>
                    <a:pt x="9240" y="475"/>
                    <a:pt x="9133" y="511"/>
                  </a:cubicBezTo>
                  <a:cubicBezTo>
                    <a:pt x="8954" y="570"/>
                    <a:pt x="8775" y="654"/>
                    <a:pt x="8597" y="666"/>
                  </a:cubicBezTo>
                  <a:cubicBezTo>
                    <a:pt x="8575" y="667"/>
                    <a:pt x="8553" y="667"/>
                    <a:pt x="8531" y="667"/>
                  </a:cubicBezTo>
                  <a:cubicBezTo>
                    <a:pt x="8292" y="667"/>
                    <a:pt x="8069" y="617"/>
                    <a:pt x="7839" y="617"/>
                  </a:cubicBezTo>
                  <a:cubicBezTo>
                    <a:pt x="7818" y="617"/>
                    <a:pt x="7796" y="617"/>
                    <a:pt x="7775" y="618"/>
                  </a:cubicBezTo>
                  <a:cubicBezTo>
                    <a:pt x="7751" y="619"/>
                    <a:pt x="7728" y="619"/>
                    <a:pt x="7704" y="619"/>
                  </a:cubicBezTo>
                  <a:cubicBezTo>
                    <a:pt x="7426" y="619"/>
                    <a:pt x="7188" y="549"/>
                    <a:pt x="7001" y="296"/>
                  </a:cubicBezTo>
                  <a:cubicBezTo>
                    <a:pt x="6978" y="237"/>
                    <a:pt x="6918" y="189"/>
                    <a:pt x="6858" y="142"/>
                  </a:cubicBezTo>
                  <a:cubicBezTo>
                    <a:pt x="6743" y="49"/>
                    <a:pt x="6651" y="1"/>
                    <a:pt x="6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1"/>
            <p:cNvSpPr/>
            <p:nvPr/>
          </p:nvSpPr>
          <p:spPr>
            <a:xfrm>
              <a:off x="1572399" y="1543630"/>
              <a:ext cx="243904" cy="377240"/>
            </a:xfrm>
            <a:custGeom>
              <a:avLst/>
              <a:gdLst/>
              <a:ahLst/>
              <a:cxnLst/>
              <a:rect l="l" t="t" r="r" b="b"/>
              <a:pathLst>
                <a:path w="4681" h="7240" extrusionOk="0">
                  <a:moveTo>
                    <a:pt x="1" y="1"/>
                  </a:moveTo>
                  <a:lnTo>
                    <a:pt x="1" y="1"/>
                  </a:lnTo>
                  <a:cubicBezTo>
                    <a:pt x="1823" y="2251"/>
                    <a:pt x="3370" y="4668"/>
                    <a:pt x="4680" y="7240"/>
                  </a:cubicBezTo>
                  <a:cubicBezTo>
                    <a:pt x="3537" y="4549"/>
                    <a:pt x="2001" y="213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1"/>
            <p:cNvSpPr/>
            <p:nvPr/>
          </p:nvSpPr>
          <p:spPr>
            <a:xfrm>
              <a:off x="1751064" y="1476625"/>
              <a:ext cx="137192" cy="416319"/>
            </a:xfrm>
            <a:custGeom>
              <a:avLst/>
              <a:gdLst/>
              <a:ahLst/>
              <a:cxnLst/>
              <a:rect l="l" t="t" r="r" b="b"/>
              <a:pathLst>
                <a:path w="2633" h="7990" extrusionOk="0">
                  <a:moveTo>
                    <a:pt x="13" y="1"/>
                  </a:moveTo>
                  <a:lnTo>
                    <a:pt x="13" y="1"/>
                  </a:lnTo>
                  <a:cubicBezTo>
                    <a:pt x="1" y="84"/>
                    <a:pt x="37" y="144"/>
                    <a:pt x="72" y="203"/>
                  </a:cubicBezTo>
                  <a:cubicBezTo>
                    <a:pt x="1382" y="2311"/>
                    <a:pt x="2216" y="4597"/>
                    <a:pt x="2454" y="7073"/>
                  </a:cubicBezTo>
                  <a:cubicBezTo>
                    <a:pt x="2477" y="7371"/>
                    <a:pt x="2525" y="7692"/>
                    <a:pt x="2573" y="7990"/>
                  </a:cubicBezTo>
                  <a:cubicBezTo>
                    <a:pt x="2632" y="7240"/>
                    <a:pt x="2561" y="6502"/>
                    <a:pt x="2430" y="5775"/>
                  </a:cubicBezTo>
                  <a:cubicBezTo>
                    <a:pt x="2096" y="3763"/>
                    <a:pt x="1358" y="1906"/>
                    <a:pt x="203" y="215"/>
                  </a:cubicBezTo>
                  <a:cubicBezTo>
                    <a:pt x="144" y="144"/>
                    <a:pt x="72" y="72"/>
                    <a:pt x="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1"/>
            <p:cNvSpPr/>
            <p:nvPr/>
          </p:nvSpPr>
          <p:spPr>
            <a:xfrm>
              <a:off x="1517847" y="1614960"/>
              <a:ext cx="229575" cy="285431"/>
            </a:xfrm>
            <a:custGeom>
              <a:avLst/>
              <a:gdLst/>
              <a:ahLst/>
              <a:cxnLst/>
              <a:rect l="l" t="t" r="r" b="b"/>
              <a:pathLst>
                <a:path w="4406" h="5478" extrusionOk="0">
                  <a:moveTo>
                    <a:pt x="0" y="1"/>
                  </a:moveTo>
                  <a:lnTo>
                    <a:pt x="0" y="1"/>
                  </a:lnTo>
                  <a:cubicBezTo>
                    <a:pt x="95" y="96"/>
                    <a:pt x="107" y="120"/>
                    <a:pt x="143" y="132"/>
                  </a:cubicBezTo>
                  <a:cubicBezTo>
                    <a:pt x="857" y="584"/>
                    <a:pt x="1429" y="1192"/>
                    <a:pt x="1905" y="1882"/>
                  </a:cubicBezTo>
                  <a:cubicBezTo>
                    <a:pt x="2560" y="2811"/>
                    <a:pt x="3179" y="3775"/>
                    <a:pt x="3810" y="4716"/>
                  </a:cubicBezTo>
                  <a:cubicBezTo>
                    <a:pt x="3977" y="4978"/>
                    <a:pt x="4155" y="5228"/>
                    <a:pt x="4322" y="5478"/>
                  </a:cubicBezTo>
                  <a:cubicBezTo>
                    <a:pt x="4334" y="5466"/>
                    <a:pt x="4370" y="5442"/>
                    <a:pt x="4406" y="5430"/>
                  </a:cubicBezTo>
                  <a:cubicBezTo>
                    <a:pt x="3536" y="4037"/>
                    <a:pt x="2739" y="2561"/>
                    <a:pt x="1655" y="1287"/>
                  </a:cubicBezTo>
                  <a:cubicBezTo>
                    <a:pt x="1250" y="822"/>
                    <a:pt x="810" y="406"/>
                    <a:pt x="274" y="108"/>
                  </a:cubicBezTo>
                  <a:cubicBezTo>
                    <a:pt x="215" y="60"/>
                    <a:pt x="143" y="4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1"/>
            <p:cNvSpPr/>
            <p:nvPr/>
          </p:nvSpPr>
          <p:spPr>
            <a:xfrm>
              <a:off x="1947756" y="1564732"/>
              <a:ext cx="309608" cy="358639"/>
            </a:xfrm>
            <a:custGeom>
              <a:avLst/>
              <a:gdLst/>
              <a:ahLst/>
              <a:cxnLst/>
              <a:rect l="l" t="t" r="r" b="b"/>
              <a:pathLst>
                <a:path w="5942" h="6883" extrusionOk="0">
                  <a:moveTo>
                    <a:pt x="5941" y="1"/>
                  </a:moveTo>
                  <a:cubicBezTo>
                    <a:pt x="5846" y="120"/>
                    <a:pt x="5751" y="239"/>
                    <a:pt x="5656" y="370"/>
                  </a:cubicBezTo>
                  <a:cubicBezTo>
                    <a:pt x="5203" y="1048"/>
                    <a:pt x="4798" y="1739"/>
                    <a:pt x="4298" y="2382"/>
                  </a:cubicBezTo>
                  <a:cubicBezTo>
                    <a:pt x="3560" y="3370"/>
                    <a:pt x="2739" y="4287"/>
                    <a:pt x="1846" y="5156"/>
                  </a:cubicBezTo>
                  <a:cubicBezTo>
                    <a:pt x="1465" y="5525"/>
                    <a:pt x="1036" y="5882"/>
                    <a:pt x="655" y="6239"/>
                  </a:cubicBezTo>
                  <a:cubicBezTo>
                    <a:pt x="429" y="6442"/>
                    <a:pt x="226" y="6668"/>
                    <a:pt x="0" y="6882"/>
                  </a:cubicBezTo>
                  <a:cubicBezTo>
                    <a:pt x="131" y="6787"/>
                    <a:pt x="286" y="6728"/>
                    <a:pt x="417" y="6620"/>
                  </a:cubicBezTo>
                  <a:cubicBezTo>
                    <a:pt x="679" y="6418"/>
                    <a:pt x="941" y="6192"/>
                    <a:pt x="1179" y="5966"/>
                  </a:cubicBezTo>
                  <a:cubicBezTo>
                    <a:pt x="1834" y="5358"/>
                    <a:pt x="2489" y="4751"/>
                    <a:pt x="3096" y="4108"/>
                  </a:cubicBezTo>
                  <a:cubicBezTo>
                    <a:pt x="3786" y="3382"/>
                    <a:pt x="4406" y="2608"/>
                    <a:pt x="4941" y="1763"/>
                  </a:cubicBezTo>
                  <a:cubicBezTo>
                    <a:pt x="5299" y="1191"/>
                    <a:pt x="5608" y="596"/>
                    <a:pt x="5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1"/>
            <p:cNvSpPr/>
            <p:nvPr/>
          </p:nvSpPr>
          <p:spPr>
            <a:xfrm>
              <a:off x="1917953" y="1922060"/>
              <a:ext cx="30481" cy="23030"/>
            </a:xfrm>
            <a:custGeom>
              <a:avLst/>
              <a:gdLst/>
              <a:ahLst/>
              <a:cxnLst/>
              <a:rect l="l" t="t" r="r" b="b"/>
              <a:pathLst>
                <a:path w="585" h="442" extrusionOk="0">
                  <a:moveTo>
                    <a:pt x="584" y="1"/>
                  </a:moveTo>
                  <a:cubicBezTo>
                    <a:pt x="394" y="155"/>
                    <a:pt x="203" y="298"/>
                    <a:pt x="1" y="441"/>
                  </a:cubicBezTo>
                  <a:cubicBezTo>
                    <a:pt x="251" y="358"/>
                    <a:pt x="441" y="215"/>
                    <a:pt x="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1"/>
            <p:cNvSpPr/>
            <p:nvPr/>
          </p:nvSpPr>
          <p:spPr>
            <a:xfrm>
              <a:off x="1945255" y="1680142"/>
              <a:ext cx="361140" cy="284181"/>
            </a:xfrm>
            <a:custGeom>
              <a:avLst/>
              <a:gdLst/>
              <a:ahLst/>
              <a:cxnLst/>
              <a:rect l="l" t="t" r="r" b="b"/>
              <a:pathLst>
                <a:path w="6931" h="5454" extrusionOk="0">
                  <a:moveTo>
                    <a:pt x="6930" y="0"/>
                  </a:moveTo>
                  <a:lnTo>
                    <a:pt x="6930" y="0"/>
                  </a:lnTo>
                  <a:cubicBezTo>
                    <a:pt x="6823" y="95"/>
                    <a:pt x="6716" y="155"/>
                    <a:pt x="6644" y="250"/>
                  </a:cubicBezTo>
                  <a:cubicBezTo>
                    <a:pt x="6299" y="631"/>
                    <a:pt x="5966" y="1012"/>
                    <a:pt x="5597" y="1369"/>
                  </a:cubicBezTo>
                  <a:cubicBezTo>
                    <a:pt x="4573" y="2369"/>
                    <a:pt x="3430" y="3251"/>
                    <a:pt x="2239" y="4048"/>
                  </a:cubicBezTo>
                  <a:cubicBezTo>
                    <a:pt x="2060" y="4167"/>
                    <a:pt x="1858" y="4274"/>
                    <a:pt x="1679" y="4394"/>
                  </a:cubicBezTo>
                  <a:cubicBezTo>
                    <a:pt x="1132" y="4751"/>
                    <a:pt x="572" y="5096"/>
                    <a:pt x="1" y="5453"/>
                  </a:cubicBezTo>
                  <a:cubicBezTo>
                    <a:pt x="96" y="5406"/>
                    <a:pt x="215" y="5394"/>
                    <a:pt x="298" y="5346"/>
                  </a:cubicBezTo>
                  <a:cubicBezTo>
                    <a:pt x="1715" y="4608"/>
                    <a:pt x="3072" y="3774"/>
                    <a:pt x="4311" y="2762"/>
                  </a:cubicBezTo>
                  <a:cubicBezTo>
                    <a:pt x="5144" y="2072"/>
                    <a:pt x="5918" y="1334"/>
                    <a:pt x="6597" y="512"/>
                  </a:cubicBezTo>
                  <a:cubicBezTo>
                    <a:pt x="6716" y="345"/>
                    <a:pt x="6823" y="167"/>
                    <a:pt x="6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 name="Google Shape;437;p21"/>
          <p:cNvGrpSpPr/>
          <p:nvPr/>
        </p:nvGrpSpPr>
        <p:grpSpPr>
          <a:xfrm rot="3836423">
            <a:off x="7470555" y="475265"/>
            <a:ext cx="876340" cy="636481"/>
            <a:chOff x="1257900" y="1424000"/>
            <a:chExt cx="1211650" cy="1173352"/>
          </a:xfrm>
        </p:grpSpPr>
        <p:sp>
          <p:nvSpPr>
            <p:cNvPr id="438" name="Google Shape;438;p21"/>
            <p:cNvSpPr/>
            <p:nvPr/>
          </p:nvSpPr>
          <p:spPr>
            <a:xfrm>
              <a:off x="1257900" y="1424000"/>
              <a:ext cx="1211650" cy="1173352"/>
            </a:xfrm>
            <a:custGeom>
              <a:avLst/>
              <a:gdLst/>
              <a:ahLst/>
              <a:cxnLst/>
              <a:rect l="l" t="t" r="r" b="b"/>
              <a:pathLst>
                <a:path w="23254" h="22519" extrusionOk="0">
                  <a:moveTo>
                    <a:pt x="14693" y="656"/>
                  </a:moveTo>
                  <a:cubicBezTo>
                    <a:pt x="14788" y="656"/>
                    <a:pt x="14899" y="677"/>
                    <a:pt x="15026" y="677"/>
                  </a:cubicBezTo>
                  <a:cubicBezTo>
                    <a:pt x="13526" y="3190"/>
                    <a:pt x="12681" y="5833"/>
                    <a:pt x="12323" y="8643"/>
                  </a:cubicBezTo>
                  <a:cubicBezTo>
                    <a:pt x="12288" y="8631"/>
                    <a:pt x="12276" y="8631"/>
                    <a:pt x="12240" y="8631"/>
                  </a:cubicBezTo>
                  <a:lnTo>
                    <a:pt x="12240" y="6785"/>
                  </a:lnTo>
                  <a:cubicBezTo>
                    <a:pt x="12240" y="5976"/>
                    <a:pt x="12204" y="5154"/>
                    <a:pt x="12216" y="4357"/>
                  </a:cubicBezTo>
                  <a:cubicBezTo>
                    <a:pt x="12228" y="3535"/>
                    <a:pt x="12276" y="2702"/>
                    <a:pt x="12466" y="1880"/>
                  </a:cubicBezTo>
                  <a:cubicBezTo>
                    <a:pt x="12526" y="1630"/>
                    <a:pt x="12657" y="1463"/>
                    <a:pt x="12883" y="1332"/>
                  </a:cubicBezTo>
                  <a:cubicBezTo>
                    <a:pt x="13407" y="1023"/>
                    <a:pt x="13990" y="844"/>
                    <a:pt x="14562" y="677"/>
                  </a:cubicBezTo>
                  <a:cubicBezTo>
                    <a:pt x="14602" y="662"/>
                    <a:pt x="14645" y="656"/>
                    <a:pt x="14693" y="656"/>
                  </a:cubicBezTo>
                  <a:close/>
                  <a:moveTo>
                    <a:pt x="4244" y="7280"/>
                  </a:moveTo>
                  <a:cubicBezTo>
                    <a:pt x="4515" y="7280"/>
                    <a:pt x="4791" y="7319"/>
                    <a:pt x="5073" y="7381"/>
                  </a:cubicBezTo>
                  <a:cubicBezTo>
                    <a:pt x="5144" y="7393"/>
                    <a:pt x="5215" y="7440"/>
                    <a:pt x="5299" y="7476"/>
                  </a:cubicBezTo>
                  <a:cubicBezTo>
                    <a:pt x="5942" y="7857"/>
                    <a:pt x="6585" y="8226"/>
                    <a:pt x="7239" y="8595"/>
                  </a:cubicBezTo>
                  <a:cubicBezTo>
                    <a:pt x="7299" y="8631"/>
                    <a:pt x="7335" y="8667"/>
                    <a:pt x="7382" y="8726"/>
                  </a:cubicBezTo>
                  <a:cubicBezTo>
                    <a:pt x="6213" y="8557"/>
                    <a:pt x="5050" y="8477"/>
                    <a:pt x="3881" y="8477"/>
                  </a:cubicBezTo>
                  <a:cubicBezTo>
                    <a:pt x="3240" y="8477"/>
                    <a:pt x="2598" y="8501"/>
                    <a:pt x="1953" y="8548"/>
                  </a:cubicBezTo>
                  <a:lnTo>
                    <a:pt x="1917" y="8464"/>
                  </a:lnTo>
                  <a:cubicBezTo>
                    <a:pt x="2025" y="8357"/>
                    <a:pt x="2120" y="8214"/>
                    <a:pt x="2251" y="8119"/>
                  </a:cubicBezTo>
                  <a:cubicBezTo>
                    <a:pt x="2513" y="7940"/>
                    <a:pt x="2798" y="7762"/>
                    <a:pt x="3060" y="7595"/>
                  </a:cubicBezTo>
                  <a:cubicBezTo>
                    <a:pt x="3446" y="7367"/>
                    <a:pt x="3839" y="7280"/>
                    <a:pt x="4244" y="7280"/>
                  </a:cubicBezTo>
                  <a:close/>
                  <a:moveTo>
                    <a:pt x="16105" y="552"/>
                  </a:moveTo>
                  <a:cubicBezTo>
                    <a:pt x="16270" y="552"/>
                    <a:pt x="16414" y="599"/>
                    <a:pt x="16550" y="725"/>
                  </a:cubicBezTo>
                  <a:cubicBezTo>
                    <a:pt x="16645" y="832"/>
                    <a:pt x="16812" y="868"/>
                    <a:pt x="16943" y="928"/>
                  </a:cubicBezTo>
                  <a:cubicBezTo>
                    <a:pt x="17062" y="987"/>
                    <a:pt x="17205" y="1023"/>
                    <a:pt x="17396" y="1082"/>
                  </a:cubicBezTo>
                  <a:cubicBezTo>
                    <a:pt x="15324" y="3630"/>
                    <a:pt x="13597" y="6333"/>
                    <a:pt x="12347" y="9345"/>
                  </a:cubicBezTo>
                  <a:cubicBezTo>
                    <a:pt x="12347" y="9250"/>
                    <a:pt x="12335" y="9143"/>
                    <a:pt x="12359" y="9059"/>
                  </a:cubicBezTo>
                  <a:cubicBezTo>
                    <a:pt x="12681" y="7024"/>
                    <a:pt x="13193" y="5023"/>
                    <a:pt x="13990" y="3118"/>
                  </a:cubicBezTo>
                  <a:cubicBezTo>
                    <a:pt x="14252" y="2452"/>
                    <a:pt x="14598" y="1797"/>
                    <a:pt x="14895" y="1142"/>
                  </a:cubicBezTo>
                  <a:cubicBezTo>
                    <a:pt x="15014" y="868"/>
                    <a:pt x="15193" y="713"/>
                    <a:pt x="15479" y="666"/>
                  </a:cubicBezTo>
                  <a:cubicBezTo>
                    <a:pt x="15657" y="630"/>
                    <a:pt x="15812" y="594"/>
                    <a:pt x="15991" y="558"/>
                  </a:cubicBezTo>
                  <a:cubicBezTo>
                    <a:pt x="16030" y="554"/>
                    <a:pt x="16068" y="552"/>
                    <a:pt x="16105" y="552"/>
                  </a:cubicBezTo>
                  <a:close/>
                  <a:moveTo>
                    <a:pt x="6620" y="225"/>
                  </a:moveTo>
                  <a:cubicBezTo>
                    <a:pt x="6870" y="368"/>
                    <a:pt x="7061" y="618"/>
                    <a:pt x="7239" y="856"/>
                  </a:cubicBezTo>
                  <a:cubicBezTo>
                    <a:pt x="8775" y="2880"/>
                    <a:pt x="9990" y="5083"/>
                    <a:pt x="10883" y="7464"/>
                  </a:cubicBezTo>
                  <a:cubicBezTo>
                    <a:pt x="11097" y="8012"/>
                    <a:pt x="11276" y="8583"/>
                    <a:pt x="11466" y="9143"/>
                  </a:cubicBezTo>
                  <a:cubicBezTo>
                    <a:pt x="11478" y="9202"/>
                    <a:pt x="11514" y="9250"/>
                    <a:pt x="11561" y="9298"/>
                  </a:cubicBezTo>
                  <a:cubicBezTo>
                    <a:pt x="11228" y="7750"/>
                    <a:pt x="10645" y="6273"/>
                    <a:pt x="9954" y="4857"/>
                  </a:cubicBezTo>
                  <a:cubicBezTo>
                    <a:pt x="9252" y="3440"/>
                    <a:pt x="8382" y="2118"/>
                    <a:pt x="7370" y="844"/>
                  </a:cubicBezTo>
                  <a:cubicBezTo>
                    <a:pt x="7579" y="787"/>
                    <a:pt x="7775" y="761"/>
                    <a:pt x="7958" y="761"/>
                  </a:cubicBezTo>
                  <a:cubicBezTo>
                    <a:pt x="8120" y="761"/>
                    <a:pt x="8273" y="781"/>
                    <a:pt x="8418" y="820"/>
                  </a:cubicBezTo>
                  <a:cubicBezTo>
                    <a:pt x="8518" y="851"/>
                    <a:pt x="8612" y="866"/>
                    <a:pt x="8702" y="866"/>
                  </a:cubicBezTo>
                  <a:cubicBezTo>
                    <a:pt x="8888" y="866"/>
                    <a:pt x="9055" y="802"/>
                    <a:pt x="9216" y="689"/>
                  </a:cubicBezTo>
                  <a:cubicBezTo>
                    <a:pt x="9322" y="621"/>
                    <a:pt x="9424" y="591"/>
                    <a:pt x="9533" y="591"/>
                  </a:cubicBezTo>
                  <a:cubicBezTo>
                    <a:pt x="9595" y="591"/>
                    <a:pt x="9659" y="601"/>
                    <a:pt x="9728" y="618"/>
                  </a:cubicBezTo>
                  <a:cubicBezTo>
                    <a:pt x="10514" y="808"/>
                    <a:pt x="11121" y="1261"/>
                    <a:pt x="11359" y="2047"/>
                  </a:cubicBezTo>
                  <a:cubicBezTo>
                    <a:pt x="11573" y="2725"/>
                    <a:pt x="11704" y="3428"/>
                    <a:pt x="11871" y="4130"/>
                  </a:cubicBezTo>
                  <a:cubicBezTo>
                    <a:pt x="11895" y="4214"/>
                    <a:pt x="11883" y="4345"/>
                    <a:pt x="11942" y="4392"/>
                  </a:cubicBezTo>
                  <a:cubicBezTo>
                    <a:pt x="12145" y="4618"/>
                    <a:pt x="12073" y="4868"/>
                    <a:pt x="12073" y="5142"/>
                  </a:cubicBezTo>
                  <a:cubicBezTo>
                    <a:pt x="12062" y="5916"/>
                    <a:pt x="12062" y="6690"/>
                    <a:pt x="12073" y="7464"/>
                  </a:cubicBezTo>
                  <a:cubicBezTo>
                    <a:pt x="12097" y="7869"/>
                    <a:pt x="12145" y="8274"/>
                    <a:pt x="12157" y="8667"/>
                  </a:cubicBezTo>
                  <a:cubicBezTo>
                    <a:pt x="12157" y="8786"/>
                    <a:pt x="12073" y="8893"/>
                    <a:pt x="12038" y="9000"/>
                  </a:cubicBezTo>
                  <a:cubicBezTo>
                    <a:pt x="11925" y="9565"/>
                    <a:pt x="11479" y="9884"/>
                    <a:pt x="10883" y="9884"/>
                  </a:cubicBezTo>
                  <a:cubicBezTo>
                    <a:pt x="10852" y="9884"/>
                    <a:pt x="10820" y="9883"/>
                    <a:pt x="10788" y="9881"/>
                  </a:cubicBezTo>
                  <a:cubicBezTo>
                    <a:pt x="10145" y="9845"/>
                    <a:pt x="9597" y="9595"/>
                    <a:pt x="9037" y="9310"/>
                  </a:cubicBezTo>
                  <a:cubicBezTo>
                    <a:pt x="8061" y="8809"/>
                    <a:pt x="7073" y="8309"/>
                    <a:pt x="6096" y="7797"/>
                  </a:cubicBezTo>
                  <a:cubicBezTo>
                    <a:pt x="5918" y="7702"/>
                    <a:pt x="5799" y="7524"/>
                    <a:pt x="5644" y="7405"/>
                  </a:cubicBezTo>
                  <a:cubicBezTo>
                    <a:pt x="5394" y="7214"/>
                    <a:pt x="5132" y="7024"/>
                    <a:pt x="4870" y="6821"/>
                  </a:cubicBezTo>
                  <a:cubicBezTo>
                    <a:pt x="4680" y="6690"/>
                    <a:pt x="4572" y="6523"/>
                    <a:pt x="4561" y="6285"/>
                  </a:cubicBezTo>
                  <a:cubicBezTo>
                    <a:pt x="4549" y="6095"/>
                    <a:pt x="4477" y="5892"/>
                    <a:pt x="4382" y="5714"/>
                  </a:cubicBezTo>
                  <a:cubicBezTo>
                    <a:pt x="4311" y="5535"/>
                    <a:pt x="4275" y="5369"/>
                    <a:pt x="4430" y="5214"/>
                  </a:cubicBezTo>
                  <a:cubicBezTo>
                    <a:pt x="4561" y="5083"/>
                    <a:pt x="4561" y="4916"/>
                    <a:pt x="4501" y="4761"/>
                  </a:cubicBezTo>
                  <a:cubicBezTo>
                    <a:pt x="4477" y="4642"/>
                    <a:pt x="4442" y="4499"/>
                    <a:pt x="4394" y="4380"/>
                  </a:cubicBezTo>
                  <a:cubicBezTo>
                    <a:pt x="4370" y="4249"/>
                    <a:pt x="4370" y="4130"/>
                    <a:pt x="4453" y="4011"/>
                  </a:cubicBezTo>
                  <a:cubicBezTo>
                    <a:pt x="4680" y="3725"/>
                    <a:pt x="4715" y="3368"/>
                    <a:pt x="4680" y="3023"/>
                  </a:cubicBezTo>
                  <a:cubicBezTo>
                    <a:pt x="4656" y="2475"/>
                    <a:pt x="4656" y="2463"/>
                    <a:pt x="5204" y="2332"/>
                  </a:cubicBezTo>
                  <a:cubicBezTo>
                    <a:pt x="5334" y="2285"/>
                    <a:pt x="5454" y="2261"/>
                    <a:pt x="5573" y="2201"/>
                  </a:cubicBezTo>
                  <a:cubicBezTo>
                    <a:pt x="5858" y="2059"/>
                    <a:pt x="5977" y="1856"/>
                    <a:pt x="5823" y="1582"/>
                  </a:cubicBezTo>
                  <a:cubicBezTo>
                    <a:pt x="5632" y="1213"/>
                    <a:pt x="5763" y="987"/>
                    <a:pt x="6037" y="749"/>
                  </a:cubicBezTo>
                  <a:cubicBezTo>
                    <a:pt x="6227" y="582"/>
                    <a:pt x="6406" y="427"/>
                    <a:pt x="6620" y="225"/>
                  </a:cubicBezTo>
                  <a:close/>
                  <a:moveTo>
                    <a:pt x="17700" y="1057"/>
                  </a:moveTo>
                  <a:cubicBezTo>
                    <a:pt x="17713" y="1057"/>
                    <a:pt x="17727" y="1057"/>
                    <a:pt x="17741" y="1058"/>
                  </a:cubicBezTo>
                  <a:cubicBezTo>
                    <a:pt x="17889" y="1076"/>
                    <a:pt x="18031" y="1087"/>
                    <a:pt x="18180" y="1087"/>
                  </a:cubicBezTo>
                  <a:cubicBezTo>
                    <a:pt x="18235" y="1087"/>
                    <a:pt x="18291" y="1085"/>
                    <a:pt x="18348" y="1082"/>
                  </a:cubicBezTo>
                  <a:cubicBezTo>
                    <a:pt x="18367" y="1080"/>
                    <a:pt x="18386" y="1079"/>
                    <a:pt x="18403" y="1079"/>
                  </a:cubicBezTo>
                  <a:cubicBezTo>
                    <a:pt x="18553" y="1079"/>
                    <a:pt x="18614" y="1171"/>
                    <a:pt x="18646" y="1320"/>
                  </a:cubicBezTo>
                  <a:cubicBezTo>
                    <a:pt x="18681" y="1475"/>
                    <a:pt x="18717" y="1642"/>
                    <a:pt x="18741" y="1809"/>
                  </a:cubicBezTo>
                  <a:cubicBezTo>
                    <a:pt x="18800" y="2059"/>
                    <a:pt x="18860" y="2309"/>
                    <a:pt x="19086" y="2487"/>
                  </a:cubicBezTo>
                  <a:cubicBezTo>
                    <a:pt x="19146" y="2535"/>
                    <a:pt x="19146" y="2642"/>
                    <a:pt x="19181" y="2713"/>
                  </a:cubicBezTo>
                  <a:cubicBezTo>
                    <a:pt x="19296" y="2673"/>
                    <a:pt x="19386" y="2652"/>
                    <a:pt x="19460" y="2652"/>
                  </a:cubicBezTo>
                  <a:cubicBezTo>
                    <a:pt x="19624" y="2652"/>
                    <a:pt x="19706" y="2757"/>
                    <a:pt x="19789" y="2987"/>
                  </a:cubicBezTo>
                  <a:cubicBezTo>
                    <a:pt x="19848" y="3178"/>
                    <a:pt x="19955" y="3356"/>
                    <a:pt x="20051" y="3547"/>
                  </a:cubicBezTo>
                  <a:cubicBezTo>
                    <a:pt x="20098" y="3654"/>
                    <a:pt x="20170" y="3749"/>
                    <a:pt x="20229" y="3845"/>
                  </a:cubicBezTo>
                  <a:cubicBezTo>
                    <a:pt x="20432" y="4166"/>
                    <a:pt x="20503" y="4464"/>
                    <a:pt x="20193" y="4738"/>
                  </a:cubicBezTo>
                  <a:cubicBezTo>
                    <a:pt x="20146" y="4785"/>
                    <a:pt x="20134" y="4880"/>
                    <a:pt x="20098" y="4940"/>
                  </a:cubicBezTo>
                  <a:cubicBezTo>
                    <a:pt x="20217" y="4833"/>
                    <a:pt x="20336" y="4726"/>
                    <a:pt x="20467" y="4607"/>
                  </a:cubicBezTo>
                  <a:cubicBezTo>
                    <a:pt x="20503" y="4702"/>
                    <a:pt x="20527" y="4773"/>
                    <a:pt x="20527" y="4845"/>
                  </a:cubicBezTo>
                  <a:cubicBezTo>
                    <a:pt x="20563" y="5500"/>
                    <a:pt x="20563" y="6142"/>
                    <a:pt x="20217" y="6726"/>
                  </a:cubicBezTo>
                  <a:cubicBezTo>
                    <a:pt x="19967" y="7154"/>
                    <a:pt x="19610" y="7500"/>
                    <a:pt x="19229" y="7821"/>
                  </a:cubicBezTo>
                  <a:cubicBezTo>
                    <a:pt x="18312" y="8583"/>
                    <a:pt x="17288" y="9107"/>
                    <a:pt x="16229" y="9607"/>
                  </a:cubicBezTo>
                  <a:cubicBezTo>
                    <a:pt x="15419" y="10012"/>
                    <a:pt x="14562" y="10298"/>
                    <a:pt x="13669" y="10476"/>
                  </a:cubicBezTo>
                  <a:cubicBezTo>
                    <a:pt x="13601" y="10485"/>
                    <a:pt x="13533" y="10496"/>
                    <a:pt x="13467" y="10496"/>
                  </a:cubicBezTo>
                  <a:cubicBezTo>
                    <a:pt x="13361" y="10496"/>
                    <a:pt x="13262" y="10468"/>
                    <a:pt x="13181" y="10357"/>
                  </a:cubicBezTo>
                  <a:cubicBezTo>
                    <a:pt x="12931" y="10357"/>
                    <a:pt x="12752" y="10262"/>
                    <a:pt x="12669" y="9988"/>
                  </a:cubicBezTo>
                  <a:cubicBezTo>
                    <a:pt x="12454" y="9810"/>
                    <a:pt x="12407" y="9738"/>
                    <a:pt x="12490" y="9488"/>
                  </a:cubicBezTo>
                  <a:cubicBezTo>
                    <a:pt x="12597" y="9179"/>
                    <a:pt x="12704" y="8857"/>
                    <a:pt x="12847" y="8559"/>
                  </a:cubicBezTo>
                  <a:cubicBezTo>
                    <a:pt x="13478" y="7238"/>
                    <a:pt x="14181" y="5928"/>
                    <a:pt x="14979" y="4690"/>
                  </a:cubicBezTo>
                  <a:cubicBezTo>
                    <a:pt x="15741" y="3523"/>
                    <a:pt x="16574" y="2392"/>
                    <a:pt x="17372" y="1237"/>
                  </a:cubicBezTo>
                  <a:cubicBezTo>
                    <a:pt x="17459" y="1117"/>
                    <a:pt x="17556" y="1057"/>
                    <a:pt x="17700" y="1057"/>
                  </a:cubicBezTo>
                  <a:close/>
                  <a:moveTo>
                    <a:pt x="12109" y="9571"/>
                  </a:moveTo>
                  <a:cubicBezTo>
                    <a:pt x="12252" y="10012"/>
                    <a:pt x="12502" y="10369"/>
                    <a:pt x="12919" y="10583"/>
                  </a:cubicBezTo>
                  <a:cubicBezTo>
                    <a:pt x="12621" y="10822"/>
                    <a:pt x="12657" y="11119"/>
                    <a:pt x="12740" y="11453"/>
                  </a:cubicBezTo>
                  <a:cubicBezTo>
                    <a:pt x="12515" y="11442"/>
                    <a:pt x="12325" y="11415"/>
                    <a:pt x="12139" y="11415"/>
                  </a:cubicBezTo>
                  <a:cubicBezTo>
                    <a:pt x="12109" y="11415"/>
                    <a:pt x="12080" y="11415"/>
                    <a:pt x="12050" y="11417"/>
                  </a:cubicBezTo>
                  <a:cubicBezTo>
                    <a:pt x="11823" y="11453"/>
                    <a:pt x="11621" y="11524"/>
                    <a:pt x="11383" y="11584"/>
                  </a:cubicBezTo>
                  <a:cubicBezTo>
                    <a:pt x="11335" y="11334"/>
                    <a:pt x="11323" y="11095"/>
                    <a:pt x="11252" y="10857"/>
                  </a:cubicBezTo>
                  <a:cubicBezTo>
                    <a:pt x="11169" y="10631"/>
                    <a:pt x="11049" y="10429"/>
                    <a:pt x="10930" y="10155"/>
                  </a:cubicBezTo>
                  <a:cubicBezTo>
                    <a:pt x="11442" y="10155"/>
                    <a:pt x="11752" y="9845"/>
                    <a:pt x="12109" y="9571"/>
                  </a:cubicBezTo>
                  <a:close/>
                  <a:moveTo>
                    <a:pt x="2825" y="8600"/>
                  </a:moveTo>
                  <a:cubicBezTo>
                    <a:pt x="3282" y="8600"/>
                    <a:pt x="3743" y="8608"/>
                    <a:pt x="4203" y="8631"/>
                  </a:cubicBezTo>
                  <a:cubicBezTo>
                    <a:pt x="4906" y="8655"/>
                    <a:pt x="5596" y="8702"/>
                    <a:pt x="6275" y="8762"/>
                  </a:cubicBezTo>
                  <a:cubicBezTo>
                    <a:pt x="6799" y="8809"/>
                    <a:pt x="7311" y="8845"/>
                    <a:pt x="7835" y="8940"/>
                  </a:cubicBezTo>
                  <a:cubicBezTo>
                    <a:pt x="8061" y="8964"/>
                    <a:pt x="8275" y="9107"/>
                    <a:pt x="8490" y="9190"/>
                  </a:cubicBezTo>
                  <a:cubicBezTo>
                    <a:pt x="8811" y="9321"/>
                    <a:pt x="9121" y="9488"/>
                    <a:pt x="9442" y="9595"/>
                  </a:cubicBezTo>
                  <a:cubicBezTo>
                    <a:pt x="9918" y="9750"/>
                    <a:pt x="10299" y="10072"/>
                    <a:pt x="10680" y="10369"/>
                  </a:cubicBezTo>
                  <a:cubicBezTo>
                    <a:pt x="10919" y="10572"/>
                    <a:pt x="11026" y="10869"/>
                    <a:pt x="11038" y="11203"/>
                  </a:cubicBezTo>
                  <a:cubicBezTo>
                    <a:pt x="10990" y="11215"/>
                    <a:pt x="10954" y="11238"/>
                    <a:pt x="10907" y="11262"/>
                  </a:cubicBezTo>
                  <a:cubicBezTo>
                    <a:pt x="10335" y="11357"/>
                    <a:pt x="9776" y="11512"/>
                    <a:pt x="9192" y="11584"/>
                  </a:cubicBezTo>
                  <a:cubicBezTo>
                    <a:pt x="7859" y="11786"/>
                    <a:pt x="6501" y="11917"/>
                    <a:pt x="5144" y="11917"/>
                  </a:cubicBezTo>
                  <a:cubicBezTo>
                    <a:pt x="4470" y="11917"/>
                    <a:pt x="3779" y="11943"/>
                    <a:pt x="3101" y="11943"/>
                  </a:cubicBezTo>
                  <a:cubicBezTo>
                    <a:pt x="2988" y="11943"/>
                    <a:pt x="2875" y="11942"/>
                    <a:pt x="2763" y="11941"/>
                  </a:cubicBezTo>
                  <a:cubicBezTo>
                    <a:pt x="2036" y="11929"/>
                    <a:pt x="1286" y="11881"/>
                    <a:pt x="560" y="11834"/>
                  </a:cubicBezTo>
                  <a:cubicBezTo>
                    <a:pt x="501" y="11834"/>
                    <a:pt x="441" y="11810"/>
                    <a:pt x="310" y="11786"/>
                  </a:cubicBezTo>
                  <a:cubicBezTo>
                    <a:pt x="465" y="11584"/>
                    <a:pt x="572" y="11429"/>
                    <a:pt x="727" y="11310"/>
                  </a:cubicBezTo>
                  <a:cubicBezTo>
                    <a:pt x="1143" y="10976"/>
                    <a:pt x="1274" y="10572"/>
                    <a:pt x="1084" y="10072"/>
                  </a:cubicBezTo>
                  <a:cubicBezTo>
                    <a:pt x="1048" y="10012"/>
                    <a:pt x="1048" y="9952"/>
                    <a:pt x="1048" y="9905"/>
                  </a:cubicBezTo>
                  <a:cubicBezTo>
                    <a:pt x="1139" y="9786"/>
                    <a:pt x="1258" y="9773"/>
                    <a:pt x="1378" y="9773"/>
                  </a:cubicBezTo>
                  <a:cubicBezTo>
                    <a:pt x="1415" y="9773"/>
                    <a:pt x="1452" y="9774"/>
                    <a:pt x="1489" y="9774"/>
                  </a:cubicBezTo>
                  <a:cubicBezTo>
                    <a:pt x="2656" y="9821"/>
                    <a:pt x="3822" y="9833"/>
                    <a:pt x="4977" y="9917"/>
                  </a:cubicBezTo>
                  <a:cubicBezTo>
                    <a:pt x="6382" y="10036"/>
                    <a:pt x="7763" y="10226"/>
                    <a:pt x="9168" y="10393"/>
                  </a:cubicBezTo>
                  <a:cubicBezTo>
                    <a:pt x="9549" y="10441"/>
                    <a:pt x="9942" y="10500"/>
                    <a:pt x="10323" y="10560"/>
                  </a:cubicBezTo>
                  <a:lnTo>
                    <a:pt x="10323" y="10488"/>
                  </a:lnTo>
                  <a:cubicBezTo>
                    <a:pt x="7724" y="9914"/>
                    <a:pt x="5107" y="9651"/>
                    <a:pt x="2407" y="9651"/>
                  </a:cubicBezTo>
                  <a:cubicBezTo>
                    <a:pt x="2027" y="9651"/>
                    <a:pt x="1646" y="9656"/>
                    <a:pt x="1263" y="9667"/>
                  </a:cubicBezTo>
                  <a:cubicBezTo>
                    <a:pt x="1405" y="9345"/>
                    <a:pt x="1513" y="9048"/>
                    <a:pt x="1679" y="8786"/>
                  </a:cubicBezTo>
                  <a:cubicBezTo>
                    <a:pt x="1739" y="8690"/>
                    <a:pt x="1917" y="8607"/>
                    <a:pt x="2036" y="8607"/>
                  </a:cubicBezTo>
                  <a:cubicBezTo>
                    <a:pt x="2298" y="8603"/>
                    <a:pt x="2561" y="8600"/>
                    <a:pt x="2825" y="8600"/>
                  </a:cubicBezTo>
                  <a:close/>
                  <a:moveTo>
                    <a:pt x="11038" y="11345"/>
                  </a:moveTo>
                  <a:lnTo>
                    <a:pt x="11038" y="11345"/>
                  </a:lnTo>
                  <a:cubicBezTo>
                    <a:pt x="11157" y="11726"/>
                    <a:pt x="11085" y="11941"/>
                    <a:pt x="10788" y="12084"/>
                  </a:cubicBezTo>
                  <a:cubicBezTo>
                    <a:pt x="9252" y="12798"/>
                    <a:pt x="7656" y="13358"/>
                    <a:pt x="5977" y="13643"/>
                  </a:cubicBezTo>
                  <a:cubicBezTo>
                    <a:pt x="4895" y="13839"/>
                    <a:pt x="3812" y="13910"/>
                    <a:pt x="2721" y="13910"/>
                  </a:cubicBezTo>
                  <a:cubicBezTo>
                    <a:pt x="2553" y="13910"/>
                    <a:pt x="2384" y="13908"/>
                    <a:pt x="2215" y="13905"/>
                  </a:cubicBezTo>
                  <a:cubicBezTo>
                    <a:pt x="1882" y="13893"/>
                    <a:pt x="1560" y="13846"/>
                    <a:pt x="1203" y="13822"/>
                  </a:cubicBezTo>
                  <a:cubicBezTo>
                    <a:pt x="1215" y="13108"/>
                    <a:pt x="810" y="12572"/>
                    <a:pt x="501" y="11976"/>
                  </a:cubicBezTo>
                  <a:lnTo>
                    <a:pt x="501" y="11976"/>
                  </a:lnTo>
                  <a:cubicBezTo>
                    <a:pt x="1794" y="12080"/>
                    <a:pt x="3080" y="12148"/>
                    <a:pt x="4357" y="12148"/>
                  </a:cubicBezTo>
                  <a:cubicBezTo>
                    <a:pt x="6608" y="12148"/>
                    <a:pt x="8835" y="11938"/>
                    <a:pt x="11038" y="11345"/>
                  </a:cubicBezTo>
                  <a:close/>
                  <a:moveTo>
                    <a:pt x="10847" y="12179"/>
                  </a:moveTo>
                  <a:lnTo>
                    <a:pt x="10847" y="12179"/>
                  </a:lnTo>
                  <a:cubicBezTo>
                    <a:pt x="10835" y="12227"/>
                    <a:pt x="10847" y="12262"/>
                    <a:pt x="10835" y="12274"/>
                  </a:cubicBezTo>
                  <a:cubicBezTo>
                    <a:pt x="10430" y="12596"/>
                    <a:pt x="10037" y="12929"/>
                    <a:pt x="9645" y="13239"/>
                  </a:cubicBezTo>
                  <a:cubicBezTo>
                    <a:pt x="9418" y="13405"/>
                    <a:pt x="9168" y="13548"/>
                    <a:pt x="8942" y="13727"/>
                  </a:cubicBezTo>
                  <a:cubicBezTo>
                    <a:pt x="8097" y="14429"/>
                    <a:pt x="7061" y="14739"/>
                    <a:pt x="6025" y="15001"/>
                  </a:cubicBezTo>
                  <a:cubicBezTo>
                    <a:pt x="5297" y="15176"/>
                    <a:pt x="4576" y="15235"/>
                    <a:pt x="3852" y="15235"/>
                  </a:cubicBezTo>
                  <a:cubicBezTo>
                    <a:pt x="3593" y="15235"/>
                    <a:pt x="3333" y="15228"/>
                    <a:pt x="3072" y="15215"/>
                  </a:cubicBezTo>
                  <a:cubicBezTo>
                    <a:pt x="2822" y="15203"/>
                    <a:pt x="2560" y="15179"/>
                    <a:pt x="2298" y="15132"/>
                  </a:cubicBezTo>
                  <a:cubicBezTo>
                    <a:pt x="2215" y="15120"/>
                    <a:pt x="2108" y="15072"/>
                    <a:pt x="2048" y="15013"/>
                  </a:cubicBezTo>
                  <a:cubicBezTo>
                    <a:pt x="1822" y="14774"/>
                    <a:pt x="1620" y="14536"/>
                    <a:pt x="1405" y="14298"/>
                  </a:cubicBezTo>
                  <a:cubicBezTo>
                    <a:pt x="1334" y="14203"/>
                    <a:pt x="1263" y="14108"/>
                    <a:pt x="1203" y="14012"/>
                  </a:cubicBezTo>
                  <a:lnTo>
                    <a:pt x="1239" y="13929"/>
                  </a:lnTo>
                  <a:cubicBezTo>
                    <a:pt x="1947" y="14019"/>
                    <a:pt x="2647" y="14064"/>
                    <a:pt x="3340" y="14064"/>
                  </a:cubicBezTo>
                  <a:cubicBezTo>
                    <a:pt x="5946" y="14064"/>
                    <a:pt x="8449" y="13430"/>
                    <a:pt x="10847" y="12179"/>
                  </a:cubicBezTo>
                  <a:close/>
                  <a:moveTo>
                    <a:pt x="7085" y="14846"/>
                  </a:moveTo>
                  <a:cubicBezTo>
                    <a:pt x="7097" y="14894"/>
                    <a:pt x="7097" y="14917"/>
                    <a:pt x="7109" y="14953"/>
                  </a:cubicBezTo>
                  <a:cubicBezTo>
                    <a:pt x="6811" y="15144"/>
                    <a:pt x="6525" y="15358"/>
                    <a:pt x="6216" y="15501"/>
                  </a:cubicBezTo>
                  <a:cubicBezTo>
                    <a:pt x="5668" y="15798"/>
                    <a:pt x="5096" y="16072"/>
                    <a:pt x="4537" y="16346"/>
                  </a:cubicBezTo>
                  <a:cubicBezTo>
                    <a:pt x="4382" y="16421"/>
                    <a:pt x="4232" y="16459"/>
                    <a:pt x="4084" y="16459"/>
                  </a:cubicBezTo>
                  <a:cubicBezTo>
                    <a:pt x="3926" y="16459"/>
                    <a:pt x="3768" y="16415"/>
                    <a:pt x="3608" y="16322"/>
                  </a:cubicBezTo>
                  <a:cubicBezTo>
                    <a:pt x="3144" y="16084"/>
                    <a:pt x="2727" y="15786"/>
                    <a:pt x="2358" y="15441"/>
                  </a:cubicBezTo>
                  <a:cubicBezTo>
                    <a:pt x="2298" y="15394"/>
                    <a:pt x="2275" y="15322"/>
                    <a:pt x="2179" y="15191"/>
                  </a:cubicBezTo>
                  <a:lnTo>
                    <a:pt x="2179" y="15191"/>
                  </a:lnTo>
                  <a:cubicBezTo>
                    <a:pt x="2827" y="15322"/>
                    <a:pt x="3460" y="15388"/>
                    <a:pt x="4081" y="15388"/>
                  </a:cubicBezTo>
                  <a:cubicBezTo>
                    <a:pt x="5105" y="15388"/>
                    <a:pt x="6099" y="15209"/>
                    <a:pt x="7085" y="14846"/>
                  </a:cubicBezTo>
                  <a:close/>
                  <a:moveTo>
                    <a:pt x="20598" y="8905"/>
                  </a:moveTo>
                  <a:cubicBezTo>
                    <a:pt x="20622" y="8905"/>
                    <a:pt x="20658" y="8905"/>
                    <a:pt x="20717" y="8929"/>
                  </a:cubicBezTo>
                  <a:cubicBezTo>
                    <a:pt x="20741" y="9012"/>
                    <a:pt x="20789" y="9131"/>
                    <a:pt x="20801" y="9238"/>
                  </a:cubicBezTo>
                  <a:cubicBezTo>
                    <a:pt x="20848" y="9655"/>
                    <a:pt x="21075" y="9941"/>
                    <a:pt x="21444" y="10119"/>
                  </a:cubicBezTo>
                  <a:cubicBezTo>
                    <a:pt x="21622" y="10202"/>
                    <a:pt x="21706" y="10333"/>
                    <a:pt x="21813" y="10488"/>
                  </a:cubicBezTo>
                  <a:cubicBezTo>
                    <a:pt x="21944" y="10691"/>
                    <a:pt x="22098" y="10893"/>
                    <a:pt x="22277" y="11072"/>
                  </a:cubicBezTo>
                  <a:cubicBezTo>
                    <a:pt x="22384" y="11167"/>
                    <a:pt x="22444" y="11262"/>
                    <a:pt x="22408" y="11405"/>
                  </a:cubicBezTo>
                  <a:cubicBezTo>
                    <a:pt x="22384" y="11500"/>
                    <a:pt x="22360" y="11607"/>
                    <a:pt x="22349" y="11691"/>
                  </a:cubicBezTo>
                  <a:cubicBezTo>
                    <a:pt x="22289" y="12024"/>
                    <a:pt x="22384" y="12286"/>
                    <a:pt x="22634" y="12500"/>
                  </a:cubicBezTo>
                  <a:cubicBezTo>
                    <a:pt x="22694" y="12536"/>
                    <a:pt x="22741" y="12619"/>
                    <a:pt x="22801" y="12679"/>
                  </a:cubicBezTo>
                  <a:cubicBezTo>
                    <a:pt x="22728" y="12700"/>
                    <a:pt x="22604" y="12710"/>
                    <a:pt x="22437" y="12710"/>
                  </a:cubicBezTo>
                  <a:cubicBezTo>
                    <a:pt x="21649" y="12710"/>
                    <a:pt x="19897" y="12489"/>
                    <a:pt x="17991" y="12155"/>
                  </a:cubicBezTo>
                  <a:cubicBezTo>
                    <a:pt x="16407" y="11881"/>
                    <a:pt x="14859" y="11488"/>
                    <a:pt x="13312" y="11048"/>
                  </a:cubicBezTo>
                  <a:cubicBezTo>
                    <a:pt x="13300" y="11072"/>
                    <a:pt x="13300" y="11095"/>
                    <a:pt x="13288" y="11107"/>
                  </a:cubicBezTo>
                  <a:cubicBezTo>
                    <a:pt x="13466" y="11191"/>
                    <a:pt x="13645" y="11262"/>
                    <a:pt x="13824" y="11322"/>
                  </a:cubicBezTo>
                  <a:cubicBezTo>
                    <a:pt x="15812" y="11941"/>
                    <a:pt x="17836" y="12405"/>
                    <a:pt x="19920" y="12631"/>
                  </a:cubicBezTo>
                  <a:cubicBezTo>
                    <a:pt x="20801" y="12738"/>
                    <a:pt x="21682" y="12774"/>
                    <a:pt x="22563" y="12834"/>
                  </a:cubicBezTo>
                  <a:cubicBezTo>
                    <a:pt x="22908" y="12846"/>
                    <a:pt x="23003" y="12917"/>
                    <a:pt x="23015" y="13274"/>
                  </a:cubicBezTo>
                  <a:cubicBezTo>
                    <a:pt x="23039" y="13441"/>
                    <a:pt x="22980" y="13643"/>
                    <a:pt x="22932" y="13822"/>
                  </a:cubicBezTo>
                  <a:cubicBezTo>
                    <a:pt x="22884" y="14060"/>
                    <a:pt x="22777" y="14298"/>
                    <a:pt x="22765" y="14536"/>
                  </a:cubicBezTo>
                  <a:cubicBezTo>
                    <a:pt x="22753" y="14905"/>
                    <a:pt x="22718" y="15251"/>
                    <a:pt x="22479" y="15548"/>
                  </a:cubicBezTo>
                  <a:cubicBezTo>
                    <a:pt x="22349" y="15739"/>
                    <a:pt x="22396" y="15965"/>
                    <a:pt x="22456" y="16167"/>
                  </a:cubicBezTo>
                  <a:cubicBezTo>
                    <a:pt x="22479" y="16322"/>
                    <a:pt x="22539" y="16453"/>
                    <a:pt x="22599" y="16632"/>
                  </a:cubicBezTo>
                  <a:cubicBezTo>
                    <a:pt x="22408" y="16691"/>
                    <a:pt x="22265" y="16739"/>
                    <a:pt x="22122" y="16751"/>
                  </a:cubicBezTo>
                  <a:cubicBezTo>
                    <a:pt x="21706" y="16870"/>
                    <a:pt x="21313" y="17001"/>
                    <a:pt x="20967" y="17287"/>
                  </a:cubicBezTo>
                  <a:cubicBezTo>
                    <a:pt x="20852" y="17378"/>
                    <a:pt x="20728" y="17419"/>
                    <a:pt x="20599" y="17419"/>
                  </a:cubicBezTo>
                  <a:cubicBezTo>
                    <a:pt x="20474" y="17419"/>
                    <a:pt x="20346" y="17381"/>
                    <a:pt x="20217" y="17310"/>
                  </a:cubicBezTo>
                  <a:cubicBezTo>
                    <a:pt x="19360" y="16822"/>
                    <a:pt x="18479" y="16370"/>
                    <a:pt x="17646" y="15846"/>
                  </a:cubicBezTo>
                  <a:cubicBezTo>
                    <a:pt x="16276" y="15013"/>
                    <a:pt x="15038" y="14001"/>
                    <a:pt x="13871" y="12929"/>
                  </a:cubicBezTo>
                  <a:cubicBezTo>
                    <a:pt x="13705" y="12798"/>
                    <a:pt x="13586" y="12596"/>
                    <a:pt x="13478" y="12417"/>
                  </a:cubicBezTo>
                  <a:cubicBezTo>
                    <a:pt x="13347" y="12179"/>
                    <a:pt x="13240" y="11917"/>
                    <a:pt x="13181" y="11619"/>
                  </a:cubicBezTo>
                  <a:lnTo>
                    <a:pt x="13181" y="11619"/>
                  </a:lnTo>
                  <a:cubicBezTo>
                    <a:pt x="13466" y="11810"/>
                    <a:pt x="13752" y="12024"/>
                    <a:pt x="14050" y="12215"/>
                  </a:cubicBezTo>
                  <a:cubicBezTo>
                    <a:pt x="14943" y="12822"/>
                    <a:pt x="15895" y="13334"/>
                    <a:pt x="16884" y="13762"/>
                  </a:cubicBezTo>
                  <a:cubicBezTo>
                    <a:pt x="18598" y="14524"/>
                    <a:pt x="20313" y="15239"/>
                    <a:pt x="22039" y="15965"/>
                  </a:cubicBezTo>
                  <a:cubicBezTo>
                    <a:pt x="22047" y="15969"/>
                    <a:pt x="22057" y="15972"/>
                    <a:pt x="22070" y="15972"/>
                  </a:cubicBezTo>
                  <a:cubicBezTo>
                    <a:pt x="22095" y="15972"/>
                    <a:pt x="22126" y="15961"/>
                    <a:pt x="22158" y="15929"/>
                  </a:cubicBezTo>
                  <a:cubicBezTo>
                    <a:pt x="21813" y="15751"/>
                    <a:pt x="21467" y="15572"/>
                    <a:pt x="21110" y="15417"/>
                  </a:cubicBezTo>
                  <a:cubicBezTo>
                    <a:pt x="19801" y="14846"/>
                    <a:pt x="18491" y="14286"/>
                    <a:pt x="17181" y="13703"/>
                  </a:cubicBezTo>
                  <a:cubicBezTo>
                    <a:pt x="15812" y="13096"/>
                    <a:pt x="14490" y="12405"/>
                    <a:pt x="13252" y="11548"/>
                  </a:cubicBezTo>
                  <a:cubicBezTo>
                    <a:pt x="13193" y="11500"/>
                    <a:pt x="13121" y="11453"/>
                    <a:pt x="13062" y="11393"/>
                  </a:cubicBezTo>
                  <a:cubicBezTo>
                    <a:pt x="12859" y="11191"/>
                    <a:pt x="12871" y="10964"/>
                    <a:pt x="13121" y="10798"/>
                  </a:cubicBezTo>
                  <a:cubicBezTo>
                    <a:pt x="13345" y="10652"/>
                    <a:pt x="13592" y="10585"/>
                    <a:pt x="13844" y="10585"/>
                  </a:cubicBezTo>
                  <a:cubicBezTo>
                    <a:pt x="13901" y="10585"/>
                    <a:pt x="13957" y="10589"/>
                    <a:pt x="14014" y="10595"/>
                  </a:cubicBezTo>
                  <a:cubicBezTo>
                    <a:pt x="14819" y="10667"/>
                    <a:pt x="15617" y="10706"/>
                    <a:pt x="16413" y="10706"/>
                  </a:cubicBezTo>
                  <a:cubicBezTo>
                    <a:pt x="17078" y="10706"/>
                    <a:pt x="17741" y="10679"/>
                    <a:pt x="18408" y="10619"/>
                  </a:cubicBezTo>
                  <a:cubicBezTo>
                    <a:pt x="19181" y="10548"/>
                    <a:pt x="19967" y="10441"/>
                    <a:pt x="20717" y="10191"/>
                  </a:cubicBezTo>
                  <a:cubicBezTo>
                    <a:pt x="20789" y="10155"/>
                    <a:pt x="20848" y="10131"/>
                    <a:pt x="20908" y="10083"/>
                  </a:cubicBezTo>
                  <a:lnTo>
                    <a:pt x="20908" y="10083"/>
                  </a:lnTo>
                  <a:cubicBezTo>
                    <a:pt x="19848" y="10298"/>
                    <a:pt x="18789" y="10417"/>
                    <a:pt x="17717" y="10476"/>
                  </a:cubicBezTo>
                  <a:cubicBezTo>
                    <a:pt x="17293" y="10490"/>
                    <a:pt x="16873" y="10499"/>
                    <a:pt x="16452" y="10499"/>
                  </a:cubicBezTo>
                  <a:cubicBezTo>
                    <a:pt x="15809" y="10499"/>
                    <a:pt x="15164" y="10479"/>
                    <a:pt x="14502" y="10429"/>
                  </a:cubicBezTo>
                  <a:cubicBezTo>
                    <a:pt x="14586" y="10393"/>
                    <a:pt x="14669" y="10369"/>
                    <a:pt x="14740" y="10333"/>
                  </a:cubicBezTo>
                  <a:lnTo>
                    <a:pt x="16133" y="9762"/>
                  </a:lnTo>
                  <a:cubicBezTo>
                    <a:pt x="16253" y="9714"/>
                    <a:pt x="16372" y="9655"/>
                    <a:pt x="16491" y="9619"/>
                  </a:cubicBezTo>
                  <a:cubicBezTo>
                    <a:pt x="16824" y="9548"/>
                    <a:pt x="17181" y="9476"/>
                    <a:pt x="17526" y="9405"/>
                  </a:cubicBezTo>
                  <a:cubicBezTo>
                    <a:pt x="17629" y="9384"/>
                    <a:pt x="17732" y="9355"/>
                    <a:pt x="17835" y="9355"/>
                  </a:cubicBezTo>
                  <a:cubicBezTo>
                    <a:pt x="17851" y="9355"/>
                    <a:pt x="17867" y="9356"/>
                    <a:pt x="17884" y="9357"/>
                  </a:cubicBezTo>
                  <a:cubicBezTo>
                    <a:pt x="17988" y="9366"/>
                    <a:pt x="18092" y="9370"/>
                    <a:pt x="18196" y="9370"/>
                  </a:cubicBezTo>
                  <a:cubicBezTo>
                    <a:pt x="18927" y="9370"/>
                    <a:pt x="19624" y="9165"/>
                    <a:pt x="20313" y="8988"/>
                  </a:cubicBezTo>
                  <a:cubicBezTo>
                    <a:pt x="20420" y="8952"/>
                    <a:pt x="20503" y="8929"/>
                    <a:pt x="20598" y="8905"/>
                  </a:cubicBezTo>
                  <a:close/>
                  <a:moveTo>
                    <a:pt x="15193" y="15691"/>
                  </a:moveTo>
                  <a:cubicBezTo>
                    <a:pt x="16086" y="16501"/>
                    <a:pt x="17026" y="17203"/>
                    <a:pt x="18134" y="17799"/>
                  </a:cubicBezTo>
                  <a:cubicBezTo>
                    <a:pt x="18015" y="17822"/>
                    <a:pt x="17955" y="17834"/>
                    <a:pt x="17896" y="17834"/>
                  </a:cubicBezTo>
                  <a:cubicBezTo>
                    <a:pt x="17586" y="17858"/>
                    <a:pt x="17253" y="17858"/>
                    <a:pt x="16943" y="17870"/>
                  </a:cubicBezTo>
                  <a:cubicBezTo>
                    <a:pt x="16928" y="17871"/>
                    <a:pt x="16913" y="17871"/>
                    <a:pt x="16898" y="17871"/>
                  </a:cubicBezTo>
                  <a:cubicBezTo>
                    <a:pt x="16705" y="17871"/>
                    <a:pt x="16551" y="17799"/>
                    <a:pt x="16407" y="17644"/>
                  </a:cubicBezTo>
                  <a:cubicBezTo>
                    <a:pt x="15907" y="17084"/>
                    <a:pt x="15526" y="16441"/>
                    <a:pt x="15157" y="15786"/>
                  </a:cubicBezTo>
                  <a:cubicBezTo>
                    <a:pt x="15145" y="15775"/>
                    <a:pt x="15181" y="15739"/>
                    <a:pt x="15193" y="15691"/>
                  </a:cubicBezTo>
                  <a:close/>
                  <a:moveTo>
                    <a:pt x="13871" y="13179"/>
                  </a:moveTo>
                  <a:lnTo>
                    <a:pt x="13871" y="13179"/>
                  </a:lnTo>
                  <a:cubicBezTo>
                    <a:pt x="15717" y="14941"/>
                    <a:pt x="17777" y="16346"/>
                    <a:pt x="20182" y="17453"/>
                  </a:cubicBezTo>
                  <a:cubicBezTo>
                    <a:pt x="20063" y="17477"/>
                    <a:pt x="20003" y="17513"/>
                    <a:pt x="19955" y="17513"/>
                  </a:cubicBezTo>
                  <a:cubicBezTo>
                    <a:pt x="19717" y="17513"/>
                    <a:pt x="19527" y="17620"/>
                    <a:pt x="19348" y="17763"/>
                  </a:cubicBezTo>
                  <a:cubicBezTo>
                    <a:pt x="19187" y="17895"/>
                    <a:pt x="19035" y="17982"/>
                    <a:pt x="18869" y="17982"/>
                  </a:cubicBezTo>
                  <a:cubicBezTo>
                    <a:pt x="18766" y="17982"/>
                    <a:pt x="18657" y="17948"/>
                    <a:pt x="18539" y="17870"/>
                  </a:cubicBezTo>
                  <a:cubicBezTo>
                    <a:pt x="18110" y="17584"/>
                    <a:pt x="17634" y="17346"/>
                    <a:pt x="17217" y="17037"/>
                  </a:cubicBezTo>
                  <a:cubicBezTo>
                    <a:pt x="16491" y="16501"/>
                    <a:pt x="15788" y="15929"/>
                    <a:pt x="15074" y="15382"/>
                  </a:cubicBezTo>
                  <a:cubicBezTo>
                    <a:pt x="14967" y="15310"/>
                    <a:pt x="14883" y="15203"/>
                    <a:pt x="14824" y="15084"/>
                  </a:cubicBezTo>
                  <a:cubicBezTo>
                    <a:pt x="14502" y="14477"/>
                    <a:pt x="14205" y="13881"/>
                    <a:pt x="13895" y="13274"/>
                  </a:cubicBezTo>
                  <a:cubicBezTo>
                    <a:pt x="13883" y="13250"/>
                    <a:pt x="13883" y="13215"/>
                    <a:pt x="13871" y="13179"/>
                  </a:cubicBezTo>
                  <a:close/>
                  <a:moveTo>
                    <a:pt x="14348" y="14536"/>
                  </a:moveTo>
                  <a:lnTo>
                    <a:pt x="14348" y="14536"/>
                  </a:lnTo>
                  <a:cubicBezTo>
                    <a:pt x="14609" y="15024"/>
                    <a:pt x="14895" y="15536"/>
                    <a:pt x="15062" y="16084"/>
                  </a:cubicBezTo>
                  <a:cubicBezTo>
                    <a:pt x="15264" y="16799"/>
                    <a:pt x="15431" y="17525"/>
                    <a:pt x="15621" y="18251"/>
                  </a:cubicBezTo>
                  <a:cubicBezTo>
                    <a:pt x="15669" y="18418"/>
                    <a:pt x="15621" y="18537"/>
                    <a:pt x="15538" y="18692"/>
                  </a:cubicBezTo>
                  <a:cubicBezTo>
                    <a:pt x="15419" y="18894"/>
                    <a:pt x="15324" y="19120"/>
                    <a:pt x="15252" y="19346"/>
                  </a:cubicBezTo>
                  <a:cubicBezTo>
                    <a:pt x="15173" y="19585"/>
                    <a:pt x="15119" y="19673"/>
                    <a:pt x="14951" y="19673"/>
                  </a:cubicBezTo>
                  <a:cubicBezTo>
                    <a:pt x="14892" y="19673"/>
                    <a:pt x="14820" y="19662"/>
                    <a:pt x="14729" y="19644"/>
                  </a:cubicBezTo>
                  <a:cubicBezTo>
                    <a:pt x="14729" y="18787"/>
                    <a:pt x="14776" y="17930"/>
                    <a:pt x="14729" y="17084"/>
                  </a:cubicBezTo>
                  <a:cubicBezTo>
                    <a:pt x="14657" y="16227"/>
                    <a:pt x="14478" y="15382"/>
                    <a:pt x="14348" y="14536"/>
                  </a:cubicBezTo>
                  <a:close/>
                  <a:moveTo>
                    <a:pt x="9537" y="14143"/>
                  </a:moveTo>
                  <a:cubicBezTo>
                    <a:pt x="8823" y="15953"/>
                    <a:pt x="8121" y="17751"/>
                    <a:pt x="7930" y="19739"/>
                  </a:cubicBezTo>
                  <a:cubicBezTo>
                    <a:pt x="7859" y="19656"/>
                    <a:pt x="7775" y="19596"/>
                    <a:pt x="7751" y="19537"/>
                  </a:cubicBezTo>
                  <a:cubicBezTo>
                    <a:pt x="7454" y="19001"/>
                    <a:pt x="7335" y="18453"/>
                    <a:pt x="7513" y="17858"/>
                  </a:cubicBezTo>
                  <a:cubicBezTo>
                    <a:pt x="7704" y="17180"/>
                    <a:pt x="8037" y="16572"/>
                    <a:pt x="8371" y="15977"/>
                  </a:cubicBezTo>
                  <a:cubicBezTo>
                    <a:pt x="8704" y="15394"/>
                    <a:pt x="9073" y="14846"/>
                    <a:pt x="9430" y="14286"/>
                  </a:cubicBezTo>
                  <a:cubicBezTo>
                    <a:pt x="9466" y="14239"/>
                    <a:pt x="9502" y="14191"/>
                    <a:pt x="9537" y="14143"/>
                  </a:cubicBezTo>
                  <a:close/>
                  <a:moveTo>
                    <a:pt x="11978" y="11726"/>
                  </a:moveTo>
                  <a:cubicBezTo>
                    <a:pt x="10597" y="14465"/>
                    <a:pt x="9478" y="17275"/>
                    <a:pt x="9049" y="20275"/>
                  </a:cubicBezTo>
                  <a:cubicBezTo>
                    <a:pt x="8775" y="20204"/>
                    <a:pt x="8525" y="20132"/>
                    <a:pt x="8240" y="20073"/>
                  </a:cubicBezTo>
                  <a:cubicBezTo>
                    <a:pt x="8073" y="20037"/>
                    <a:pt x="8013" y="19954"/>
                    <a:pt x="8025" y="19799"/>
                  </a:cubicBezTo>
                  <a:cubicBezTo>
                    <a:pt x="8073" y="19501"/>
                    <a:pt x="8109" y="19204"/>
                    <a:pt x="8168" y="18930"/>
                  </a:cubicBezTo>
                  <a:cubicBezTo>
                    <a:pt x="8513" y="17394"/>
                    <a:pt x="9014" y="15906"/>
                    <a:pt x="9645" y="14465"/>
                  </a:cubicBezTo>
                  <a:cubicBezTo>
                    <a:pt x="9764" y="14203"/>
                    <a:pt x="9859" y="13953"/>
                    <a:pt x="9966" y="13703"/>
                  </a:cubicBezTo>
                  <a:cubicBezTo>
                    <a:pt x="10264" y="13024"/>
                    <a:pt x="10716" y="12453"/>
                    <a:pt x="11288" y="12000"/>
                  </a:cubicBezTo>
                  <a:cubicBezTo>
                    <a:pt x="11490" y="11857"/>
                    <a:pt x="11692" y="11726"/>
                    <a:pt x="11978" y="11726"/>
                  </a:cubicBezTo>
                  <a:close/>
                  <a:moveTo>
                    <a:pt x="12300" y="11703"/>
                  </a:moveTo>
                  <a:cubicBezTo>
                    <a:pt x="12347" y="11798"/>
                    <a:pt x="12454" y="11869"/>
                    <a:pt x="12454" y="11965"/>
                  </a:cubicBezTo>
                  <a:cubicBezTo>
                    <a:pt x="12502" y="12536"/>
                    <a:pt x="12573" y="13108"/>
                    <a:pt x="12526" y="13667"/>
                  </a:cubicBezTo>
                  <a:cubicBezTo>
                    <a:pt x="12300" y="16037"/>
                    <a:pt x="11811" y="18334"/>
                    <a:pt x="10919" y="20537"/>
                  </a:cubicBezTo>
                  <a:cubicBezTo>
                    <a:pt x="10740" y="20978"/>
                    <a:pt x="10549" y="21406"/>
                    <a:pt x="10371" y="21859"/>
                  </a:cubicBezTo>
                  <a:cubicBezTo>
                    <a:pt x="10538" y="21561"/>
                    <a:pt x="10728" y="21263"/>
                    <a:pt x="10871" y="20954"/>
                  </a:cubicBezTo>
                  <a:cubicBezTo>
                    <a:pt x="11681" y="19204"/>
                    <a:pt x="12181" y="17382"/>
                    <a:pt x="12466" y="15489"/>
                  </a:cubicBezTo>
                  <a:cubicBezTo>
                    <a:pt x="12538" y="14953"/>
                    <a:pt x="12621" y="14417"/>
                    <a:pt x="12657" y="13870"/>
                  </a:cubicBezTo>
                  <a:cubicBezTo>
                    <a:pt x="12716" y="13274"/>
                    <a:pt x="12693" y="12679"/>
                    <a:pt x="12562" y="12096"/>
                  </a:cubicBezTo>
                  <a:cubicBezTo>
                    <a:pt x="12526" y="11988"/>
                    <a:pt x="12514" y="11881"/>
                    <a:pt x="12502" y="11786"/>
                  </a:cubicBezTo>
                  <a:cubicBezTo>
                    <a:pt x="12545" y="11756"/>
                    <a:pt x="12581" y="11743"/>
                    <a:pt x="12613" y="11743"/>
                  </a:cubicBezTo>
                  <a:cubicBezTo>
                    <a:pt x="12669" y="11743"/>
                    <a:pt x="12710" y="11784"/>
                    <a:pt x="12740" y="11846"/>
                  </a:cubicBezTo>
                  <a:cubicBezTo>
                    <a:pt x="12764" y="11917"/>
                    <a:pt x="12776" y="12000"/>
                    <a:pt x="12800" y="12084"/>
                  </a:cubicBezTo>
                  <a:cubicBezTo>
                    <a:pt x="13038" y="13548"/>
                    <a:pt x="13145" y="15036"/>
                    <a:pt x="13062" y="16525"/>
                  </a:cubicBezTo>
                  <a:cubicBezTo>
                    <a:pt x="12966" y="17882"/>
                    <a:pt x="12764" y="19227"/>
                    <a:pt x="12407" y="20537"/>
                  </a:cubicBezTo>
                  <a:cubicBezTo>
                    <a:pt x="12395" y="20620"/>
                    <a:pt x="12359" y="20728"/>
                    <a:pt x="12347" y="20811"/>
                  </a:cubicBezTo>
                  <a:cubicBezTo>
                    <a:pt x="12347" y="20835"/>
                    <a:pt x="12359" y="20859"/>
                    <a:pt x="12371" y="20966"/>
                  </a:cubicBezTo>
                  <a:cubicBezTo>
                    <a:pt x="12931" y="19466"/>
                    <a:pt x="13181" y="17977"/>
                    <a:pt x="13252" y="16453"/>
                  </a:cubicBezTo>
                  <a:cubicBezTo>
                    <a:pt x="13335" y="14953"/>
                    <a:pt x="13228" y="13453"/>
                    <a:pt x="12835" y="11905"/>
                  </a:cubicBezTo>
                  <a:lnTo>
                    <a:pt x="12835" y="11905"/>
                  </a:lnTo>
                  <a:cubicBezTo>
                    <a:pt x="13109" y="12060"/>
                    <a:pt x="13240" y="12227"/>
                    <a:pt x="13347" y="12453"/>
                  </a:cubicBezTo>
                  <a:cubicBezTo>
                    <a:pt x="14300" y="14560"/>
                    <a:pt x="14681" y="16787"/>
                    <a:pt x="14621" y="19085"/>
                  </a:cubicBezTo>
                  <a:cubicBezTo>
                    <a:pt x="14609" y="19466"/>
                    <a:pt x="14633" y="19847"/>
                    <a:pt x="14478" y="20204"/>
                  </a:cubicBezTo>
                  <a:cubicBezTo>
                    <a:pt x="14383" y="20394"/>
                    <a:pt x="14300" y="20549"/>
                    <a:pt x="14062" y="20597"/>
                  </a:cubicBezTo>
                  <a:cubicBezTo>
                    <a:pt x="13764" y="20656"/>
                    <a:pt x="13586" y="20894"/>
                    <a:pt x="13407" y="21109"/>
                  </a:cubicBezTo>
                  <a:cubicBezTo>
                    <a:pt x="13180" y="21404"/>
                    <a:pt x="13084" y="21529"/>
                    <a:pt x="12929" y="21529"/>
                  </a:cubicBezTo>
                  <a:cubicBezTo>
                    <a:pt x="12815" y="21529"/>
                    <a:pt x="12670" y="21462"/>
                    <a:pt x="12419" y="21347"/>
                  </a:cubicBezTo>
                  <a:cubicBezTo>
                    <a:pt x="12359" y="21323"/>
                    <a:pt x="12323" y="21287"/>
                    <a:pt x="12264" y="21275"/>
                  </a:cubicBezTo>
                  <a:cubicBezTo>
                    <a:pt x="12145" y="21237"/>
                    <a:pt x="12043" y="21216"/>
                    <a:pt x="11955" y="21216"/>
                  </a:cubicBezTo>
                  <a:cubicBezTo>
                    <a:pt x="11742" y="21216"/>
                    <a:pt x="11610" y="21338"/>
                    <a:pt x="11526" y="21632"/>
                  </a:cubicBezTo>
                  <a:cubicBezTo>
                    <a:pt x="11442" y="21966"/>
                    <a:pt x="11252" y="22061"/>
                    <a:pt x="10930" y="22061"/>
                  </a:cubicBezTo>
                  <a:cubicBezTo>
                    <a:pt x="10915" y="22060"/>
                    <a:pt x="10898" y="22059"/>
                    <a:pt x="10882" y="22059"/>
                  </a:cubicBezTo>
                  <a:cubicBezTo>
                    <a:pt x="10751" y="22059"/>
                    <a:pt x="10605" y="22097"/>
                    <a:pt x="10478" y="22097"/>
                  </a:cubicBezTo>
                  <a:cubicBezTo>
                    <a:pt x="10418" y="22097"/>
                    <a:pt x="10359" y="22049"/>
                    <a:pt x="10299" y="22025"/>
                  </a:cubicBezTo>
                  <a:cubicBezTo>
                    <a:pt x="10252" y="22061"/>
                    <a:pt x="10204" y="22109"/>
                    <a:pt x="10097" y="22180"/>
                  </a:cubicBezTo>
                  <a:cubicBezTo>
                    <a:pt x="10073" y="21966"/>
                    <a:pt x="10037" y="21811"/>
                    <a:pt x="10026" y="21644"/>
                  </a:cubicBezTo>
                  <a:cubicBezTo>
                    <a:pt x="10014" y="21394"/>
                    <a:pt x="9918" y="21204"/>
                    <a:pt x="9716" y="21037"/>
                  </a:cubicBezTo>
                  <a:cubicBezTo>
                    <a:pt x="8954" y="20430"/>
                    <a:pt x="9109" y="20632"/>
                    <a:pt x="9287" y="19727"/>
                  </a:cubicBezTo>
                  <a:cubicBezTo>
                    <a:pt x="9561" y="18215"/>
                    <a:pt x="10037" y="16739"/>
                    <a:pt x="10609" y="15298"/>
                  </a:cubicBezTo>
                  <a:cubicBezTo>
                    <a:pt x="10966" y="14405"/>
                    <a:pt x="11323" y="13512"/>
                    <a:pt x="11692" y="12619"/>
                  </a:cubicBezTo>
                  <a:cubicBezTo>
                    <a:pt x="11800" y="12357"/>
                    <a:pt x="11931" y="12119"/>
                    <a:pt x="12062" y="11881"/>
                  </a:cubicBezTo>
                  <a:cubicBezTo>
                    <a:pt x="12109" y="11810"/>
                    <a:pt x="12228" y="11762"/>
                    <a:pt x="12300" y="11703"/>
                  </a:cubicBezTo>
                  <a:close/>
                  <a:moveTo>
                    <a:pt x="6565" y="1"/>
                  </a:moveTo>
                  <a:cubicBezTo>
                    <a:pt x="6464" y="1"/>
                    <a:pt x="6372" y="66"/>
                    <a:pt x="6263" y="201"/>
                  </a:cubicBezTo>
                  <a:cubicBezTo>
                    <a:pt x="6132" y="356"/>
                    <a:pt x="6013" y="511"/>
                    <a:pt x="5858" y="654"/>
                  </a:cubicBezTo>
                  <a:cubicBezTo>
                    <a:pt x="5442" y="1011"/>
                    <a:pt x="5418" y="1106"/>
                    <a:pt x="5596" y="1630"/>
                  </a:cubicBezTo>
                  <a:cubicBezTo>
                    <a:pt x="5692" y="1904"/>
                    <a:pt x="5656" y="1999"/>
                    <a:pt x="5382" y="2094"/>
                  </a:cubicBezTo>
                  <a:cubicBezTo>
                    <a:pt x="5204" y="2142"/>
                    <a:pt x="5025" y="2166"/>
                    <a:pt x="4858" y="2225"/>
                  </a:cubicBezTo>
                  <a:cubicBezTo>
                    <a:pt x="4549" y="2332"/>
                    <a:pt x="4442" y="2475"/>
                    <a:pt x="4442" y="2809"/>
                  </a:cubicBezTo>
                  <a:cubicBezTo>
                    <a:pt x="4442" y="2928"/>
                    <a:pt x="4465" y="3059"/>
                    <a:pt x="4465" y="3190"/>
                  </a:cubicBezTo>
                  <a:cubicBezTo>
                    <a:pt x="4465" y="3452"/>
                    <a:pt x="4442" y="3702"/>
                    <a:pt x="4251" y="3928"/>
                  </a:cubicBezTo>
                  <a:cubicBezTo>
                    <a:pt x="4180" y="4011"/>
                    <a:pt x="4180" y="4190"/>
                    <a:pt x="4180" y="4321"/>
                  </a:cubicBezTo>
                  <a:cubicBezTo>
                    <a:pt x="4180" y="4476"/>
                    <a:pt x="4239" y="4607"/>
                    <a:pt x="4287" y="4738"/>
                  </a:cubicBezTo>
                  <a:cubicBezTo>
                    <a:pt x="4311" y="4892"/>
                    <a:pt x="4322" y="5011"/>
                    <a:pt x="4227" y="5142"/>
                  </a:cubicBezTo>
                  <a:cubicBezTo>
                    <a:pt x="4049" y="5333"/>
                    <a:pt x="4061" y="5547"/>
                    <a:pt x="4180" y="5773"/>
                  </a:cubicBezTo>
                  <a:cubicBezTo>
                    <a:pt x="4263" y="5928"/>
                    <a:pt x="4358" y="6107"/>
                    <a:pt x="4358" y="6273"/>
                  </a:cubicBezTo>
                  <a:cubicBezTo>
                    <a:pt x="4358" y="6547"/>
                    <a:pt x="4418" y="6762"/>
                    <a:pt x="4620" y="6964"/>
                  </a:cubicBezTo>
                  <a:cubicBezTo>
                    <a:pt x="4620" y="6964"/>
                    <a:pt x="4608" y="6988"/>
                    <a:pt x="4608" y="7024"/>
                  </a:cubicBezTo>
                  <a:cubicBezTo>
                    <a:pt x="4596" y="7024"/>
                    <a:pt x="4561" y="7047"/>
                    <a:pt x="4549" y="7047"/>
                  </a:cubicBezTo>
                  <a:cubicBezTo>
                    <a:pt x="4489" y="7059"/>
                    <a:pt x="4430" y="7059"/>
                    <a:pt x="4370" y="7059"/>
                  </a:cubicBezTo>
                  <a:cubicBezTo>
                    <a:pt x="4295" y="7051"/>
                    <a:pt x="4221" y="7047"/>
                    <a:pt x="4148" y="7047"/>
                  </a:cubicBezTo>
                  <a:cubicBezTo>
                    <a:pt x="3683" y="7047"/>
                    <a:pt x="3245" y="7204"/>
                    <a:pt x="2834" y="7440"/>
                  </a:cubicBezTo>
                  <a:cubicBezTo>
                    <a:pt x="2203" y="7774"/>
                    <a:pt x="1644" y="8226"/>
                    <a:pt x="1370" y="8929"/>
                  </a:cubicBezTo>
                  <a:cubicBezTo>
                    <a:pt x="1227" y="9262"/>
                    <a:pt x="1084" y="9595"/>
                    <a:pt x="715" y="9798"/>
                  </a:cubicBezTo>
                  <a:cubicBezTo>
                    <a:pt x="774" y="9952"/>
                    <a:pt x="810" y="10060"/>
                    <a:pt x="834" y="10262"/>
                  </a:cubicBezTo>
                  <a:cubicBezTo>
                    <a:pt x="965" y="10595"/>
                    <a:pt x="929" y="10893"/>
                    <a:pt x="667" y="11143"/>
                  </a:cubicBezTo>
                  <a:cubicBezTo>
                    <a:pt x="501" y="11286"/>
                    <a:pt x="358" y="11453"/>
                    <a:pt x="203" y="11607"/>
                  </a:cubicBezTo>
                  <a:cubicBezTo>
                    <a:pt x="0" y="11810"/>
                    <a:pt x="12" y="11905"/>
                    <a:pt x="155" y="12155"/>
                  </a:cubicBezTo>
                  <a:cubicBezTo>
                    <a:pt x="393" y="12524"/>
                    <a:pt x="620" y="12905"/>
                    <a:pt x="810" y="13298"/>
                  </a:cubicBezTo>
                  <a:cubicBezTo>
                    <a:pt x="893" y="13441"/>
                    <a:pt x="917" y="13655"/>
                    <a:pt x="893" y="13822"/>
                  </a:cubicBezTo>
                  <a:cubicBezTo>
                    <a:pt x="846" y="14060"/>
                    <a:pt x="905" y="14251"/>
                    <a:pt x="1048" y="14417"/>
                  </a:cubicBezTo>
                  <a:cubicBezTo>
                    <a:pt x="1191" y="14560"/>
                    <a:pt x="1334" y="14691"/>
                    <a:pt x="1465" y="14846"/>
                  </a:cubicBezTo>
                  <a:cubicBezTo>
                    <a:pt x="1572" y="14953"/>
                    <a:pt x="1667" y="15084"/>
                    <a:pt x="1751" y="15203"/>
                  </a:cubicBezTo>
                  <a:cubicBezTo>
                    <a:pt x="1882" y="15382"/>
                    <a:pt x="1989" y="15584"/>
                    <a:pt x="2156" y="15739"/>
                  </a:cubicBezTo>
                  <a:cubicBezTo>
                    <a:pt x="2441" y="15989"/>
                    <a:pt x="2739" y="16203"/>
                    <a:pt x="3037" y="16418"/>
                  </a:cubicBezTo>
                  <a:cubicBezTo>
                    <a:pt x="3392" y="16689"/>
                    <a:pt x="3741" y="16820"/>
                    <a:pt x="4104" y="16820"/>
                  </a:cubicBezTo>
                  <a:cubicBezTo>
                    <a:pt x="4409" y="16820"/>
                    <a:pt x="4724" y="16728"/>
                    <a:pt x="5061" y="16548"/>
                  </a:cubicBezTo>
                  <a:cubicBezTo>
                    <a:pt x="6275" y="15858"/>
                    <a:pt x="7478" y="15155"/>
                    <a:pt x="8609" y="14334"/>
                  </a:cubicBezTo>
                  <a:cubicBezTo>
                    <a:pt x="8883" y="14143"/>
                    <a:pt x="9168" y="13965"/>
                    <a:pt x="9430" y="13786"/>
                  </a:cubicBezTo>
                  <a:lnTo>
                    <a:pt x="9478" y="13834"/>
                  </a:lnTo>
                  <a:cubicBezTo>
                    <a:pt x="9228" y="14227"/>
                    <a:pt x="8966" y="14608"/>
                    <a:pt x="8728" y="15001"/>
                  </a:cubicBezTo>
                  <a:cubicBezTo>
                    <a:pt x="8192" y="15858"/>
                    <a:pt x="7680" y="16727"/>
                    <a:pt x="7323" y="17680"/>
                  </a:cubicBezTo>
                  <a:cubicBezTo>
                    <a:pt x="7049" y="18394"/>
                    <a:pt x="7144" y="19061"/>
                    <a:pt x="7478" y="19716"/>
                  </a:cubicBezTo>
                  <a:cubicBezTo>
                    <a:pt x="7597" y="19954"/>
                    <a:pt x="7751" y="20156"/>
                    <a:pt x="7882" y="20370"/>
                  </a:cubicBezTo>
                  <a:cubicBezTo>
                    <a:pt x="8097" y="20394"/>
                    <a:pt x="8299" y="20430"/>
                    <a:pt x="8490" y="20466"/>
                  </a:cubicBezTo>
                  <a:cubicBezTo>
                    <a:pt x="8585" y="20489"/>
                    <a:pt x="8692" y="20513"/>
                    <a:pt x="8716" y="20573"/>
                  </a:cubicBezTo>
                  <a:cubicBezTo>
                    <a:pt x="8930" y="20930"/>
                    <a:pt x="9264" y="21144"/>
                    <a:pt x="9561" y="21394"/>
                  </a:cubicBezTo>
                  <a:cubicBezTo>
                    <a:pt x="9680" y="21501"/>
                    <a:pt x="9728" y="21621"/>
                    <a:pt x="9740" y="21763"/>
                  </a:cubicBezTo>
                  <a:cubicBezTo>
                    <a:pt x="9740" y="21930"/>
                    <a:pt x="9764" y="22097"/>
                    <a:pt x="9799" y="22252"/>
                  </a:cubicBezTo>
                  <a:cubicBezTo>
                    <a:pt x="9841" y="22447"/>
                    <a:pt x="9935" y="22518"/>
                    <a:pt x="10107" y="22518"/>
                  </a:cubicBezTo>
                  <a:cubicBezTo>
                    <a:pt x="10134" y="22518"/>
                    <a:pt x="10162" y="22517"/>
                    <a:pt x="10192" y="22514"/>
                  </a:cubicBezTo>
                  <a:cubicBezTo>
                    <a:pt x="10478" y="22466"/>
                    <a:pt x="10752" y="22418"/>
                    <a:pt x="11038" y="22394"/>
                  </a:cubicBezTo>
                  <a:cubicBezTo>
                    <a:pt x="11383" y="22359"/>
                    <a:pt x="11609" y="22228"/>
                    <a:pt x="11692" y="21859"/>
                  </a:cubicBezTo>
                  <a:cubicBezTo>
                    <a:pt x="11733" y="21664"/>
                    <a:pt x="11818" y="21580"/>
                    <a:pt x="11954" y="21580"/>
                  </a:cubicBezTo>
                  <a:cubicBezTo>
                    <a:pt x="12018" y="21580"/>
                    <a:pt x="12093" y="21598"/>
                    <a:pt x="12181" y="21632"/>
                  </a:cubicBezTo>
                  <a:cubicBezTo>
                    <a:pt x="12347" y="21704"/>
                    <a:pt x="12514" y="21799"/>
                    <a:pt x="12681" y="21859"/>
                  </a:cubicBezTo>
                  <a:cubicBezTo>
                    <a:pt x="12781" y="21897"/>
                    <a:pt x="12867" y="21917"/>
                    <a:pt x="12944" y="21917"/>
                  </a:cubicBezTo>
                  <a:cubicBezTo>
                    <a:pt x="13107" y="21917"/>
                    <a:pt x="13230" y="21830"/>
                    <a:pt x="13359" y="21644"/>
                  </a:cubicBezTo>
                  <a:cubicBezTo>
                    <a:pt x="13419" y="21573"/>
                    <a:pt x="13466" y="21478"/>
                    <a:pt x="13526" y="21406"/>
                  </a:cubicBezTo>
                  <a:cubicBezTo>
                    <a:pt x="13705" y="21216"/>
                    <a:pt x="13871" y="20990"/>
                    <a:pt x="14145" y="20942"/>
                  </a:cubicBezTo>
                  <a:cubicBezTo>
                    <a:pt x="14383" y="20906"/>
                    <a:pt x="14502" y="20763"/>
                    <a:pt x="14598" y="20573"/>
                  </a:cubicBezTo>
                  <a:cubicBezTo>
                    <a:pt x="14645" y="20454"/>
                    <a:pt x="14705" y="20347"/>
                    <a:pt x="14740" y="20251"/>
                  </a:cubicBezTo>
                  <a:cubicBezTo>
                    <a:pt x="14788" y="20108"/>
                    <a:pt x="14859" y="20025"/>
                    <a:pt x="15014" y="19989"/>
                  </a:cubicBezTo>
                  <a:cubicBezTo>
                    <a:pt x="15300" y="19930"/>
                    <a:pt x="15395" y="19739"/>
                    <a:pt x="15479" y="19477"/>
                  </a:cubicBezTo>
                  <a:cubicBezTo>
                    <a:pt x="15514" y="19299"/>
                    <a:pt x="15610" y="19085"/>
                    <a:pt x="15729" y="18942"/>
                  </a:cubicBezTo>
                  <a:cubicBezTo>
                    <a:pt x="15872" y="18763"/>
                    <a:pt x="15907" y="18596"/>
                    <a:pt x="15848" y="18382"/>
                  </a:cubicBezTo>
                  <a:cubicBezTo>
                    <a:pt x="15741" y="17965"/>
                    <a:pt x="15645" y="17549"/>
                    <a:pt x="15562" y="17132"/>
                  </a:cubicBezTo>
                  <a:lnTo>
                    <a:pt x="15562" y="17132"/>
                  </a:lnTo>
                  <a:cubicBezTo>
                    <a:pt x="15645" y="17180"/>
                    <a:pt x="15693" y="17251"/>
                    <a:pt x="15752" y="17334"/>
                  </a:cubicBezTo>
                  <a:cubicBezTo>
                    <a:pt x="15955" y="17572"/>
                    <a:pt x="16145" y="17787"/>
                    <a:pt x="16336" y="18013"/>
                  </a:cubicBezTo>
                  <a:cubicBezTo>
                    <a:pt x="16445" y="18133"/>
                    <a:pt x="16584" y="18193"/>
                    <a:pt x="16744" y="18193"/>
                  </a:cubicBezTo>
                  <a:cubicBezTo>
                    <a:pt x="16759" y="18193"/>
                    <a:pt x="16773" y="18193"/>
                    <a:pt x="16788" y="18192"/>
                  </a:cubicBezTo>
                  <a:cubicBezTo>
                    <a:pt x="17145" y="18180"/>
                    <a:pt x="17515" y="18168"/>
                    <a:pt x="17884" y="18168"/>
                  </a:cubicBezTo>
                  <a:cubicBezTo>
                    <a:pt x="18098" y="18168"/>
                    <a:pt x="18336" y="18168"/>
                    <a:pt x="18515" y="18251"/>
                  </a:cubicBezTo>
                  <a:cubicBezTo>
                    <a:pt x="18632" y="18307"/>
                    <a:pt x="18740" y="18334"/>
                    <a:pt x="18841" y="18334"/>
                  </a:cubicBezTo>
                  <a:cubicBezTo>
                    <a:pt x="18997" y="18334"/>
                    <a:pt x="19135" y="18271"/>
                    <a:pt x="19265" y="18156"/>
                  </a:cubicBezTo>
                  <a:cubicBezTo>
                    <a:pt x="19551" y="17894"/>
                    <a:pt x="19860" y="17834"/>
                    <a:pt x="20217" y="17811"/>
                  </a:cubicBezTo>
                  <a:cubicBezTo>
                    <a:pt x="20503" y="17775"/>
                    <a:pt x="20801" y="17739"/>
                    <a:pt x="21039" y="17596"/>
                  </a:cubicBezTo>
                  <a:cubicBezTo>
                    <a:pt x="21563" y="17287"/>
                    <a:pt x="22122" y="17108"/>
                    <a:pt x="22694" y="16929"/>
                  </a:cubicBezTo>
                  <a:cubicBezTo>
                    <a:pt x="22765" y="16906"/>
                    <a:pt x="22825" y="16858"/>
                    <a:pt x="22896" y="16822"/>
                  </a:cubicBezTo>
                  <a:cubicBezTo>
                    <a:pt x="22813" y="16584"/>
                    <a:pt x="22694" y="16370"/>
                    <a:pt x="22646" y="16144"/>
                  </a:cubicBezTo>
                  <a:cubicBezTo>
                    <a:pt x="22622" y="16013"/>
                    <a:pt x="22622" y="15798"/>
                    <a:pt x="22694" y="15715"/>
                  </a:cubicBezTo>
                  <a:cubicBezTo>
                    <a:pt x="22932" y="15429"/>
                    <a:pt x="22956" y="15132"/>
                    <a:pt x="22956" y="14798"/>
                  </a:cubicBezTo>
                  <a:cubicBezTo>
                    <a:pt x="22956" y="14536"/>
                    <a:pt x="22991" y="14262"/>
                    <a:pt x="23134" y="14012"/>
                  </a:cubicBezTo>
                  <a:cubicBezTo>
                    <a:pt x="23194" y="13905"/>
                    <a:pt x="23218" y="13786"/>
                    <a:pt x="23230" y="13667"/>
                  </a:cubicBezTo>
                  <a:cubicBezTo>
                    <a:pt x="23253" y="13191"/>
                    <a:pt x="23158" y="12750"/>
                    <a:pt x="22765" y="12417"/>
                  </a:cubicBezTo>
                  <a:cubicBezTo>
                    <a:pt x="22563" y="12238"/>
                    <a:pt x="22479" y="12036"/>
                    <a:pt x="22563" y="11786"/>
                  </a:cubicBezTo>
                  <a:cubicBezTo>
                    <a:pt x="22587" y="11667"/>
                    <a:pt x="22599" y="11548"/>
                    <a:pt x="22622" y="11429"/>
                  </a:cubicBezTo>
                  <a:cubicBezTo>
                    <a:pt x="22646" y="11274"/>
                    <a:pt x="22599" y="11143"/>
                    <a:pt x="22468" y="11048"/>
                  </a:cubicBezTo>
                  <a:cubicBezTo>
                    <a:pt x="22206" y="10869"/>
                    <a:pt x="22039" y="10619"/>
                    <a:pt x="21884" y="10333"/>
                  </a:cubicBezTo>
                  <a:cubicBezTo>
                    <a:pt x="21825" y="10238"/>
                    <a:pt x="21753" y="10131"/>
                    <a:pt x="21646" y="10083"/>
                  </a:cubicBezTo>
                  <a:cubicBezTo>
                    <a:pt x="21229" y="9905"/>
                    <a:pt x="20991" y="9595"/>
                    <a:pt x="20967" y="9131"/>
                  </a:cubicBezTo>
                  <a:cubicBezTo>
                    <a:pt x="20967" y="9107"/>
                    <a:pt x="20955" y="9083"/>
                    <a:pt x="20955" y="9059"/>
                  </a:cubicBezTo>
                  <a:cubicBezTo>
                    <a:pt x="20878" y="8819"/>
                    <a:pt x="20807" y="8721"/>
                    <a:pt x="20652" y="8721"/>
                  </a:cubicBezTo>
                  <a:cubicBezTo>
                    <a:pt x="20593" y="8721"/>
                    <a:pt x="20521" y="8735"/>
                    <a:pt x="20432" y="8762"/>
                  </a:cubicBezTo>
                  <a:cubicBezTo>
                    <a:pt x="20074" y="8845"/>
                    <a:pt x="19717" y="8964"/>
                    <a:pt x="19360" y="9059"/>
                  </a:cubicBezTo>
                  <a:cubicBezTo>
                    <a:pt x="19009" y="9149"/>
                    <a:pt x="18664" y="9200"/>
                    <a:pt x="18309" y="9200"/>
                  </a:cubicBezTo>
                  <a:cubicBezTo>
                    <a:pt x="18146" y="9200"/>
                    <a:pt x="17981" y="9189"/>
                    <a:pt x="17812" y="9167"/>
                  </a:cubicBezTo>
                  <a:cubicBezTo>
                    <a:pt x="17919" y="9059"/>
                    <a:pt x="18015" y="8988"/>
                    <a:pt x="18134" y="8905"/>
                  </a:cubicBezTo>
                  <a:cubicBezTo>
                    <a:pt x="18753" y="8536"/>
                    <a:pt x="19348" y="8131"/>
                    <a:pt x="19836" y="7619"/>
                  </a:cubicBezTo>
                  <a:cubicBezTo>
                    <a:pt x="20134" y="7321"/>
                    <a:pt x="20384" y="6988"/>
                    <a:pt x="20539" y="6583"/>
                  </a:cubicBezTo>
                  <a:cubicBezTo>
                    <a:pt x="20741" y="6047"/>
                    <a:pt x="20741" y="5500"/>
                    <a:pt x="20729" y="4940"/>
                  </a:cubicBezTo>
                  <a:cubicBezTo>
                    <a:pt x="20729" y="4499"/>
                    <a:pt x="20598" y="4118"/>
                    <a:pt x="20384" y="3749"/>
                  </a:cubicBezTo>
                  <a:cubicBezTo>
                    <a:pt x="20277" y="3571"/>
                    <a:pt x="20146" y="3404"/>
                    <a:pt x="20074" y="3225"/>
                  </a:cubicBezTo>
                  <a:cubicBezTo>
                    <a:pt x="20003" y="3035"/>
                    <a:pt x="19955" y="2821"/>
                    <a:pt x="19896" y="2594"/>
                  </a:cubicBezTo>
                  <a:cubicBezTo>
                    <a:pt x="19789" y="2571"/>
                    <a:pt x="19658" y="2523"/>
                    <a:pt x="19539" y="2499"/>
                  </a:cubicBezTo>
                  <a:cubicBezTo>
                    <a:pt x="19193" y="2416"/>
                    <a:pt x="19015" y="2201"/>
                    <a:pt x="18955" y="1856"/>
                  </a:cubicBezTo>
                  <a:cubicBezTo>
                    <a:pt x="18931" y="1666"/>
                    <a:pt x="18884" y="1451"/>
                    <a:pt x="18836" y="1261"/>
                  </a:cubicBezTo>
                  <a:cubicBezTo>
                    <a:pt x="18765" y="963"/>
                    <a:pt x="18705" y="928"/>
                    <a:pt x="18396" y="916"/>
                  </a:cubicBezTo>
                  <a:cubicBezTo>
                    <a:pt x="17991" y="904"/>
                    <a:pt x="17586" y="868"/>
                    <a:pt x="17181" y="844"/>
                  </a:cubicBezTo>
                  <a:cubicBezTo>
                    <a:pt x="16967" y="832"/>
                    <a:pt x="16764" y="737"/>
                    <a:pt x="16622" y="570"/>
                  </a:cubicBezTo>
                  <a:cubicBezTo>
                    <a:pt x="16485" y="433"/>
                    <a:pt x="16348" y="390"/>
                    <a:pt x="16169" y="390"/>
                  </a:cubicBezTo>
                  <a:cubicBezTo>
                    <a:pt x="16146" y="390"/>
                    <a:pt x="16122" y="390"/>
                    <a:pt x="16098" y="392"/>
                  </a:cubicBezTo>
                  <a:cubicBezTo>
                    <a:pt x="15710" y="430"/>
                    <a:pt x="15323" y="520"/>
                    <a:pt x="14924" y="520"/>
                  </a:cubicBezTo>
                  <a:cubicBezTo>
                    <a:pt x="14820" y="520"/>
                    <a:pt x="14715" y="514"/>
                    <a:pt x="14609" y="499"/>
                  </a:cubicBezTo>
                  <a:cubicBezTo>
                    <a:pt x="14595" y="495"/>
                    <a:pt x="14583" y="494"/>
                    <a:pt x="14570" y="494"/>
                  </a:cubicBezTo>
                  <a:cubicBezTo>
                    <a:pt x="14540" y="494"/>
                    <a:pt x="14512" y="502"/>
                    <a:pt x="14478" y="511"/>
                  </a:cubicBezTo>
                  <a:cubicBezTo>
                    <a:pt x="13895" y="630"/>
                    <a:pt x="13335" y="832"/>
                    <a:pt x="12812" y="1130"/>
                  </a:cubicBezTo>
                  <a:cubicBezTo>
                    <a:pt x="12466" y="1320"/>
                    <a:pt x="12240" y="1606"/>
                    <a:pt x="12181" y="1987"/>
                  </a:cubicBezTo>
                  <a:cubicBezTo>
                    <a:pt x="12121" y="2416"/>
                    <a:pt x="12050" y="2856"/>
                    <a:pt x="11978" y="3344"/>
                  </a:cubicBezTo>
                  <a:cubicBezTo>
                    <a:pt x="11931" y="3214"/>
                    <a:pt x="11907" y="3130"/>
                    <a:pt x="11883" y="3059"/>
                  </a:cubicBezTo>
                  <a:cubicBezTo>
                    <a:pt x="11800" y="2737"/>
                    <a:pt x="11728" y="2404"/>
                    <a:pt x="11621" y="2094"/>
                  </a:cubicBezTo>
                  <a:cubicBezTo>
                    <a:pt x="11490" y="1666"/>
                    <a:pt x="11252" y="1309"/>
                    <a:pt x="10907" y="1011"/>
                  </a:cubicBezTo>
                  <a:cubicBezTo>
                    <a:pt x="10490" y="618"/>
                    <a:pt x="9954" y="487"/>
                    <a:pt x="9442" y="320"/>
                  </a:cubicBezTo>
                  <a:cubicBezTo>
                    <a:pt x="9347" y="392"/>
                    <a:pt x="9240" y="475"/>
                    <a:pt x="9133" y="511"/>
                  </a:cubicBezTo>
                  <a:cubicBezTo>
                    <a:pt x="8954" y="570"/>
                    <a:pt x="8775" y="654"/>
                    <a:pt x="8597" y="666"/>
                  </a:cubicBezTo>
                  <a:cubicBezTo>
                    <a:pt x="8575" y="667"/>
                    <a:pt x="8553" y="667"/>
                    <a:pt x="8531" y="667"/>
                  </a:cubicBezTo>
                  <a:cubicBezTo>
                    <a:pt x="8292" y="667"/>
                    <a:pt x="8069" y="617"/>
                    <a:pt x="7839" y="617"/>
                  </a:cubicBezTo>
                  <a:cubicBezTo>
                    <a:pt x="7818" y="617"/>
                    <a:pt x="7796" y="617"/>
                    <a:pt x="7775" y="618"/>
                  </a:cubicBezTo>
                  <a:cubicBezTo>
                    <a:pt x="7751" y="619"/>
                    <a:pt x="7728" y="619"/>
                    <a:pt x="7704" y="619"/>
                  </a:cubicBezTo>
                  <a:cubicBezTo>
                    <a:pt x="7426" y="619"/>
                    <a:pt x="7188" y="549"/>
                    <a:pt x="7001" y="296"/>
                  </a:cubicBezTo>
                  <a:cubicBezTo>
                    <a:pt x="6978" y="237"/>
                    <a:pt x="6918" y="189"/>
                    <a:pt x="6858" y="142"/>
                  </a:cubicBezTo>
                  <a:cubicBezTo>
                    <a:pt x="6743" y="49"/>
                    <a:pt x="6651" y="1"/>
                    <a:pt x="6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1"/>
            <p:cNvSpPr/>
            <p:nvPr/>
          </p:nvSpPr>
          <p:spPr>
            <a:xfrm>
              <a:off x="1572399" y="1543630"/>
              <a:ext cx="243904" cy="377240"/>
            </a:xfrm>
            <a:custGeom>
              <a:avLst/>
              <a:gdLst/>
              <a:ahLst/>
              <a:cxnLst/>
              <a:rect l="l" t="t" r="r" b="b"/>
              <a:pathLst>
                <a:path w="4681" h="7240" extrusionOk="0">
                  <a:moveTo>
                    <a:pt x="1" y="1"/>
                  </a:moveTo>
                  <a:lnTo>
                    <a:pt x="1" y="1"/>
                  </a:lnTo>
                  <a:cubicBezTo>
                    <a:pt x="1823" y="2251"/>
                    <a:pt x="3370" y="4668"/>
                    <a:pt x="4680" y="7240"/>
                  </a:cubicBezTo>
                  <a:cubicBezTo>
                    <a:pt x="3537" y="4549"/>
                    <a:pt x="2001" y="213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1"/>
            <p:cNvSpPr/>
            <p:nvPr/>
          </p:nvSpPr>
          <p:spPr>
            <a:xfrm>
              <a:off x="1751064" y="1476625"/>
              <a:ext cx="137192" cy="416319"/>
            </a:xfrm>
            <a:custGeom>
              <a:avLst/>
              <a:gdLst/>
              <a:ahLst/>
              <a:cxnLst/>
              <a:rect l="l" t="t" r="r" b="b"/>
              <a:pathLst>
                <a:path w="2633" h="7990" extrusionOk="0">
                  <a:moveTo>
                    <a:pt x="13" y="1"/>
                  </a:moveTo>
                  <a:lnTo>
                    <a:pt x="13" y="1"/>
                  </a:lnTo>
                  <a:cubicBezTo>
                    <a:pt x="1" y="84"/>
                    <a:pt x="37" y="144"/>
                    <a:pt x="72" y="203"/>
                  </a:cubicBezTo>
                  <a:cubicBezTo>
                    <a:pt x="1382" y="2311"/>
                    <a:pt x="2216" y="4597"/>
                    <a:pt x="2454" y="7073"/>
                  </a:cubicBezTo>
                  <a:cubicBezTo>
                    <a:pt x="2477" y="7371"/>
                    <a:pt x="2525" y="7692"/>
                    <a:pt x="2573" y="7990"/>
                  </a:cubicBezTo>
                  <a:cubicBezTo>
                    <a:pt x="2632" y="7240"/>
                    <a:pt x="2561" y="6502"/>
                    <a:pt x="2430" y="5775"/>
                  </a:cubicBezTo>
                  <a:cubicBezTo>
                    <a:pt x="2096" y="3763"/>
                    <a:pt x="1358" y="1906"/>
                    <a:pt x="203" y="215"/>
                  </a:cubicBezTo>
                  <a:cubicBezTo>
                    <a:pt x="144" y="144"/>
                    <a:pt x="72" y="72"/>
                    <a:pt x="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1"/>
            <p:cNvSpPr/>
            <p:nvPr/>
          </p:nvSpPr>
          <p:spPr>
            <a:xfrm>
              <a:off x="1517847" y="1614960"/>
              <a:ext cx="229575" cy="285431"/>
            </a:xfrm>
            <a:custGeom>
              <a:avLst/>
              <a:gdLst/>
              <a:ahLst/>
              <a:cxnLst/>
              <a:rect l="l" t="t" r="r" b="b"/>
              <a:pathLst>
                <a:path w="4406" h="5478" extrusionOk="0">
                  <a:moveTo>
                    <a:pt x="0" y="1"/>
                  </a:moveTo>
                  <a:lnTo>
                    <a:pt x="0" y="1"/>
                  </a:lnTo>
                  <a:cubicBezTo>
                    <a:pt x="95" y="96"/>
                    <a:pt x="107" y="120"/>
                    <a:pt x="143" y="132"/>
                  </a:cubicBezTo>
                  <a:cubicBezTo>
                    <a:pt x="857" y="584"/>
                    <a:pt x="1429" y="1192"/>
                    <a:pt x="1905" y="1882"/>
                  </a:cubicBezTo>
                  <a:cubicBezTo>
                    <a:pt x="2560" y="2811"/>
                    <a:pt x="3179" y="3775"/>
                    <a:pt x="3810" y="4716"/>
                  </a:cubicBezTo>
                  <a:cubicBezTo>
                    <a:pt x="3977" y="4978"/>
                    <a:pt x="4155" y="5228"/>
                    <a:pt x="4322" y="5478"/>
                  </a:cubicBezTo>
                  <a:cubicBezTo>
                    <a:pt x="4334" y="5466"/>
                    <a:pt x="4370" y="5442"/>
                    <a:pt x="4406" y="5430"/>
                  </a:cubicBezTo>
                  <a:cubicBezTo>
                    <a:pt x="3536" y="4037"/>
                    <a:pt x="2739" y="2561"/>
                    <a:pt x="1655" y="1287"/>
                  </a:cubicBezTo>
                  <a:cubicBezTo>
                    <a:pt x="1250" y="822"/>
                    <a:pt x="810" y="406"/>
                    <a:pt x="274" y="108"/>
                  </a:cubicBezTo>
                  <a:cubicBezTo>
                    <a:pt x="215" y="60"/>
                    <a:pt x="143" y="4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1"/>
            <p:cNvSpPr/>
            <p:nvPr/>
          </p:nvSpPr>
          <p:spPr>
            <a:xfrm>
              <a:off x="1947756" y="1564732"/>
              <a:ext cx="309608" cy="358639"/>
            </a:xfrm>
            <a:custGeom>
              <a:avLst/>
              <a:gdLst/>
              <a:ahLst/>
              <a:cxnLst/>
              <a:rect l="l" t="t" r="r" b="b"/>
              <a:pathLst>
                <a:path w="5942" h="6883" extrusionOk="0">
                  <a:moveTo>
                    <a:pt x="5941" y="1"/>
                  </a:moveTo>
                  <a:cubicBezTo>
                    <a:pt x="5846" y="120"/>
                    <a:pt x="5751" y="239"/>
                    <a:pt x="5656" y="370"/>
                  </a:cubicBezTo>
                  <a:cubicBezTo>
                    <a:pt x="5203" y="1048"/>
                    <a:pt x="4798" y="1739"/>
                    <a:pt x="4298" y="2382"/>
                  </a:cubicBezTo>
                  <a:cubicBezTo>
                    <a:pt x="3560" y="3370"/>
                    <a:pt x="2739" y="4287"/>
                    <a:pt x="1846" y="5156"/>
                  </a:cubicBezTo>
                  <a:cubicBezTo>
                    <a:pt x="1465" y="5525"/>
                    <a:pt x="1036" y="5882"/>
                    <a:pt x="655" y="6239"/>
                  </a:cubicBezTo>
                  <a:cubicBezTo>
                    <a:pt x="429" y="6442"/>
                    <a:pt x="226" y="6668"/>
                    <a:pt x="0" y="6882"/>
                  </a:cubicBezTo>
                  <a:cubicBezTo>
                    <a:pt x="131" y="6787"/>
                    <a:pt x="286" y="6728"/>
                    <a:pt x="417" y="6620"/>
                  </a:cubicBezTo>
                  <a:cubicBezTo>
                    <a:pt x="679" y="6418"/>
                    <a:pt x="941" y="6192"/>
                    <a:pt x="1179" y="5966"/>
                  </a:cubicBezTo>
                  <a:cubicBezTo>
                    <a:pt x="1834" y="5358"/>
                    <a:pt x="2489" y="4751"/>
                    <a:pt x="3096" y="4108"/>
                  </a:cubicBezTo>
                  <a:cubicBezTo>
                    <a:pt x="3786" y="3382"/>
                    <a:pt x="4406" y="2608"/>
                    <a:pt x="4941" y="1763"/>
                  </a:cubicBezTo>
                  <a:cubicBezTo>
                    <a:pt x="5299" y="1191"/>
                    <a:pt x="5608" y="596"/>
                    <a:pt x="5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1"/>
            <p:cNvSpPr/>
            <p:nvPr/>
          </p:nvSpPr>
          <p:spPr>
            <a:xfrm>
              <a:off x="1917953" y="1922060"/>
              <a:ext cx="30481" cy="23030"/>
            </a:xfrm>
            <a:custGeom>
              <a:avLst/>
              <a:gdLst/>
              <a:ahLst/>
              <a:cxnLst/>
              <a:rect l="l" t="t" r="r" b="b"/>
              <a:pathLst>
                <a:path w="585" h="442" extrusionOk="0">
                  <a:moveTo>
                    <a:pt x="584" y="1"/>
                  </a:moveTo>
                  <a:cubicBezTo>
                    <a:pt x="394" y="155"/>
                    <a:pt x="203" y="298"/>
                    <a:pt x="1" y="441"/>
                  </a:cubicBezTo>
                  <a:cubicBezTo>
                    <a:pt x="251" y="358"/>
                    <a:pt x="441" y="215"/>
                    <a:pt x="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1"/>
            <p:cNvSpPr/>
            <p:nvPr/>
          </p:nvSpPr>
          <p:spPr>
            <a:xfrm>
              <a:off x="1945255" y="1680142"/>
              <a:ext cx="361140" cy="284181"/>
            </a:xfrm>
            <a:custGeom>
              <a:avLst/>
              <a:gdLst/>
              <a:ahLst/>
              <a:cxnLst/>
              <a:rect l="l" t="t" r="r" b="b"/>
              <a:pathLst>
                <a:path w="6931" h="5454" extrusionOk="0">
                  <a:moveTo>
                    <a:pt x="6930" y="0"/>
                  </a:moveTo>
                  <a:lnTo>
                    <a:pt x="6930" y="0"/>
                  </a:lnTo>
                  <a:cubicBezTo>
                    <a:pt x="6823" y="95"/>
                    <a:pt x="6716" y="155"/>
                    <a:pt x="6644" y="250"/>
                  </a:cubicBezTo>
                  <a:cubicBezTo>
                    <a:pt x="6299" y="631"/>
                    <a:pt x="5966" y="1012"/>
                    <a:pt x="5597" y="1369"/>
                  </a:cubicBezTo>
                  <a:cubicBezTo>
                    <a:pt x="4573" y="2369"/>
                    <a:pt x="3430" y="3251"/>
                    <a:pt x="2239" y="4048"/>
                  </a:cubicBezTo>
                  <a:cubicBezTo>
                    <a:pt x="2060" y="4167"/>
                    <a:pt x="1858" y="4274"/>
                    <a:pt x="1679" y="4394"/>
                  </a:cubicBezTo>
                  <a:cubicBezTo>
                    <a:pt x="1132" y="4751"/>
                    <a:pt x="572" y="5096"/>
                    <a:pt x="1" y="5453"/>
                  </a:cubicBezTo>
                  <a:cubicBezTo>
                    <a:pt x="96" y="5406"/>
                    <a:pt x="215" y="5394"/>
                    <a:pt x="298" y="5346"/>
                  </a:cubicBezTo>
                  <a:cubicBezTo>
                    <a:pt x="1715" y="4608"/>
                    <a:pt x="3072" y="3774"/>
                    <a:pt x="4311" y="2762"/>
                  </a:cubicBezTo>
                  <a:cubicBezTo>
                    <a:pt x="5144" y="2072"/>
                    <a:pt x="5918" y="1334"/>
                    <a:pt x="6597" y="512"/>
                  </a:cubicBezTo>
                  <a:cubicBezTo>
                    <a:pt x="6716" y="345"/>
                    <a:pt x="6823" y="167"/>
                    <a:pt x="6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21"/>
          <p:cNvSpPr/>
          <p:nvPr/>
        </p:nvSpPr>
        <p:spPr>
          <a:xfrm>
            <a:off x="-439700" y="4519904"/>
            <a:ext cx="1309505" cy="3714576"/>
          </a:xfrm>
          <a:custGeom>
            <a:avLst/>
            <a:gdLst/>
            <a:ahLst/>
            <a:cxnLst/>
            <a:rect l="l" t="t" r="r" b="b"/>
            <a:pathLst>
              <a:path w="31945" h="67962" extrusionOk="0">
                <a:moveTo>
                  <a:pt x="20003" y="2882"/>
                </a:moveTo>
                <a:cubicBezTo>
                  <a:pt x="20038" y="2953"/>
                  <a:pt x="20062" y="3049"/>
                  <a:pt x="20086" y="3120"/>
                </a:cubicBezTo>
                <a:cubicBezTo>
                  <a:pt x="20253" y="4251"/>
                  <a:pt x="20419" y="5394"/>
                  <a:pt x="20419" y="6561"/>
                </a:cubicBezTo>
                <a:cubicBezTo>
                  <a:pt x="20419" y="7609"/>
                  <a:pt x="20122" y="8585"/>
                  <a:pt x="19562" y="9478"/>
                </a:cubicBezTo>
                <a:cubicBezTo>
                  <a:pt x="18610" y="10978"/>
                  <a:pt x="17657" y="12478"/>
                  <a:pt x="16705" y="13967"/>
                </a:cubicBezTo>
                <a:cubicBezTo>
                  <a:pt x="16621" y="14086"/>
                  <a:pt x="16538" y="14205"/>
                  <a:pt x="16467" y="14324"/>
                </a:cubicBezTo>
                <a:cubicBezTo>
                  <a:pt x="16455" y="14312"/>
                  <a:pt x="16431" y="14312"/>
                  <a:pt x="16419" y="14288"/>
                </a:cubicBezTo>
                <a:lnTo>
                  <a:pt x="17169" y="12800"/>
                </a:lnTo>
                <a:cubicBezTo>
                  <a:pt x="18133" y="10823"/>
                  <a:pt x="18931" y="8787"/>
                  <a:pt x="19467" y="6644"/>
                </a:cubicBezTo>
                <a:cubicBezTo>
                  <a:pt x="19765" y="5454"/>
                  <a:pt x="19967" y="4263"/>
                  <a:pt x="19967" y="3049"/>
                </a:cubicBezTo>
                <a:cubicBezTo>
                  <a:pt x="19967" y="3001"/>
                  <a:pt x="19967" y="2941"/>
                  <a:pt x="20003" y="2882"/>
                </a:cubicBezTo>
                <a:close/>
                <a:moveTo>
                  <a:pt x="16967" y="2811"/>
                </a:moveTo>
                <a:cubicBezTo>
                  <a:pt x="16979" y="2822"/>
                  <a:pt x="17002" y="2822"/>
                  <a:pt x="17014" y="2834"/>
                </a:cubicBezTo>
                <a:cubicBezTo>
                  <a:pt x="16895" y="3072"/>
                  <a:pt x="16764" y="3299"/>
                  <a:pt x="16621" y="3501"/>
                </a:cubicBezTo>
                <a:cubicBezTo>
                  <a:pt x="15907" y="4870"/>
                  <a:pt x="15407" y="6347"/>
                  <a:pt x="15050" y="7847"/>
                </a:cubicBezTo>
                <a:cubicBezTo>
                  <a:pt x="14752" y="9085"/>
                  <a:pt x="14538" y="10323"/>
                  <a:pt x="14454" y="11585"/>
                </a:cubicBezTo>
                <a:cubicBezTo>
                  <a:pt x="14383" y="12693"/>
                  <a:pt x="14383" y="13800"/>
                  <a:pt x="14335" y="14907"/>
                </a:cubicBezTo>
                <a:cubicBezTo>
                  <a:pt x="14335" y="14955"/>
                  <a:pt x="14335" y="14991"/>
                  <a:pt x="14288" y="15038"/>
                </a:cubicBezTo>
                <a:cubicBezTo>
                  <a:pt x="14264" y="14931"/>
                  <a:pt x="14216" y="14836"/>
                  <a:pt x="14204" y="14729"/>
                </a:cubicBezTo>
                <a:cubicBezTo>
                  <a:pt x="14085" y="13800"/>
                  <a:pt x="13990" y="12871"/>
                  <a:pt x="13859" y="11943"/>
                </a:cubicBezTo>
                <a:cubicBezTo>
                  <a:pt x="13597" y="10050"/>
                  <a:pt x="13859" y="8252"/>
                  <a:pt x="14633" y="6513"/>
                </a:cubicBezTo>
                <a:cubicBezTo>
                  <a:pt x="15216" y="5227"/>
                  <a:pt x="15978" y="4073"/>
                  <a:pt x="16824" y="2965"/>
                </a:cubicBezTo>
                <a:cubicBezTo>
                  <a:pt x="16871" y="2906"/>
                  <a:pt x="16931" y="2870"/>
                  <a:pt x="16967" y="2811"/>
                </a:cubicBezTo>
                <a:close/>
                <a:moveTo>
                  <a:pt x="25830" y="16217"/>
                </a:moveTo>
                <a:lnTo>
                  <a:pt x="25830" y="16217"/>
                </a:lnTo>
                <a:cubicBezTo>
                  <a:pt x="25830" y="16227"/>
                  <a:pt x="25831" y="16236"/>
                  <a:pt x="25831" y="16246"/>
                </a:cubicBezTo>
                <a:lnTo>
                  <a:pt x="25831" y="16246"/>
                </a:lnTo>
                <a:cubicBezTo>
                  <a:pt x="25831" y="16236"/>
                  <a:pt x="25830" y="16227"/>
                  <a:pt x="25830" y="16217"/>
                </a:cubicBezTo>
                <a:close/>
                <a:moveTo>
                  <a:pt x="18872" y="667"/>
                </a:moveTo>
                <a:lnTo>
                  <a:pt x="18907" y="691"/>
                </a:lnTo>
                <a:cubicBezTo>
                  <a:pt x="18693" y="1048"/>
                  <a:pt x="18479" y="1417"/>
                  <a:pt x="18253" y="1775"/>
                </a:cubicBezTo>
                <a:cubicBezTo>
                  <a:pt x="17586" y="2965"/>
                  <a:pt x="17050" y="4204"/>
                  <a:pt x="16586" y="5489"/>
                </a:cubicBezTo>
                <a:cubicBezTo>
                  <a:pt x="16121" y="6740"/>
                  <a:pt x="15764" y="8014"/>
                  <a:pt x="15466" y="9311"/>
                </a:cubicBezTo>
                <a:cubicBezTo>
                  <a:pt x="15157" y="10692"/>
                  <a:pt x="14907" y="12074"/>
                  <a:pt x="14752" y="13490"/>
                </a:cubicBezTo>
                <a:cubicBezTo>
                  <a:pt x="14669" y="14395"/>
                  <a:pt x="14609" y="15324"/>
                  <a:pt x="14526" y="16229"/>
                </a:cubicBezTo>
                <a:cubicBezTo>
                  <a:pt x="14526" y="16336"/>
                  <a:pt x="14514" y="16419"/>
                  <a:pt x="14454" y="16526"/>
                </a:cubicBezTo>
                <a:cubicBezTo>
                  <a:pt x="14443" y="16348"/>
                  <a:pt x="14407" y="16181"/>
                  <a:pt x="14407" y="16026"/>
                </a:cubicBezTo>
                <a:cubicBezTo>
                  <a:pt x="14407" y="14836"/>
                  <a:pt x="14395" y="13645"/>
                  <a:pt x="14454" y="12455"/>
                </a:cubicBezTo>
                <a:cubicBezTo>
                  <a:pt x="14573" y="10442"/>
                  <a:pt x="14883" y="8478"/>
                  <a:pt x="15478" y="6537"/>
                </a:cubicBezTo>
                <a:cubicBezTo>
                  <a:pt x="15883" y="5251"/>
                  <a:pt x="16407" y="4013"/>
                  <a:pt x="17086" y="2834"/>
                </a:cubicBezTo>
                <a:cubicBezTo>
                  <a:pt x="17550" y="2049"/>
                  <a:pt x="18157" y="1358"/>
                  <a:pt x="18800" y="703"/>
                </a:cubicBezTo>
                <a:cubicBezTo>
                  <a:pt x="18836" y="691"/>
                  <a:pt x="18848" y="679"/>
                  <a:pt x="18872" y="667"/>
                </a:cubicBezTo>
                <a:close/>
                <a:moveTo>
                  <a:pt x="19526" y="751"/>
                </a:moveTo>
                <a:cubicBezTo>
                  <a:pt x="19574" y="882"/>
                  <a:pt x="19610" y="1025"/>
                  <a:pt x="19646" y="1156"/>
                </a:cubicBezTo>
                <a:cubicBezTo>
                  <a:pt x="19967" y="2239"/>
                  <a:pt x="19931" y="3346"/>
                  <a:pt x="19800" y="4454"/>
                </a:cubicBezTo>
                <a:cubicBezTo>
                  <a:pt x="19550" y="6585"/>
                  <a:pt x="18895" y="8597"/>
                  <a:pt x="18086" y="10561"/>
                </a:cubicBezTo>
                <a:cubicBezTo>
                  <a:pt x="17240" y="12609"/>
                  <a:pt x="16228" y="14598"/>
                  <a:pt x="15097" y="16515"/>
                </a:cubicBezTo>
                <a:lnTo>
                  <a:pt x="15002" y="16646"/>
                </a:lnTo>
                <a:cubicBezTo>
                  <a:pt x="14990" y="16646"/>
                  <a:pt x="14978" y="16634"/>
                  <a:pt x="14966" y="16634"/>
                </a:cubicBezTo>
                <a:lnTo>
                  <a:pt x="15097" y="16276"/>
                </a:lnTo>
                <a:cubicBezTo>
                  <a:pt x="16228" y="13490"/>
                  <a:pt x="17252" y="10681"/>
                  <a:pt x="18122" y="7787"/>
                </a:cubicBezTo>
                <a:cubicBezTo>
                  <a:pt x="18622" y="6085"/>
                  <a:pt x="19074" y="4358"/>
                  <a:pt x="19324" y="2584"/>
                </a:cubicBezTo>
                <a:cubicBezTo>
                  <a:pt x="19407" y="2037"/>
                  <a:pt x="19431" y="1477"/>
                  <a:pt x="19467" y="929"/>
                </a:cubicBezTo>
                <a:cubicBezTo>
                  <a:pt x="19467" y="870"/>
                  <a:pt x="19491" y="810"/>
                  <a:pt x="19491" y="751"/>
                </a:cubicBezTo>
                <a:close/>
                <a:moveTo>
                  <a:pt x="19193" y="441"/>
                </a:moveTo>
                <a:cubicBezTo>
                  <a:pt x="19205" y="453"/>
                  <a:pt x="19217" y="453"/>
                  <a:pt x="19229" y="465"/>
                </a:cubicBezTo>
                <a:cubicBezTo>
                  <a:pt x="17562" y="5859"/>
                  <a:pt x="15836" y="11240"/>
                  <a:pt x="14609" y="16765"/>
                </a:cubicBezTo>
                <a:cubicBezTo>
                  <a:pt x="14609" y="16646"/>
                  <a:pt x="14585" y="16526"/>
                  <a:pt x="14609" y="16407"/>
                </a:cubicBezTo>
                <a:cubicBezTo>
                  <a:pt x="14740" y="15026"/>
                  <a:pt x="14835" y="13645"/>
                  <a:pt x="15026" y="12252"/>
                </a:cubicBezTo>
                <a:cubicBezTo>
                  <a:pt x="15216" y="10681"/>
                  <a:pt x="15574" y="9133"/>
                  <a:pt x="16002" y="7597"/>
                </a:cubicBezTo>
                <a:cubicBezTo>
                  <a:pt x="16586" y="5561"/>
                  <a:pt x="17324" y="3596"/>
                  <a:pt x="18372" y="1739"/>
                </a:cubicBezTo>
                <a:cubicBezTo>
                  <a:pt x="18598" y="1346"/>
                  <a:pt x="18836" y="977"/>
                  <a:pt x="19074" y="584"/>
                </a:cubicBezTo>
                <a:cubicBezTo>
                  <a:pt x="19110" y="525"/>
                  <a:pt x="19145" y="489"/>
                  <a:pt x="19193" y="441"/>
                </a:cubicBezTo>
                <a:close/>
                <a:moveTo>
                  <a:pt x="19336" y="405"/>
                </a:moveTo>
                <a:cubicBezTo>
                  <a:pt x="19348" y="429"/>
                  <a:pt x="19384" y="429"/>
                  <a:pt x="19396" y="429"/>
                </a:cubicBezTo>
                <a:cubicBezTo>
                  <a:pt x="19396" y="489"/>
                  <a:pt x="19407" y="560"/>
                  <a:pt x="19407" y="620"/>
                </a:cubicBezTo>
                <a:cubicBezTo>
                  <a:pt x="19396" y="1798"/>
                  <a:pt x="19217" y="2965"/>
                  <a:pt x="18979" y="4132"/>
                </a:cubicBezTo>
                <a:cubicBezTo>
                  <a:pt x="18300" y="7406"/>
                  <a:pt x="17217" y="10550"/>
                  <a:pt x="16050" y="13669"/>
                </a:cubicBezTo>
                <a:cubicBezTo>
                  <a:pt x="15657" y="14717"/>
                  <a:pt x="15240" y="15741"/>
                  <a:pt x="14835" y="16765"/>
                </a:cubicBezTo>
                <a:cubicBezTo>
                  <a:pt x="14812" y="16812"/>
                  <a:pt x="14800" y="16860"/>
                  <a:pt x="14764" y="16896"/>
                </a:cubicBezTo>
                <a:cubicBezTo>
                  <a:pt x="14752" y="16896"/>
                  <a:pt x="14740" y="16884"/>
                  <a:pt x="14728" y="16884"/>
                </a:cubicBezTo>
                <a:cubicBezTo>
                  <a:pt x="14728" y="16836"/>
                  <a:pt x="14704" y="16800"/>
                  <a:pt x="14740" y="16753"/>
                </a:cubicBezTo>
                <a:cubicBezTo>
                  <a:pt x="15085" y="15312"/>
                  <a:pt x="15395" y="13848"/>
                  <a:pt x="15776" y="12419"/>
                </a:cubicBezTo>
                <a:cubicBezTo>
                  <a:pt x="16395" y="10157"/>
                  <a:pt x="17050" y="7894"/>
                  <a:pt x="17717" y="5644"/>
                </a:cubicBezTo>
                <a:cubicBezTo>
                  <a:pt x="18193" y="4037"/>
                  <a:pt x="18717" y="2453"/>
                  <a:pt x="19205" y="846"/>
                </a:cubicBezTo>
                <a:cubicBezTo>
                  <a:pt x="19253" y="691"/>
                  <a:pt x="19288" y="560"/>
                  <a:pt x="19336" y="405"/>
                </a:cubicBezTo>
                <a:close/>
                <a:moveTo>
                  <a:pt x="3394" y="12431"/>
                </a:moveTo>
                <a:cubicBezTo>
                  <a:pt x="3679" y="12586"/>
                  <a:pt x="3953" y="12717"/>
                  <a:pt x="4215" y="12859"/>
                </a:cubicBezTo>
                <a:cubicBezTo>
                  <a:pt x="5596" y="13609"/>
                  <a:pt x="6894" y="14491"/>
                  <a:pt x="7977" y="15634"/>
                </a:cubicBezTo>
                <a:cubicBezTo>
                  <a:pt x="8942" y="16657"/>
                  <a:pt x="9656" y="17848"/>
                  <a:pt x="10097" y="19205"/>
                </a:cubicBezTo>
                <a:lnTo>
                  <a:pt x="10990" y="21837"/>
                </a:lnTo>
                <a:cubicBezTo>
                  <a:pt x="11049" y="21991"/>
                  <a:pt x="11085" y="22146"/>
                  <a:pt x="11133" y="22313"/>
                </a:cubicBezTo>
                <a:cubicBezTo>
                  <a:pt x="11121" y="22313"/>
                  <a:pt x="11109" y="22325"/>
                  <a:pt x="11085" y="22325"/>
                </a:cubicBezTo>
                <a:cubicBezTo>
                  <a:pt x="10906" y="21991"/>
                  <a:pt x="10752" y="21634"/>
                  <a:pt x="10573" y="21289"/>
                </a:cubicBezTo>
                <a:cubicBezTo>
                  <a:pt x="9287" y="18741"/>
                  <a:pt x="7727" y="16396"/>
                  <a:pt x="5668" y="14383"/>
                </a:cubicBezTo>
                <a:cubicBezTo>
                  <a:pt x="5001" y="13729"/>
                  <a:pt x="4310" y="13133"/>
                  <a:pt x="3524" y="12609"/>
                </a:cubicBezTo>
                <a:cubicBezTo>
                  <a:pt x="3477" y="12574"/>
                  <a:pt x="3429" y="12526"/>
                  <a:pt x="3370" y="12478"/>
                </a:cubicBezTo>
                <a:cubicBezTo>
                  <a:pt x="3382" y="12466"/>
                  <a:pt x="3382" y="12455"/>
                  <a:pt x="3394" y="12431"/>
                </a:cubicBezTo>
                <a:close/>
                <a:moveTo>
                  <a:pt x="762" y="13848"/>
                </a:moveTo>
                <a:cubicBezTo>
                  <a:pt x="798" y="13943"/>
                  <a:pt x="834" y="14026"/>
                  <a:pt x="881" y="14098"/>
                </a:cubicBezTo>
                <a:cubicBezTo>
                  <a:pt x="1643" y="15574"/>
                  <a:pt x="2655" y="16872"/>
                  <a:pt x="3786" y="18074"/>
                </a:cubicBezTo>
                <a:cubicBezTo>
                  <a:pt x="5299" y="19694"/>
                  <a:pt x="6989" y="21110"/>
                  <a:pt x="8751" y="22432"/>
                </a:cubicBezTo>
                <a:cubicBezTo>
                  <a:pt x="8811" y="22480"/>
                  <a:pt x="8858" y="22527"/>
                  <a:pt x="8906" y="22599"/>
                </a:cubicBezTo>
                <a:cubicBezTo>
                  <a:pt x="8799" y="22539"/>
                  <a:pt x="8692" y="22492"/>
                  <a:pt x="8585" y="22432"/>
                </a:cubicBezTo>
                <a:cubicBezTo>
                  <a:pt x="7061" y="21479"/>
                  <a:pt x="5525" y="20563"/>
                  <a:pt x="4013" y="19598"/>
                </a:cubicBezTo>
                <a:cubicBezTo>
                  <a:pt x="3370" y="19193"/>
                  <a:pt x="2786" y="18729"/>
                  <a:pt x="2370" y="18086"/>
                </a:cubicBezTo>
                <a:cubicBezTo>
                  <a:pt x="2000" y="17515"/>
                  <a:pt x="1703" y="16896"/>
                  <a:pt x="1465" y="16265"/>
                </a:cubicBezTo>
                <a:cubicBezTo>
                  <a:pt x="1215" y="15562"/>
                  <a:pt x="988" y="14848"/>
                  <a:pt x="750" y="14133"/>
                </a:cubicBezTo>
                <a:cubicBezTo>
                  <a:pt x="715" y="14062"/>
                  <a:pt x="715" y="13955"/>
                  <a:pt x="703" y="13860"/>
                </a:cubicBezTo>
                <a:cubicBezTo>
                  <a:pt x="738" y="13860"/>
                  <a:pt x="750" y="13848"/>
                  <a:pt x="762" y="13848"/>
                </a:cubicBezTo>
                <a:close/>
                <a:moveTo>
                  <a:pt x="774" y="11359"/>
                </a:moveTo>
                <a:lnTo>
                  <a:pt x="774" y="11359"/>
                </a:lnTo>
                <a:cubicBezTo>
                  <a:pt x="846" y="11395"/>
                  <a:pt x="941" y="11407"/>
                  <a:pt x="1012" y="11443"/>
                </a:cubicBezTo>
                <a:cubicBezTo>
                  <a:pt x="2977" y="12085"/>
                  <a:pt x="4537" y="13324"/>
                  <a:pt x="5953" y="14764"/>
                </a:cubicBezTo>
                <a:cubicBezTo>
                  <a:pt x="7346" y="16169"/>
                  <a:pt x="8477" y="17765"/>
                  <a:pt x="9478" y="19444"/>
                </a:cubicBezTo>
                <a:cubicBezTo>
                  <a:pt x="10240" y="20729"/>
                  <a:pt x="10894" y="22051"/>
                  <a:pt x="11490" y="23408"/>
                </a:cubicBezTo>
                <a:cubicBezTo>
                  <a:pt x="11537" y="23492"/>
                  <a:pt x="11561" y="23599"/>
                  <a:pt x="11597" y="23706"/>
                </a:cubicBezTo>
                <a:cubicBezTo>
                  <a:pt x="11585" y="23706"/>
                  <a:pt x="11573" y="23718"/>
                  <a:pt x="11549" y="23718"/>
                </a:cubicBezTo>
                <a:cubicBezTo>
                  <a:pt x="8847" y="18836"/>
                  <a:pt x="5525" y="14491"/>
                  <a:pt x="774" y="11359"/>
                </a:cubicBezTo>
                <a:close/>
                <a:moveTo>
                  <a:pt x="405" y="11264"/>
                </a:moveTo>
                <a:cubicBezTo>
                  <a:pt x="703" y="11454"/>
                  <a:pt x="1012" y="11645"/>
                  <a:pt x="1322" y="11835"/>
                </a:cubicBezTo>
                <a:cubicBezTo>
                  <a:pt x="3632" y="13407"/>
                  <a:pt x="5572" y="15336"/>
                  <a:pt x="7323" y="17479"/>
                </a:cubicBezTo>
                <a:cubicBezTo>
                  <a:pt x="8573" y="19015"/>
                  <a:pt x="9692" y="20646"/>
                  <a:pt x="10704" y="22349"/>
                </a:cubicBezTo>
                <a:cubicBezTo>
                  <a:pt x="10990" y="22837"/>
                  <a:pt x="11264" y="23349"/>
                  <a:pt x="11549" y="23849"/>
                </a:cubicBezTo>
                <a:cubicBezTo>
                  <a:pt x="11585" y="23885"/>
                  <a:pt x="11585" y="23944"/>
                  <a:pt x="11585" y="23980"/>
                </a:cubicBezTo>
                <a:cubicBezTo>
                  <a:pt x="8085" y="19551"/>
                  <a:pt x="4203" y="15455"/>
                  <a:pt x="357" y="11312"/>
                </a:cubicBezTo>
                <a:cubicBezTo>
                  <a:pt x="369" y="11288"/>
                  <a:pt x="393" y="11276"/>
                  <a:pt x="405" y="11264"/>
                </a:cubicBezTo>
                <a:close/>
                <a:moveTo>
                  <a:pt x="226" y="11693"/>
                </a:moveTo>
                <a:cubicBezTo>
                  <a:pt x="250" y="11716"/>
                  <a:pt x="286" y="11740"/>
                  <a:pt x="310" y="11776"/>
                </a:cubicBezTo>
                <a:cubicBezTo>
                  <a:pt x="869" y="12943"/>
                  <a:pt x="1643" y="13955"/>
                  <a:pt x="2429" y="14967"/>
                </a:cubicBezTo>
                <a:cubicBezTo>
                  <a:pt x="4322" y="17360"/>
                  <a:pt x="6453" y="19539"/>
                  <a:pt x="8644" y="21646"/>
                </a:cubicBezTo>
                <a:cubicBezTo>
                  <a:pt x="9454" y="22420"/>
                  <a:pt x="10275" y="23158"/>
                  <a:pt x="11085" y="23908"/>
                </a:cubicBezTo>
                <a:cubicBezTo>
                  <a:pt x="11156" y="23956"/>
                  <a:pt x="11216" y="23968"/>
                  <a:pt x="11264" y="24004"/>
                </a:cubicBezTo>
                <a:cubicBezTo>
                  <a:pt x="11240" y="24016"/>
                  <a:pt x="11228" y="24039"/>
                  <a:pt x="11192" y="24075"/>
                </a:cubicBezTo>
                <a:cubicBezTo>
                  <a:pt x="11121" y="24039"/>
                  <a:pt x="11049" y="24004"/>
                  <a:pt x="10990" y="23956"/>
                </a:cubicBezTo>
                <a:cubicBezTo>
                  <a:pt x="9037" y="22646"/>
                  <a:pt x="7192" y="21229"/>
                  <a:pt x="5465" y="19658"/>
                </a:cubicBezTo>
                <a:cubicBezTo>
                  <a:pt x="4120" y="18408"/>
                  <a:pt x="2882" y="17074"/>
                  <a:pt x="1834" y="15562"/>
                </a:cubicBezTo>
                <a:cubicBezTo>
                  <a:pt x="1346" y="14848"/>
                  <a:pt x="893" y="14121"/>
                  <a:pt x="596" y="13300"/>
                </a:cubicBezTo>
                <a:cubicBezTo>
                  <a:pt x="417" y="12800"/>
                  <a:pt x="334" y="12300"/>
                  <a:pt x="215" y="11788"/>
                </a:cubicBezTo>
                <a:cubicBezTo>
                  <a:pt x="203" y="11764"/>
                  <a:pt x="215" y="11740"/>
                  <a:pt x="226" y="11693"/>
                </a:cubicBezTo>
                <a:close/>
                <a:moveTo>
                  <a:pt x="167" y="11300"/>
                </a:moveTo>
                <a:lnTo>
                  <a:pt x="167" y="11300"/>
                </a:lnTo>
                <a:cubicBezTo>
                  <a:pt x="881" y="11633"/>
                  <a:pt x="11311" y="23444"/>
                  <a:pt x="11514" y="24158"/>
                </a:cubicBezTo>
                <a:cubicBezTo>
                  <a:pt x="11466" y="24135"/>
                  <a:pt x="11418" y="24123"/>
                  <a:pt x="11395" y="24087"/>
                </a:cubicBezTo>
                <a:cubicBezTo>
                  <a:pt x="9620" y="22456"/>
                  <a:pt x="7858" y="20813"/>
                  <a:pt x="6191" y="19086"/>
                </a:cubicBezTo>
                <a:cubicBezTo>
                  <a:pt x="4679" y="17527"/>
                  <a:pt x="3215" y="15919"/>
                  <a:pt x="1905" y="14157"/>
                </a:cubicBezTo>
                <a:cubicBezTo>
                  <a:pt x="1286" y="13312"/>
                  <a:pt x="703" y="12455"/>
                  <a:pt x="262" y="11514"/>
                </a:cubicBezTo>
                <a:cubicBezTo>
                  <a:pt x="226" y="11466"/>
                  <a:pt x="215" y="11407"/>
                  <a:pt x="167" y="11300"/>
                </a:cubicBezTo>
                <a:close/>
                <a:moveTo>
                  <a:pt x="23643" y="24435"/>
                </a:moveTo>
                <a:cubicBezTo>
                  <a:pt x="22404" y="25671"/>
                  <a:pt x="21138" y="26899"/>
                  <a:pt x="19897" y="28134"/>
                </a:cubicBezTo>
                <a:lnTo>
                  <a:pt x="19897" y="28134"/>
                </a:lnTo>
                <a:cubicBezTo>
                  <a:pt x="19904" y="28130"/>
                  <a:pt x="19911" y="28126"/>
                  <a:pt x="19919" y="28123"/>
                </a:cubicBezTo>
                <a:cubicBezTo>
                  <a:pt x="21134" y="26921"/>
                  <a:pt x="22372" y="25706"/>
                  <a:pt x="23598" y="24480"/>
                </a:cubicBezTo>
                <a:cubicBezTo>
                  <a:pt x="23613" y="24465"/>
                  <a:pt x="23628" y="24450"/>
                  <a:pt x="23643" y="24435"/>
                </a:cubicBezTo>
                <a:close/>
                <a:moveTo>
                  <a:pt x="22884" y="17050"/>
                </a:moveTo>
                <a:lnTo>
                  <a:pt x="22884" y="17050"/>
                </a:lnTo>
                <a:cubicBezTo>
                  <a:pt x="19979" y="20289"/>
                  <a:pt x="18526" y="24218"/>
                  <a:pt x="17598" y="28433"/>
                </a:cubicBezTo>
                <a:cubicBezTo>
                  <a:pt x="17562" y="28361"/>
                  <a:pt x="17550" y="28314"/>
                  <a:pt x="17538" y="28266"/>
                </a:cubicBezTo>
                <a:cubicBezTo>
                  <a:pt x="17669" y="26921"/>
                  <a:pt x="17776" y="25551"/>
                  <a:pt x="17967" y="24194"/>
                </a:cubicBezTo>
                <a:cubicBezTo>
                  <a:pt x="18157" y="22884"/>
                  <a:pt x="18705" y="21694"/>
                  <a:pt x="19455" y="20587"/>
                </a:cubicBezTo>
                <a:cubicBezTo>
                  <a:pt x="20360" y="19253"/>
                  <a:pt x="21491" y="18146"/>
                  <a:pt x="22729" y="17122"/>
                </a:cubicBezTo>
                <a:cubicBezTo>
                  <a:pt x="22777" y="17098"/>
                  <a:pt x="22825" y="17062"/>
                  <a:pt x="22884" y="17050"/>
                </a:cubicBezTo>
                <a:close/>
                <a:moveTo>
                  <a:pt x="25158" y="15384"/>
                </a:moveTo>
                <a:cubicBezTo>
                  <a:pt x="25158" y="15395"/>
                  <a:pt x="25170" y="15395"/>
                  <a:pt x="25170" y="15407"/>
                </a:cubicBezTo>
                <a:cubicBezTo>
                  <a:pt x="25146" y="15455"/>
                  <a:pt x="25122" y="15479"/>
                  <a:pt x="25099" y="15503"/>
                </a:cubicBezTo>
                <a:cubicBezTo>
                  <a:pt x="23503" y="17110"/>
                  <a:pt x="22229" y="18943"/>
                  <a:pt x="21110" y="20908"/>
                </a:cubicBezTo>
                <a:cubicBezTo>
                  <a:pt x="19824" y="23170"/>
                  <a:pt x="18812" y="25551"/>
                  <a:pt x="18026" y="28016"/>
                </a:cubicBezTo>
                <a:cubicBezTo>
                  <a:pt x="17848" y="28588"/>
                  <a:pt x="17681" y="29159"/>
                  <a:pt x="17514" y="29731"/>
                </a:cubicBezTo>
                <a:cubicBezTo>
                  <a:pt x="17502" y="29802"/>
                  <a:pt x="17479" y="29873"/>
                  <a:pt x="17407" y="29933"/>
                </a:cubicBezTo>
                <a:cubicBezTo>
                  <a:pt x="17419" y="29861"/>
                  <a:pt x="17419" y="29790"/>
                  <a:pt x="17431" y="29719"/>
                </a:cubicBezTo>
                <a:cubicBezTo>
                  <a:pt x="17955" y="26718"/>
                  <a:pt x="18800" y="23837"/>
                  <a:pt x="20181" y="21122"/>
                </a:cubicBezTo>
                <a:cubicBezTo>
                  <a:pt x="21003" y="19515"/>
                  <a:pt x="22015" y="18050"/>
                  <a:pt x="23301" y="16765"/>
                </a:cubicBezTo>
                <a:cubicBezTo>
                  <a:pt x="23837" y="16241"/>
                  <a:pt x="24444" y="15848"/>
                  <a:pt x="25063" y="15431"/>
                </a:cubicBezTo>
                <a:cubicBezTo>
                  <a:pt x="25099" y="15395"/>
                  <a:pt x="25122" y="15395"/>
                  <a:pt x="25158" y="15384"/>
                </a:cubicBezTo>
                <a:close/>
                <a:moveTo>
                  <a:pt x="25515" y="15217"/>
                </a:moveTo>
                <a:lnTo>
                  <a:pt x="25515" y="15217"/>
                </a:lnTo>
                <a:cubicBezTo>
                  <a:pt x="22741" y="20170"/>
                  <a:pt x="19884" y="25051"/>
                  <a:pt x="17502" y="30171"/>
                </a:cubicBezTo>
                <a:cubicBezTo>
                  <a:pt x="17491" y="30171"/>
                  <a:pt x="17479" y="30159"/>
                  <a:pt x="17467" y="30159"/>
                </a:cubicBezTo>
                <a:cubicBezTo>
                  <a:pt x="17514" y="29933"/>
                  <a:pt x="17598" y="29695"/>
                  <a:pt x="17657" y="29480"/>
                </a:cubicBezTo>
                <a:cubicBezTo>
                  <a:pt x="18169" y="27647"/>
                  <a:pt x="18800" y="25861"/>
                  <a:pt x="19574" y="24123"/>
                </a:cubicBezTo>
                <a:cubicBezTo>
                  <a:pt x="20824" y="21277"/>
                  <a:pt x="22372" y="18622"/>
                  <a:pt x="24444" y="16288"/>
                </a:cubicBezTo>
                <a:cubicBezTo>
                  <a:pt x="24753" y="15943"/>
                  <a:pt x="25075" y="15622"/>
                  <a:pt x="25408" y="15288"/>
                </a:cubicBezTo>
                <a:cubicBezTo>
                  <a:pt x="25444" y="15264"/>
                  <a:pt x="25480" y="15253"/>
                  <a:pt x="25515" y="15217"/>
                </a:cubicBezTo>
                <a:close/>
                <a:moveTo>
                  <a:pt x="25831" y="16246"/>
                </a:moveTo>
                <a:cubicBezTo>
                  <a:pt x="25845" y="17511"/>
                  <a:pt x="25489" y="18711"/>
                  <a:pt x="25027" y="19872"/>
                </a:cubicBezTo>
                <a:cubicBezTo>
                  <a:pt x="24134" y="22122"/>
                  <a:pt x="22825" y="24146"/>
                  <a:pt x="21372" y="26063"/>
                </a:cubicBezTo>
                <a:cubicBezTo>
                  <a:pt x="20324" y="27468"/>
                  <a:pt x="19193" y="28802"/>
                  <a:pt x="17979" y="30088"/>
                </a:cubicBezTo>
                <a:cubicBezTo>
                  <a:pt x="17960" y="30106"/>
                  <a:pt x="17949" y="30139"/>
                  <a:pt x="17928" y="30175"/>
                </a:cubicBezTo>
                <a:lnTo>
                  <a:pt x="17928" y="30175"/>
                </a:lnTo>
                <a:cubicBezTo>
                  <a:pt x="18499" y="29578"/>
                  <a:pt x="19059" y="28982"/>
                  <a:pt x="19646" y="28385"/>
                </a:cubicBezTo>
                <a:cubicBezTo>
                  <a:pt x="19729" y="28301"/>
                  <a:pt x="19813" y="28218"/>
                  <a:pt x="19897" y="28134"/>
                </a:cubicBezTo>
                <a:lnTo>
                  <a:pt x="19897" y="28134"/>
                </a:lnTo>
                <a:cubicBezTo>
                  <a:pt x="19872" y="28150"/>
                  <a:pt x="19852" y="28173"/>
                  <a:pt x="19824" y="28183"/>
                </a:cubicBezTo>
                <a:cubicBezTo>
                  <a:pt x="19824" y="28171"/>
                  <a:pt x="19812" y="28171"/>
                  <a:pt x="19800" y="28147"/>
                </a:cubicBezTo>
                <a:cubicBezTo>
                  <a:pt x="20003" y="27885"/>
                  <a:pt x="20229" y="27611"/>
                  <a:pt x="20443" y="27373"/>
                </a:cubicBezTo>
                <a:cubicBezTo>
                  <a:pt x="21705" y="25825"/>
                  <a:pt x="22860" y="24206"/>
                  <a:pt x="23848" y="22468"/>
                </a:cubicBezTo>
                <a:cubicBezTo>
                  <a:pt x="24622" y="21098"/>
                  <a:pt x="25277" y="19682"/>
                  <a:pt x="25658" y="18146"/>
                </a:cubicBezTo>
                <a:cubicBezTo>
                  <a:pt x="25682" y="18039"/>
                  <a:pt x="25706" y="17955"/>
                  <a:pt x="25765" y="17848"/>
                </a:cubicBezTo>
                <a:cubicBezTo>
                  <a:pt x="25765" y="17896"/>
                  <a:pt x="25801" y="17955"/>
                  <a:pt x="25801" y="18015"/>
                </a:cubicBezTo>
                <a:cubicBezTo>
                  <a:pt x="25742" y="18789"/>
                  <a:pt x="25694" y="19574"/>
                  <a:pt x="25587" y="20348"/>
                </a:cubicBezTo>
                <a:cubicBezTo>
                  <a:pt x="25480" y="21241"/>
                  <a:pt x="25289" y="22111"/>
                  <a:pt x="24860" y="22896"/>
                </a:cubicBezTo>
                <a:cubicBezTo>
                  <a:pt x="24537" y="23473"/>
                  <a:pt x="24103" y="23972"/>
                  <a:pt x="23643" y="24435"/>
                </a:cubicBezTo>
                <a:lnTo>
                  <a:pt x="23643" y="24435"/>
                </a:lnTo>
                <a:cubicBezTo>
                  <a:pt x="23691" y="24387"/>
                  <a:pt x="23740" y="24338"/>
                  <a:pt x="23789" y="24289"/>
                </a:cubicBezTo>
                <a:cubicBezTo>
                  <a:pt x="24527" y="23539"/>
                  <a:pt x="25134" y="22682"/>
                  <a:pt x="25396" y="21610"/>
                </a:cubicBezTo>
                <a:cubicBezTo>
                  <a:pt x="25670" y="20420"/>
                  <a:pt x="25813" y="19217"/>
                  <a:pt x="25837" y="18003"/>
                </a:cubicBezTo>
                <a:cubicBezTo>
                  <a:pt x="25844" y="17415"/>
                  <a:pt x="25839" y="16831"/>
                  <a:pt x="25831" y="16246"/>
                </a:cubicBezTo>
                <a:close/>
                <a:moveTo>
                  <a:pt x="25658" y="15217"/>
                </a:moveTo>
                <a:cubicBezTo>
                  <a:pt x="25682" y="15229"/>
                  <a:pt x="25706" y="15229"/>
                  <a:pt x="25718" y="15253"/>
                </a:cubicBezTo>
                <a:cubicBezTo>
                  <a:pt x="25706" y="15312"/>
                  <a:pt x="25706" y="15384"/>
                  <a:pt x="25694" y="15431"/>
                </a:cubicBezTo>
                <a:cubicBezTo>
                  <a:pt x="25420" y="16562"/>
                  <a:pt x="25003" y="17634"/>
                  <a:pt x="24527" y="18682"/>
                </a:cubicBezTo>
                <a:cubicBezTo>
                  <a:pt x="23396" y="21218"/>
                  <a:pt x="22015" y="23611"/>
                  <a:pt x="20527" y="25932"/>
                </a:cubicBezTo>
                <a:cubicBezTo>
                  <a:pt x="19634" y="27349"/>
                  <a:pt x="18681" y="28718"/>
                  <a:pt x="17764" y="30112"/>
                </a:cubicBezTo>
                <a:lnTo>
                  <a:pt x="17621" y="30290"/>
                </a:lnTo>
                <a:cubicBezTo>
                  <a:pt x="17610" y="30290"/>
                  <a:pt x="17598" y="30278"/>
                  <a:pt x="17586" y="30278"/>
                </a:cubicBezTo>
                <a:cubicBezTo>
                  <a:pt x="17610" y="30219"/>
                  <a:pt x="17621" y="30147"/>
                  <a:pt x="17657" y="30088"/>
                </a:cubicBezTo>
                <a:cubicBezTo>
                  <a:pt x="18133" y="29076"/>
                  <a:pt x="18598" y="28052"/>
                  <a:pt x="19110" y="27064"/>
                </a:cubicBezTo>
                <a:cubicBezTo>
                  <a:pt x="20491" y="24444"/>
                  <a:pt x="21932" y="21837"/>
                  <a:pt x="23360" y="19241"/>
                </a:cubicBezTo>
                <a:cubicBezTo>
                  <a:pt x="24075" y="17943"/>
                  <a:pt x="24813" y="16657"/>
                  <a:pt x="25563" y="15384"/>
                </a:cubicBezTo>
                <a:cubicBezTo>
                  <a:pt x="25587" y="15324"/>
                  <a:pt x="25634" y="15276"/>
                  <a:pt x="25658" y="15217"/>
                </a:cubicBezTo>
                <a:close/>
                <a:moveTo>
                  <a:pt x="4489" y="30100"/>
                </a:moveTo>
                <a:cubicBezTo>
                  <a:pt x="4751" y="30231"/>
                  <a:pt x="5013" y="30350"/>
                  <a:pt x="5287" y="30469"/>
                </a:cubicBezTo>
                <a:cubicBezTo>
                  <a:pt x="6596" y="31124"/>
                  <a:pt x="7835" y="31897"/>
                  <a:pt x="8906" y="32898"/>
                </a:cubicBezTo>
                <a:cubicBezTo>
                  <a:pt x="10001" y="33921"/>
                  <a:pt x="10835" y="35148"/>
                  <a:pt x="11347" y="36565"/>
                </a:cubicBezTo>
                <a:cubicBezTo>
                  <a:pt x="11668" y="37470"/>
                  <a:pt x="12014" y="38363"/>
                  <a:pt x="12335" y="39267"/>
                </a:cubicBezTo>
                <a:cubicBezTo>
                  <a:pt x="12383" y="39422"/>
                  <a:pt x="12442" y="39553"/>
                  <a:pt x="12490" y="39696"/>
                </a:cubicBezTo>
                <a:cubicBezTo>
                  <a:pt x="12478" y="39696"/>
                  <a:pt x="12454" y="39720"/>
                  <a:pt x="12442" y="39720"/>
                </a:cubicBezTo>
                <a:cubicBezTo>
                  <a:pt x="12371" y="39613"/>
                  <a:pt x="12311" y="39506"/>
                  <a:pt x="12252" y="39386"/>
                </a:cubicBezTo>
                <a:cubicBezTo>
                  <a:pt x="11180" y="37279"/>
                  <a:pt x="9882" y="35279"/>
                  <a:pt x="8311" y="33493"/>
                </a:cubicBezTo>
                <a:cubicBezTo>
                  <a:pt x="7227" y="32255"/>
                  <a:pt x="6013" y="31147"/>
                  <a:pt x="4620" y="30266"/>
                </a:cubicBezTo>
                <a:cubicBezTo>
                  <a:pt x="4560" y="30231"/>
                  <a:pt x="4513" y="30195"/>
                  <a:pt x="4453" y="30147"/>
                </a:cubicBezTo>
                <a:cubicBezTo>
                  <a:pt x="4465" y="30135"/>
                  <a:pt x="4465" y="30112"/>
                  <a:pt x="4489" y="30100"/>
                </a:cubicBezTo>
                <a:close/>
                <a:moveTo>
                  <a:pt x="1881" y="31600"/>
                </a:moveTo>
                <a:cubicBezTo>
                  <a:pt x="2084" y="31957"/>
                  <a:pt x="2286" y="32314"/>
                  <a:pt x="2524" y="32636"/>
                </a:cubicBezTo>
                <a:cubicBezTo>
                  <a:pt x="3227" y="33767"/>
                  <a:pt x="4108" y="34755"/>
                  <a:pt x="5048" y="35707"/>
                </a:cubicBezTo>
                <a:cubicBezTo>
                  <a:pt x="6572" y="37243"/>
                  <a:pt x="8239" y="38589"/>
                  <a:pt x="9990" y="39815"/>
                </a:cubicBezTo>
                <a:cubicBezTo>
                  <a:pt x="10061" y="39875"/>
                  <a:pt x="10121" y="39934"/>
                  <a:pt x="10180" y="40029"/>
                </a:cubicBezTo>
                <a:cubicBezTo>
                  <a:pt x="10156" y="40029"/>
                  <a:pt x="10121" y="40029"/>
                  <a:pt x="10109" y="40017"/>
                </a:cubicBezTo>
                <a:cubicBezTo>
                  <a:pt x="8549" y="39125"/>
                  <a:pt x="6989" y="38243"/>
                  <a:pt x="5441" y="37315"/>
                </a:cubicBezTo>
                <a:cubicBezTo>
                  <a:pt x="4739" y="36922"/>
                  <a:pt x="4084" y="36446"/>
                  <a:pt x="3608" y="35755"/>
                </a:cubicBezTo>
                <a:cubicBezTo>
                  <a:pt x="3143" y="35088"/>
                  <a:pt x="2786" y="34374"/>
                  <a:pt x="2501" y="33612"/>
                </a:cubicBezTo>
                <a:cubicBezTo>
                  <a:pt x="2262" y="33017"/>
                  <a:pt x="2072" y="32409"/>
                  <a:pt x="1870" y="31802"/>
                </a:cubicBezTo>
                <a:cubicBezTo>
                  <a:pt x="1846" y="31743"/>
                  <a:pt x="1846" y="31659"/>
                  <a:pt x="1834" y="31600"/>
                </a:cubicBezTo>
                <a:close/>
                <a:moveTo>
                  <a:pt x="1786" y="29076"/>
                </a:moveTo>
                <a:cubicBezTo>
                  <a:pt x="1917" y="29123"/>
                  <a:pt x="2036" y="29147"/>
                  <a:pt x="2179" y="29195"/>
                </a:cubicBezTo>
                <a:cubicBezTo>
                  <a:pt x="3989" y="29754"/>
                  <a:pt x="5477" y="30850"/>
                  <a:pt x="6846" y="32112"/>
                </a:cubicBezTo>
                <a:cubicBezTo>
                  <a:pt x="8311" y="33469"/>
                  <a:pt x="9525" y="35017"/>
                  <a:pt x="10597" y="36660"/>
                </a:cubicBezTo>
                <a:cubicBezTo>
                  <a:pt x="11454" y="37958"/>
                  <a:pt x="12180" y="39315"/>
                  <a:pt x="12835" y="40708"/>
                </a:cubicBezTo>
                <a:cubicBezTo>
                  <a:pt x="12907" y="40863"/>
                  <a:pt x="12978" y="41030"/>
                  <a:pt x="13049" y="41184"/>
                </a:cubicBezTo>
                <a:cubicBezTo>
                  <a:pt x="13038" y="41208"/>
                  <a:pt x="13026" y="41208"/>
                  <a:pt x="13014" y="41220"/>
                </a:cubicBezTo>
                <a:cubicBezTo>
                  <a:pt x="12883" y="41006"/>
                  <a:pt x="12752" y="40815"/>
                  <a:pt x="12597" y="40613"/>
                </a:cubicBezTo>
                <a:cubicBezTo>
                  <a:pt x="10883" y="37731"/>
                  <a:pt x="8870" y="35100"/>
                  <a:pt x="6477" y="32767"/>
                </a:cubicBezTo>
                <a:cubicBezTo>
                  <a:pt x="5096" y="31409"/>
                  <a:pt x="3608" y="30207"/>
                  <a:pt x="1917" y="29219"/>
                </a:cubicBezTo>
                <a:cubicBezTo>
                  <a:pt x="1858" y="29195"/>
                  <a:pt x="1822" y="29147"/>
                  <a:pt x="1786" y="29076"/>
                </a:cubicBezTo>
                <a:close/>
                <a:moveTo>
                  <a:pt x="1429" y="29040"/>
                </a:moveTo>
                <a:lnTo>
                  <a:pt x="1429" y="29040"/>
                </a:lnTo>
                <a:cubicBezTo>
                  <a:pt x="1489" y="29076"/>
                  <a:pt x="1536" y="29076"/>
                  <a:pt x="1584" y="29099"/>
                </a:cubicBezTo>
                <a:cubicBezTo>
                  <a:pt x="3013" y="29921"/>
                  <a:pt x="4334" y="30909"/>
                  <a:pt x="5572" y="32005"/>
                </a:cubicBezTo>
                <a:cubicBezTo>
                  <a:pt x="8085" y="34255"/>
                  <a:pt x="10180" y="36862"/>
                  <a:pt x="11990" y="39696"/>
                </a:cubicBezTo>
                <a:cubicBezTo>
                  <a:pt x="12311" y="40208"/>
                  <a:pt x="12609" y="40708"/>
                  <a:pt x="12919" y="41232"/>
                </a:cubicBezTo>
                <a:lnTo>
                  <a:pt x="13014" y="41411"/>
                </a:lnTo>
                <a:cubicBezTo>
                  <a:pt x="9370" y="37077"/>
                  <a:pt x="5358" y="33112"/>
                  <a:pt x="1429" y="29040"/>
                </a:cubicBezTo>
                <a:close/>
                <a:moveTo>
                  <a:pt x="1286" y="29385"/>
                </a:moveTo>
                <a:cubicBezTo>
                  <a:pt x="1369" y="29564"/>
                  <a:pt x="1465" y="29719"/>
                  <a:pt x="1536" y="29873"/>
                </a:cubicBezTo>
                <a:cubicBezTo>
                  <a:pt x="2310" y="31159"/>
                  <a:pt x="3227" y="32302"/>
                  <a:pt x="4215" y="33421"/>
                </a:cubicBezTo>
                <a:cubicBezTo>
                  <a:pt x="6680" y="36207"/>
                  <a:pt x="9406" y="38708"/>
                  <a:pt x="12216" y="41125"/>
                </a:cubicBezTo>
                <a:cubicBezTo>
                  <a:pt x="12359" y="41232"/>
                  <a:pt x="12478" y="41351"/>
                  <a:pt x="12609" y="41458"/>
                </a:cubicBezTo>
                <a:cubicBezTo>
                  <a:pt x="12597" y="41470"/>
                  <a:pt x="12597" y="41482"/>
                  <a:pt x="12573" y="41506"/>
                </a:cubicBezTo>
                <a:cubicBezTo>
                  <a:pt x="12538" y="41470"/>
                  <a:pt x="12478" y="41458"/>
                  <a:pt x="12430" y="41422"/>
                </a:cubicBezTo>
                <a:cubicBezTo>
                  <a:pt x="10668" y="40327"/>
                  <a:pt x="8989" y="39136"/>
                  <a:pt x="7394" y="37815"/>
                </a:cubicBezTo>
                <a:cubicBezTo>
                  <a:pt x="5894" y="36565"/>
                  <a:pt x="4477" y="35219"/>
                  <a:pt x="3286" y="33660"/>
                </a:cubicBezTo>
                <a:cubicBezTo>
                  <a:pt x="2620" y="32767"/>
                  <a:pt x="2000" y="31826"/>
                  <a:pt x="1608" y="30766"/>
                </a:cubicBezTo>
                <a:cubicBezTo>
                  <a:pt x="1465" y="30350"/>
                  <a:pt x="1369" y="29909"/>
                  <a:pt x="1250" y="29480"/>
                </a:cubicBezTo>
                <a:cubicBezTo>
                  <a:pt x="1250" y="29457"/>
                  <a:pt x="1274" y="29445"/>
                  <a:pt x="1286" y="29385"/>
                </a:cubicBezTo>
                <a:close/>
                <a:moveTo>
                  <a:pt x="1298" y="29064"/>
                </a:moveTo>
                <a:cubicBezTo>
                  <a:pt x="5299" y="33136"/>
                  <a:pt x="9347" y="37160"/>
                  <a:pt x="13002" y="41565"/>
                </a:cubicBezTo>
                <a:lnTo>
                  <a:pt x="12954" y="41601"/>
                </a:lnTo>
                <a:cubicBezTo>
                  <a:pt x="12907" y="41577"/>
                  <a:pt x="12847" y="41541"/>
                  <a:pt x="12799" y="41506"/>
                </a:cubicBezTo>
                <a:cubicBezTo>
                  <a:pt x="10597" y="39613"/>
                  <a:pt x="8430" y="37672"/>
                  <a:pt x="6394" y="35612"/>
                </a:cubicBezTo>
                <a:cubicBezTo>
                  <a:pt x="5060" y="34255"/>
                  <a:pt x="3775" y="32874"/>
                  <a:pt x="2655" y="31338"/>
                </a:cubicBezTo>
                <a:cubicBezTo>
                  <a:pt x="2155" y="30671"/>
                  <a:pt x="1739" y="29933"/>
                  <a:pt x="1298" y="29242"/>
                </a:cubicBezTo>
                <a:cubicBezTo>
                  <a:pt x="1274" y="29207"/>
                  <a:pt x="1250" y="29147"/>
                  <a:pt x="1238" y="29099"/>
                </a:cubicBezTo>
                <a:cubicBezTo>
                  <a:pt x="1250" y="29088"/>
                  <a:pt x="1286" y="29076"/>
                  <a:pt x="1298" y="29064"/>
                </a:cubicBezTo>
                <a:close/>
                <a:moveTo>
                  <a:pt x="25980" y="32683"/>
                </a:moveTo>
                <a:cubicBezTo>
                  <a:pt x="26051" y="33064"/>
                  <a:pt x="26123" y="33445"/>
                  <a:pt x="26194" y="33826"/>
                </a:cubicBezTo>
                <a:cubicBezTo>
                  <a:pt x="26373" y="34755"/>
                  <a:pt x="26492" y="35707"/>
                  <a:pt x="26480" y="36660"/>
                </a:cubicBezTo>
                <a:cubicBezTo>
                  <a:pt x="26480" y="37458"/>
                  <a:pt x="26289" y="38172"/>
                  <a:pt x="25944" y="38863"/>
                </a:cubicBezTo>
                <a:cubicBezTo>
                  <a:pt x="25265" y="40256"/>
                  <a:pt x="24444" y="41565"/>
                  <a:pt x="23634" y="42887"/>
                </a:cubicBezTo>
                <a:cubicBezTo>
                  <a:pt x="23396" y="43268"/>
                  <a:pt x="23182" y="43649"/>
                  <a:pt x="22944" y="44030"/>
                </a:cubicBezTo>
                <a:cubicBezTo>
                  <a:pt x="22908" y="44101"/>
                  <a:pt x="22860" y="44161"/>
                  <a:pt x="22825" y="44220"/>
                </a:cubicBezTo>
                <a:cubicBezTo>
                  <a:pt x="22801" y="44208"/>
                  <a:pt x="22789" y="44208"/>
                  <a:pt x="22777" y="44197"/>
                </a:cubicBezTo>
                <a:cubicBezTo>
                  <a:pt x="22825" y="44089"/>
                  <a:pt x="22860" y="43982"/>
                  <a:pt x="22896" y="43875"/>
                </a:cubicBezTo>
                <a:cubicBezTo>
                  <a:pt x="23932" y="41708"/>
                  <a:pt x="24801" y="39470"/>
                  <a:pt x="25384" y="37136"/>
                </a:cubicBezTo>
                <a:cubicBezTo>
                  <a:pt x="25646" y="35981"/>
                  <a:pt x="25861" y="34814"/>
                  <a:pt x="25896" y="33624"/>
                </a:cubicBezTo>
                <a:cubicBezTo>
                  <a:pt x="25920" y="33421"/>
                  <a:pt x="25896" y="33195"/>
                  <a:pt x="25896" y="32969"/>
                </a:cubicBezTo>
                <a:cubicBezTo>
                  <a:pt x="25896" y="32886"/>
                  <a:pt x="25920" y="32778"/>
                  <a:pt x="25920" y="32683"/>
                </a:cubicBezTo>
                <a:close/>
                <a:moveTo>
                  <a:pt x="22908" y="32731"/>
                </a:moveTo>
                <a:cubicBezTo>
                  <a:pt x="22920" y="32755"/>
                  <a:pt x="22944" y="32755"/>
                  <a:pt x="22955" y="32767"/>
                </a:cubicBezTo>
                <a:cubicBezTo>
                  <a:pt x="22908" y="32874"/>
                  <a:pt x="22848" y="32969"/>
                  <a:pt x="22801" y="33076"/>
                </a:cubicBezTo>
                <a:cubicBezTo>
                  <a:pt x="22086" y="34445"/>
                  <a:pt x="21610" y="35886"/>
                  <a:pt x="21289" y="37398"/>
                </a:cubicBezTo>
                <a:cubicBezTo>
                  <a:pt x="20991" y="38732"/>
                  <a:pt x="20800" y="40101"/>
                  <a:pt x="20741" y="41470"/>
                </a:cubicBezTo>
                <a:cubicBezTo>
                  <a:pt x="20693" y="42423"/>
                  <a:pt x="20693" y="43375"/>
                  <a:pt x="20681" y="44328"/>
                </a:cubicBezTo>
                <a:lnTo>
                  <a:pt x="20681" y="44982"/>
                </a:lnTo>
                <a:cubicBezTo>
                  <a:pt x="20646" y="44923"/>
                  <a:pt x="20622" y="44899"/>
                  <a:pt x="20622" y="44863"/>
                </a:cubicBezTo>
                <a:cubicBezTo>
                  <a:pt x="20408" y="43530"/>
                  <a:pt x="20146" y="42196"/>
                  <a:pt x="20003" y="40863"/>
                </a:cubicBezTo>
                <a:cubicBezTo>
                  <a:pt x="19812" y="38946"/>
                  <a:pt x="20348" y="37160"/>
                  <a:pt x="21193" y="35457"/>
                </a:cubicBezTo>
                <a:cubicBezTo>
                  <a:pt x="21646" y="34564"/>
                  <a:pt x="22193" y="33719"/>
                  <a:pt x="22777" y="32898"/>
                </a:cubicBezTo>
                <a:cubicBezTo>
                  <a:pt x="22825" y="32838"/>
                  <a:pt x="22860" y="32790"/>
                  <a:pt x="22908" y="32731"/>
                </a:cubicBezTo>
                <a:close/>
                <a:moveTo>
                  <a:pt x="24765" y="30540"/>
                </a:moveTo>
                <a:cubicBezTo>
                  <a:pt x="24753" y="30588"/>
                  <a:pt x="24741" y="30635"/>
                  <a:pt x="24730" y="30659"/>
                </a:cubicBezTo>
                <a:cubicBezTo>
                  <a:pt x="23872" y="32076"/>
                  <a:pt x="23253" y="33576"/>
                  <a:pt x="22729" y="35148"/>
                </a:cubicBezTo>
                <a:cubicBezTo>
                  <a:pt x="22098" y="36993"/>
                  <a:pt x="21670" y="38886"/>
                  <a:pt x="21396" y="40815"/>
                </a:cubicBezTo>
                <a:cubicBezTo>
                  <a:pt x="21170" y="42256"/>
                  <a:pt x="21039" y="43720"/>
                  <a:pt x="20979" y="45173"/>
                </a:cubicBezTo>
                <a:cubicBezTo>
                  <a:pt x="20955" y="45590"/>
                  <a:pt x="20955" y="46030"/>
                  <a:pt x="20943" y="46447"/>
                </a:cubicBezTo>
                <a:cubicBezTo>
                  <a:pt x="20943" y="46471"/>
                  <a:pt x="20931" y="46506"/>
                  <a:pt x="20931" y="46530"/>
                </a:cubicBezTo>
                <a:lnTo>
                  <a:pt x="20884" y="46530"/>
                </a:lnTo>
                <a:cubicBezTo>
                  <a:pt x="20872" y="46411"/>
                  <a:pt x="20836" y="46292"/>
                  <a:pt x="20836" y="46185"/>
                </a:cubicBezTo>
                <a:cubicBezTo>
                  <a:pt x="20812" y="44875"/>
                  <a:pt x="20717" y="43554"/>
                  <a:pt x="20765" y="42244"/>
                </a:cubicBezTo>
                <a:cubicBezTo>
                  <a:pt x="20836" y="39648"/>
                  <a:pt x="21241" y="37124"/>
                  <a:pt x="22158" y="34683"/>
                </a:cubicBezTo>
                <a:cubicBezTo>
                  <a:pt x="22551" y="33683"/>
                  <a:pt x="22991" y="32719"/>
                  <a:pt x="23634" y="31838"/>
                </a:cubicBezTo>
                <a:cubicBezTo>
                  <a:pt x="23944" y="31397"/>
                  <a:pt x="24337" y="31004"/>
                  <a:pt x="24682" y="30588"/>
                </a:cubicBezTo>
                <a:cubicBezTo>
                  <a:pt x="24694" y="30564"/>
                  <a:pt x="24730" y="30540"/>
                  <a:pt x="24765" y="30540"/>
                </a:cubicBezTo>
                <a:close/>
                <a:moveTo>
                  <a:pt x="25408" y="30552"/>
                </a:moveTo>
                <a:cubicBezTo>
                  <a:pt x="25456" y="30707"/>
                  <a:pt x="25503" y="30850"/>
                  <a:pt x="25539" y="30993"/>
                </a:cubicBezTo>
                <a:cubicBezTo>
                  <a:pt x="25884" y="32016"/>
                  <a:pt x="25896" y="33064"/>
                  <a:pt x="25813" y="34124"/>
                </a:cubicBezTo>
                <a:cubicBezTo>
                  <a:pt x="25599" y="36839"/>
                  <a:pt x="24753" y="39398"/>
                  <a:pt x="23706" y="41899"/>
                </a:cubicBezTo>
                <a:cubicBezTo>
                  <a:pt x="23075" y="43482"/>
                  <a:pt x="22324" y="44994"/>
                  <a:pt x="21503" y="46483"/>
                </a:cubicBezTo>
                <a:cubicBezTo>
                  <a:pt x="21491" y="46530"/>
                  <a:pt x="21467" y="46578"/>
                  <a:pt x="21431" y="46625"/>
                </a:cubicBezTo>
                <a:cubicBezTo>
                  <a:pt x="21420" y="46625"/>
                  <a:pt x="21408" y="46602"/>
                  <a:pt x="21396" y="46602"/>
                </a:cubicBezTo>
                <a:cubicBezTo>
                  <a:pt x="21408" y="46542"/>
                  <a:pt x="21420" y="46471"/>
                  <a:pt x="21431" y="46375"/>
                </a:cubicBezTo>
                <a:cubicBezTo>
                  <a:pt x="22074" y="44506"/>
                  <a:pt x="22729" y="42625"/>
                  <a:pt x="23336" y="40744"/>
                </a:cubicBezTo>
                <a:cubicBezTo>
                  <a:pt x="23932" y="38898"/>
                  <a:pt x="24432" y="37005"/>
                  <a:pt x="24813" y="35100"/>
                </a:cubicBezTo>
                <a:cubicBezTo>
                  <a:pt x="25075" y="33826"/>
                  <a:pt x="25289" y="32528"/>
                  <a:pt x="25337" y="31207"/>
                </a:cubicBezTo>
                <a:cubicBezTo>
                  <a:pt x="25349" y="31004"/>
                  <a:pt x="25349" y="30814"/>
                  <a:pt x="25361" y="30623"/>
                </a:cubicBezTo>
                <a:cubicBezTo>
                  <a:pt x="25361" y="30612"/>
                  <a:pt x="25372" y="30588"/>
                  <a:pt x="25408" y="30552"/>
                </a:cubicBezTo>
                <a:close/>
                <a:moveTo>
                  <a:pt x="25075" y="30290"/>
                </a:moveTo>
                <a:cubicBezTo>
                  <a:pt x="25063" y="30338"/>
                  <a:pt x="25075" y="30385"/>
                  <a:pt x="25063" y="30433"/>
                </a:cubicBezTo>
                <a:cubicBezTo>
                  <a:pt x="24515" y="32469"/>
                  <a:pt x="23944" y="34505"/>
                  <a:pt x="23408" y="36541"/>
                </a:cubicBezTo>
                <a:cubicBezTo>
                  <a:pt x="22991" y="38089"/>
                  <a:pt x="22598" y="39660"/>
                  <a:pt x="22241" y="41220"/>
                </a:cubicBezTo>
                <a:cubicBezTo>
                  <a:pt x="21848" y="42935"/>
                  <a:pt x="21503" y="44625"/>
                  <a:pt x="21158" y="46340"/>
                </a:cubicBezTo>
                <a:cubicBezTo>
                  <a:pt x="21122" y="46483"/>
                  <a:pt x="21110" y="46637"/>
                  <a:pt x="21074" y="46780"/>
                </a:cubicBezTo>
                <a:lnTo>
                  <a:pt x="21039" y="46780"/>
                </a:lnTo>
                <a:cubicBezTo>
                  <a:pt x="21039" y="46423"/>
                  <a:pt x="21015" y="46066"/>
                  <a:pt x="21039" y="45709"/>
                </a:cubicBezTo>
                <a:cubicBezTo>
                  <a:pt x="21098" y="44720"/>
                  <a:pt x="21158" y="43708"/>
                  <a:pt x="21241" y="42708"/>
                </a:cubicBezTo>
                <a:cubicBezTo>
                  <a:pt x="21360" y="41327"/>
                  <a:pt x="21586" y="39958"/>
                  <a:pt x="21884" y="38589"/>
                </a:cubicBezTo>
                <a:cubicBezTo>
                  <a:pt x="22301" y="36648"/>
                  <a:pt x="22836" y="34755"/>
                  <a:pt x="23658" y="32957"/>
                </a:cubicBezTo>
                <a:cubicBezTo>
                  <a:pt x="24039" y="32076"/>
                  <a:pt x="24515" y="31231"/>
                  <a:pt x="24968" y="30385"/>
                </a:cubicBezTo>
                <a:cubicBezTo>
                  <a:pt x="24991" y="30350"/>
                  <a:pt x="25027" y="30326"/>
                  <a:pt x="25075" y="30290"/>
                </a:cubicBezTo>
                <a:close/>
                <a:moveTo>
                  <a:pt x="25265" y="30254"/>
                </a:moveTo>
                <a:cubicBezTo>
                  <a:pt x="25277" y="30326"/>
                  <a:pt x="25289" y="30385"/>
                  <a:pt x="25289" y="30457"/>
                </a:cubicBezTo>
                <a:cubicBezTo>
                  <a:pt x="25325" y="31647"/>
                  <a:pt x="25182" y="32826"/>
                  <a:pt x="24980" y="33993"/>
                </a:cubicBezTo>
                <a:cubicBezTo>
                  <a:pt x="24551" y="36517"/>
                  <a:pt x="23896" y="38970"/>
                  <a:pt x="23098" y="41387"/>
                </a:cubicBezTo>
                <a:cubicBezTo>
                  <a:pt x="22527" y="43149"/>
                  <a:pt x="21896" y="44923"/>
                  <a:pt x="21289" y="46697"/>
                </a:cubicBezTo>
                <a:cubicBezTo>
                  <a:pt x="21253" y="46768"/>
                  <a:pt x="21229" y="46828"/>
                  <a:pt x="21193" y="46887"/>
                </a:cubicBezTo>
                <a:cubicBezTo>
                  <a:pt x="21170" y="46887"/>
                  <a:pt x="21158" y="46875"/>
                  <a:pt x="21122" y="46875"/>
                </a:cubicBezTo>
                <a:cubicBezTo>
                  <a:pt x="22134" y="41232"/>
                  <a:pt x="23694" y="35743"/>
                  <a:pt x="25182" y="30254"/>
                </a:cubicBezTo>
                <a:close/>
                <a:moveTo>
                  <a:pt x="6465" y="46173"/>
                </a:moveTo>
                <a:cubicBezTo>
                  <a:pt x="6751" y="46221"/>
                  <a:pt x="7025" y="46268"/>
                  <a:pt x="7334" y="46304"/>
                </a:cubicBezTo>
                <a:cubicBezTo>
                  <a:pt x="8406" y="46483"/>
                  <a:pt x="9466" y="46756"/>
                  <a:pt x="10490" y="47137"/>
                </a:cubicBezTo>
                <a:cubicBezTo>
                  <a:pt x="12323" y="47840"/>
                  <a:pt x="13823" y="48935"/>
                  <a:pt x="14990" y="50531"/>
                </a:cubicBezTo>
                <a:cubicBezTo>
                  <a:pt x="15586" y="51364"/>
                  <a:pt x="16228" y="52186"/>
                  <a:pt x="16836" y="53007"/>
                </a:cubicBezTo>
                <a:cubicBezTo>
                  <a:pt x="16848" y="53031"/>
                  <a:pt x="16859" y="53055"/>
                  <a:pt x="16848" y="53114"/>
                </a:cubicBezTo>
                <a:cubicBezTo>
                  <a:pt x="16764" y="53019"/>
                  <a:pt x="16669" y="52948"/>
                  <a:pt x="16586" y="52852"/>
                </a:cubicBezTo>
                <a:cubicBezTo>
                  <a:pt x="14776" y="50983"/>
                  <a:pt x="12799" y="49328"/>
                  <a:pt x="10549" y="48018"/>
                </a:cubicBezTo>
                <a:cubicBezTo>
                  <a:pt x="9323" y="47292"/>
                  <a:pt x="8025" y="46697"/>
                  <a:pt x="6644" y="46304"/>
                </a:cubicBezTo>
                <a:cubicBezTo>
                  <a:pt x="6561" y="46292"/>
                  <a:pt x="6501" y="46268"/>
                  <a:pt x="6453" y="46233"/>
                </a:cubicBezTo>
                <a:cubicBezTo>
                  <a:pt x="6453" y="46209"/>
                  <a:pt x="6465" y="46185"/>
                  <a:pt x="6465" y="46173"/>
                </a:cubicBezTo>
                <a:close/>
                <a:moveTo>
                  <a:pt x="4263" y="48304"/>
                </a:moveTo>
                <a:lnTo>
                  <a:pt x="4263" y="48304"/>
                </a:lnTo>
                <a:cubicBezTo>
                  <a:pt x="4334" y="48364"/>
                  <a:pt x="4394" y="48411"/>
                  <a:pt x="4453" y="48471"/>
                </a:cubicBezTo>
                <a:cubicBezTo>
                  <a:pt x="5525" y="49566"/>
                  <a:pt x="6787" y="50412"/>
                  <a:pt x="8132" y="51174"/>
                </a:cubicBezTo>
                <a:cubicBezTo>
                  <a:pt x="10144" y="52305"/>
                  <a:pt x="12252" y="53186"/>
                  <a:pt x="14443" y="53900"/>
                </a:cubicBezTo>
                <a:lnTo>
                  <a:pt x="14752" y="54031"/>
                </a:lnTo>
                <a:cubicBezTo>
                  <a:pt x="14752" y="54043"/>
                  <a:pt x="14740" y="54055"/>
                  <a:pt x="14740" y="54079"/>
                </a:cubicBezTo>
                <a:cubicBezTo>
                  <a:pt x="14431" y="53995"/>
                  <a:pt x="14097" y="53936"/>
                  <a:pt x="13788" y="53864"/>
                </a:cubicBezTo>
                <a:cubicBezTo>
                  <a:pt x="12680" y="53614"/>
                  <a:pt x="11585" y="53376"/>
                  <a:pt x="10478" y="53102"/>
                </a:cubicBezTo>
                <a:cubicBezTo>
                  <a:pt x="9799" y="52948"/>
                  <a:pt x="9132" y="52733"/>
                  <a:pt x="8454" y="52531"/>
                </a:cubicBezTo>
                <a:cubicBezTo>
                  <a:pt x="7668" y="52269"/>
                  <a:pt x="7025" y="51769"/>
                  <a:pt x="6465" y="51186"/>
                </a:cubicBezTo>
                <a:cubicBezTo>
                  <a:pt x="5632" y="50340"/>
                  <a:pt x="4929" y="49376"/>
                  <a:pt x="4275" y="48388"/>
                </a:cubicBezTo>
                <a:cubicBezTo>
                  <a:pt x="4275" y="48388"/>
                  <a:pt x="4275" y="48376"/>
                  <a:pt x="4263" y="48304"/>
                </a:cubicBezTo>
                <a:close/>
                <a:moveTo>
                  <a:pt x="3977" y="45947"/>
                </a:moveTo>
                <a:cubicBezTo>
                  <a:pt x="4798" y="45982"/>
                  <a:pt x="5596" y="46066"/>
                  <a:pt x="6394" y="46292"/>
                </a:cubicBezTo>
                <a:cubicBezTo>
                  <a:pt x="7620" y="46649"/>
                  <a:pt x="8811" y="47137"/>
                  <a:pt x="9942" y="47768"/>
                </a:cubicBezTo>
                <a:cubicBezTo>
                  <a:pt x="12264" y="49030"/>
                  <a:pt x="14288" y="50674"/>
                  <a:pt x="16133" y="52531"/>
                </a:cubicBezTo>
                <a:cubicBezTo>
                  <a:pt x="16621" y="53007"/>
                  <a:pt x="17086" y="53507"/>
                  <a:pt x="17550" y="54019"/>
                </a:cubicBezTo>
                <a:cubicBezTo>
                  <a:pt x="17645" y="54091"/>
                  <a:pt x="17705" y="54198"/>
                  <a:pt x="17776" y="54281"/>
                </a:cubicBezTo>
                <a:lnTo>
                  <a:pt x="17741" y="54317"/>
                </a:lnTo>
                <a:lnTo>
                  <a:pt x="17383" y="54007"/>
                </a:lnTo>
                <a:cubicBezTo>
                  <a:pt x="14669" y="51471"/>
                  <a:pt x="11668" y="49328"/>
                  <a:pt x="8311" y="47721"/>
                </a:cubicBezTo>
                <a:cubicBezTo>
                  <a:pt x="6799" y="47006"/>
                  <a:pt x="5263" y="46411"/>
                  <a:pt x="3632" y="46042"/>
                </a:cubicBezTo>
                <a:cubicBezTo>
                  <a:pt x="3620" y="46042"/>
                  <a:pt x="3608" y="46030"/>
                  <a:pt x="3596" y="46006"/>
                </a:cubicBezTo>
                <a:lnTo>
                  <a:pt x="3596" y="45971"/>
                </a:lnTo>
                <a:cubicBezTo>
                  <a:pt x="3727" y="45971"/>
                  <a:pt x="3858" y="45971"/>
                  <a:pt x="3977" y="45947"/>
                </a:cubicBezTo>
                <a:close/>
                <a:moveTo>
                  <a:pt x="3191" y="46006"/>
                </a:moveTo>
                <a:cubicBezTo>
                  <a:pt x="3394" y="46066"/>
                  <a:pt x="3608" y="46102"/>
                  <a:pt x="3798" y="46149"/>
                </a:cubicBezTo>
                <a:cubicBezTo>
                  <a:pt x="6311" y="46780"/>
                  <a:pt x="8656" y="47876"/>
                  <a:pt x="10871" y="49197"/>
                </a:cubicBezTo>
                <a:cubicBezTo>
                  <a:pt x="12883" y="50388"/>
                  <a:pt x="14752" y="51769"/>
                  <a:pt x="16514" y="53317"/>
                </a:cubicBezTo>
                <a:cubicBezTo>
                  <a:pt x="16907" y="53674"/>
                  <a:pt x="17312" y="54043"/>
                  <a:pt x="17717" y="54400"/>
                </a:cubicBezTo>
                <a:cubicBezTo>
                  <a:pt x="17764" y="54448"/>
                  <a:pt x="17800" y="54495"/>
                  <a:pt x="17836" y="54555"/>
                </a:cubicBezTo>
                <a:cubicBezTo>
                  <a:pt x="13097" y="51447"/>
                  <a:pt x="8108" y="48780"/>
                  <a:pt x="3155" y="46066"/>
                </a:cubicBezTo>
                <a:cubicBezTo>
                  <a:pt x="3179" y="46054"/>
                  <a:pt x="3179" y="46030"/>
                  <a:pt x="3191" y="46006"/>
                </a:cubicBezTo>
                <a:close/>
                <a:moveTo>
                  <a:pt x="3096" y="46411"/>
                </a:moveTo>
                <a:lnTo>
                  <a:pt x="3096" y="46411"/>
                </a:lnTo>
                <a:cubicBezTo>
                  <a:pt x="3179" y="46483"/>
                  <a:pt x="3215" y="46506"/>
                  <a:pt x="3263" y="46542"/>
                </a:cubicBezTo>
                <a:cubicBezTo>
                  <a:pt x="4406" y="47661"/>
                  <a:pt x="5727" y="48554"/>
                  <a:pt x="7096" y="49400"/>
                </a:cubicBezTo>
                <a:cubicBezTo>
                  <a:pt x="10061" y="51233"/>
                  <a:pt x="13169" y="52733"/>
                  <a:pt x="16324" y="54162"/>
                </a:cubicBezTo>
                <a:cubicBezTo>
                  <a:pt x="16657" y="54317"/>
                  <a:pt x="16979" y="54448"/>
                  <a:pt x="17312" y="54603"/>
                </a:cubicBezTo>
                <a:cubicBezTo>
                  <a:pt x="17371" y="54626"/>
                  <a:pt x="17419" y="54662"/>
                  <a:pt x="17467" y="54686"/>
                </a:cubicBezTo>
                <a:cubicBezTo>
                  <a:pt x="17467" y="54698"/>
                  <a:pt x="17443" y="54722"/>
                  <a:pt x="17443" y="54734"/>
                </a:cubicBezTo>
                <a:cubicBezTo>
                  <a:pt x="17205" y="54662"/>
                  <a:pt x="16955" y="54603"/>
                  <a:pt x="16705" y="54519"/>
                </a:cubicBezTo>
                <a:cubicBezTo>
                  <a:pt x="14383" y="53853"/>
                  <a:pt x="12121" y="53055"/>
                  <a:pt x="9942" y="52019"/>
                </a:cubicBezTo>
                <a:cubicBezTo>
                  <a:pt x="8347" y="51281"/>
                  <a:pt x="6834" y="50400"/>
                  <a:pt x="5465" y="49281"/>
                </a:cubicBezTo>
                <a:cubicBezTo>
                  <a:pt x="4810" y="48745"/>
                  <a:pt x="4203" y="48173"/>
                  <a:pt x="3703" y="47471"/>
                </a:cubicBezTo>
                <a:cubicBezTo>
                  <a:pt x="3501" y="47173"/>
                  <a:pt x="3334" y="46864"/>
                  <a:pt x="3143" y="46542"/>
                </a:cubicBezTo>
                <a:cubicBezTo>
                  <a:pt x="3132" y="46518"/>
                  <a:pt x="3132" y="46483"/>
                  <a:pt x="3096" y="46411"/>
                </a:cubicBezTo>
                <a:close/>
                <a:moveTo>
                  <a:pt x="3036" y="46102"/>
                </a:moveTo>
                <a:cubicBezTo>
                  <a:pt x="5751" y="47554"/>
                  <a:pt x="8442" y="49030"/>
                  <a:pt x="11109" y="50578"/>
                </a:cubicBezTo>
                <a:cubicBezTo>
                  <a:pt x="13395" y="51888"/>
                  <a:pt x="15681" y="53198"/>
                  <a:pt x="17836" y="54698"/>
                </a:cubicBezTo>
                <a:cubicBezTo>
                  <a:pt x="17824" y="54722"/>
                  <a:pt x="17824" y="54734"/>
                  <a:pt x="17800" y="54745"/>
                </a:cubicBezTo>
                <a:cubicBezTo>
                  <a:pt x="17776" y="54734"/>
                  <a:pt x="17729" y="54734"/>
                  <a:pt x="17705" y="54722"/>
                </a:cubicBezTo>
                <a:cubicBezTo>
                  <a:pt x="15681" y="53769"/>
                  <a:pt x="13633" y="52840"/>
                  <a:pt x="11633" y="51840"/>
                </a:cubicBezTo>
                <a:cubicBezTo>
                  <a:pt x="9525" y="50805"/>
                  <a:pt x="7489" y="49662"/>
                  <a:pt x="5572" y="48316"/>
                </a:cubicBezTo>
                <a:cubicBezTo>
                  <a:pt x="4691" y="47709"/>
                  <a:pt x="3846" y="47054"/>
                  <a:pt x="3096" y="46280"/>
                </a:cubicBezTo>
                <a:cubicBezTo>
                  <a:pt x="3060" y="46233"/>
                  <a:pt x="3024" y="46209"/>
                  <a:pt x="3001" y="46161"/>
                </a:cubicBezTo>
                <a:cubicBezTo>
                  <a:pt x="3013" y="46125"/>
                  <a:pt x="3024" y="46113"/>
                  <a:pt x="3036" y="46102"/>
                </a:cubicBezTo>
                <a:close/>
                <a:moveTo>
                  <a:pt x="19396" y="1"/>
                </a:moveTo>
                <a:cubicBezTo>
                  <a:pt x="19336" y="60"/>
                  <a:pt x="19288" y="96"/>
                  <a:pt x="19241" y="144"/>
                </a:cubicBezTo>
                <a:cubicBezTo>
                  <a:pt x="18562" y="882"/>
                  <a:pt x="17860" y="1608"/>
                  <a:pt x="17205" y="2382"/>
                </a:cubicBezTo>
                <a:cubicBezTo>
                  <a:pt x="16050" y="3739"/>
                  <a:pt x="15074" y="5216"/>
                  <a:pt x="14407" y="6882"/>
                </a:cubicBezTo>
                <a:cubicBezTo>
                  <a:pt x="13883" y="8216"/>
                  <a:pt x="13585" y="9609"/>
                  <a:pt x="13740" y="11038"/>
                </a:cubicBezTo>
                <a:cubicBezTo>
                  <a:pt x="13907" y="12717"/>
                  <a:pt x="14157" y="14383"/>
                  <a:pt x="14347" y="16062"/>
                </a:cubicBezTo>
                <a:cubicBezTo>
                  <a:pt x="14419" y="16717"/>
                  <a:pt x="14478" y="17384"/>
                  <a:pt x="14478" y="18039"/>
                </a:cubicBezTo>
                <a:cubicBezTo>
                  <a:pt x="14502" y="18848"/>
                  <a:pt x="14419" y="19634"/>
                  <a:pt x="14407" y="20444"/>
                </a:cubicBezTo>
                <a:cubicBezTo>
                  <a:pt x="14395" y="21456"/>
                  <a:pt x="14395" y="22468"/>
                  <a:pt x="14395" y="23480"/>
                </a:cubicBezTo>
                <a:cubicBezTo>
                  <a:pt x="14395" y="24194"/>
                  <a:pt x="14395" y="24885"/>
                  <a:pt x="14419" y="25599"/>
                </a:cubicBezTo>
                <a:cubicBezTo>
                  <a:pt x="14466" y="26778"/>
                  <a:pt x="14526" y="27945"/>
                  <a:pt x="14573" y="29111"/>
                </a:cubicBezTo>
                <a:cubicBezTo>
                  <a:pt x="14573" y="29171"/>
                  <a:pt x="14562" y="29230"/>
                  <a:pt x="14562" y="29290"/>
                </a:cubicBezTo>
                <a:lnTo>
                  <a:pt x="14514" y="29290"/>
                </a:lnTo>
                <a:cubicBezTo>
                  <a:pt x="14466" y="29219"/>
                  <a:pt x="14443" y="29135"/>
                  <a:pt x="14407" y="29040"/>
                </a:cubicBezTo>
                <a:cubicBezTo>
                  <a:pt x="13966" y="27956"/>
                  <a:pt x="13383" y="26933"/>
                  <a:pt x="12799" y="25921"/>
                </a:cubicBezTo>
                <a:cubicBezTo>
                  <a:pt x="12573" y="25528"/>
                  <a:pt x="12323" y="25170"/>
                  <a:pt x="12145" y="24766"/>
                </a:cubicBezTo>
                <a:cubicBezTo>
                  <a:pt x="11847" y="24087"/>
                  <a:pt x="11597" y="23384"/>
                  <a:pt x="11359" y="22682"/>
                </a:cubicBezTo>
                <a:cubicBezTo>
                  <a:pt x="11002" y="21658"/>
                  <a:pt x="10668" y="20634"/>
                  <a:pt x="10335" y="19610"/>
                </a:cubicBezTo>
                <a:cubicBezTo>
                  <a:pt x="10049" y="18777"/>
                  <a:pt x="9751" y="17943"/>
                  <a:pt x="9287" y="17181"/>
                </a:cubicBezTo>
                <a:cubicBezTo>
                  <a:pt x="8370" y="15681"/>
                  <a:pt x="7084" y="14526"/>
                  <a:pt x="5632" y="13574"/>
                </a:cubicBezTo>
                <a:cubicBezTo>
                  <a:pt x="4132" y="12609"/>
                  <a:pt x="2501" y="11883"/>
                  <a:pt x="822" y="11252"/>
                </a:cubicBezTo>
                <a:cubicBezTo>
                  <a:pt x="572" y="11157"/>
                  <a:pt x="298" y="11073"/>
                  <a:pt x="0" y="10978"/>
                </a:cubicBezTo>
                <a:lnTo>
                  <a:pt x="0" y="10978"/>
                </a:lnTo>
                <a:cubicBezTo>
                  <a:pt x="24" y="11097"/>
                  <a:pt x="24" y="11181"/>
                  <a:pt x="36" y="11276"/>
                </a:cubicBezTo>
                <a:cubicBezTo>
                  <a:pt x="155" y="11883"/>
                  <a:pt x="286" y="12478"/>
                  <a:pt x="417" y="13086"/>
                </a:cubicBezTo>
                <a:cubicBezTo>
                  <a:pt x="738" y="14455"/>
                  <a:pt x="1131" y="15800"/>
                  <a:pt x="1727" y="17074"/>
                </a:cubicBezTo>
                <a:cubicBezTo>
                  <a:pt x="2131" y="17943"/>
                  <a:pt x="2655" y="18729"/>
                  <a:pt x="3453" y="19265"/>
                </a:cubicBezTo>
                <a:cubicBezTo>
                  <a:pt x="4429" y="19908"/>
                  <a:pt x="5382" y="20539"/>
                  <a:pt x="6358" y="21158"/>
                </a:cubicBezTo>
                <a:cubicBezTo>
                  <a:pt x="8001" y="22170"/>
                  <a:pt x="9680" y="23075"/>
                  <a:pt x="11252" y="24170"/>
                </a:cubicBezTo>
                <a:cubicBezTo>
                  <a:pt x="11597" y="24397"/>
                  <a:pt x="11942" y="24635"/>
                  <a:pt x="12168" y="24992"/>
                </a:cubicBezTo>
                <a:cubicBezTo>
                  <a:pt x="12883" y="26135"/>
                  <a:pt x="13561" y="27314"/>
                  <a:pt x="14133" y="28552"/>
                </a:cubicBezTo>
                <a:cubicBezTo>
                  <a:pt x="14407" y="29171"/>
                  <a:pt x="14669" y="29814"/>
                  <a:pt x="14669" y="30516"/>
                </a:cubicBezTo>
                <a:cubicBezTo>
                  <a:pt x="14669" y="30838"/>
                  <a:pt x="14704" y="31183"/>
                  <a:pt x="14740" y="31516"/>
                </a:cubicBezTo>
                <a:cubicBezTo>
                  <a:pt x="14859" y="32671"/>
                  <a:pt x="14943" y="33850"/>
                  <a:pt x="15109" y="35005"/>
                </a:cubicBezTo>
                <a:cubicBezTo>
                  <a:pt x="15335" y="36636"/>
                  <a:pt x="15574" y="38255"/>
                  <a:pt x="15836" y="39863"/>
                </a:cubicBezTo>
                <a:cubicBezTo>
                  <a:pt x="16014" y="40958"/>
                  <a:pt x="16252" y="42065"/>
                  <a:pt x="16514" y="43149"/>
                </a:cubicBezTo>
                <a:cubicBezTo>
                  <a:pt x="16895" y="44851"/>
                  <a:pt x="17348" y="46542"/>
                  <a:pt x="17895" y="48197"/>
                </a:cubicBezTo>
                <a:cubicBezTo>
                  <a:pt x="17943" y="48316"/>
                  <a:pt x="17955" y="48423"/>
                  <a:pt x="18002" y="48566"/>
                </a:cubicBezTo>
                <a:cubicBezTo>
                  <a:pt x="17955" y="48519"/>
                  <a:pt x="17943" y="48519"/>
                  <a:pt x="17919" y="48507"/>
                </a:cubicBezTo>
                <a:cubicBezTo>
                  <a:pt x="17860" y="48388"/>
                  <a:pt x="17788" y="48280"/>
                  <a:pt x="17729" y="48161"/>
                </a:cubicBezTo>
                <a:cubicBezTo>
                  <a:pt x="16776" y="46542"/>
                  <a:pt x="15693" y="45030"/>
                  <a:pt x="14562" y="43542"/>
                </a:cubicBezTo>
                <a:cubicBezTo>
                  <a:pt x="13990" y="42804"/>
                  <a:pt x="13442" y="42065"/>
                  <a:pt x="13133" y="41172"/>
                </a:cubicBezTo>
                <a:cubicBezTo>
                  <a:pt x="12942" y="40589"/>
                  <a:pt x="12716" y="40041"/>
                  <a:pt x="12502" y="39470"/>
                </a:cubicBezTo>
                <a:cubicBezTo>
                  <a:pt x="12133" y="38458"/>
                  <a:pt x="11764" y="37434"/>
                  <a:pt x="11395" y="36422"/>
                </a:cubicBezTo>
                <a:cubicBezTo>
                  <a:pt x="10990" y="35350"/>
                  <a:pt x="10406" y="34386"/>
                  <a:pt x="9644" y="33517"/>
                </a:cubicBezTo>
                <a:cubicBezTo>
                  <a:pt x="8608" y="32362"/>
                  <a:pt x="7358" y="31469"/>
                  <a:pt x="5989" y="30743"/>
                </a:cubicBezTo>
                <a:cubicBezTo>
                  <a:pt x="4501" y="29933"/>
                  <a:pt x="2941" y="29326"/>
                  <a:pt x="1310" y="28814"/>
                </a:cubicBezTo>
                <a:cubicBezTo>
                  <a:pt x="1227" y="28790"/>
                  <a:pt x="1155" y="28778"/>
                  <a:pt x="1048" y="28742"/>
                </a:cubicBezTo>
                <a:lnTo>
                  <a:pt x="1048" y="28742"/>
                </a:lnTo>
                <a:cubicBezTo>
                  <a:pt x="1060" y="28849"/>
                  <a:pt x="1072" y="28921"/>
                  <a:pt x="1096" y="28992"/>
                </a:cubicBezTo>
                <a:cubicBezTo>
                  <a:pt x="1286" y="29778"/>
                  <a:pt x="1465" y="30552"/>
                  <a:pt x="1667" y="31314"/>
                </a:cubicBezTo>
                <a:cubicBezTo>
                  <a:pt x="2000" y="32540"/>
                  <a:pt x="2417" y="33719"/>
                  <a:pt x="2977" y="34838"/>
                </a:cubicBezTo>
                <a:cubicBezTo>
                  <a:pt x="3370" y="35624"/>
                  <a:pt x="3846" y="36338"/>
                  <a:pt x="4584" y="36827"/>
                </a:cubicBezTo>
                <a:cubicBezTo>
                  <a:pt x="5572" y="37446"/>
                  <a:pt x="6549" y="38065"/>
                  <a:pt x="7549" y="38660"/>
                </a:cubicBezTo>
                <a:cubicBezTo>
                  <a:pt x="9263" y="39648"/>
                  <a:pt x="10990" y="40637"/>
                  <a:pt x="12704" y="41637"/>
                </a:cubicBezTo>
                <a:cubicBezTo>
                  <a:pt x="13014" y="41815"/>
                  <a:pt x="13323" y="42042"/>
                  <a:pt x="13538" y="42315"/>
                </a:cubicBezTo>
                <a:cubicBezTo>
                  <a:pt x="14395" y="43435"/>
                  <a:pt x="15228" y="44554"/>
                  <a:pt x="16026" y="45697"/>
                </a:cubicBezTo>
                <a:cubicBezTo>
                  <a:pt x="17086" y="47185"/>
                  <a:pt x="18086" y="48685"/>
                  <a:pt x="18693" y="50447"/>
                </a:cubicBezTo>
                <a:cubicBezTo>
                  <a:pt x="19145" y="51709"/>
                  <a:pt x="19681" y="52924"/>
                  <a:pt x="20229" y="54150"/>
                </a:cubicBezTo>
                <a:cubicBezTo>
                  <a:pt x="20955" y="55805"/>
                  <a:pt x="21824" y="57377"/>
                  <a:pt x="22813" y="58877"/>
                </a:cubicBezTo>
                <a:lnTo>
                  <a:pt x="22908" y="59056"/>
                </a:lnTo>
                <a:cubicBezTo>
                  <a:pt x="22836" y="59056"/>
                  <a:pt x="22789" y="59020"/>
                  <a:pt x="22753" y="58984"/>
                </a:cubicBezTo>
                <a:cubicBezTo>
                  <a:pt x="21717" y="57853"/>
                  <a:pt x="20598" y="56793"/>
                  <a:pt x="19407" y="55829"/>
                </a:cubicBezTo>
                <a:cubicBezTo>
                  <a:pt x="18800" y="55329"/>
                  <a:pt x="18264" y="54757"/>
                  <a:pt x="17788" y="54138"/>
                </a:cubicBezTo>
                <a:cubicBezTo>
                  <a:pt x="16895" y="52971"/>
                  <a:pt x="16026" y="51793"/>
                  <a:pt x="15157" y="50626"/>
                </a:cubicBezTo>
                <a:cubicBezTo>
                  <a:pt x="14347" y="49554"/>
                  <a:pt x="13442" y="48614"/>
                  <a:pt x="12276" y="47923"/>
                </a:cubicBezTo>
                <a:cubicBezTo>
                  <a:pt x="10644" y="46947"/>
                  <a:pt x="8858" y="46423"/>
                  <a:pt x="6977" y="46173"/>
                </a:cubicBezTo>
                <a:cubicBezTo>
                  <a:pt x="5953" y="46042"/>
                  <a:pt x="4918" y="45959"/>
                  <a:pt x="3882" y="45887"/>
                </a:cubicBezTo>
                <a:cubicBezTo>
                  <a:pt x="3759" y="45879"/>
                  <a:pt x="3634" y="45877"/>
                  <a:pt x="3509" y="45877"/>
                </a:cubicBezTo>
                <a:cubicBezTo>
                  <a:pt x="3257" y="45877"/>
                  <a:pt x="3001" y="45887"/>
                  <a:pt x="2739" y="45887"/>
                </a:cubicBezTo>
                <a:cubicBezTo>
                  <a:pt x="2774" y="45947"/>
                  <a:pt x="2786" y="46006"/>
                  <a:pt x="2810" y="46054"/>
                </a:cubicBezTo>
                <a:cubicBezTo>
                  <a:pt x="3644" y="47578"/>
                  <a:pt x="4560" y="49042"/>
                  <a:pt x="5668" y="50388"/>
                </a:cubicBezTo>
                <a:cubicBezTo>
                  <a:pt x="6096" y="50876"/>
                  <a:pt x="6561" y="51340"/>
                  <a:pt x="7049" y="51781"/>
                </a:cubicBezTo>
                <a:cubicBezTo>
                  <a:pt x="7727" y="52424"/>
                  <a:pt x="8608" y="52674"/>
                  <a:pt x="9478" y="52900"/>
                </a:cubicBezTo>
                <a:cubicBezTo>
                  <a:pt x="11252" y="53341"/>
                  <a:pt x="13038" y="53733"/>
                  <a:pt x="14812" y="54150"/>
                </a:cubicBezTo>
                <a:cubicBezTo>
                  <a:pt x="15812" y="54388"/>
                  <a:pt x="16800" y="54638"/>
                  <a:pt x="17788" y="54912"/>
                </a:cubicBezTo>
                <a:cubicBezTo>
                  <a:pt x="18074" y="54996"/>
                  <a:pt x="18383" y="55103"/>
                  <a:pt x="18622" y="55293"/>
                </a:cubicBezTo>
                <a:cubicBezTo>
                  <a:pt x="20765" y="57008"/>
                  <a:pt x="22729" y="58889"/>
                  <a:pt x="24372" y="61115"/>
                </a:cubicBezTo>
                <a:cubicBezTo>
                  <a:pt x="25992" y="63354"/>
                  <a:pt x="27956" y="65259"/>
                  <a:pt x="30206" y="66878"/>
                </a:cubicBezTo>
                <a:cubicBezTo>
                  <a:pt x="30718" y="67247"/>
                  <a:pt x="31278" y="67604"/>
                  <a:pt x="31814" y="67961"/>
                </a:cubicBezTo>
                <a:cubicBezTo>
                  <a:pt x="31873" y="67961"/>
                  <a:pt x="31909" y="67961"/>
                  <a:pt x="31945" y="67926"/>
                </a:cubicBezTo>
                <a:cubicBezTo>
                  <a:pt x="31909" y="67902"/>
                  <a:pt x="31873" y="67878"/>
                  <a:pt x="31838" y="67854"/>
                </a:cubicBezTo>
                <a:cubicBezTo>
                  <a:pt x="29992" y="66735"/>
                  <a:pt x="28325" y="65390"/>
                  <a:pt x="26813" y="63842"/>
                </a:cubicBezTo>
                <a:cubicBezTo>
                  <a:pt x="25277" y="62294"/>
                  <a:pt x="23956" y="60591"/>
                  <a:pt x="22777" y="58758"/>
                </a:cubicBezTo>
                <a:cubicBezTo>
                  <a:pt x="22384" y="58186"/>
                  <a:pt x="22051" y="57591"/>
                  <a:pt x="21824" y="56936"/>
                </a:cubicBezTo>
                <a:cubicBezTo>
                  <a:pt x="21348" y="55543"/>
                  <a:pt x="21122" y="54114"/>
                  <a:pt x="21015" y="52662"/>
                </a:cubicBezTo>
                <a:cubicBezTo>
                  <a:pt x="20920" y="51162"/>
                  <a:pt x="20896" y="49673"/>
                  <a:pt x="20991" y="48161"/>
                </a:cubicBezTo>
                <a:cubicBezTo>
                  <a:pt x="21003" y="47828"/>
                  <a:pt x="21062" y="47506"/>
                  <a:pt x="21217" y="47209"/>
                </a:cubicBezTo>
                <a:cubicBezTo>
                  <a:pt x="21527" y="46602"/>
                  <a:pt x="21824" y="45994"/>
                  <a:pt x="22170" y="45411"/>
                </a:cubicBezTo>
                <a:cubicBezTo>
                  <a:pt x="23063" y="43911"/>
                  <a:pt x="23979" y="42423"/>
                  <a:pt x="24872" y="40922"/>
                </a:cubicBezTo>
                <a:cubicBezTo>
                  <a:pt x="25230" y="40327"/>
                  <a:pt x="25539" y="39696"/>
                  <a:pt x="25884" y="39089"/>
                </a:cubicBezTo>
                <a:cubicBezTo>
                  <a:pt x="26492" y="38017"/>
                  <a:pt x="26635" y="36874"/>
                  <a:pt x="26527" y="35684"/>
                </a:cubicBezTo>
                <a:cubicBezTo>
                  <a:pt x="26373" y="33921"/>
                  <a:pt x="25968" y="32207"/>
                  <a:pt x="25480" y="30528"/>
                </a:cubicBezTo>
                <a:cubicBezTo>
                  <a:pt x="25420" y="30290"/>
                  <a:pt x="25349" y="30076"/>
                  <a:pt x="25265" y="29802"/>
                </a:cubicBezTo>
                <a:cubicBezTo>
                  <a:pt x="25182" y="29861"/>
                  <a:pt x="25134" y="29909"/>
                  <a:pt x="25099" y="29957"/>
                </a:cubicBezTo>
                <a:cubicBezTo>
                  <a:pt x="24682" y="30409"/>
                  <a:pt x="24253" y="30874"/>
                  <a:pt x="23848" y="31350"/>
                </a:cubicBezTo>
                <a:cubicBezTo>
                  <a:pt x="22694" y="32731"/>
                  <a:pt x="21670" y="34172"/>
                  <a:pt x="20908" y="35815"/>
                </a:cubicBezTo>
                <a:cubicBezTo>
                  <a:pt x="20074" y="37612"/>
                  <a:pt x="19681" y="39494"/>
                  <a:pt x="19991" y="41482"/>
                </a:cubicBezTo>
                <a:cubicBezTo>
                  <a:pt x="20193" y="42887"/>
                  <a:pt x="20455" y="44280"/>
                  <a:pt x="20658" y="45685"/>
                </a:cubicBezTo>
                <a:cubicBezTo>
                  <a:pt x="20789" y="46542"/>
                  <a:pt x="20943" y="47387"/>
                  <a:pt x="20896" y="48268"/>
                </a:cubicBezTo>
                <a:cubicBezTo>
                  <a:pt x="20824" y="49828"/>
                  <a:pt x="20824" y="51400"/>
                  <a:pt x="20967" y="52960"/>
                </a:cubicBezTo>
                <a:cubicBezTo>
                  <a:pt x="21074" y="54091"/>
                  <a:pt x="21241" y="55222"/>
                  <a:pt x="21562" y="56317"/>
                </a:cubicBezTo>
                <a:cubicBezTo>
                  <a:pt x="21634" y="56520"/>
                  <a:pt x="21693" y="56722"/>
                  <a:pt x="21753" y="56912"/>
                </a:cubicBezTo>
                <a:cubicBezTo>
                  <a:pt x="21729" y="56936"/>
                  <a:pt x="21705" y="56948"/>
                  <a:pt x="21693" y="56960"/>
                </a:cubicBezTo>
                <a:cubicBezTo>
                  <a:pt x="21693" y="56936"/>
                  <a:pt x="21670" y="56901"/>
                  <a:pt x="21658" y="56877"/>
                </a:cubicBezTo>
                <a:cubicBezTo>
                  <a:pt x="21253" y="56103"/>
                  <a:pt x="20860" y="55329"/>
                  <a:pt x="20467" y="54555"/>
                </a:cubicBezTo>
                <a:cubicBezTo>
                  <a:pt x="19824" y="53245"/>
                  <a:pt x="19253" y="51900"/>
                  <a:pt x="18764" y="50519"/>
                </a:cubicBezTo>
                <a:cubicBezTo>
                  <a:pt x="18288" y="49150"/>
                  <a:pt x="17812" y="47780"/>
                  <a:pt x="17419" y="46375"/>
                </a:cubicBezTo>
                <a:cubicBezTo>
                  <a:pt x="17026" y="45066"/>
                  <a:pt x="16729" y="43744"/>
                  <a:pt x="16419" y="42423"/>
                </a:cubicBezTo>
                <a:cubicBezTo>
                  <a:pt x="16205" y="41541"/>
                  <a:pt x="16026" y="40649"/>
                  <a:pt x="15907" y="39744"/>
                </a:cubicBezTo>
                <a:cubicBezTo>
                  <a:pt x="15764" y="38565"/>
                  <a:pt x="15847" y="37374"/>
                  <a:pt x="16014" y="36196"/>
                </a:cubicBezTo>
                <a:cubicBezTo>
                  <a:pt x="16205" y="34791"/>
                  <a:pt x="16502" y="33398"/>
                  <a:pt x="16907" y="32028"/>
                </a:cubicBezTo>
                <a:cubicBezTo>
                  <a:pt x="17074" y="31469"/>
                  <a:pt x="17217" y="30897"/>
                  <a:pt x="17657" y="30457"/>
                </a:cubicBezTo>
                <a:cubicBezTo>
                  <a:pt x="17739" y="30372"/>
                  <a:pt x="17820" y="30288"/>
                  <a:pt x="17901" y="30203"/>
                </a:cubicBezTo>
                <a:lnTo>
                  <a:pt x="17901" y="30203"/>
                </a:lnTo>
                <a:cubicBezTo>
                  <a:pt x="17903" y="30205"/>
                  <a:pt x="17905" y="30206"/>
                  <a:pt x="17907" y="30207"/>
                </a:cubicBezTo>
                <a:cubicBezTo>
                  <a:pt x="17915" y="30196"/>
                  <a:pt x="17922" y="30185"/>
                  <a:pt x="17928" y="30175"/>
                </a:cubicBezTo>
                <a:lnTo>
                  <a:pt x="17928" y="30175"/>
                </a:lnTo>
                <a:cubicBezTo>
                  <a:pt x="17919" y="30185"/>
                  <a:pt x="17910" y="30194"/>
                  <a:pt x="17901" y="30203"/>
                </a:cubicBezTo>
                <a:lnTo>
                  <a:pt x="17901" y="30203"/>
                </a:lnTo>
                <a:cubicBezTo>
                  <a:pt x="17879" y="30191"/>
                  <a:pt x="17859" y="30170"/>
                  <a:pt x="17848" y="30159"/>
                </a:cubicBezTo>
                <a:cubicBezTo>
                  <a:pt x="17883" y="30088"/>
                  <a:pt x="17919" y="30016"/>
                  <a:pt x="17979" y="29921"/>
                </a:cubicBezTo>
                <a:cubicBezTo>
                  <a:pt x="19515" y="27730"/>
                  <a:pt x="20955" y="25504"/>
                  <a:pt x="22301" y="23194"/>
                </a:cubicBezTo>
                <a:cubicBezTo>
                  <a:pt x="23348" y="21360"/>
                  <a:pt x="24349" y="19503"/>
                  <a:pt x="25111" y="17527"/>
                </a:cubicBezTo>
                <a:cubicBezTo>
                  <a:pt x="25349" y="16931"/>
                  <a:pt x="25515" y="16300"/>
                  <a:pt x="25706" y="15693"/>
                </a:cubicBezTo>
                <a:cubicBezTo>
                  <a:pt x="25706" y="15657"/>
                  <a:pt x="25718" y="15645"/>
                  <a:pt x="25730" y="15622"/>
                </a:cubicBezTo>
                <a:lnTo>
                  <a:pt x="25777" y="15622"/>
                </a:lnTo>
                <a:cubicBezTo>
                  <a:pt x="25777" y="15693"/>
                  <a:pt x="25813" y="15765"/>
                  <a:pt x="25813" y="15836"/>
                </a:cubicBezTo>
                <a:cubicBezTo>
                  <a:pt x="25823" y="15964"/>
                  <a:pt x="25828" y="16090"/>
                  <a:pt x="25830" y="16217"/>
                </a:cubicBezTo>
                <a:lnTo>
                  <a:pt x="25830" y="16217"/>
                </a:lnTo>
                <a:cubicBezTo>
                  <a:pt x="25825" y="15805"/>
                  <a:pt x="25818" y="15393"/>
                  <a:pt x="25813" y="14979"/>
                </a:cubicBezTo>
                <a:cubicBezTo>
                  <a:pt x="25813" y="14931"/>
                  <a:pt x="25789" y="14883"/>
                  <a:pt x="25777" y="14812"/>
                </a:cubicBezTo>
                <a:cubicBezTo>
                  <a:pt x="25706" y="14860"/>
                  <a:pt x="25646" y="14883"/>
                  <a:pt x="25599" y="14919"/>
                </a:cubicBezTo>
                <a:cubicBezTo>
                  <a:pt x="24825" y="15455"/>
                  <a:pt x="24039" y="15979"/>
                  <a:pt x="23277" y="16538"/>
                </a:cubicBezTo>
                <a:cubicBezTo>
                  <a:pt x="21943" y="17539"/>
                  <a:pt x="20717" y="18670"/>
                  <a:pt x="19717" y="20003"/>
                </a:cubicBezTo>
                <a:cubicBezTo>
                  <a:pt x="18681" y="21408"/>
                  <a:pt x="17967" y="22944"/>
                  <a:pt x="17788" y="24694"/>
                </a:cubicBezTo>
                <a:cubicBezTo>
                  <a:pt x="17621" y="26313"/>
                  <a:pt x="17491" y="27945"/>
                  <a:pt x="17324" y="29564"/>
                </a:cubicBezTo>
                <a:cubicBezTo>
                  <a:pt x="17264" y="30278"/>
                  <a:pt x="17157" y="30981"/>
                  <a:pt x="16955" y="31671"/>
                </a:cubicBezTo>
                <a:cubicBezTo>
                  <a:pt x="16252" y="33969"/>
                  <a:pt x="15776" y="36303"/>
                  <a:pt x="15776" y="38720"/>
                </a:cubicBezTo>
                <a:cubicBezTo>
                  <a:pt x="15776" y="38791"/>
                  <a:pt x="15764" y="38851"/>
                  <a:pt x="15764" y="38922"/>
                </a:cubicBezTo>
                <a:lnTo>
                  <a:pt x="15716" y="38922"/>
                </a:lnTo>
                <a:lnTo>
                  <a:pt x="15633" y="38339"/>
                </a:lnTo>
                <a:cubicBezTo>
                  <a:pt x="15490" y="37434"/>
                  <a:pt x="15335" y="36529"/>
                  <a:pt x="15228" y="35624"/>
                </a:cubicBezTo>
                <a:cubicBezTo>
                  <a:pt x="15062" y="34338"/>
                  <a:pt x="14931" y="33040"/>
                  <a:pt x="14812" y="31766"/>
                </a:cubicBezTo>
                <a:cubicBezTo>
                  <a:pt x="14716" y="30754"/>
                  <a:pt x="14645" y="29742"/>
                  <a:pt x="14585" y="28730"/>
                </a:cubicBezTo>
                <a:cubicBezTo>
                  <a:pt x="14538" y="28004"/>
                  <a:pt x="14514" y="27266"/>
                  <a:pt x="14502" y="26540"/>
                </a:cubicBezTo>
                <a:cubicBezTo>
                  <a:pt x="14466" y="25182"/>
                  <a:pt x="14443" y="23837"/>
                  <a:pt x="14443" y="22480"/>
                </a:cubicBezTo>
                <a:cubicBezTo>
                  <a:pt x="14454" y="21122"/>
                  <a:pt x="14514" y="19765"/>
                  <a:pt x="14526" y="18420"/>
                </a:cubicBezTo>
                <a:cubicBezTo>
                  <a:pt x="14526" y="17920"/>
                  <a:pt x="14621" y="17443"/>
                  <a:pt x="14871" y="17015"/>
                </a:cubicBezTo>
                <a:cubicBezTo>
                  <a:pt x="15074" y="16657"/>
                  <a:pt x="15252" y="16288"/>
                  <a:pt x="15478" y="15943"/>
                </a:cubicBezTo>
                <a:cubicBezTo>
                  <a:pt x="16121" y="14943"/>
                  <a:pt x="16776" y="13955"/>
                  <a:pt x="17419" y="12955"/>
                </a:cubicBezTo>
                <a:cubicBezTo>
                  <a:pt x="18169" y="11752"/>
                  <a:pt x="18931" y="10538"/>
                  <a:pt x="19681" y="9335"/>
                </a:cubicBezTo>
                <a:cubicBezTo>
                  <a:pt x="20122" y="8609"/>
                  <a:pt x="20431" y="7835"/>
                  <a:pt x="20455" y="6966"/>
                </a:cubicBezTo>
                <a:cubicBezTo>
                  <a:pt x="20467" y="6335"/>
                  <a:pt x="20455" y="5692"/>
                  <a:pt x="20408" y="5049"/>
                </a:cubicBezTo>
                <a:cubicBezTo>
                  <a:pt x="20288" y="3394"/>
                  <a:pt x="19896" y="1775"/>
                  <a:pt x="19467" y="179"/>
                </a:cubicBezTo>
                <a:cubicBezTo>
                  <a:pt x="19455" y="144"/>
                  <a:pt x="19419" y="84"/>
                  <a:pt x="19396" y="1"/>
                </a:cubicBezTo>
                <a:close/>
              </a:path>
            </a:pathLst>
          </a:cu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1"/>
          <p:cNvSpPr txBox="1">
            <a:spLocks noGrp="1"/>
          </p:cNvSpPr>
          <p:nvPr>
            <p:ph type="title"/>
          </p:nvPr>
        </p:nvSpPr>
        <p:spPr>
          <a:xfrm>
            <a:off x="713225" y="694967"/>
            <a:ext cx="7717500" cy="763600"/>
          </a:xfrm>
          <a:prstGeom prst="rect">
            <a:avLst/>
          </a:prstGeom>
        </p:spPr>
        <p:txBody>
          <a:bodyPr spcFirstLastPara="1" wrap="square" lIns="0" tIns="0" rIns="0" bIns="0" anchor="t" anchorCtr="0">
            <a:noAutofit/>
          </a:bodyPr>
          <a:lstStyle>
            <a:lvl1pPr lvl="0"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Tree>
    <p:extLst>
      <p:ext uri="{BB962C8B-B14F-4D97-AF65-F5344CB8AC3E}">
        <p14:creationId xmlns:p14="http://schemas.microsoft.com/office/powerpoint/2010/main" val="1744039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9"/>
        <p:cNvGrpSpPr/>
        <p:nvPr/>
      </p:nvGrpSpPr>
      <p:grpSpPr>
        <a:xfrm>
          <a:off x="0" y="0"/>
          <a:ext cx="0" cy="0"/>
          <a:chOff x="0" y="0"/>
          <a:chExt cx="0" cy="0"/>
        </a:xfrm>
      </p:grpSpPr>
      <p:sp>
        <p:nvSpPr>
          <p:cNvPr id="150" name="Google Shape;150;p10"/>
          <p:cNvSpPr/>
          <p:nvPr/>
        </p:nvSpPr>
        <p:spPr>
          <a:xfrm rot="1546590">
            <a:off x="785803" y="4228508"/>
            <a:ext cx="3371088" cy="3574065"/>
          </a:xfrm>
          <a:custGeom>
            <a:avLst/>
            <a:gdLst/>
            <a:ahLst/>
            <a:cxnLst/>
            <a:rect l="l" t="t" r="r" b="b"/>
            <a:pathLst>
              <a:path w="43497" h="34587" extrusionOk="0">
                <a:moveTo>
                  <a:pt x="30526" y="1"/>
                </a:moveTo>
                <a:cubicBezTo>
                  <a:pt x="23486" y="1"/>
                  <a:pt x="19694" y="5659"/>
                  <a:pt x="19149" y="12068"/>
                </a:cubicBezTo>
                <a:cubicBezTo>
                  <a:pt x="18845" y="15868"/>
                  <a:pt x="19575" y="20002"/>
                  <a:pt x="15836" y="22342"/>
                </a:cubicBezTo>
                <a:cubicBezTo>
                  <a:pt x="13374" y="23862"/>
                  <a:pt x="10456" y="24166"/>
                  <a:pt x="7690" y="24774"/>
                </a:cubicBezTo>
                <a:cubicBezTo>
                  <a:pt x="5593" y="25230"/>
                  <a:pt x="2097" y="25898"/>
                  <a:pt x="790" y="27844"/>
                </a:cubicBezTo>
                <a:cubicBezTo>
                  <a:pt x="152" y="28816"/>
                  <a:pt x="0" y="30154"/>
                  <a:pt x="426" y="31309"/>
                </a:cubicBezTo>
                <a:cubicBezTo>
                  <a:pt x="912" y="32616"/>
                  <a:pt x="2128" y="33589"/>
                  <a:pt x="3465" y="34075"/>
                </a:cubicBezTo>
                <a:cubicBezTo>
                  <a:pt x="4449" y="34437"/>
                  <a:pt x="5425" y="34587"/>
                  <a:pt x="6392" y="34587"/>
                </a:cubicBezTo>
                <a:cubicBezTo>
                  <a:pt x="9488" y="34587"/>
                  <a:pt x="12500" y="33050"/>
                  <a:pt x="15441" y="32008"/>
                </a:cubicBezTo>
                <a:cubicBezTo>
                  <a:pt x="18541" y="30914"/>
                  <a:pt x="22007" y="29759"/>
                  <a:pt x="25320" y="29455"/>
                </a:cubicBezTo>
                <a:cubicBezTo>
                  <a:pt x="25669" y="29425"/>
                  <a:pt x="26018" y="29413"/>
                  <a:pt x="26368" y="29413"/>
                </a:cubicBezTo>
                <a:cubicBezTo>
                  <a:pt x="28384" y="29413"/>
                  <a:pt x="30411" y="29829"/>
                  <a:pt x="32429" y="29829"/>
                </a:cubicBezTo>
                <a:cubicBezTo>
                  <a:pt x="32958" y="29829"/>
                  <a:pt x="33486" y="29800"/>
                  <a:pt x="34013" y="29728"/>
                </a:cubicBezTo>
                <a:cubicBezTo>
                  <a:pt x="36840" y="29364"/>
                  <a:pt x="39697" y="28148"/>
                  <a:pt x="41460" y="25868"/>
                </a:cubicBezTo>
                <a:cubicBezTo>
                  <a:pt x="43192" y="23588"/>
                  <a:pt x="43496" y="20093"/>
                  <a:pt x="41703" y="17844"/>
                </a:cubicBezTo>
                <a:cubicBezTo>
                  <a:pt x="40183" y="15929"/>
                  <a:pt x="37812" y="16081"/>
                  <a:pt x="36080" y="14652"/>
                </a:cubicBezTo>
                <a:cubicBezTo>
                  <a:pt x="34438" y="13254"/>
                  <a:pt x="35229" y="10761"/>
                  <a:pt x="36323" y="9302"/>
                </a:cubicBezTo>
                <a:cubicBezTo>
                  <a:pt x="36931" y="8421"/>
                  <a:pt x="37660" y="7570"/>
                  <a:pt x="37964" y="6597"/>
                </a:cubicBezTo>
                <a:cubicBezTo>
                  <a:pt x="38572" y="4652"/>
                  <a:pt x="36961" y="2463"/>
                  <a:pt x="35411" y="1430"/>
                </a:cubicBezTo>
                <a:cubicBezTo>
                  <a:pt x="34803" y="913"/>
                  <a:pt x="34013" y="549"/>
                  <a:pt x="33162" y="336"/>
                </a:cubicBezTo>
                <a:cubicBezTo>
                  <a:pt x="32341" y="93"/>
                  <a:pt x="31460" y="1"/>
                  <a:pt x="30639" y="1"/>
                </a:cubicBezTo>
                <a:cubicBezTo>
                  <a:pt x="30601" y="1"/>
                  <a:pt x="30564" y="1"/>
                  <a:pt x="30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0"/>
          <p:cNvSpPr/>
          <p:nvPr/>
        </p:nvSpPr>
        <p:spPr>
          <a:xfrm rot="-1829920">
            <a:off x="-5758" y="2482001"/>
            <a:ext cx="2002863" cy="5681372"/>
          </a:xfrm>
          <a:custGeom>
            <a:avLst/>
            <a:gdLst/>
            <a:ahLst/>
            <a:cxnLst/>
            <a:rect l="l" t="t" r="r" b="b"/>
            <a:pathLst>
              <a:path w="31945" h="67962" extrusionOk="0">
                <a:moveTo>
                  <a:pt x="20003" y="2882"/>
                </a:moveTo>
                <a:cubicBezTo>
                  <a:pt x="20038" y="2953"/>
                  <a:pt x="20062" y="3049"/>
                  <a:pt x="20086" y="3120"/>
                </a:cubicBezTo>
                <a:cubicBezTo>
                  <a:pt x="20253" y="4251"/>
                  <a:pt x="20419" y="5394"/>
                  <a:pt x="20419" y="6561"/>
                </a:cubicBezTo>
                <a:cubicBezTo>
                  <a:pt x="20419" y="7609"/>
                  <a:pt x="20122" y="8585"/>
                  <a:pt x="19562" y="9478"/>
                </a:cubicBezTo>
                <a:cubicBezTo>
                  <a:pt x="18610" y="10978"/>
                  <a:pt x="17657" y="12478"/>
                  <a:pt x="16705" y="13967"/>
                </a:cubicBezTo>
                <a:cubicBezTo>
                  <a:pt x="16621" y="14086"/>
                  <a:pt x="16538" y="14205"/>
                  <a:pt x="16467" y="14324"/>
                </a:cubicBezTo>
                <a:cubicBezTo>
                  <a:pt x="16455" y="14312"/>
                  <a:pt x="16431" y="14312"/>
                  <a:pt x="16419" y="14288"/>
                </a:cubicBezTo>
                <a:lnTo>
                  <a:pt x="17169" y="12800"/>
                </a:lnTo>
                <a:cubicBezTo>
                  <a:pt x="18133" y="10823"/>
                  <a:pt x="18931" y="8787"/>
                  <a:pt x="19467" y="6644"/>
                </a:cubicBezTo>
                <a:cubicBezTo>
                  <a:pt x="19765" y="5454"/>
                  <a:pt x="19967" y="4263"/>
                  <a:pt x="19967" y="3049"/>
                </a:cubicBezTo>
                <a:cubicBezTo>
                  <a:pt x="19967" y="3001"/>
                  <a:pt x="19967" y="2941"/>
                  <a:pt x="20003" y="2882"/>
                </a:cubicBezTo>
                <a:close/>
                <a:moveTo>
                  <a:pt x="16967" y="2811"/>
                </a:moveTo>
                <a:cubicBezTo>
                  <a:pt x="16979" y="2822"/>
                  <a:pt x="17002" y="2822"/>
                  <a:pt x="17014" y="2834"/>
                </a:cubicBezTo>
                <a:cubicBezTo>
                  <a:pt x="16895" y="3072"/>
                  <a:pt x="16764" y="3299"/>
                  <a:pt x="16621" y="3501"/>
                </a:cubicBezTo>
                <a:cubicBezTo>
                  <a:pt x="15907" y="4870"/>
                  <a:pt x="15407" y="6347"/>
                  <a:pt x="15050" y="7847"/>
                </a:cubicBezTo>
                <a:cubicBezTo>
                  <a:pt x="14752" y="9085"/>
                  <a:pt x="14538" y="10323"/>
                  <a:pt x="14454" y="11585"/>
                </a:cubicBezTo>
                <a:cubicBezTo>
                  <a:pt x="14383" y="12693"/>
                  <a:pt x="14383" y="13800"/>
                  <a:pt x="14335" y="14907"/>
                </a:cubicBezTo>
                <a:cubicBezTo>
                  <a:pt x="14335" y="14955"/>
                  <a:pt x="14335" y="14991"/>
                  <a:pt x="14288" y="15038"/>
                </a:cubicBezTo>
                <a:cubicBezTo>
                  <a:pt x="14264" y="14931"/>
                  <a:pt x="14216" y="14836"/>
                  <a:pt x="14204" y="14729"/>
                </a:cubicBezTo>
                <a:cubicBezTo>
                  <a:pt x="14085" y="13800"/>
                  <a:pt x="13990" y="12871"/>
                  <a:pt x="13859" y="11943"/>
                </a:cubicBezTo>
                <a:cubicBezTo>
                  <a:pt x="13597" y="10050"/>
                  <a:pt x="13859" y="8252"/>
                  <a:pt x="14633" y="6513"/>
                </a:cubicBezTo>
                <a:cubicBezTo>
                  <a:pt x="15216" y="5227"/>
                  <a:pt x="15978" y="4073"/>
                  <a:pt x="16824" y="2965"/>
                </a:cubicBezTo>
                <a:cubicBezTo>
                  <a:pt x="16871" y="2906"/>
                  <a:pt x="16931" y="2870"/>
                  <a:pt x="16967" y="2811"/>
                </a:cubicBezTo>
                <a:close/>
                <a:moveTo>
                  <a:pt x="25830" y="16217"/>
                </a:moveTo>
                <a:lnTo>
                  <a:pt x="25830" y="16217"/>
                </a:lnTo>
                <a:cubicBezTo>
                  <a:pt x="25830" y="16227"/>
                  <a:pt x="25831" y="16236"/>
                  <a:pt x="25831" y="16246"/>
                </a:cubicBezTo>
                <a:lnTo>
                  <a:pt x="25831" y="16246"/>
                </a:lnTo>
                <a:cubicBezTo>
                  <a:pt x="25831" y="16236"/>
                  <a:pt x="25830" y="16227"/>
                  <a:pt x="25830" y="16217"/>
                </a:cubicBezTo>
                <a:close/>
                <a:moveTo>
                  <a:pt x="18872" y="667"/>
                </a:moveTo>
                <a:lnTo>
                  <a:pt x="18907" y="691"/>
                </a:lnTo>
                <a:cubicBezTo>
                  <a:pt x="18693" y="1048"/>
                  <a:pt x="18479" y="1417"/>
                  <a:pt x="18253" y="1775"/>
                </a:cubicBezTo>
                <a:cubicBezTo>
                  <a:pt x="17586" y="2965"/>
                  <a:pt x="17050" y="4204"/>
                  <a:pt x="16586" y="5489"/>
                </a:cubicBezTo>
                <a:cubicBezTo>
                  <a:pt x="16121" y="6740"/>
                  <a:pt x="15764" y="8014"/>
                  <a:pt x="15466" y="9311"/>
                </a:cubicBezTo>
                <a:cubicBezTo>
                  <a:pt x="15157" y="10692"/>
                  <a:pt x="14907" y="12074"/>
                  <a:pt x="14752" y="13490"/>
                </a:cubicBezTo>
                <a:cubicBezTo>
                  <a:pt x="14669" y="14395"/>
                  <a:pt x="14609" y="15324"/>
                  <a:pt x="14526" y="16229"/>
                </a:cubicBezTo>
                <a:cubicBezTo>
                  <a:pt x="14526" y="16336"/>
                  <a:pt x="14514" y="16419"/>
                  <a:pt x="14454" y="16526"/>
                </a:cubicBezTo>
                <a:cubicBezTo>
                  <a:pt x="14443" y="16348"/>
                  <a:pt x="14407" y="16181"/>
                  <a:pt x="14407" y="16026"/>
                </a:cubicBezTo>
                <a:cubicBezTo>
                  <a:pt x="14407" y="14836"/>
                  <a:pt x="14395" y="13645"/>
                  <a:pt x="14454" y="12455"/>
                </a:cubicBezTo>
                <a:cubicBezTo>
                  <a:pt x="14573" y="10442"/>
                  <a:pt x="14883" y="8478"/>
                  <a:pt x="15478" y="6537"/>
                </a:cubicBezTo>
                <a:cubicBezTo>
                  <a:pt x="15883" y="5251"/>
                  <a:pt x="16407" y="4013"/>
                  <a:pt x="17086" y="2834"/>
                </a:cubicBezTo>
                <a:cubicBezTo>
                  <a:pt x="17550" y="2049"/>
                  <a:pt x="18157" y="1358"/>
                  <a:pt x="18800" y="703"/>
                </a:cubicBezTo>
                <a:cubicBezTo>
                  <a:pt x="18836" y="691"/>
                  <a:pt x="18848" y="679"/>
                  <a:pt x="18872" y="667"/>
                </a:cubicBezTo>
                <a:close/>
                <a:moveTo>
                  <a:pt x="19526" y="751"/>
                </a:moveTo>
                <a:cubicBezTo>
                  <a:pt x="19574" y="882"/>
                  <a:pt x="19610" y="1025"/>
                  <a:pt x="19646" y="1156"/>
                </a:cubicBezTo>
                <a:cubicBezTo>
                  <a:pt x="19967" y="2239"/>
                  <a:pt x="19931" y="3346"/>
                  <a:pt x="19800" y="4454"/>
                </a:cubicBezTo>
                <a:cubicBezTo>
                  <a:pt x="19550" y="6585"/>
                  <a:pt x="18895" y="8597"/>
                  <a:pt x="18086" y="10561"/>
                </a:cubicBezTo>
                <a:cubicBezTo>
                  <a:pt x="17240" y="12609"/>
                  <a:pt x="16228" y="14598"/>
                  <a:pt x="15097" y="16515"/>
                </a:cubicBezTo>
                <a:lnTo>
                  <a:pt x="15002" y="16646"/>
                </a:lnTo>
                <a:cubicBezTo>
                  <a:pt x="14990" y="16646"/>
                  <a:pt x="14978" y="16634"/>
                  <a:pt x="14966" y="16634"/>
                </a:cubicBezTo>
                <a:lnTo>
                  <a:pt x="15097" y="16276"/>
                </a:lnTo>
                <a:cubicBezTo>
                  <a:pt x="16228" y="13490"/>
                  <a:pt x="17252" y="10681"/>
                  <a:pt x="18122" y="7787"/>
                </a:cubicBezTo>
                <a:cubicBezTo>
                  <a:pt x="18622" y="6085"/>
                  <a:pt x="19074" y="4358"/>
                  <a:pt x="19324" y="2584"/>
                </a:cubicBezTo>
                <a:cubicBezTo>
                  <a:pt x="19407" y="2037"/>
                  <a:pt x="19431" y="1477"/>
                  <a:pt x="19467" y="929"/>
                </a:cubicBezTo>
                <a:cubicBezTo>
                  <a:pt x="19467" y="870"/>
                  <a:pt x="19491" y="810"/>
                  <a:pt x="19491" y="751"/>
                </a:cubicBezTo>
                <a:close/>
                <a:moveTo>
                  <a:pt x="19193" y="441"/>
                </a:moveTo>
                <a:cubicBezTo>
                  <a:pt x="19205" y="453"/>
                  <a:pt x="19217" y="453"/>
                  <a:pt x="19229" y="465"/>
                </a:cubicBezTo>
                <a:cubicBezTo>
                  <a:pt x="17562" y="5859"/>
                  <a:pt x="15836" y="11240"/>
                  <a:pt x="14609" y="16765"/>
                </a:cubicBezTo>
                <a:cubicBezTo>
                  <a:pt x="14609" y="16646"/>
                  <a:pt x="14585" y="16526"/>
                  <a:pt x="14609" y="16407"/>
                </a:cubicBezTo>
                <a:cubicBezTo>
                  <a:pt x="14740" y="15026"/>
                  <a:pt x="14835" y="13645"/>
                  <a:pt x="15026" y="12252"/>
                </a:cubicBezTo>
                <a:cubicBezTo>
                  <a:pt x="15216" y="10681"/>
                  <a:pt x="15574" y="9133"/>
                  <a:pt x="16002" y="7597"/>
                </a:cubicBezTo>
                <a:cubicBezTo>
                  <a:pt x="16586" y="5561"/>
                  <a:pt x="17324" y="3596"/>
                  <a:pt x="18372" y="1739"/>
                </a:cubicBezTo>
                <a:cubicBezTo>
                  <a:pt x="18598" y="1346"/>
                  <a:pt x="18836" y="977"/>
                  <a:pt x="19074" y="584"/>
                </a:cubicBezTo>
                <a:cubicBezTo>
                  <a:pt x="19110" y="525"/>
                  <a:pt x="19145" y="489"/>
                  <a:pt x="19193" y="441"/>
                </a:cubicBezTo>
                <a:close/>
                <a:moveTo>
                  <a:pt x="19336" y="405"/>
                </a:moveTo>
                <a:cubicBezTo>
                  <a:pt x="19348" y="429"/>
                  <a:pt x="19384" y="429"/>
                  <a:pt x="19396" y="429"/>
                </a:cubicBezTo>
                <a:cubicBezTo>
                  <a:pt x="19396" y="489"/>
                  <a:pt x="19407" y="560"/>
                  <a:pt x="19407" y="620"/>
                </a:cubicBezTo>
                <a:cubicBezTo>
                  <a:pt x="19396" y="1798"/>
                  <a:pt x="19217" y="2965"/>
                  <a:pt x="18979" y="4132"/>
                </a:cubicBezTo>
                <a:cubicBezTo>
                  <a:pt x="18300" y="7406"/>
                  <a:pt x="17217" y="10550"/>
                  <a:pt x="16050" y="13669"/>
                </a:cubicBezTo>
                <a:cubicBezTo>
                  <a:pt x="15657" y="14717"/>
                  <a:pt x="15240" y="15741"/>
                  <a:pt x="14835" y="16765"/>
                </a:cubicBezTo>
                <a:cubicBezTo>
                  <a:pt x="14812" y="16812"/>
                  <a:pt x="14800" y="16860"/>
                  <a:pt x="14764" y="16896"/>
                </a:cubicBezTo>
                <a:cubicBezTo>
                  <a:pt x="14752" y="16896"/>
                  <a:pt x="14740" y="16884"/>
                  <a:pt x="14728" y="16884"/>
                </a:cubicBezTo>
                <a:cubicBezTo>
                  <a:pt x="14728" y="16836"/>
                  <a:pt x="14704" y="16800"/>
                  <a:pt x="14740" y="16753"/>
                </a:cubicBezTo>
                <a:cubicBezTo>
                  <a:pt x="15085" y="15312"/>
                  <a:pt x="15395" y="13848"/>
                  <a:pt x="15776" y="12419"/>
                </a:cubicBezTo>
                <a:cubicBezTo>
                  <a:pt x="16395" y="10157"/>
                  <a:pt x="17050" y="7894"/>
                  <a:pt x="17717" y="5644"/>
                </a:cubicBezTo>
                <a:cubicBezTo>
                  <a:pt x="18193" y="4037"/>
                  <a:pt x="18717" y="2453"/>
                  <a:pt x="19205" y="846"/>
                </a:cubicBezTo>
                <a:cubicBezTo>
                  <a:pt x="19253" y="691"/>
                  <a:pt x="19288" y="560"/>
                  <a:pt x="19336" y="405"/>
                </a:cubicBezTo>
                <a:close/>
                <a:moveTo>
                  <a:pt x="3394" y="12431"/>
                </a:moveTo>
                <a:cubicBezTo>
                  <a:pt x="3679" y="12586"/>
                  <a:pt x="3953" y="12717"/>
                  <a:pt x="4215" y="12859"/>
                </a:cubicBezTo>
                <a:cubicBezTo>
                  <a:pt x="5596" y="13609"/>
                  <a:pt x="6894" y="14491"/>
                  <a:pt x="7977" y="15634"/>
                </a:cubicBezTo>
                <a:cubicBezTo>
                  <a:pt x="8942" y="16657"/>
                  <a:pt x="9656" y="17848"/>
                  <a:pt x="10097" y="19205"/>
                </a:cubicBezTo>
                <a:lnTo>
                  <a:pt x="10990" y="21837"/>
                </a:lnTo>
                <a:cubicBezTo>
                  <a:pt x="11049" y="21991"/>
                  <a:pt x="11085" y="22146"/>
                  <a:pt x="11133" y="22313"/>
                </a:cubicBezTo>
                <a:cubicBezTo>
                  <a:pt x="11121" y="22313"/>
                  <a:pt x="11109" y="22325"/>
                  <a:pt x="11085" y="22325"/>
                </a:cubicBezTo>
                <a:cubicBezTo>
                  <a:pt x="10906" y="21991"/>
                  <a:pt x="10752" y="21634"/>
                  <a:pt x="10573" y="21289"/>
                </a:cubicBezTo>
                <a:cubicBezTo>
                  <a:pt x="9287" y="18741"/>
                  <a:pt x="7727" y="16396"/>
                  <a:pt x="5668" y="14383"/>
                </a:cubicBezTo>
                <a:cubicBezTo>
                  <a:pt x="5001" y="13729"/>
                  <a:pt x="4310" y="13133"/>
                  <a:pt x="3524" y="12609"/>
                </a:cubicBezTo>
                <a:cubicBezTo>
                  <a:pt x="3477" y="12574"/>
                  <a:pt x="3429" y="12526"/>
                  <a:pt x="3370" y="12478"/>
                </a:cubicBezTo>
                <a:cubicBezTo>
                  <a:pt x="3382" y="12466"/>
                  <a:pt x="3382" y="12455"/>
                  <a:pt x="3394" y="12431"/>
                </a:cubicBezTo>
                <a:close/>
                <a:moveTo>
                  <a:pt x="762" y="13848"/>
                </a:moveTo>
                <a:cubicBezTo>
                  <a:pt x="798" y="13943"/>
                  <a:pt x="834" y="14026"/>
                  <a:pt x="881" y="14098"/>
                </a:cubicBezTo>
                <a:cubicBezTo>
                  <a:pt x="1643" y="15574"/>
                  <a:pt x="2655" y="16872"/>
                  <a:pt x="3786" y="18074"/>
                </a:cubicBezTo>
                <a:cubicBezTo>
                  <a:pt x="5299" y="19694"/>
                  <a:pt x="6989" y="21110"/>
                  <a:pt x="8751" y="22432"/>
                </a:cubicBezTo>
                <a:cubicBezTo>
                  <a:pt x="8811" y="22480"/>
                  <a:pt x="8858" y="22527"/>
                  <a:pt x="8906" y="22599"/>
                </a:cubicBezTo>
                <a:cubicBezTo>
                  <a:pt x="8799" y="22539"/>
                  <a:pt x="8692" y="22492"/>
                  <a:pt x="8585" y="22432"/>
                </a:cubicBezTo>
                <a:cubicBezTo>
                  <a:pt x="7061" y="21479"/>
                  <a:pt x="5525" y="20563"/>
                  <a:pt x="4013" y="19598"/>
                </a:cubicBezTo>
                <a:cubicBezTo>
                  <a:pt x="3370" y="19193"/>
                  <a:pt x="2786" y="18729"/>
                  <a:pt x="2370" y="18086"/>
                </a:cubicBezTo>
                <a:cubicBezTo>
                  <a:pt x="2000" y="17515"/>
                  <a:pt x="1703" y="16896"/>
                  <a:pt x="1465" y="16265"/>
                </a:cubicBezTo>
                <a:cubicBezTo>
                  <a:pt x="1215" y="15562"/>
                  <a:pt x="988" y="14848"/>
                  <a:pt x="750" y="14133"/>
                </a:cubicBezTo>
                <a:cubicBezTo>
                  <a:pt x="715" y="14062"/>
                  <a:pt x="715" y="13955"/>
                  <a:pt x="703" y="13860"/>
                </a:cubicBezTo>
                <a:cubicBezTo>
                  <a:pt x="738" y="13860"/>
                  <a:pt x="750" y="13848"/>
                  <a:pt x="762" y="13848"/>
                </a:cubicBezTo>
                <a:close/>
                <a:moveTo>
                  <a:pt x="774" y="11359"/>
                </a:moveTo>
                <a:lnTo>
                  <a:pt x="774" y="11359"/>
                </a:lnTo>
                <a:cubicBezTo>
                  <a:pt x="846" y="11395"/>
                  <a:pt x="941" y="11407"/>
                  <a:pt x="1012" y="11443"/>
                </a:cubicBezTo>
                <a:cubicBezTo>
                  <a:pt x="2977" y="12085"/>
                  <a:pt x="4537" y="13324"/>
                  <a:pt x="5953" y="14764"/>
                </a:cubicBezTo>
                <a:cubicBezTo>
                  <a:pt x="7346" y="16169"/>
                  <a:pt x="8477" y="17765"/>
                  <a:pt x="9478" y="19444"/>
                </a:cubicBezTo>
                <a:cubicBezTo>
                  <a:pt x="10240" y="20729"/>
                  <a:pt x="10894" y="22051"/>
                  <a:pt x="11490" y="23408"/>
                </a:cubicBezTo>
                <a:cubicBezTo>
                  <a:pt x="11537" y="23492"/>
                  <a:pt x="11561" y="23599"/>
                  <a:pt x="11597" y="23706"/>
                </a:cubicBezTo>
                <a:cubicBezTo>
                  <a:pt x="11585" y="23706"/>
                  <a:pt x="11573" y="23718"/>
                  <a:pt x="11549" y="23718"/>
                </a:cubicBezTo>
                <a:cubicBezTo>
                  <a:pt x="8847" y="18836"/>
                  <a:pt x="5525" y="14491"/>
                  <a:pt x="774" y="11359"/>
                </a:cubicBezTo>
                <a:close/>
                <a:moveTo>
                  <a:pt x="405" y="11264"/>
                </a:moveTo>
                <a:cubicBezTo>
                  <a:pt x="703" y="11454"/>
                  <a:pt x="1012" y="11645"/>
                  <a:pt x="1322" y="11835"/>
                </a:cubicBezTo>
                <a:cubicBezTo>
                  <a:pt x="3632" y="13407"/>
                  <a:pt x="5572" y="15336"/>
                  <a:pt x="7323" y="17479"/>
                </a:cubicBezTo>
                <a:cubicBezTo>
                  <a:pt x="8573" y="19015"/>
                  <a:pt x="9692" y="20646"/>
                  <a:pt x="10704" y="22349"/>
                </a:cubicBezTo>
                <a:cubicBezTo>
                  <a:pt x="10990" y="22837"/>
                  <a:pt x="11264" y="23349"/>
                  <a:pt x="11549" y="23849"/>
                </a:cubicBezTo>
                <a:cubicBezTo>
                  <a:pt x="11585" y="23885"/>
                  <a:pt x="11585" y="23944"/>
                  <a:pt x="11585" y="23980"/>
                </a:cubicBezTo>
                <a:cubicBezTo>
                  <a:pt x="8085" y="19551"/>
                  <a:pt x="4203" y="15455"/>
                  <a:pt x="357" y="11312"/>
                </a:cubicBezTo>
                <a:cubicBezTo>
                  <a:pt x="369" y="11288"/>
                  <a:pt x="393" y="11276"/>
                  <a:pt x="405" y="11264"/>
                </a:cubicBezTo>
                <a:close/>
                <a:moveTo>
                  <a:pt x="226" y="11693"/>
                </a:moveTo>
                <a:cubicBezTo>
                  <a:pt x="250" y="11716"/>
                  <a:pt x="286" y="11740"/>
                  <a:pt x="310" y="11776"/>
                </a:cubicBezTo>
                <a:cubicBezTo>
                  <a:pt x="869" y="12943"/>
                  <a:pt x="1643" y="13955"/>
                  <a:pt x="2429" y="14967"/>
                </a:cubicBezTo>
                <a:cubicBezTo>
                  <a:pt x="4322" y="17360"/>
                  <a:pt x="6453" y="19539"/>
                  <a:pt x="8644" y="21646"/>
                </a:cubicBezTo>
                <a:cubicBezTo>
                  <a:pt x="9454" y="22420"/>
                  <a:pt x="10275" y="23158"/>
                  <a:pt x="11085" y="23908"/>
                </a:cubicBezTo>
                <a:cubicBezTo>
                  <a:pt x="11156" y="23956"/>
                  <a:pt x="11216" y="23968"/>
                  <a:pt x="11264" y="24004"/>
                </a:cubicBezTo>
                <a:cubicBezTo>
                  <a:pt x="11240" y="24016"/>
                  <a:pt x="11228" y="24039"/>
                  <a:pt x="11192" y="24075"/>
                </a:cubicBezTo>
                <a:cubicBezTo>
                  <a:pt x="11121" y="24039"/>
                  <a:pt x="11049" y="24004"/>
                  <a:pt x="10990" y="23956"/>
                </a:cubicBezTo>
                <a:cubicBezTo>
                  <a:pt x="9037" y="22646"/>
                  <a:pt x="7192" y="21229"/>
                  <a:pt x="5465" y="19658"/>
                </a:cubicBezTo>
                <a:cubicBezTo>
                  <a:pt x="4120" y="18408"/>
                  <a:pt x="2882" y="17074"/>
                  <a:pt x="1834" y="15562"/>
                </a:cubicBezTo>
                <a:cubicBezTo>
                  <a:pt x="1346" y="14848"/>
                  <a:pt x="893" y="14121"/>
                  <a:pt x="596" y="13300"/>
                </a:cubicBezTo>
                <a:cubicBezTo>
                  <a:pt x="417" y="12800"/>
                  <a:pt x="334" y="12300"/>
                  <a:pt x="215" y="11788"/>
                </a:cubicBezTo>
                <a:cubicBezTo>
                  <a:pt x="203" y="11764"/>
                  <a:pt x="215" y="11740"/>
                  <a:pt x="226" y="11693"/>
                </a:cubicBezTo>
                <a:close/>
                <a:moveTo>
                  <a:pt x="167" y="11300"/>
                </a:moveTo>
                <a:lnTo>
                  <a:pt x="167" y="11300"/>
                </a:lnTo>
                <a:cubicBezTo>
                  <a:pt x="881" y="11633"/>
                  <a:pt x="11311" y="23444"/>
                  <a:pt x="11514" y="24158"/>
                </a:cubicBezTo>
                <a:cubicBezTo>
                  <a:pt x="11466" y="24135"/>
                  <a:pt x="11418" y="24123"/>
                  <a:pt x="11395" y="24087"/>
                </a:cubicBezTo>
                <a:cubicBezTo>
                  <a:pt x="9620" y="22456"/>
                  <a:pt x="7858" y="20813"/>
                  <a:pt x="6191" y="19086"/>
                </a:cubicBezTo>
                <a:cubicBezTo>
                  <a:pt x="4679" y="17527"/>
                  <a:pt x="3215" y="15919"/>
                  <a:pt x="1905" y="14157"/>
                </a:cubicBezTo>
                <a:cubicBezTo>
                  <a:pt x="1286" y="13312"/>
                  <a:pt x="703" y="12455"/>
                  <a:pt x="262" y="11514"/>
                </a:cubicBezTo>
                <a:cubicBezTo>
                  <a:pt x="226" y="11466"/>
                  <a:pt x="215" y="11407"/>
                  <a:pt x="167" y="11300"/>
                </a:cubicBezTo>
                <a:close/>
                <a:moveTo>
                  <a:pt x="23643" y="24435"/>
                </a:moveTo>
                <a:cubicBezTo>
                  <a:pt x="22404" y="25671"/>
                  <a:pt x="21138" y="26899"/>
                  <a:pt x="19897" y="28134"/>
                </a:cubicBezTo>
                <a:lnTo>
                  <a:pt x="19897" y="28134"/>
                </a:lnTo>
                <a:cubicBezTo>
                  <a:pt x="19904" y="28130"/>
                  <a:pt x="19911" y="28126"/>
                  <a:pt x="19919" y="28123"/>
                </a:cubicBezTo>
                <a:cubicBezTo>
                  <a:pt x="21134" y="26921"/>
                  <a:pt x="22372" y="25706"/>
                  <a:pt x="23598" y="24480"/>
                </a:cubicBezTo>
                <a:cubicBezTo>
                  <a:pt x="23613" y="24465"/>
                  <a:pt x="23628" y="24450"/>
                  <a:pt x="23643" y="24435"/>
                </a:cubicBezTo>
                <a:close/>
                <a:moveTo>
                  <a:pt x="22884" y="17050"/>
                </a:moveTo>
                <a:lnTo>
                  <a:pt x="22884" y="17050"/>
                </a:lnTo>
                <a:cubicBezTo>
                  <a:pt x="19979" y="20289"/>
                  <a:pt x="18526" y="24218"/>
                  <a:pt x="17598" y="28433"/>
                </a:cubicBezTo>
                <a:cubicBezTo>
                  <a:pt x="17562" y="28361"/>
                  <a:pt x="17550" y="28314"/>
                  <a:pt x="17538" y="28266"/>
                </a:cubicBezTo>
                <a:cubicBezTo>
                  <a:pt x="17669" y="26921"/>
                  <a:pt x="17776" y="25551"/>
                  <a:pt x="17967" y="24194"/>
                </a:cubicBezTo>
                <a:cubicBezTo>
                  <a:pt x="18157" y="22884"/>
                  <a:pt x="18705" y="21694"/>
                  <a:pt x="19455" y="20587"/>
                </a:cubicBezTo>
                <a:cubicBezTo>
                  <a:pt x="20360" y="19253"/>
                  <a:pt x="21491" y="18146"/>
                  <a:pt x="22729" y="17122"/>
                </a:cubicBezTo>
                <a:cubicBezTo>
                  <a:pt x="22777" y="17098"/>
                  <a:pt x="22825" y="17062"/>
                  <a:pt x="22884" y="17050"/>
                </a:cubicBezTo>
                <a:close/>
                <a:moveTo>
                  <a:pt x="25158" y="15384"/>
                </a:moveTo>
                <a:cubicBezTo>
                  <a:pt x="25158" y="15395"/>
                  <a:pt x="25170" y="15395"/>
                  <a:pt x="25170" y="15407"/>
                </a:cubicBezTo>
                <a:cubicBezTo>
                  <a:pt x="25146" y="15455"/>
                  <a:pt x="25122" y="15479"/>
                  <a:pt x="25099" y="15503"/>
                </a:cubicBezTo>
                <a:cubicBezTo>
                  <a:pt x="23503" y="17110"/>
                  <a:pt x="22229" y="18943"/>
                  <a:pt x="21110" y="20908"/>
                </a:cubicBezTo>
                <a:cubicBezTo>
                  <a:pt x="19824" y="23170"/>
                  <a:pt x="18812" y="25551"/>
                  <a:pt x="18026" y="28016"/>
                </a:cubicBezTo>
                <a:cubicBezTo>
                  <a:pt x="17848" y="28588"/>
                  <a:pt x="17681" y="29159"/>
                  <a:pt x="17514" y="29731"/>
                </a:cubicBezTo>
                <a:cubicBezTo>
                  <a:pt x="17502" y="29802"/>
                  <a:pt x="17479" y="29873"/>
                  <a:pt x="17407" y="29933"/>
                </a:cubicBezTo>
                <a:cubicBezTo>
                  <a:pt x="17419" y="29861"/>
                  <a:pt x="17419" y="29790"/>
                  <a:pt x="17431" y="29719"/>
                </a:cubicBezTo>
                <a:cubicBezTo>
                  <a:pt x="17955" y="26718"/>
                  <a:pt x="18800" y="23837"/>
                  <a:pt x="20181" y="21122"/>
                </a:cubicBezTo>
                <a:cubicBezTo>
                  <a:pt x="21003" y="19515"/>
                  <a:pt x="22015" y="18050"/>
                  <a:pt x="23301" y="16765"/>
                </a:cubicBezTo>
                <a:cubicBezTo>
                  <a:pt x="23837" y="16241"/>
                  <a:pt x="24444" y="15848"/>
                  <a:pt x="25063" y="15431"/>
                </a:cubicBezTo>
                <a:cubicBezTo>
                  <a:pt x="25099" y="15395"/>
                  <a:pt x="25122" y="15395"/>
                  <a:pt x="25158" y="15384"/>
                </a:cubicBezTo>
                <a:close/>
                <a:moveTo>
                  <a:pt x="25515" y="15217"/>
                </a:moveTo>
                <a:lnTo>
                  <a:pt x="25515" y="15217"/>
                </a:lnTo>
                <a:cubicBezTo>
                  <a:pt x="22741" y="20170"/>
                  <a:pt x="19884" y="25051"/>
                  <a:pt x="17502" y="30171"/>
                </a:cubicBezTo>
                <a:cubicBezTo>
                  <a:pt x="17491" y="30171"/>
                  <a:pt x="17479" y="30159"/>
                  <a:pt x="17467" y="30159"/>
                </a:cubicBezTo>
                <a:cubicBezTo>
                  <a:pt x="17514" y="29933"/>
                  <a:pt x="17598" y="29695"/>
                  <a:pt x="17657" y="29480"/>
                </a:cubicBezTo>
                <a:cubicBezTo>
                  <a:pt x="18169" y="27647"/>
                  <a:pt x="18800" y="25861"/>
                  <a:pt x="19574" y="24123"/>
                </a:cubicBezTo>
                <a:cubicBezTo>
                  <a:pt x="20824" y="21277"/>
                  <a:pt x="22372" y="18622"/>
                  <a:pt x="24444" y="16288"/>
                </a:cubicBezTo>
                <a:cubicBezTo>
                  <a:pt x="24753" y="15943"/>
                  <a:pt x="25075" y="15622"/>
                  <a:pt x="25408" y="15288"/>
                </a:cubicBezTo>
                <a:cubicBezTo>
                  <a:pt x="25444" y="15264"/>
                  <a:pt x="25480" y="15253"/>
                  <a:pt x="25515" y="15217"/>
                </a:cubicBezTo>
                <a:close/>
                <a:moveTo>
                  <a:pt x="25831" y="16246"/>
                </a:moveTo>
                <a:cubicBezTo>
                  <a:pt x="25845" y="17511"/>
                  <a:pt x="25489" y="18711"/>
                  <a:pt x="25027" y="19872"/>
                </a:cubicBezTo>
                <a:cubicBezTo>
                  <a:pt x="24134" y="22122"/>
                  <a:pt x="22825" y="24146"/>
                  <a:pt x="21372" y="26063"/>
                </a:cubicBezTo>
                <a:cubicBezTo>
                  <a:pt x="20324" y="27468"/>
                  <a:pt x="19193" y="28802"/>
                  <a:pt x="17979" y="30088"/>
                </a:cubicBezTo>
                <a:cubicBezTo>
                  <a:pt x="17960" y="30106"/>
                  <a:pt x="17949" y="30139"/>
                  <a:pt x="17928" y="30175"/>
                </a:cubicBezTo>
                <a:lnTo>
                  <a:pt x="17928" y="30175"/>
                </a:lnTo>
                <a:cubicBezTo>
                  <a:pt x="18499" y="29578"/>
                  <a:pt x="19059" y="28982"/>
                  <a:pt x="19646" y="28385"/>
                </a:cubicBezTo>
                <a:cubicBezTo>
                  <a:pt x="19729" y="28301"/>
                  <a:pt x="19813" y="28218"/>
                  <a:pt x="19897" y="28134"/>
                </a:cubicBezTo>
                <a:lnTo>
                  <a:pt x="19897" y="28134"/>
                </a:lnTo>
                <a:cubicBezTo>
                  <a:pt x="19872" y="28150"/>
                  <a:pt x="19852" y="28173"/>
                  <a:pt x="19824" y="28183"/>
                </a:cubicBezTo>
                <a:cubicBezTo>
                  <a:pt x="19824" y="28171"/>
                  <a:pt x="19812" y="28171"/>
                  <a:pt x="19800" y="28147"/>
                </a:cubicBezTo>
                <a:cubicBezTo>
                  <a:pt x="20003" y="27885"/>
                  <a:pt x="20229" y="27611"/>
                  <a:pt x="20443" y="27373"/>
                </a:cubicBezTo>
                <a:cubicBezTo>
                  <a:pt x="21705" y="25825"/>
                  <a:pt x="22860" y="24206"/>
                  <a:pt x="23848" y="22468"/>
                </a:cubicBezTo>
                <a:cubicBezTo>
                  <a:pt x="24622" y="21098"/>
                  <a:pt x="25277" y="19682"/>
                  <a:pt x="25658" y="18146"/>
                </a:cubicBezTo>
                <a:cubicBezTo>
                  <a:pt x="25682" y="18039"/>
                  <a:pt x="25706" y="17955"/>
                  <a:pt x="25765" y="17848"/>
                </a:cubicBezTo>
                <a:cubicBezTo>
                  <a:pt x="25765" y="17896"/>
                  <a:pt x="25801" y="17955"/>
                  <a:pt x="25801" y="18015"/>
                </a:cubicBezTo>
                <a:cubicBezTo>
                  <a:pt x="25742" y="18789"/>
                  <a:pt x="25694" y="19574"/>
                  <a:pt x="25587" y="20348"/>
                </a:cubicBezTo>
                <a:cubicBezTo>
                  <a:pt x="25480" y="21241"/>
                  <a:pt x="25289" y="22111"/>
                  <a:pt x="24860" y="22896"/>
                </a:cubicBezTo>
                <a:cubicBezTo>
                  <a:pt x="24537" y="23473"/>
                  <a:pt x="24103" y="23972"/>
                  <a:pt x="23643" y="24435"/>
                </a:cubicBezTo>
                <a:lnTo>
                  <a:pt x="23643" y="24435"/>
                </a:lnTo>
                <a:cubicBezTo>
                  <a:pt x="23691" y="24387"/>
                  <a:pt x="23740" y="24338"/>
                  <a:pt x="23789" y="24289"/>
                </a:cubicBezTo>
                <a:cubicBezTo>
                  <a:pt x="24527" y="23539"/>
                  <a:pt x="25134" y="22682"/>
                  <a:pt x="25396" y="21610"/>
                </a:cubicBezTo>
                <a:cubicBezTo>
                  <a:pt x="25670" y="20420"/>
                  <a:pt x="25813" y="19217"/>
                  <a:pt x="25837" y="18003"/>
                </a:cubicBezTo>
                <a:cubicBezTo>
                  <a:pt x="25844" y="17415"/>
                  <a:pt x="25839" y="16831"/>
                  <a:pt x="25831" y="16246"/>
                </a:cubicBezTo>
                <a:close/>
                <a:moveTo>
                  <a:pt x="25658" y="15217"/>
                </a:moveTo>
                <a:cubicBezTo>
                  <a:pt x="25682" y="15229"/>
                  <a:pt x="25706" y="15229"/>
                  <a:pt x="25718" y="15253"/>
                </a:cubicBezTo>
                <a:cubicBezTo>
                  <a:pt x="25706" y="15312"/>
                  <a:pt x="25706" y="15384"/>
                  <a:pt x="25694" y="15431"/>
                </a:cubicBezTo>
                <a:cubicBezTo>
                  <a:pt x="25420" y="16562"/>
                  <a:pt x="25003" y="17634"/>
                  <a:pt x="24527" y="18682"/>
                </a:cubicBezTo>
                <a:cubicBezTo>
                  <a:pt x="23396" y="21218"/>
                  <a:pt x="22015" y="23611"/>
                  <a:pt x="20527" y="25932"/>
                </a:cubicBezTo>
                <a:cubicBezTo>
                  <a:pt x="19634" y="27349"/>
                  <a:pt x="18681" y="28718"/>
                  <a:pt x="17764" y="30112"/>
                </a:cubicBezTo>
                <a:lnTo>
                  <a:pt x="17621" y="30290"/>
                </a:lnTo>
                <a:cubicBezTo>
                  <a:pt x="17610" y="30290"/>
                  <a:pt x="17598" y="30278"/>
                  <a:pt x="17586" y="30278"/>
                </a:cubicBezTo>
                <a:cubicBezTo>
                  <a:pt x="17610" y="30219"/>
                  <a:pt x="17621" y="30147"/>
                  <a:pt x="17657" y="30088"/>
                </a:cubicBezTo>
                <a:cubicBezTo>
                  <a:pt x="18133" y="29076"/>
                  <a:pt x="18598" y="28052"/>
                  <a:pt x="19110" y="27064"/>
                </a:cubicBezTo>
                <a:cubicBezTo>
                  <a:pt x="20491" y="24444"/>
                  <a:pt x="21932" y="21837"/>
                  <a:pt x="23360" y="19241"/>
                </a:cubicBezTo>
                <a:cubicBezTo>
                  <a:pt x="24075" y="17943"/>
                  <a:pt x="24813" y="16657"/>
                  <a:pt x="25563" y="15384"/>
                </a:cubicBezTo>
                <a:cubicBezTo>
                  <a:pt x="25587" y="15324"/>
                  <a:pt x="25634" y="15276"/>
                  <a:pt x="25658" y="15217"/>
                </a:cubicBezTo>
                <a:close/>
                <a:moveTo>
                  <a:pt x="4489" y="30100"/>
                </a:moveTo>
                <a:cubicBezTo>
                  <a:pt x="4751" y="30231"/>
                  <a:pt x="5013" y="30350"/>
                  <a:pt x="5287" y="30469"/>
                </a:cubicBezTo>
                <a:cubicBezTo>
                  <a:pt x="6596" y="31124"/>
                  <a:pt x="7835" y="31897"/>
                  <a:pt x="8906" y="32898"/>
                </a:cubicBezTo>
                <a:cubicBezTo>
                  <a:pt x="10001" y="33921"/>
                  <a:pt x="10835" y="35148"/>
                  <a:pt x="11347" y="36565"/>
                </a:cubicBezTo>
                <a:cubicBezTo>
                  <a:pt x="11668" y="37470"/>
                  <a:pt x="12014" y="38363"/>
                  <a:pt x="12335" y="39267"/>
                </a:cubicBezTo>
                <a:cubicBezTo>
                  <a:pt x="12383" y="39422"/>
                  <a:pt x="12442" y="39553"/>
                  <a:pt x="12490" y="39696"/>
                </a:cubicBezTo>
                <a:cubicBezTo>
                  <a:pt x="12478" y="39696"/>
                  <a:pt x="12454" y="39720"/>
                  <a:pt x="12442" y="39720"/>
                </a:cubicBezTo>
                <a:cubicBezTo>
                  <a:pt x="12371" y="39613"/>
                  <a:pt x="12311" y="39506"/>
                  <a:pt x="12252" y="39386"/>
                </a:cubicBezTo>
                <a:cubicBezTo>
                  <a:pt x="11180" y="37279"/>
                  <a:pt x="9882" y="35279"/>
                  <a:pt x="8311" y="33493"/>
                </a:cubicBezTo>
                <a:cubicBezTo>
                  <a:pt x="7227" y="32255"/>
                  <a:pt x="6013" y="31147"/>
                  <a:pt x="4620" y="30266"/>
                </a:cubicBezTo>
                <a:cubicBezTo>
                  <a:pt x="4560" y="30231"/>
                  <a:pt x="4513" y="30195"/>
                  <a:pt x="4453" y="30147"/>
                </a:cubicBezTo>
                <a:cubicBezTo>
                  <a:pt x="4465" y="30135"/>
                  <a:pt x="4465" y="30112"/>
                  <a:pt x="4489" y="30100"/>
                </a:cubicBezTo>
                <a:close/>
                <a:moveTo>
                  <a:pt x="1881" y="31600"/>
                </a:moveTo>
                <a:cubicBezTo>
                  <a:pt x="2084" y="31957"/>
                  <a:pt x="2286" y="32314"/>
                  <a:pt x="2524" y="32636"/>
                </a:cubicBezTo>
                <a:cubicBezTo>
                  <a:pt x="3227" y="33767"/>
                  <a:pt x="4108" y="34755"/>
                  <a:pt x="5048" y="35707"/>
                </a:cubicBezTo>
                <a:cubicBezTo>
                  <a:pt x="6572" y="37243"/>
                  <a:pt x="8239" y="38589"/>
                  <a:pt x="9990" y="39815"/>
                </a:cubicBezTo>
                <a:cubicBezTo>
                  <a:pt x="10061" y="39875"/>
                  <a:pt x="10121" y="39934"/>
                  <a:pt x="10180" y="40029"/>
                </a:cubicBezTo>
                <a:cubicBezTo>
                  <a:pt x="10156" y="40029"/>
                  <a:pt x="10121" y="40029"/>
                  <a:pt x="10109" y="40017"/>
                </a:cubicBezTo>
                <a:cubicBezTo>
                  <a:pt x="8549" y="39125"/>
                  <a:pt x="6989" y="38243"/>
                  <a:pt x="5441" y="37315"/>
                </a:cubicBezTo>
                <a:cubicBezTo>
                  <a:pt x="4739" y="36922"/>
                  <a:pt x="4084" y="36446"/>
                  <a:pt x="3608" y="35755"/>
                </a:cubicBezTo>
                <a:cubicBezTo>
                  <a:pt x="3143" y="35088"/>
                  <a:pt x="2786" y="34374"/>
                  <a:pt x="2501" y="33612"/>
                </a:cubicBezTo>
                <a:cubicBezTo>
                  <a:pt x="2262" y="33017"/>
                  <a:pt x="2072" y="32409"/>
                  <a:pt x="1870" y="31802"/>
                </a:cubicBezTo>
                <a:cubicBezTo>
                  <a:pt x="1846" y="31743"/>
                  <a:pt x="1846" y="31659"/>
                  <a:pt x="1834" y="31600"/>
                </a:cubicBezTo>
                <a:close/>
                <a:moveTo>
                  <a:pt x="1786" y="29076"/>
                </a:moveTo>
                <a:cubicBezTo>
                  <a:pt x="1917" y="29123"/>
                  <a:pt x="2036" y="29147"/>
                  <a:pt x="2179" y="29195"/>
                </a:cubicBezTo>
                <a:cubicBezTo>
                  <a:pt x="3989" y="29754"/>
                  <a:pt x="5477" y="30850"/>
                  <a:pt x="6846" y="32112"/>
                </a:cubicBezTo>
                <a:cubicBezTo>
                  <a:pt x="8311" y="33469"/>
                  <a:pt x="9525" y="35017"/>
                  <a:pt x="10597" y="36660"/>
                </a:cubicBezTo>
                <a:cubicBezTo>
                  <a:pt x="11454" y="37958"/>
                  <a:pt x="12180" y="39315"/>
                  <a:pt x="12835" y="40708"/>
                </a:cubicBezTo>
                <a:cubicBezTo>
                  <a:pt x="12907" y="40863"/>
                  <a:pt x="12978" y="41030"/>
                  <a:pt x="13049" y="41184"/>
                </a:cubicBezTo>
                <a:cubicBezTo>
                  <a:pt x="13038" y="41208"/>
                  <a:pt x="13026" y="41208"/>
                  <a:pt x="13014" y="41220"/>
                </a:cubicBezTo>
                <a:cubicBezTo>
                  <a:pt x="12883" y="41006"/>
                  <a:pt x="12752" y="40815"/>
                  <a:pt x="12597" y="40613"/>
                </a:cubicBezTo>
                <a:cubicBezTo>
                  <a:pt x="10883" y="37731"/>
                  <a:pt x="8870" y="35100"/>
                  <a:pt x="6477" y="32767"/>
                </a:cubicBezTo>
                <a:cubicBezTo>
                  <a:pt x="5096" y="31409"/>
                  <a:pt x="3608" y="30207"/>
                  <a:pt x="1917" y="29219"/>
                </a:cubicBezTo>
                <a:cubicBezTo>
                  <a:pt x="1858" y="29195"/>
                  <a:pt x="1822" y="29147"/>
                  <a:pt x="1786" y="29076"/>
                </a:cubicBezTo>
                <a:close/>
                <a:moveTo>
                  <a:pt x="1429" y="29040"/>
                </a:moveTo>
                <a:lnTo>
                  <a:pt x="1429" y="29040"/>
                </a:lnTo>
                <a:cubicBezTo>
                  <a:pt x="1489" y="29076"/>
                  <a:pt x="1536" y="29076"/>
                  <a:pt x="1584" y="29099"/>
                </a:cubicBezTo>
                <a:cubicBezTo>
                  <a:pt x="3013" y="29921"/>
                  <a:pt x="4334" y="30909"/>
                  <a:pt x="5572" y="32005"/>
                </a:cubicBezTo>
                <a:cubicBezTo>
                  <a:pt x="8085" y="34255"/>
                  <a:pt x="10180" y="36862"/>
                  <a:pt x="11990" y="39696"/>
                </a:cubicBezTo>
                <a:cubicBezTo>
                  <a:pt x="12311" y="40208"/>
                  <a:pt x="12609" y="40708"/>
                  <a:pt x="12919" y="41232"/>
                </a:cubicBezTo>
                <a:lnTo>
                  <a:pt x="13014" y="41411"/>
                </a:lnTo>
                <a:cubicBezTo>
                  <a:pt x="9370" y="37077"/>
                  <a:pt x="5358" y="33112"/>
                  <a:pt x="1429" y="29040"/>
                </a:cubicBezTo>
                <a:close/>
                <a:moveTo>
                  <a:pt x="1286" y="29385"/>
                </a:moveTo>
                <a:cubicBezTo>
                  <a:pt x="1369" y="29564"/>
                  <a:pt x="1465" y="29719"/>
                  <a:pt x="1536" y="29873"/>
                </a:cubicBezTo>
                <a:cubicBezTo>
                  <a:pt x="2310" y="31159"/>
                  <a:pt x="3227" y="32302"/>
                  <a:pt x="4215" y="33421"/>
                </a:cubicBezTo>
                <a:cubicBezTo>
                  <a:pt x="6680" y="36207"/>
                  <a:pt x="9406" y="38708"/>
                  <a:pt x="12216" y="41125"/>
                </a:cubicBezTo>
                <a:cubicBezTo>
                  <a:pt x="12359" y="41232"/>
                  <a:pt x="12478" y="41351"/>
                  <a:pt x="12609" y="41458"/>
                </a:cubicBezTo>
                <a:cubicBezTo>
                  <a:pt x="12597" y="41470"/>
                  <a:pt x="12597" y="41482"/>
                  <a:pt x="12573" y="41506"/>
                </a:cubicBezTo>
                <a:cubicBezTo>
                  <a:pt x="12538" y="41470"/>
                  <a:pt x="12478" y="41458"/>
                  <a:pt x="12430" y="41422"/>
                </a:cubicBezTo>
                <a:cubicBezTo>
                  <a:pt x="10668" y="40327"/>
                  <a:pt x="8989" y="39136"/>
                  <a:pt x="7394" y="37815"/>
                </a:cubicBezTo>
                <a:cubicBezTo>
                  <a:pt x="5894" y="36565"/>
                  <a:pt x="4477" y="35219"/>
                  <a:pt x="3286" y="33660"/>
                </a:cubicBezTo>
                <a:cubicBezTo>
                  <a:pt x="2620" y="32767"/>
                  <a:pt x="2000" y="31826"/>
                  <a:pt x="1608" y="30766"/>
                </a:cubicBezTo>
                <a:cubicBezTo>
                  <a:pt x="1465" y="30350"/>
                  <a:pt x="1369" y="29909"/>
                  <a:pt x="1250" y="29480"/>
                </a:cubicBezTo>
                <a:cubicBezTo>
                  <a:pt x="1250" y="29457"/>
                  <a:pt x="1274" y="29445"/>
                  <a:pt x="1286" y="29385"/>
                </a:cubicBezTo>
                <a:close/>
                <a:moveTo>
                  <a:pt x="1298" y="29064"/>
                </a:moveTo>
                <a:cubicBezTo>
                  <a:pt x="5299" y="33136"/>
                  <a:pt x="9347" y="37160"/>
                  <a:pt x="13002" y="41565"/>
                </a:cubicBezTo>
                <a:lnTo>
                  <a:pt x="12954" y="41601"/>
                </a:lnTo>
                <a:cubicBezTo>
                  <a:pt x="12907" y="41577"/>
                  <a:pt x="12847" y="41541"/>
                  <a:pt x="12799" y="41506"/>
                </a:cubicBezTo>
                <a:cubicBezTo>
                  <a:pt x="10597" y="39613"/>
                  <a:pt x="8430" y="37672"/>
                  <a:pt x="6394" y="35612"/>
                </a:cubicBezTo>
                <a:cubicBezTo>
                  <a:pt x="5060" y="34255"/>
                  <a:pt x="3775" y="32874"/>
                  <a:pt x="2655" y="31338"/>
                </a:cubicBezTo>
                <a:cubicBezTo>
                  <a:pt x="2155" y="30671"/>
                  <a:pt x="1739" y="29933"/>
                  <a:pt x="1298" y="29242"/>
                </a:cubicBezTo>
                <a:cubicBezTo>
                  <a:pt x="1274" y="29207"/>
                  <a:pt x="1250" y="29147"/>
                  <a:pt x="1238" y="29099"/>
                </a:cubicBezTo>
                <a:cubicBezTo>
                  <a:pt x="1250" y="29088"/>
                  <a:pt x="1286" y="29076"/>
                  <a:pt x="1298" y="29064"/>
                </a:cubicBezTo>
                <a:close/>
                <a:moveTo>
                  <a:pt x="25980" y="32683"/>
                </a:moveTo>
                <a:cubicBezTo>
                  <a:pt x="26051" y="33064"/>
                  <a:pt x="26123" y="33445"/>
                  <a:pt x="26194" y="33826"/>
                </a:cubicBezTo>
                <a:cubicBezTo>
                  <a:pt x="26373" y="34755"/>
                  <a:pt x="26492" y="35707"/>
                  <a:pt x="26480" y="36660"/>
                </a:cubicBezTo>
                <a:cubicBezTo>
                  <a:pt x="26480" y="37458"/>
                  <a:pt x="26289" y="38172"/>
                  <a:pt x="25944" y="38863"/>
                </a:cubicBezTo>
                <a:cubicBezTo>
                  <a:pt x="25265" y="40256"/>
                  <a:pt x="24444" y="41565"/>
                  <a:pt x="23634" y="42887"/>
                </a:cubicBezTo>
                <a:cubicBezTo>
                  <a:pt x="23396" y="43268"/>
                  <a:pt x="23182" y="43649"/>
                  <a:pt x="22944" y="44030"/>
                </a:cubicBezTo>
                <a:cubicBezTo>
                  <a:pt x="22908" y="44101"/>
                  <a:pt x="22860" y="44161"/>
                  <a:pt x="22825" y="44220"/>
                </a:cubicBezTo>
                <a:cubicBezTo>
                  <a:pt x="22801" y="44208"/>
                  <a:pt x="22789" y="44208"/>
                  <a:pt x="22777" y="44197"/>
                </a:cubicBezTo>
                <a:cubicBezTo>
                  <a:pt x="22825" y="44089"/>
                  <a:pt x="22860" y="43982"/>
                  <a:pt x="22896" y="43875"/>
                </a:cubicBezTo>
                <a:cubicBezTo>
                  <a:pt x="23932" y="41708"/>
                  <a:pt x="24801" y="39470"/>
                  <a:pt x="25384" y="37136"/>
                </a:cubicBezTo>
                <a:cubicBezTo>
                  <a:pt x="25646" y="35981"/>
                  <a:pt x="25861" y="34814"/>
                  <a:pt x="25896" y="33624"/>
                </a:cubicBezTo>
                <a:cubicBezTo>
                  <a:pt x="25920" y="33421"/>
                  <a:pt x="25896" y="33195"/>
                  <a:pt x="25896" y="32969"/>
                </a:cubicBezTo>
                <a:cubicBezTo>
                  <a:pt x="25896" y="32886"/>
                  <a:pt x="25920" y="32778"/>
                  <a:pt x="25920" y="32683"/>
                </a:cubicBezTo>
                <a:close/>
                <a:moveTo>
                  <a:pt x="22908" y="32731"/>
                </a:moveTo>
                <a:cubicBezTo>
                  <a:pt x="22920" y="32755"/>
                  <a:pt x="22944" y="32755"/>
                  <a:pt x="22955" y="32767"/>
                </a:cubicBezTo>
                <a:cubicBezTo>
                  <a:pt x="22908" y="32874"/>
                  <a:pt x="22848" y="32969"/>
                  <a:pt x="22801" y="33076"/>
                </a:cubicBezTo>
                <a:cubicBezTo>
                  <a:pt x="22086" y="34445"/>
                  <a:pt x="21610" y="35886"/>
                  <a:pt x="21289" y="37398"/>
                </a:cubicBezTo>
                <a:cubicBezTo>
                  <a:pt x="20991" y="38732"/>
                  <a:pt x="20800" y="40101"/>
                  <a:pt x="20741" y="41470"/>
                </a:cubicBezTo>
                <a:cubicBezTo>
                  <a:pt x="20693" y="42423"/>
                  <a:pt x="20693" y="43375"/>
                  <a:pt x="20681" y="44328"/>
                </a:cubicBezTo>
                <a:lnTo>
                  <a:pt x="20681" y="44982"/>
                </a:lnTo>
                <a:cubicBezTo>
                  <a:pt x="20646" y="44923"/>
                  <a:pt x="20622" y="44899"/>
                  <a:pt x="20622" y="44863"/>
                </a:cubicBezTo>
                <a:cubicBezTo>
                  <a:pt x="20408" y="43530"/>
                  <a:pt x="20146" y="42196"/>
                  <a:pt x="20003" y="40863"/>
                </a:cubicBezTo>
                <a:cubicBezTo>
                  <a:pt x="19812" y="38946"/>
                  <a:pt x="20348" y="37160"/>
                  <a:pt x="21193" y="35457"/>
                </a:cubicBezTo>
                <a:cubicBezTo>
                  <a:pt x="21646" y="34564"/>
                  <a:pt x="22193" y="33719"/>
                  <a:pt x="22777" y="32898"/>
                </a:cubicBezTo>
                <a:cubicBezTo>
                  <a:pt x="22825" y="32838"/>
                  <a:pt x="22860" y="32790"/>
                  <a:pt x="22908" y="32731"/>
                </a:cubicBezTo>
                <a:close/>
                <a:moveTo>
                  <a:pt x="24765" y="30540"/>
                </a:moveTo>
                <a:cubicBezTo>
                  <a:pt x="24753" y="30588"/>
                  <a:pt x="24741" y="30635"/>
                  <a:pt x="24730" y="30659"/>
                </a:cubicBezTo>
                <a:cubicBezTo>
                  <a:pt x="23872" y="32076"/>
                  <a:pt x="23253" y="33576"/>
                  <a:pt x="22729" y="35148"/>
                </a:cubicBezTo>
                <a:cubicBezTo>
                  <a:pt x="22098" y="36993"/>
                  <a:pt x="21670" y="38886"/>
                  <a:pt x="21396" y="40815"/>
                </a:cubicBezTo>
                <a:cubicBezTo>
                  <a:pt x="21170" y="42256"/>
                  <a:pt x="21039" y="43720"/>
                  <a:pt x="20979" y="45173"/>
                </a:cubicBezTo>
                <a:cubicBezTo>
                  <a:pt x="20955" y="45590"/>
                  <a:pt x="20955" y="46030"/>
                  <a:pt x="20943" y="46447"/>
                </a:cubicBezTo>
                <a:cubicBezTo>
                  <a:pt x="20943" y="46471"/>
                  <a:pt x="20931" y="46506"/>
                  <a:pt x="20931" y="46530"/>
                </a:cubicBezTo>
                <a:lnTo>
                  <a:pt x="20884" y="46530"/>
                </a:lnTo>
                <a:cubicBezTo>
                  <a:pt x="20872" y="46411"/>
                  <a:pt x="20836" y="46292"/>
                  <a:pt x="20836" y="46185"/>
                </a:cubicBezTo>
                <a:cubicBezTo>
                  <a:pt x="20812" y="44875"/>
                  <a:pt x="20717" y="43554"/>
                  <a:pt x="20765" y="42244"/>
                </a:cubicBezTo>
                <a:cubicBezTo>
                  <a:pt x="20836" y="39648"/>
                  <a:pt x="21241" y="37124"/>
                  <a:pt x="22158" y="34683"/>
                </a:cubicBezTo>
                <a:cubicBezTo>
                  <a:pt x="22551" y="33683"/>
                  <a:pt x="22991" y="32719"/>
                  <a:pt x="23634" y="31838"/>
                </a:cubicBezTo>
                <a:cubicBezTo>
                  <a:pt x="23944" y="31397"/>
                  <a:pt x="24337" y="31004"/>
                  <a:pt x="24682" y="30588"/>
                </a:cubicBezTo>
                <a:cubicBezTo>
                  <a:pt x="24694" y="30564"/>
                  <a:pt x="24730" y="30540"/>
                  <a:pt x="24765" y="30540"/>
                </a:cubicBezTo>
                <a:close/>
                <a:moveTo>
                  <a:pt x="25408" y="30552"/>
                </a:moveTo>
                <a:cubicBezTo>
                  <a:pt x="25456" y="30707"/>
                  <a:pt x="25503" y="30850"/>
                  <a:pt x="25539" y="30993"/>
                </a:cubicBezTo>
                <a:cubicBezTo>
                  <a:pt x="25884" y="32016"/>
                  <a:pt x="25896" y="33064"/>
                  <a:pt x="25813" y="34124"/>
                </a:cubicBezTo>
                <a:cubicBezTo>
                  <a:pt x="25599" y="36839"/>
                  <a:pt x="24753" y="39398"/>
                  <a:pt x="23706" y="41899"/>
                </a:cubicBezTo>
                <a:cubicBezTo>
                  <a:pt x="23075" y="43482"/>
                  <a:pt x="22324" y="44994"/>
                  <a:pt x="21503" y="46483"/>
                </a:cubicBezTo>
                <a:cubicBezTo>
                  <a:pt x="21491" y="46530"/>
                  <a:pt x="21467" y="46578"/>
                  <a:pt x="21431" y="46625"/>
                </a:cubicBezTo>
                <a:cubicBezTo>
                  <a:pt x="21420" y="46625"/>
                  <a:pt x="21408" y="46602"/>
                  <a:pt x="21396" y="46602"/>
                </a:cubicBezTo>
                <a:cubicBezTo>
                  <a:pt x="21408" y="46542"/>
                  <a:pt x="21420" y="46471"/>
                  <a:pt x="21431" y="46375"/>
                </a:cubicBezTo>
                <a:cubicBezTo>
                  <a:pt x="22074" y="44506"/>
                  <a:pt x="22729" y="42625"/>
                  <a:pt x="23336" y="40744"/>
                </a:cubicBezTo>
                <a:cubicBezTo>
                  <a:pt x="23932" y="38898"/>
                  <a:pt x="24432" y="37005"/>
                  <a:pt x="24813" y="35100"/>
                </a:cubicBezTo>
                <a:cubicBezTo>
                  <a:pt x="25075" y="33826"/>
                  <a:pt x="25289" y="32528"/>
                  <a:pt x="25337" y="31207"/>
                </a:cubicBezTo>
                <a:cubicBezTo>
                  <a:pt x="25349" y="31004"/>
                  <a:pt x="25349" y="30814"/>
                  <a:pt x="25361" y="30623"/>
                </a:cubicBezTo>
                <a:cubicBezTo>
                  <a:pt x="25361" y="30612"/>
                  <a:pt x="25372" y="30588"/>
                  <a:pt x="25408" y="30552"/>
                </a:cubicBezTo>
                <a:close/>
                <a:moveTo>
                  <a:pt x="25075" y="30290"/>
                </a:moveTo>
                <a:cubicBezTo>
                  <a:pt x="25063" y="30338"/>
                  <a:pt x="25075" y="30385"/>
                  <a:pt x="25063" y="30433"/>
                </a:cubicBezTo>
                <a:cubicBezTo>
                  <a:pt x="24515" y="32469"/>
                  <a:pt x="23944" y="34505"/>
                  <a:pt x="23408" y="36541"/>
                </a:cubicBezTo>
                <a:cubicBezTo>
                  <a:pt x="22991" y="38089"/>
                  <a:pt x="22598" y="39660"/>
                  <a:pt x="22241" y="41220"/>
                </a:cubicBezTo>
                <a:cubicBezTo>
                  <a:pt x="21848" y="42935"/>
                  <a:pt x="21503" y="44625"/>
                  <a:pt x="21158" y="46340"/>
                </a:cubicBezTo>
                <a:cubicBezTo>
                  <a:pt x="21122" y="46483"/>
                  <a:pt x="21110" y="46637"/>
                  <a:pt x="21074" y="46780"/>
                </a:cubicBezTo>
                <a:lnTo>
                  <a:pt x="21039" y="46780"/>
                </a:lnTo>
                <a:cubicBezTo>
                  <a:pt x="21039" y="46423"/>
                  <a:pt x="21015" y="46066"/>
                  <a:pt x="21039" y="45709"/>
                </a:cubicBezTo>
                <a:cubicBezTo>
                  <a:pt x="21098" y="44720"/>
                  <a:pt x="21158" y="43708"/>
                  <a:pt x="21241" y="42708"/>
                </a:cubicBezTo>
                <a:cubicBezTo>
                  <a:pt x="21360" y="41327"/>
                  <a:pt x="21586" y="39958"/>
                  <a:pt x="21884" y="38589"/>
                </a:cubicBezTo>
                <a:cubicBezTo>
                  <a:pt x="22301" y="36648"/>
                  <a:pt x="22836" y="34755"/>
                  <a:pt x="23658" y="32957"/>
                </a:cubicBezTo>
                <a:cubicBezTo>
                  <a:pt x="24039" y="32076"/>
                  <a:pt x="24515" y="31231"/>
                  <a:pt x="24968" y="30385"/>
                </a:cubicBezTo>
                <a:cubicBezTo>
                  <a:pt x="24991" y="30350"/>
                  <a:pt x="25027" y="30326"/>
                  <a:pt x="25075" y="30290"/>
                </a:cubicBezTo>
                <a:close/>
                <a:moveTo>
                  <a:pt x="25265" y="30254"/>
                </a:moveTo>
                <a:cubicBezTo>
                  <a:pt x="25277" y="30326"/>
                  <a:pt x="25289" y="30385"/>
                  <a:pt x="25289" y="30457"/>
                </a:cubicBezTo>
                <a:cubicBezTo>
                  <a:pt x="25325" y="31647"/>
                  <a:pt x="25182" y="32826"/>
                  <a:pt x="24980" y="33993"/>
                </a:cubicBezTo>
                <a:cubicBezTo>
                  <a:pt x="24551" y="36517"/>
                  <a:pt x="23896" y="38970"/>
                  <a:pt x="23098" y="41387"/>
                </a:cubicBezTo>
                <a:cubicBezTo>
                  <a:pt x="22527" y="43149"/>
                  <a:pt x="21896" y="44923"/>
                  <a:pt x="21289" y="46697"/>
                </a:cubicBezTo>
                <a:cubicBezTo>
                  <a:pt x="21253" y="46768"/>
                  <a:pt x="21229" y="46828"/>
                  <a:pt x="21193" y="46887"/>
                </a:cubicBezTo>
                <a:cubicBezTo>
                  <a:pt x="21170" y="46887"/>
                  <a:pt x="21158" y="46875"/>
                  <a:pt x="21122" y="46875"/>
                </a:cubicBezTo>
                <a:cubicBezTo>
                  <a:pt x="22134" y="41232"/>
                  <a:pt x="23694" y="35743"/>
                  <a:pt x="25182" y="30254"/>
                </a:cubicBezTo>
                <a:close/>
                <a:moveTo>
                  <a:pt x="6465" y="46173"/>
                </a:moveTo>
                <a:cubicBezTo>
                  <a:pt x="6751" y="46221"/>
                  <a:pt x="7025" y="46268"/>
                  <a:pt x="7334" y="46304"/>
                </a:cubicBezTo>
                <a:cubicBezTo>
                  <a:pt x="8406" y="46483"/>
                  <a:pt x="9466" y="46756"/>
                  <a:pt x="10490" y="47137"/>
                </a:cubicBezTo>
                <a:cubicBezTo>
                  <a:pt x="12323" y="47840"/>
                  <a:pt x="13823" y="48935"/>
                  <a:pt x="14990" y="50531"/>
                </a:cubicBezTo>
                <a:cubicBezTo>
                  <a:pt x="15586" y="51364"/>
                  <a:pt x="16228" y="52186"/>
                  <a:pt x="16836" y="53007"/>
                </a:cubicBezTo>
                <a:cubicBezTo>
                  <a:pt x="16848" y="53031"/>
                  <a:pt x="16859" y="53055"/>
                  <a:pt x="16848" y="53114"/>
                </a:cubicBezTo>
                <a:cubicBezTo>
                  <a:pt x="16764" y="53019"/>
                  <a:pt x="16669" y="52948"/>
                  <a:pt x="16586" y="52852"/>
                </a:cubicBezTo>
                <a:cubicBezTo>
                  <a:pt x="14776" y="50983"/>
                  <a:pt x="12799" y="49328"/>
                  <a:pt x="10549" y="48018"/>
                </a:cubicBezTo>
                <a:cubicBezTo>
                  <a:pt x="9323" y="47292"/>
                  <a:pt x="8025" y="46697"/>
                  <a:pt x="6644" y="46304"/>
                </a:cubicBezTo>
                <a:cubicBezTo>
                  <a:pt x="6561" y="46292"/>
                  <a:pt x="6501" y="46268"/>
                  <a:pt x="6453" y="46233"/>
                </a:cubicBezTo>
                <a:cubicBezTo>
                  <a:pt x="6453" y="46209"/>
                  <a:pt x="6465" y="46185"/>
                  <a:pt x="6465" y="46173"/>
                </a:cubicBezTo>
                <a:close/>
                <a:moveTo>
                  <a:pt x="4263" y="48304"/>
                </a:moveTo>
                <a:lnTo>
                  <a:pt x="4263" y="48304"/>
                </a:lnTo>
                <a:cubicBezTo>
                  <a:pt x="4334" y="48364"/>
                  <a:pt x="4394" y="48411"/>
                  <a:pt x="4453" y="48471"/>
                </a:cubicBezTo>
                <a:cubicBezTo>
                  <a:pt x="5525" y="49566"/>
                  <a:pt x="6787" y="50412"/>
                  <a:pt x="8132" y="51174"/>
                </a:cubicBezTo>
                <a:cubicBezTo>
                  <a:pt x="10144" y="52305"/>
                  <a:pt x="12252" y="53186"/>
                  <a:pt x="14443" y="53900"/>
                </a:cubicBezTo>
                <a:lnTo>
                  <a:pt x="14752" y="54031"/>
                </a:lnTo>
                <a:cubicBezTo>
                  <a:pt x="14752" y="54043"/>
                  <a:pt x="14740" y="54055"/>
                  <a:pt x="14740" y="54079"/>
                </a:cubicBezTo>
                <a:cubicBezTo>
                  <a:pt x="14431" y="53995"/>
                  <a:pt x="14097" y="53936"/>
                  <a:pt x="13788" y="53864"/>
                </a:cubicBezTo>
                <a:cubicBezTo>
                  <a:pt x="12680" y="53614"/>
                  <a:pt x="11585" y="53376"/>
                  <a:pt x="10478" y="53102"/>
                </a:cubicBezTo>
                <a:cubicBezTo>
                  <a:pt x="9799" y="52948"/>
                  <a:pt x="9132" y="52733"/>
                  <a:pt x="8454" y="52531"/>
                </a:cubicBezTo>
                <a:cubicBezTo>
                  <a:pt x="7668" y="52269"/>
                  <a:pt x="7025" y="51769"/>
                  <a:pt x="6465" y="51186"/>
                </a:cubicBezTo>
                <a:cubicBezTo>
                  <a:pt x="5632" y="50340"/>
                  <a:pt x="4929" y="49376"/>
                  <a:pt x="4275" y="48388"/>
                </a:cubicBezTo>
                <a:cubicBezTo>
                  <a:pt x="4275" y="48388"/>
                  <a:pt x="4275" y="48376"/>
                  <a:pt x="4263" y="48304"/>
                </a:cubicBezTo>
                <a:close/>
                <a:moveTo>
                  <a:pt x="3977" y="45947"/>
                </a:moveTo>
                <a:cubicBezTo>
                  <a:pt x="4798" y="45982"/>
                  <a:pt x="5596" y="46066"/>
                  <a:pt x="6394" y="46292"/>
                </a:cubicBezTo>
                <a:cubicBezTo>
                  <a:pt x="7620" y="46649"/>
                  <a:pt x="8811" y="47137"/>
                  <a:pt x="9942" y="47768"/>
                </a:cubicBezTo>
                <a:cubicBezTo>
                  <a:pt x="12264" y="49030"/>
                  <a:pt x="14288" y="50674"/>
                  <a:pt x="16133" y="52531"/>
                </a:cubicBezTo>
                <a:cubicBezTo>
                  <a:pt x="16621" y="53007"/>
                  <a:pt x="17086" y="53507"/>
                  <a:pt x="17550" y="54019"/>
                </a:cubicBezTo>
                <a:cubicBezTo>
                  <a:pt x="17645" y="54091"/>
                  <a:pt x="17705" y="54198"/>
                  <a:pt x="17776" y="54281"/>
                </a:cubicBezTo>
                <a:lnTo>
                  <a:pt x="17741" y="54317"/>
                </a:lnTo>
                <a:lnTo>
                  <a:pt x="17383" y="54007"/>
                </a:lnTo>
                <a:cubicBezTo>
                  <a:pt x="14669" y="51471"/>
                  <a:pt x="11668" y="49328"/>
                  <a:pt x="8311" y="47721"/>
                </a:cubicBezTo>
                <a:cubicBezTo>
                  <a:pt x="6799" y="47006"/>
                  <a:pt x="5263" y="46411"/>
                  <a:pt x="3632" y="46042"/>
                </a:cubicBezTo>
                <a:cubicBezTo>
                  <a:pt x="3620" y="46042"/>
                  <a:pt x="3608" y="46030"/>
                  <a:pt x="3596" y="46006"/>
                </a:cubicBezTo>
                <a:lnTo>
                  <a:pt x="3596" y="45971"/>
                </a:lnTo>
                <a:cubicBezTo>
                  <a:pt x="3727" y="45971"/>
                  <a:pt x="3858" y="45971"/>
                  <a:pt x="3977" y="45947"/>
                </a:cubicBezTo>
                <a:close/>
                <a:moveTo>
                  <a:pt x="3191" y="46006"/>
                </a:moveTo>
                <a:cubicBezTo>
                  <a:pt x="3394" y="46066"/>
                  <a:pt x="3608" y="46102"/>
                  <a:pt x="3798" y="46149"/>
                </a:cubicBezTo>
                <a:cubicBezTo>
                  <a:pt x="6311" y="46780"/>
                  <a:pt x="8656" y="47876"/>
                  <a:pt x="10871" y="49197"/>
                </a:cubicBezTo>
                <a:cubicBezTo>
                  <a:pt x="12883" y="50388"/>
                  <a:pt x="14752" y="51769"/>
                  <a:pt x="16514" y="53317"/>
                </a:cubicBezTo>
                <a:cubicBezTo>
                  <a:pt x="16907" y="53674"/>
                  <a:pt x="17312" y="54043"/>
                  <a:pt x="17717" y="54400"/>
                </a:cubicBezTo>
                <a:cubicBezTo>
                  <a:pt x="17764" y="54448"/>
                  <a:pt x="17800" y="54495"/>
                  <a:pt x="17836" y="54555"/>
                </a:cubicBezTo>
                <a:cubicBezTo>
                  <a:pt x="13097" y="51447"/>
                  <a:pt x="8108" y="48780"/>
                  <a:pt x="3155" y="46066"/>
                </a:cubicBezTo>
                <a:cubicBezTo>
                  <a:pt x="3179" y="46054"/>
                  <a:pt x="3179" y="46030"/>
                  <a:pt x="3191" y="46006"/>
                </a:cubicBezTo>
                <a:close/>
                <a:moveTo>
                  <a:pt x="3096" y="46411"/>
                </a:moveTo>
                <a:lnTo>
                  <a:pt x="3096" y="46411"/>
                </a:lnTo>
                <a:cubicBezTo>
                  <a:pt x="3179" y="46483"/>
                  <a:pt x="3215" y="46506"/>
                  <a:pt x="3263" y="46542"/>
                </a:cubicBezTo>
                <a:cubicBezTo>
                  <a:pt x="4406" y="47661"/>
                  <a:pt x="5727" y="48554"/>
                  <a:pt x="7096" y="49400"/>
                </a:cubicBezTo>
                <a:cubicBezTo>
                  <a:pt x="10061" y="51233"/>
                  <a:pt x="13169" y="52733"/>
                  <a:pt x="16324" y="54162"/>
                </a:cubicBezTo>
                <a:cubicBezTo>
                  <a:pt x="16657" y="54317"/>
                  <a:pt x="16979" y="54448"/>
                  <a:pt x="17312" y="54603"/>
                </a:cubicBezTo>
                <a:cubicBezTo>
                  <a:pt x="17371" y="54626"/>
                  <a:pt x="17419" y="54662"/>
                  <a:pt x="17467" y="54686"/>
                </a:cubicBezTo>
                <a:cubicBezTo>
                  <a:pt x="17467" y="54698"/>
                  <a:pt x="17443" y="54722"/>
                  <a:pt x="17443" y="54734"/>
                </a:cubicBezTo>
                <a:cubicBezTo>
                  <a:pt x="17205" y="54662"/>
                  <a:pt x="16955" y="54603"/>
                  <a:pt x="16705" y="54519"/>
                </a:cubicBezTo>
                <a:cubicBezTo>
                  <a:pt x="14383" y="53853"/>
                  <a:pt x="12121" y="53055"/>
                  <a:pt x="9942" y="52019"/>
                </a:cubicBezTo>
                <a:cubicBezTo>
                  <a:pt x="8347" y="51281"/>
                  <a:pt x="6834" y="50400"/>
                  <a:pt x="5465" y="49281"/>
                </a:cubicBezTo>
                <a:cubicBezTo>
                  <a:pt x="4810" y="48745"/>
                  <a:pt x="4203" y="48173"/>
                  <a:pt x="3703" y="47471"/>
                </a:cubicBezTo>
                <a:cubicBezTo>
                  <a:pt x="3501" y="47173"/>
                  <a:pt x="3334" y="46864"/>
                  <a:pt x="3143" y="46542"/>
                </a:cubicBezTo>
                <a:cubicBezTo>
                  <a:pt x="3132" y="46518"/>
                  <a:pt x="3132" y="46483"/>
                  <a:pt x="3096" y="46411"/>
                </a:cubicBezTo>
                <a:close/>
                <a:moveTo>
                  <a:pt x="3036" y="46102"/>
                </a:moveTo>
                <a:cubicBezTo>
                  <a:pt x="5751" y="47554"/>
                  <a:pt x="8442" y="49030"/>
                  <a:pt x="11109" y="50578"/>
                </a:cubicBezTo>
                <a:cubicBezTo>
                  <a:pt x="13395" y="51888"/>
                  <a:pt x="15681" y="53198"/>
                  <a:pt x="17836" y="54698"/>
                </a:cubicBezTo>
                <a:cubicBezTo>
                  <a:pt x="17824" y="54722"/>
                  <a:pt x="17824" y="54734"/>
                  <a:pt x="17800" y="54745"/>
                </a:cubicBezTo>
                <a:cubicBezTo>
                  <a:pt x="17776" y="54734"/>
                  <a:pt x="17729" y="54734"/>
                  <a:pt x="17705" y="54722"/>
                </a:cubicBezTo>
                <a:cubicBezTo>
                  <a:pt x="15681" y="53769"/>
                  <a:pt x="13633" y="52840"/>
                  <a:pt x="11633" y="51840"/>
                </a:cubicBezTo>
                <a:cubicBezTo>
                  <a:pt x="9525" y="50805"/>
                  <a:pt x="7489" y="49662"/>
                  <a:pt x="5572" y="48316"/>
                </a:cubicBezTo>
                <a:cubicBezTo>
                  <a:pt x="4691" y="47709"/>
                  <a:pt x="3846" y="47054"/>
                  <a:pt x="3096" y="46280"/>
                </a:cubicBezTo>
                <a:cubicBezTo>
                  <a:pt x="3060" y="46233"/>
                  <a:pt x="3024" y="46209"/>
                  <a:pt x="3001" y="46161"/>
                </a:cubicBezTo>
                <a:cubicBezTo>
                  <a:pt x="3013" y="46125"/>
                  <a:pt x="3024" y="46113"/>
                  <a:pt x="3036" y="46102"/>
                </a:cubicBezTo>
                <a:close/>
                <a:moveTo>
                  <a:pt x="19396" y="1"/>
                </a:moveTo>
                <a:cubicBezTo>
                  <a:pt x="19336" y="60"/>
                  <a:pt x="19288" y="96"/>
                  <a:pt x="19241" y="144"/>
                </a:cubicBezTo>
                <a:cubicBezTo>
                  <a:pt x="18562" y="882"/>
                  <a:pt x="17860" y="1608"/>
                  <a:pt x="17205" y="2382"/>
                </a:cubicBezTo>
                <a:cubicBezTo>
                  <a:pt x="16050" y="3739"/>
                  <a:pt x="15074" y="5216"/>
                  <a:pt x="14407" y="6882"/>
                </a:cubicBezTo>
                <a:cubicBezTo>
                  <a:pt x="13883" y="8216"/>
                  <a:pt x="13585" y="9609"/>
                  <a:pt x="13740" y="11038"/>
                </a:cubicBezTo>
                <a:cubicBezTo>
                  <a:pt x="13907" y="12717"/>
                  <a:pt x="14157" y="14383"/>
                  <a:pt x="14347" y="16062"/>
                </a:cubicBezTo>
                <a:cubicBezTo>
                  <a:pt x="14419" y="16717"/>
                  <a:pt x="14478" y="17384"/>
                  <a:pt x="14478" y="18039"/>
                </a:cubicBezTo>
                <a:cubicBezTo>
                  <a:pt x="14502" y="18848"/>
                  <a:pt x="14419" y="19634"/>
                  <a:pt x="14407" y="20444"/>
                </a:cubicBezTo>
                <a:cubicBezTo>
                  <a:pt x="14395" y="21456"/>
                  <a:pt x="14395" y="22468"/>
                  <a:pt x="14395" y="23480"/>
                </a:cubicBezTo>
                <a:cubicBezTo>
                  <a:pt x="14395" y="24194"/>
                  <a:pt x="14395" y="24885"/>
                  <a:pt x="14419" y="25599"/>
                </a:cubicBezTo>
                <a:cubicBezTo>
                  <a:pt x="14466" y="26778"/>
                  <a:pt x="14526" y="27945"/>
                  <a:pt x="14573" y="29111"/>
                </a:cubicBezTo>
                <a:cubicBezTo>
                  <a:pt x="14573" y="29171"/>
                  <a:pt x="14562" y="29230"/>
                  <a:pt x="14562" y="29290"/>
                </a:cubicBezTo>
                <a:lnTo>
                  <a:pt x="14514" y="29290"/>
                </a:lnTo>
                <a:cubicBezTo>
                  <a:pt x="14466" y="29219"/>
                  <a:pt x="14443" y="29135"/>
                  <a:pt x="14407" y="29040"/>
                </a:cubicBezTo>
                <a:cubicBezTo>
                  <a:pt x="13966" y="27956"/>
                  <a:pt x="13383" y="26933"/>
                  <a:pt x="12799" y="25921"/>
                </a:cubicBezTo>
                <a:cubicBezTo>
                  <a:pt x="12573" y="25528"/>
                  <a:pt x="12323" y="25170"/>
                  <a:pt x="12145" y="24766"/>
                </a:cubicBezTo>
                <a:cubicBezTo>
                  <a:pt x="11847" y="24087"/>
                  <a:pt x="11597" y="23384"/>
                  <a:pt x="11359" y="22682"/>
                </a:cubicBezTo>
                <a:cubicBezTo>
                  <a:pt x="11002" y="21658"/>
                  <a:pt x="10668" y="20634"/>
                  <a:pt x="10335" y="19610"/>
                </a:cubicBezTo>
                <a:cubicBezTo>
                  <a:pt x="10049" y="18777"/>
                  <a:pt x="9751" y="17943"/>
                  <a:pt x="9287" y="17181"/>
                </a:cubicBezTo>
                <a:cubicBezTo>
                  <a:pt x="8370" y="15681"/>
                  <a:pt x="7084" y="14526"/>
                  <a:pt x="5632" y="13574"/>
                </a:cubicBezTo>
                <a:cubicBezTo>
                  <a:pt x="4132" y="12609"/>
                  <a:pt x="2501" y="11883"/>
                  <a:pt x="822" y="11252"/>
                </a:cubicBezTo>
                <a:cubicBezTo>
                  <a:pt x="572" y="11157"/>
                  <a:pt x="298" y="11073"/>
                  <a:pt x="0" y="10978"/>
                </a:cubicBezTo>
                <a:lnTo>
                  <a:pt x="0" y="10978"/>
                </a:lnTo>
                <a:cubicBezTo>
                  <a:pt x="24" y="11097"/>
                  <a:pt x="24" y="11181"/>
                  <a:pt x="36" y="11276"/>
                </a:cubicBezTo>
                <a:cubicBezTo>
                  <a:pt x="155" y="11883"/>
                  <a:pt x="286" y="12478"/>
                  <a:pt x="417" y="13086"/>
                </a:cubicBezTo>
                <a:cubicBezTo>
                  <a:pt x="738" y="14455"/>
                  <a:pt x="1131" y="15800"/>
                  <a:pt x="1727" y="17074"/>
                </a:cubicBezTo>
                <a:cubicBezTo>
                  <a:pt x="2131" y="17943"/>
                  <a:pt x="2655" y="18729"/>
                  <a:pt x="3453" y="19265"/>
                </a:cubicBezTo>
                <a:cubicBezTo>
                  <a:pt x="4429" y="19908"/>
                  <a:pt x="5382" y="20539"/>
                  <a:pt x="6358" y="21158"/>
                </a:cubicBezTo>
                <a:cubicBezTo>
                  <a:pt x="8001" y="22170"/>
                  <a:pt x="9680" y="23075"/>
                  <a:pt x="11252" y="24170"/>
                </a:cubicBezTo>
                <a:cubicBezTo>
                  <a:pt x="11597" y="24397"/>
                  <a:pt x="11942" y="24635"/>
                  <a:pt x="12168" y="24992"/>
                </a:cubicBezTo>
                <a:cubicBezTo>
                  <a:pt x="12883" y="26135"/>
                  <a:pt x="13561" y="27314"/>
                  <a:pt x="14133" y="28552"/>
                </a:cubicBezTo>
                <a:cubicBezTo>
                  <a:pt x="14407" y="29171"/>
                  <a:pt x="14669" y="29814"/>
                  <a:pt x="14669" y="30516"/>
                </a:cubicBezTo>
                <a:cubicBezTo>
                  <a:pt x="14669" y="30838"/>
                  <a:pt x="14704" y="31183"/>
                  <a:pt x="14740" y="31516"/>
                </a:cubicBezTo>
                <a:cubicBezTo>
                  <a:pt x="14859" y="32671"/>
                  <a:pt x="14943" y="33850"/>
                  <a:pt x="15109" y="35005"/>
                </a:cubicBezTo>
                <a:cubicBezTo>
                  <a:pt x="15335" y="36636"/>
                  <a:pt x="15574" y="38255"/>
                  <a:pt x="15836" y="39863"/>
                </a:cubicBezTo>
                <a:cubicBezTo>
                  <a:pt x="16014" y="40958"/>
                  <a:pt x="16252" y="42065"/>
                  <a:pt x="16514" y="43149"/>
                </a:cubicBezTo>
                <a:cubicBezTo>
                  <a:pt x="16895" y="44851"/>
                  <a:pt x="17348" y="46542"/>
                  <a:pt x="17895" y="48197"/>
                </a:cubicBezTo>
                <a:cubicBezTo>
                  <a:pt x="17943" y="48316"/>
                  <a:pt x="17955" y="48423"/>
                  <a:pt x="18002" y="48566"/>
                </a:cubicBezTo>
                <a:cubicBezTo>
                  <a:pt x="17955" y="48519"/>
                  <a:pt x="17943" y="48519"/>
                  <a:pt x="17919" y="48507"/>
                </a:cubicBezTo>
                <a:cubicBezTo>
                  <a:pt x="17860" y="48388"/>
                  <a:pt x="17788" y="48280"/>
                  <a:pt x="17729" y="48161"/>
                </a:cubicBezTo>
                <a:cubicBezTo>
                  <a:pt x="16776" y="46542"/>
                  <a:pt x="15693" y="45030"/>
                  <a:pt x="14562" y="43542"/>
                </a:cubicBezTo>
                <a:cubicBezTo>
                  <a:pt x="13990" y="42804"/>
                  <a:pt x="13442" y="42065"/>
                  <a:pt x="13133" y="41172"/>
                </a:cubicBezTo>
                <a:cubicBezTo>
                  <a:pt x="12942" y="40589"/>
                  <a:pt x="12716" y="40041"/>
                  <a:pt x="12502" y="39470"/>
                </a:cubicBezTo>
                <a:cubicBezTo>
                  <a:pt x="12133" y="38458"/>
                  <a:pt x="11764" y="37434"/>
                  <a:pt x="11395" y="36422"/>
                </a:cubicBezTo>
                <a:cubicBezTo>
                  <a:pt x="10990" y="35350"/>
                  <a:pt x="10406" y="34386"/>
                  <a:pt x="9644" y="33517"/>
                </a:cubicBezTo>
                <a:cubicBezTo>
                  <a:pt x="8608" y="32362"/>
                  <a:pt x="7358" y="31469"/>
                  <a:pt x="5989" y="30743"/>
                </a:cubicBezTo>
                <a:cubicBezTo>
                  <a:pt x="4501" y="29933"/>
                  <a:pt x="2941" y="29326"/>
                  <a:pt x="1310" y="28814"/>
                </a:cubicBezTo>
                <a:cubicBezTo>
                  <a:pt x="1227" y="28790"/>
                  <a:pt x="1155" y="28778"/>
                  <a:pt x="1048" y="28742"/>
                </a:cubicBezTo>
                <a:lnTo>
                  <a:pt x="1048" y="28742"/>
                </a:lnTo>
                <a:cubicBezTo>
                  <a:pt x="1060" y="28849"/>
                  <a:pt x="1072" y="28921"/>
                  <a:pt x="1096" y="28992"/>
                </a:cubicBezTo>
                <a:cubicBezTo>
                  <a:pt x="1286" y="29778"/>
                  <a:pt x="1465" y="30552"/>
                  <a:pt x="1667" y="31314"/>
                </a:cubicBezTo>
                <a:cubicBezTo>
                  <a:pt x="2000" y="32540"/>
                  <a:pt x="2417" y="33719"/>
                  <a:pt x="2977" y="34838"/>
                </a:cubicBezTo>
                <a:cubicBezTo>
                  <a:pt x="3370" y="35624"/>
                  <a:pt x="3846" y="36338"/>
                  <a:pt x="4584" y="36827"/>
                </a:cubicBezTo>
                <a:cubicBezTo>
                  <a:pt x="5572" y="37446"/>
                  <a:pt x="6549" y="38065"/>
                  <a:pt x="7549" y="38660"/>
                </a:cubicBezTo>
                <a:cubicBezTo>
                  <a:pt x="9263" y="39648"/>
                  <a:pt x="10990" y="40637"/>
                  <a:pt x="12704" y="41637"/>
                </a:cubicBezTo>
                <a:cubicBezTo>
                  <a:pt x="13014" y="41815"/>
                  <a:pt x="13323" y="42042"/>
                  <a:pt x="13538" y="42315"/>
                </a:cubicBezTo>
                <a:cubicBezTo>
                  <a:pt x="14395" y="43435"/>
                  <a:pt x="15228" y="44554"/>
                  <a:pt x="16026" y="45697"/>
                </a:cubicBezTo>
                <a:cubicBezTo>
                  <a:pt x="17086" y="47185"/>
                  <a:pt x="18086" y="48685"/>
                  <a:pt x="18693" y="50447"/>
                </a:cubicBezTo>
                <a:cubicBezTo>
                  <a:pt x="19145" y="51709"/>
                  <a:pt x="19681" y="52924"/>
                  <a:pt x="20229" y="54150"/>
                </a:cubicBezTo>
                <a:cubicBezTo>
                  <a:pt x="20955" y="55805"/>
                  <a:pt x="21824" y="57377"/>
                  <a:pt x="22813" y="58877"/>
                </a:cubicBezTo>
                <a:lnTo>
                  <a:pt x="22908" y="59056"/>
                </a:lnTo>
                <a:cubicBezTo>
                  <a:pt x="22836" y="59056"/>
                  <a:pt x="22789" y="59020"/>
                  <a:pt x="22753" y="58984"/>
                </a:cubicBezTo>
                <a:cubicBezTo>
                  <a:pt x="21717" y="57853"/>
                  <a:pt x="20598" y="56793"/>
                  <a:pt x="19407" y="55829"/>
                </a:cubicBezTo>
                <a:cubicBezTo>
                  <a:pt x="18800" y="55329"/>
                  <a:pt x="18264" y="54757"/>
                  <a:pt x="17788" y="54138"/>
                </a:cubicBezTo>
                <a:cubicBezTo>
                  <a:pt x="16895" y="52971"/>
                  <a:pt x="16026" y="51793"/>
                  <a:pt x="15157" y="50626"/>
                </a:cubicBezTo>
                <a:cubicBezTo>
                  <a:pt x="14347" y="49554"/>
                  <a:pt x="13442" y="48614"/>
                  <a:pt x="12276" y="47923"/>
                </a:cubicBezTo>
                <a:cubicBezTo>
                  <a:pt x="10644" y="46947"/>
                  <a:pt x="8858" y="46423"/>
                  <a:pt x="6977" y="46173"/>
                </a:cubicBezTo>
                <a:cubicBezTo>
                  <a:pt x="5953" y="46042"/>
                  <a:pt x="4918" y="45959"/>
                  <a:pt x="3882" y="45887"/>
                </a:cubicBezTo>
                <a:cubicBezTo>
                  <a:pt x="3759" y="45879"/>
                  <a:pt x="3634" y="45877"/>
                  <a:pt x="3509" y="45877"/>
                </a:cubicBezTo>
                <a:cubicBezTo>
                  <a:pt x="3257" y="45877"/>
                  <a:pt x="3001" y="45887"/>
                  <a:pt x="2739" y="45887"/>
                </a:cubicBezTo>
                <a:cubicBezTo>
                  <a:pt x="2774" y="45947"/>
                  <a:pt x="2786" y="46006"/>
                  <a:pt x="2810" y="46054"/>
                </a:cubicBezTo>
                <a:cubicBezTo>
                  <a:pt x="3644" y="47578"/>
                  <a:pt x="4560" y="49042"/>
                  <a:pt x="5668" y="50388"/>
                </a:cubicBezTo>
                <a:cubicBezTo>
                  <a:pt x="6096" y="50876"/>
                  <a:pt x="6561" y="51340"/>
                  <a:pt x="7049" y="51781"/>
                </a:cubicBezTo>
                <a:cubicBezTo>
                  <a:pt x="7727" y="52424"/>
                  <a:pt x="8608" y="52674"/>
                  <a:pt x="9478" y="52900"/>
                </a:cubicBezTo>
                <a:cubicBezTo>
                  <a:pt x="11252" y="53341"/>
                  <a:pt x="13038" y="53733"/>
                  <a:pt x="14812" y="54150"/>
                </a:cubicBezTo>
                <a:cubicBezTo>
                  <a:pt x="15812" y="54388"/>
                  <a:pt x="16800" y="54638"/>
                  <a:pt x="17788" y="54912"/>
                </a:cubicBezTo>
                <a:cubicBezTo>
                  <a:pt x="18074" y="54996"/>
                  <a:pt x="18383" y="55103"/>
                  <a:pt x="18622" y="55293"/>
                </a:cubicBezTo>
                <a:cubicBezTo>
                  <a:pt x="20765" y="57008"/>
                  <a:pt x="22729" y="58889"/>
                  <a:pt x="24372" y="61115"/>
                </a:cubicBezTo>
                <a:cubicBezTo>
                  <a:pt x="25992" y="63354"/>
                  <a:pt x="27956" y="65259"/>
                  <a:pt x="30206" y="66878"/>
                </a:cubicBezTo>
                <a:cubicBezTo>
                  <a:pt x="30718" y="67247"/>
                  <a:pt x="31278" y="67604"/>
                  <a:pt x="31814" y="67961"/>
                </a:cubicBezTo>
                <a:cubicBezTo>
                  <a:pt x="31873" y="67961"/>
                  <a:pt x="31909" y="67961"/>
                  <a:pt x="31945" y="67926"/>
                </a:cubicBezTo>
                <a:cubicBezTo>
                  <a:pt x="31909" y="67902"/>
                  <a:pt x="31873" y="67878"/>
                  <a:pt x="31838" y="67854"/>
                </a:cubicBezTo>
                <a:cubicBezTo>
                  <a:pt x="29992" y="66735"/>
                  <a:pt x="28325" y="65390"/>
                  <a:pt x="26813" y="63842"/>
                </a:cubicBezTo>
                <a:cubicBezTo>
                  <a:pt x="25277" y="62294"/>
                  <a:pt x="23956" y="60591"/>
                  <a:pt x="22777" y="58758"/>
                </a:cubicBezTo>
                <a:cubicBezTo>
                  <a:pt x="22384" y="58186"/>
                  <a:pt x="22051" y="57591"/>
                  <a:pt x="21824" y="56936"/>
                </a:cubicBezTo>
                <a:cubicBezTo>
                  <a:pt x="21348" y="55543"/>
                  <a:pt x="21122" y="54114"/>
                  <a:pt x="21015" y="52662"/>
                </a:cubicBezTo>
                <a:cubicBezTo>
                  <a:pt x="20920" y="51162"/>
                  <a:pt x="20896" y="49673"/>
                  <a:pt x="20991" y="48161"/>
                </a:cubicBezTo>
                <a:cubicBezTo>
                  <a:pt x="21003" y="47828"/>
                  <a:pt x="21062" y="47506"/>
                  <a:pt x="21217" y="47209"/>
                </a:cubicBezTo>
                <a:cubicBezTo>
                  <a:pt x="21527" y="46602"/>
                  <a:pt x="21824" y="45994"/>
                  <a:pt x="22170" y="45411"/>
                </a:cubicBezTo>
                <a:cubicBezTo>
                  <a:pt x="23063" y="43911"/>
                  <a:pt x="23979" y="42423"/>
                  <a:pt x="24872" y="40922"/>
                </a:cubicBezTo>
                <a:cubicBezTo>
                  <a:pt x="25230" y="40327"/>
                  <a:pt x="25539" y="39696"/>
                  <a:pt x="25884" y="39089"/>
                </a:cubicBezTo>
                <a:cubicBezTo>
                  <a:pt x="26492" y="38017"/>
                  <a:pt x="26635" y="36874"/>
                  <a:pt x="26527" y="35684"/>
                </a:cubicBezTo>
                <a:cubicBezTo>
                  <a:pt x="26373" y="33921"/>
                  <a:pt x="25968" y="32207"/>
                  <a:pt x="25480" y="30528"/>
                </a:cubicBezTo>
                <a:cubicBezTo>
                  <a:pt x="25420" y="30290"/>
                  <a:pt x="25349" y="30076"/>
                  <a:pt x="25265" y="29802"/>
                </a:cubicBezTo>
                <a:cubicBezTo>
                  <a:pt x="25182" y="29861"/>
                  <a:pt x="25134" y="29909"/>
                  <a:pt x="25099" y="29957"/>
                </a:cubicBezTo>
                <a:cubicBezTo>
                  <a:pt x="24682" y="30409"/>
                  <a:pt x="24253" y="30874"/>
                  <a:pt x="23848" y="31350"/>
                </a:cubicBezTo>
                <a:cubicBezTo>
                  <a:pt x="22694" y="32731"/>
                  <a:pt x="21670" y="34172"/>
                  <a:pt x="20908" y="35815"/>
                </a:cubicBezTo>
                <a:cubicBezTo>
                  <a:pt x="20074" y="37612"/>
                  <a:pt x="19681" y="39494"/>
                  <a:pt x="19991" y="41482"/>
                </a:cubicBezTo>
                <a:cubicBezTo>
                  <a:pt x="20193" y="42887"/>
                  <a:pt x="20455" y="44280"/>
                  <a:pt x="20658" y="45685"/>
                </a:cubicBezTo>
                <a:cubicBezTo>
                  <a:pt x="20789" y="46542"/>
                  <a:pt x="20943" y="47387"/>
                  <a:pt x="20896" y="48268"/>
                </a:cubicBezTo>
                <a:cubicBezTo>
                  <a:pt x="20824" y="49828"/>
                  <a:pt x="20824" y="51400"/>
                  <a:pt x="20967" y="52960"/>
                </a:cubicBezTo>
                <a:cubicBezTo>
                  <a:pt x="21074" y="54091"/>
                  <a:pt x="21241" y="55222"/>
                  <a:pt x="21562" y="56317"/>
                </a:cubicBezTo>
                <a:cubicBezTo>
                  <a:pt x="21634" y="56520"/>
                  <a:pt x="21693" y="56722"/>
                  <a:pt x="21753" y="56912"/>
                </a:cubicBezTo>
                <a:cubicBezTo>
                  <a:pt x="21729" y="56936"/>
                  <a:pt x="21705" y="56948"/>
                  <a:pt x="21693" y="56960"/>
                </a:cubicBezTo>
                <a:cubicBezTo>
                  <a:pt x="21693" y="56936"/>
                  <a:pt x="21670" y="56901"/>
                  <a:pt x="21658" y="56877"/>
                </a:cubicBezTo>
                <a:cubicBezTo>
                  <a:pt x="21253" y="56103"/>
                  <a:pt x="20860" y="55329"/>
                  <a:pt x="20467" y="54555"/>
                </a:cubicBezTo>
                <a:cubicBezTo>
                  <a:pt x="19824" y="53245"/>
                  <a:pt x="19253" y="51900"/>
                  <a:pt x="18764" y="50519"/>
                </a:cubicBezTo>
                <a:cubicBezTo>
                  <a:pt x="18288" y="49150"/>
                  <a:pt x="17812" y="47780"/>
                  <a:pt x="17419" y="46375"/>
                </a:cubicBezTo>
                <a:cubicBezTo>
                  <a:pt x="17026" y="45066"/>
                  <a:pt x="16729" y="43744"/>
                  <a:pt x="16419" y="42423"/>
                </a:cubicBezTo>
                <a:cubicBezTo>
                  <a:pt x="16205" y="41541"/>
                  <a:pt x="16026" y="40649"/>
                  <a:pt x="15907" y="39744"/>
                </a:cubicBezTo>
                <a:cubicBezTo>
                  <a:pt x="15764" y="38565"/>
                  <a:pt x="15847" y="37374"/>
                  <a:pt x="16014" y="36196"/>
                </a:cubicBezTo>
                <a:cubicBezTo>
                  <a:pt x="16205" y="34791"/>
                  <a:pt x="16502" y="33398"/>
                  <a:pt x="16907" y="32028"/>
                </a:cubicBezTo>
                <a:cubicBezTo>
                  <a:pt x="17074" y="31469"/>
                  <a:pt x="17217" y="30897"/>
                  <a:pt x="17657" y="30457"/>
                </a:cubicBezTo>
                <a:cubicBezTo>
                  <a:pt x="17739" y="30372"/>
                  <a:pt x="17820" y="30288"/>
                  <a:pt x="17901" y="30203"/>
                </a:cubicBezTo>
                <a:lnTo>
                  <a:pt x="17901" y="30203"/>
                </a:lnTo>
                <a:cubicBezTo>
                  <a:pt x="17903" y="30205"/>
                  <a:pt x="17905" y="30206"/>
                  <a:pt x="17907" y="30207"/>
                </a:cubicBezTo>
                <a:cubicBezTo>
                  <a:pt x="17915" y="30196"/>
                  <a:pt x="17922" y="30185"/>
                  <a:pt x="17928" y="30175"/>
                </a:cubicBezTo>
                <a:lnTo>
                  <a:pt x="17928" y="30175"/>
                </a:lnTo>
                <a:cubicBezTo>
                  <a:pt x="17919" y="30185"/>
                  <a:pt x="17910" y="30194"/>
                  <a:pt x="17901" y="30203"/>
                </a:cubicBezTo>
                <a:lnTo>
                  <a:pt x="17901" y="30203"/>
                </a:lnTo>
                <a:cubicBezTo>
                  <a:pt x="17879" y="30191"/>
                  <a:pt x="17859" y="30170"/>
                  <a:pt x="17848" y="30159"/>
                </a:cubicBezTo>
                <a:cubicBezTo>
                  <a:pt x="17883" y="30088"/>
                  <a:pt x="17919" y="30016"/>
                  <a:pt x="17979" y="29921"/>
                </a:cubicBezTo>
                <a:cubicBezTo>
                  <a:pt x="19515" y="27730"/>
                  <a:pt x="20955" y="25504"/>
                  <a:pt x="22301" y="23194"/>
                </a:cubicBezTo>
                <a:cubicBezTo>
                  <a:pt x="23348" y="21360"/>
                  <a:pt x="24349" y="19503"/>
                  <a:pt x="25111" y="17527"/>
                </a:cubicBezTo>
                <a:cubicBezTo>
                  <a:pt x="25349" y="16931"/>
                  <a:pt x="25515" y="16300"/>
                  <a:pt x="25706" y="15693"/>
                </a:cubicBezTo>
                <a:cubicBezTo>
                  <a:pt x="25706" y="15657"/>
                  <a:pt x="25718" y="15645"/>
                  <a:pt x="25730" y="15622"/>
                </a:cubicBezTo>
                <a:lnTo>
                  <a:pt x="25777" y="15622"/>
                </a:lnTo>
                <a:cubicBezTo>
                  <a:pt x="25777" y="15693"/>
                  <a:pt x="25813" y="15765"/>
                  <a:pt x="25813" y="15836"/>
                </a:cubicBezTo>
                <a:cubicBezTo>
                  <a:pt x="25823" y="15964"/>
                  <a:pt x="25828" y="16090"/>
                  <a:pt x="25830" y="16217"/>
                </a:cubicBezTo>
                <a:lnTo>
                  <a:pt x="25830" y="16217"/>
                </a:lnTo>
                <a:cubicBezTo>
                  <a:pt x="25825" y="15805"/>
                  <a:pt x="25818" y="15393"/>
                  <a:pt x="25813" y="14979"/>
                </a:cubicBezTo>
                <a:cubicBezTo>
                  <a:pt x="25813" y="14931"/>
                  <a:pt x="25789" y="14883"/>
                  <a:pt x="25777" y="14812"/>
                </a:cubicBezTo>
                <a:cubicBezTo>
                  <a:pt x="25706" y="14860"/>
                  <a:pt x="25646" y="14883"/>
                  <a:pt x="25599" y="14919"/>
                </a:cubicBezTo>
                <a:cubicBezTo>
                  <a:pt x="24825" y="15455"/>
                  <a:pt x="24039" y="15979"/>
                  <a:pt x="23277" y="16538"/>
                </a:cubicBezTo>
                <a:cubicBezTo>
                  <a:pt x="21943" y="17539"/>
                  <a:pt x="20717" y="18670"/>
                  <a:pt x="19717" y="20003"/>
                </a:cubicBezTo>
                <a:cubicBezTo>
                  <a:pt x="18681" y="21408"/>
                  <a:pt x="17967" y="22944"/>
                  <a:pt x="17788" y="24694"/>
                </a:cubicBezTo>
                <a:cubicBezTo>
                  <a:pt x="17621" y="26313"/>
                  <a:pt x="17491" y="27945"/>
                  <a:pt x="17324" y="29564"/>
                </a:cubicBezTo>
                <a:cubicBezTo>
                  <a:pt x="17264" y="30278"/>
                  <a:pt x="17157" y="30981"/>
                  <a:pt x="16955" y="31671"/>
                </a:cubicBezTo>
                <a:cubicBezTo>
                  <a:pt x="16252" y="33969"/>
                  <a:pt x="15776" y="36303"/>
                  <a:pt x="15776" y="38720"/>
                </a:cubicBezTo>
                <a:cubicBezTo>
                  <a:pt x="15776" y="38791"/>
                  <a:pt x="15764" y="38851"/>
                  <a:pt x="15764" y="38922"/>
                </a:cubicBezTo>
                <a:lnTo>
                  <a:pt x="15716" y="38922"/>
                </a:lnTo>
                <a:lnTo>
                  <a:pt x="15633" y="38339"/>
                </a:lnTo>
                <a:cubicBezTo>
                  <a:pt x="15490" y="37434"/>
                  <a:pt x="15335" y="36529"/>
                  <a:pt x="15228" y="35624"/>
                </a:cubicBezTo>
                <a:cubicBezTo>
                  <a:pt x="15062" y="34338"/>
                  <a:pt x="14931" y="33040"/>
                  <a:pt x="14812" y="31766"/>
                </a:cubicBezTo>
                <a:cubicBezTo>
                  <a:pt x="14716" y="30754"/>
                  <a:pt x="14645" y="29742"/>
                  <a:pt x="14585" y="28730"/>
                </a:cubicBezTo>
                <a:cubicBezTo>
                  <a:pt x="14538" y="28004"/>
                  <a:pt x="14514" y="27266"/>
                  <a:pt x="14502" y="26540"/>
                </a:cubicBezTo>
                <a:cubicBezTo>
                  <a:pt x="14466" y="25182"/>
                  <a:pt x="14443" y="23837"/>
                  <a:pt x="14443" y="22480"/>
                </a:cubicBezTo>
                <a:cubicBezTo>
                  <a:pt x="14454" y="21122"/>
                  <a:pt x="14514" y="19765"/>
                  <a:pt x="14526" y="18420"/>
                </a:cubicBezTo>
                <a:cubicBezTo>
                  <a:pt x="14526" y="17920"/>
                  <a:pt x="14621" y="17443"/>
                  <a:pt x="14871" y="17015"/>
                </a:cubicBezTo>
                <a:cubicBezTo>
                  <a:pt x="15074" y="16657"/>
                  <a:pt x="15252" y="16288"/>
                  <a:pt x="15478" y="15943"/>
                </a:cubicBezTo>
                <a:cubicBezTo>
                  <a:pt x="16121" y="14943"/>
                  <a:pt x="16776" y="13955"/>
                  <a:pt x="17419" y="12955"/>
                </a:cubicBezTo>
                <a:cubicBezTo>
                  <a:pt x="18169" y="11752"/>
                  <a:pt x="18931" y="10538"/>
                  <a:pt x="19681" y="9335"/>
                </a:cubicBezTo>
                <a:cubicBezTo>
                  <a:pt x="20122" y="8609"/>
                  <a:pt x="20431" y="7835"/>
                  <a:pt x="20455" y="6966"/>
                </a:cubicBezTo>
                <a:cubicBezTo>
                  <a:pt x="20467" y="6335"/>
                  <a:pt x="20455" y="5692"/>
                  <a:pt x="20408" y="5049"/>
                </a:cubicBezTo>
                <a:cubicBezTo>
                  <a:pt x="20288" y="3394"/>
                  <a:pt x="19896" y="1775"/>
                  <a:pt x="19467" y="179"/>
                </a:cubicBezTo>
                <a:cubicBezTo>
                  <a:pt x="19455" y="144"/>
                  <a:pt x="19419" y="84"/>
                  <a:pt x="19396" y="1"/>
                </a:cubicBezTo>
                <a:close/>
              </a:path>
            </a:pathLst>
          </a:cu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0"/>
          <p:cNvSpPr/>
          <p:nvPr/>
        </p:nvSpPr>
        <p:spPr>
          <a:xfrm rot="-5400000" flipH="1">
            <a:off x="4514322" y="2561289"/>
            <a:ext cx="8396561" cy="1371823"/>
          </a:xfrm>
          <a:custGeom>
            <a:avLst/>
            <a:gdLst/>
            <a:ahLst/>
            <a:cxnLst/>
            <a:rect l="l" t="t" r="r" b="b"/>
            <a:pathLst>
              <a:path w="65778" h="14329" extrusionOk="0">
                <a:moveTo>
                  <a:pt x="56016" y="0"/>
                </a:moveTo>
                <a:cubicBezTo>
                  <a:pt x="53480" y="0"/>
                  <a:pt x="50984" y="636"/>
                  <a:pt x="48725" y="1836"/>
                </a:cubicBezTo>
                <a:cubicBezTo>
                  <a:pt x="45585" y="3464"/>
                  <a:pt x="43056" y="5343"/>
                  <a:pt x="39436" y="5343"/>
                </a:cubicBezTo>
                <a:cubicBezTo>
                  <a:pt x="39272" y="5343"/>
                  <a:pt x="39106" y="5339"/>
                  <a:pt x="38938" y="5331"/>
                </a:cubicBezTo>
                <a:cubicBezTo>
                  <a:pt x="34986" y="5149"/>
                  <a:pt x="31491" y="3477"/>
                  <a:pt x="27691" y="2444"/>
                </a:cubicBezTo>
                <a:cubicBezTo>
                  <a:pt x="25311" y="1802"/>
                  <a:pt x="22789" y="1407"/>
                  <a:pt x="20283" y="1407"/>
                </a:cubicBezTo>
                <a:cubicBezTo>
                  <a:pt x="17095" y="1407"/>
                  <a:pt x="13934" y="2046"/>
                  <a:pt x="11126" y="3629"/>
                </a:cubicBezTo>
                <a:cubicBezTo>
                  <a:pt x="8998" y="4845"/>
                  <a:pt x="6445" y="6243"/>
                  <a:pt x="4682" y="7915"/>
                </a:cubicBezTo>
                <a:cubicBezTo>
                  <a:pt x="2706" y="9769"/>
                  <a:pt x="1429" y="12140"/>
                  <a:pt x="1" y="14328"/>
                </a:cubicBezTo>
                <a:lnTo>
                  <a:pt x="64166" y="14207"/>
                </a:lnTo>
                <a:cubicBezTo>
                  <a:pt x="64440" y="11289"/>
                  <a:pt x="65321" y="8736"/>
                  <a:pt x="65686" y="5818"/>
                </a:cubicBezTo>
                <a:cubicBezTo>
                  <a:pt x="65777" y="4967"/>
                  <a:pt x="65747" y="3751"/>
                  <a:pt x="65017" y="2991"/>
                </a:cubicBezTo>
                <a:cubicBezTo>
                  <a:pt x="64288" y="2778"/>
                  <a:pt x="63771" y="2140"/>
                  <a:pt x="63163" y="1714"/>
                </a:cubicBezTo>
                <a:cubicBezTo>
                  <a:pt x="61674" y="802"/>
                  <a:pt x="59911" y="438"/>
                  <a:pt x="58239" y="164"/>
                </a:cubicBezTo>
                <a:cubicBezTo>
                  <a:pt x="57498" y="54"/>
                  <a:pt x="56755" y="0"/>
                  <a:pt x="560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 name="Google Shape;153;p10"/>
          <p:cNvGrpSpPr/>
          <p:nvPr/>
        </p:nvGrpSpPr>
        <p:grpSpPr>
          <a:xfrm rot="9671161">
            <a:off x="2872501" y="-607874"/>
            <a:ext cx="1378477" cy="1779876"/>
            <a:chOff x="1257900" y="1424000"/>
            <a:chExt cx="1211650" cy="1173352"/>
          </a:xfrm>
        </p:grpSpPr>
        <p:sp>
          <p:nvSpPr>
            <p:cNvPr id="154" name="Google Shape;154;p10"/>
            <p:cNvSpPr/>
            <p:nvPr/>
          </p:nvSpPr>
          <p:spPr>
            <a:xfrm>
              <a:off x="1257900" y="1424000"/>
              <a:ext cx="1211650" cy="1173352"/>
            </a:xfrm>
            <a:custGeom>
              <a:avLst/>
              <a:gdLst/>
              <a:ahLst/>
              <a:cxnLst/>
              <a:rect l="l" t="t" r="r" b="b"/>
              <a:pathLst>
                <a:path w="23254" h="22519" extrusionOk="0">
                  <a:moveTo>
                    <a:pt x="14693" y="656"/>
                  </a:moveTo>
                  <a:cubicBezTo>
                    <a:pt x="14788" y="656"/>
                    <a:pt x="14899" y="677"/>
                    <a:pt x="15026" y="677"/>
                  </a:cubicBezTo>
                  <a:cubicBezTo>
                    <a:pt x="13526" y="3190"/>
                    <a:pt x="12681" y="5833"/>
                    <a:pt x="12323" y="8643"/>
                  </a:cubicBezTo>
                  <a:cubicBezTo>
                    <a:pt x="12288" y="8631"/>
                    <a:pt x="12276" y="8631"/>
                    <a:pt x="12240" y="8631"/>
                  </a:cubicBezTo>
                  <a:lnTo>
                    <a:pt x="12240" y="6785"/>
                  </a:lnTo>
                  <a:cubicBezTo>
                    <a:pt x="12240" y="5976"/>
                    <a:pt x="12204" y="5154"/>
                    <a:pt x="12216" y="4357"/>
                  </a:cubicBezTo>
                  <a:cubicBezTo>
                    <a:pt x="12228" y="3535"/>
                    <a:pt x="12276" y="2702"/>
                    <a:pt x="12466" y="1880"/>
                  </a:cubicBezTo>
                  <a:cubicBezTo>
                    <a:pt x="12526" y="1630"/>
                    <a:pt x="12657" y="1463"/>
                    <a:pt x="12883" y="1332"/>
                  </a:cubicBezTo>
                  <a:cubicBezTo>
                    <a:pt x="13407" y="1023"/>
                    <a:pt x="13990" y="844"/>
                    <a:pt x="14562" y="677"/>
                  </a:cubicBezTo>
                  <a:cubicBezTo>
                    <a:pt x="14602" y="662"/>
                    <a:pt x="14645" y="656"/>
                    <a:pt x="14693" y="656"/>
                  </a:cubicBezTo>
                  <a:close/>
                  <a:moveTo>
                    <a:pt x="4244" y="7280"/>
                  </a:moveTo>
                  <a:cubicBezTo>
                    <a:pt x="4515" y="7280"/>
                    <a:pt x="4791" y="7319"/>
                    <a:pt x="5073" y="7381"/>
                  </a:cubicBezTo>
                  <a:cubicBezTo>
                    <a:pt x="5144" y="7393"/>
                    <a:pt x="5215" y="7440"/>
                    <a:pt x="5299" y="7476"/>
                  </a:cubicBezTo>
                  <a:cubicBezTo>
                    <a:pt x="5942" y="7857"/>
                    <a:pt x="6585" y="8226"/>
                    <a:pt x="7239" y="8595"/>
                  </a:cubicBezTo>
                  <a:cubicBezTo>
                    <a:pt x="7299" y="8631"/>
                    <a:pt x="7335" y="8667"/>
                    <a:pt x="7382" y="8726"/>
                  </a:cubicBezTo>
                  <a:cubicBezTo>
                    <a:pt x="6213" y="8557"/>
                    <a:pt x="5050" y="8477"/>
                    <a:pt x="3881" y="8477"/>
                  </a:cubicBezTo>
                  <a:cubicBezTo>
                    <a:pt x="3240" y="8477"/>
                    <a:pt x="2598" y="8501"/>
                    <a:pt x="1953" y="8548"/>
                  </a:cubicBezTo>
                  <a:lnTo>
                    <a:pt x="1917" y="8464"/>
                  </a:lnTo>
                  <a:cubicBezTo>
                    <a:pt x="2025" y="8357"/>
                    <a:pt x="2120" y="8214"/>
                    <a:pt x="2251" y="8119"/>
                  </a:cubicBezTo>
                  <a:cubicBezTo>
                    <a:pt x="2513" y="7940"/>
                    <a:pt x="2798" y="7762"/>
                    <a:pt x="3060" y="7595"/>
                  </a:cubicBezTo>
                  <a:cubicBezTo>
                    <a:pt x="3446" y="7367"/>
                    <a:pt x="3839" y="7280"/>
                    <a:pt x="4244" y="7280"/>
                  </a:cubicBezTo>
                  <a:close/>
                  <a:moveTo>
                    <a:pt x="16105" y="552"/>
                  </a:moveTo>
                  <a:cubicBezTo>
                    <a:pt x="16270" y="552"/>
                    <a:pt x="16414" y="599"/>
                    <a:pt x="16550" y="725"/>
                  </a:cubicBezTo>
                  <a:cubicBezTo>
                    <a:pt x="16645" y="832"/>
                    <a:pt x="16812" y="868"/>
                    <a:pt x="16943" y="928"/>
                  </a:cubicBezTo>
                  <a:cubicBezTo>
                    <a:pt x="17062" y="987"/>
                    <a:pt x="17205" y="1023"/>
                    <a:pt x="17396" y="1082"/>
                  </a:cubicBezTo>
                  <a:cubicBezTo>
                    <a:pt x="15324" y="3630"/>
                    <a:pt x="13597" y="6333"/>
                    <a:pt x="12347" y="9345"/>
                  </a:cubicBezTo>
                  <a:cubicBezTo>
                    <a:pt x="12347" y="9250"/>
                    <a:pt x="12335" y="9143"/>
                    <a:pt x="12359" y="9059"/>
                  </a:cubicBezTo>
                  <a:cubicBezTo>
                    <a:pt x="12681" y="7024"/>
                    <a:pt x="13193" y="5023"/>
                    <a:pt x="13990" y="3118"/>
                  </a:cubicBezTo>
                  <a:cubicBezTo>
                    <a:pt x="14252" y="2452"/>
                    <a:pt x="14598" y="1797"/>
                    <a:pt x="14895" y="1142"/>
                  </a:cubicBezTo>
                  <a:cubicBezTo>
                    <a:pt x="15014" y="868"/>
                    <a:pt x="15193" y="713"/>
                    <a:pt x="15479" y="666"/>
                  </a:cubicBezTo>
                  <a:cubicBezTo>
                    <a:pt x="15657" y="630"/>
                    <a:pt x="15812" y="594"/>
                    <a:pt x="15991" y="558"/>
                  </a:cubicBezTo>
                  <a:cubicBezTo>
                    <a:pt x="16030" y="554"/>
                    <a:pt x="16068" y="552"/>
                    <a:pt x="16105" y="552"/>
                  </a:cubicBezTo>
                  <a:close/>
                  <a:moveTo>
                    <a:pt x="6620" y="225"/>
                  </a:moveTo>
                  <a:cubicBezTo>
                    <a:pt x="6870" y="368"/>
                    <a:pt x="7061" y="618"/>
                    <a:pt x="7239" y="856"/>
                  </a:cubicBezTo>
                  <a:cubicBezTo>
                    <a:pt x="8775" y="2880"/>
                    <a:pt x="9990" y="5083"/>
                    <a:pt x="10883" y="7464"/>
                  </a:cubicBezTo>
                  <a:cubicBezTo>
                    <a:pt x="11097" y="8012"/>
                    <a:pt x="11276" y="8583"/>
                    <a:pt x="11466" y="9143"/>
                  </a:cubicBezTo>
                  <a:cubicBezTo>
                    <a:pt x="11478" y="9202"/>
                    <a:pt x="11514" y="9250"/>
                    <a:pt x="11561" y="9298"/>
                  </a:cubicBezTo>
                  <a:cubicBezTo>
                    <a:pt x="11228" y="7750"/>
                    <a:pt x="10645" y="6273"/>
                    <a:pt x="9954" y="4857"/>
                  </a:cubicBezTo>
                  <a:cubicBezTo>
                    <a:pt x="9252" y="3440"/>
                    <a:pt x="8382" y="2118"/>
                    <a:pt x="7370" y="844"/>
                  </a:cubicBezTo>
                  <a:cubicBezTo>
                    <a:pt x="7579" y="787"/>
                    <a:pt x="7775" y="761"/>
                    <a:pt x="7958" y="761"/>
                  </a:cubicBezTo>
                  <a:cubicBezTo>
                    <a:pt x="8120" y="761"/>
                    <a:pt x="8273" y="781"/>
                    <a:pt x="8418" y="820"/>
                  </a:cubicBezTo>
                  <a:cubicBezTo>
                    <a:pt x="8518" y="851"/>
                    <a:pt x="8612" y="866"/>
                    <a:pt x="8702" y="866"/>
                  </a:cubicBezTo>
                  <a:cubicBezTo>
                    <a:pt x="8888" y="866"/>
                    <a:pt x="9055" y="802"/>
                    <a:pt x="9216" y="689"/>
                  </a:cubicBezTo>
                  <a:cubicBezTo>
                    <a:pt x="9322" y="621"/>
                    <a:pt x="9424" y="591"/>
                    <a:pt x="9533" y="591"/>
                  </a:cubicBezTo>
                  <a:cubicBezTo>
                    <a:pt x="9595" y="591"/>
                    <a:pt x="9659" y="601"/>
                    <a:pt x="9728" y="618"/>
                  </a:cubicBezTo>
                  <a:cubicBezTo>
                    <a:pt x="10514" y="808"/>
                    <a:pt x="11121" y="1261"/>
                    <a:pt x="11359" y="2047"/>
                  </a:cubicBezTo>
                  <a:cubicBezTo>
                    <a:pt x="11573" y="2725"/>
                    <a:pt x="11704" y="3428"/>
                    <a:pt x="11871" y="4130"/>
                  </a:cubicBezTo>
                  <a:cubicBezTo>
                    <a:pt x="11895" y="4214"/>
                    <a:pt x="11883" y="4345"/>
                    <a:pt x="11942" y="4392"/>
                  </a:cubicBezTo>
                  <a:cubicBezTo>
                    <a:pt x="12145" y="4618"/>
                    <a:pt x="12073" y="4868"/>
                    <a:pt x="12073" y="5142"/>
                  </a:cubicBezTo>
                  <a:cubicBezTo>
                    <a:pt x="12062" y="5916"/>
                    <a:pt x="12062" y="6690"/>
                    <a:pt x="12073" y="7464"/>
                  </a:cubicBezTo>
                  <a:cubicBezTo>
                    <a:pt x="12097" y="7869"/>
                    <a:pt x="12145" y="8274"/>
                    <a:pt x="12157" y="8667"/>
                  </a:cubicBezTo>
                  <a:cubicBezTo>
                    <a:pt x="12157" y="8786"/>
                    <a:pt x="12073" y="8893"/>
                    <a:pt x="12038" y="9000"/>
                  </a:cubicBezTo>
                  <a:cubicBezTo>
                    <a:pt x="11925" y="9565"/>
                    <a:pt x="11479" y="9884"/>
                    <a:pt x="10883" y="9884"/>
                  </a:cubicBezTo>
                  <a:cubicBezTo>
                    <a:pt x="10852" y="9884"/>
                    <a:pt x="10820" y="9883"/>
                    <a:pt x="10788" y="9881"/>
                  </a:cubicBezTo>
                  <a:cubicBezTo>
                    <a:pt x="10145" y="9845"/>
                    <a:pt x="9597" y="9595"/>
                    <a:pt x="9037" y="9310"/>
                  </a:cubicBezTo>
                  <a:cubicBezTo>
                    <a:pt x="8061" y="8809"/>
                    <a:pt x="7073" y="8309"/>
                    <a:pt x="6096" y="7797"/>
                  </a:cubicBezTo>
                  <a:cubicBezTo>
                    <a:pt x="5918" y="7702"/>
                    <a:pt x="5799" y="7524"/>
                    <a:pt x="5644" y="7405"/>
                  </a:cubicBezTo>
                  <a:cubicBezTo>
                    <a:pt x="5394" y="7214"/>
                    <a:pt x="5132" y="7024"/>
                    <a:pt x="4870" y="6821"/>
                  </a:cubicBezTo>
                  <a:cubicBezTo>
                    <a:pt x="4680" y="6690"/>
                    <a:pt x="4572" y="6523"/>
                    <a:pt x="4561" y="6285"/>
                  </a:cubicBezTo>
                  <a:cubicBezTo>
                    <a:pt x="4549" y="6095"/>
                    <a:pt x="4477" y="5892"/>
                    <a:pt x="4382" y="5714"/>
                  </a:cubicBezTo>
                  <a:cubicBezTo>
                    <a:pt x="4311" y="5535"/>
                    <a:pt x="4275" y="5369"/>
                    <a:pt x="4430" y="5214"/>
                  </a:cubicBezTo>
                  <a:cubicBezTo>
                    <a:pt x="4561" y="5083"/>
                    <a:pt x="4561" y="4916"/>
                    <a:pt x="4501" y="4761"/>
                  </a:cubicBezTo>
                  <a:cubicBezTo>
                    <a:pt x="4477" y="4642"/>
                    <a:pt x="4442" y="4499"/>
                    <a:pt x="4394" y="4380"/>
                  </a:cubicBezTo>
                  <a:cubicBezTo>
                    <a:pt x="4370" y="4249"/>
                    <a:pt x="4370" y="4130"/>
                    <a:pt x="4453" y="4011"/>
                  </a:cubicBezTo>
                  <a:cubicBezTo>
                    <a:pt x="4680" y="3725"/>
                    <a:pt x="4715" y="3368"/>
                    <a:pt x="4680" y="3023"/>
                  </a:cubicBezTo>
                  <a:cubicBezTo>
                    <a:pt x="4656" y="2475"/>
                    <a:pt x="4656" y="2463"/>
                    <a:pt x="5204" y="2332"/>
                  </a:cubicBezTo>
                  <a:cubicBezTo>
                    <a:pt x="5334" y="2285"/>
                    <a:pt x="5454" y="2261"/>
                    <a:pt x="5573" y="2201"/>
                  </a:cubicBezTo>
                  <a:cubicBezTo>
                    <a:pt x="5858" y="2059"/>
                    <a:pt x="5977" y="1856"/>
                    <a:pt x="5823" y="1582"/>
                  </a:cubicBezTo>
                  <a:cubicBezTo>
                    <a:pt x="5632" y="1213"/>
                    <a:pt x="5763" y="987"/>
                    <a:pt x="6037" y="749"/>
                  </a:cubicBezTo>
                  <a:cubicBezTo>
                    <a:pt x="6227" y="582"/>
                    <a:pt x="6406" y="427"/>
                    <a:pt x="6620" y="225"/>
                  </a:cubicBezTo>
                  <a:close/>
                  <a:moveTo>
                    <a:pt x="17700" y="1057"/>
                  </a:moveTo>
                  <a:cubicBezTo>
                    <a:pt x="17713" y="1057"/>
                    <a:pt x="17727" y="1057"/>
                    <a:pt x="17741" y="1058"/>
                  </a:cubicBezTo>
                  <a:cubicBezTo>
                    <a:pt x="17889" y="1076"/>
                    <a:pt x="18031" y="1087"/>
                    <a:pt x="18180" y="1087"/>
                  </a:cubicBezTo>
                  <a:cubicBezTo>
                    <a:pt x="18235" y="1087"/>
                    <a:pt x="18291" y="1085"/>
                    <a:pt x="18348" y="1082"/>
                  </a:cubicBezTo>
                  <a:cubicBezTo>
                    <a:pt x="18367" y="1080"/>
                    <a:pt x="18386" y="1079"/>
                    <a:pt x="18403" y="1079"/>
                  </a:cubicBezTo>
                  <a:cubicBezTo>
                    <a:pt x="18553" y="1079"/>
                    <a:pt x="18614" y="1171"/>
                    <a:pt x="18646" y="1320"/>
                  </a:cubicBezTo>
                  <a:cubicBezTo>
                    <a:pt x="18681" y="1475"/>
                    <a:pt x="18717" y="1642"/>
                    <a:pt x="18741" y="1809"/>
                  </a:cubicBezTo>
                  <a:cubicBezTo>
                    <a:pt x="18800" y="2059"/>
                    <a:pt x="18860" y="2309"/>
                    <a:pt x="19086" y="2487"/>
                  </a:cubicBezTo>
                  <a:cubicBezTo>
                    <a:pt x="19146" y="2535"/>
                    <a:pt x="19146" y="2642"/>
                    <a:pt x="19181" y="2713"/>
                  </a:cubicBezTo>
                  <a:cubicBezTo>
                    <a:pt x="19296" y="2673"/>
                    <a:pt x="19386" y="2652"/>
                    <a:pt x="19460" y="2652"/>
                  </a:cubicBezTo>
                  <a:cubicBezTo>
                    <a:pt x="19624" y="2652"/>
                    <a:pt x="19706" y="2757"/>
                    <a:pt x="19789" y="2987"/>
                  </a:cubicBezTo>
                  <a:cubicBezTo>
                    <a:pt x="19848" y="3178"/>
                    <a:pt x="19955" y="3356"/>
                    <a:pt x="20051" y="3547"/>
                  </a:cubicBezTo>
                  <a:cubicBezTo>
                    <a:pt x="20098" y="3654"/>
                    <a:pt x="20170" y="3749"/>
                    <a:pt x="20229" y="3845"/>
                  </a:cubicBezTo>
                  <a:cubicBezTo>
                    <a:pt x="20432" y="4166"/>
                    <a:pt x="20503" y="4464"/>
                    <a:pt x="20193" y="4738"/>
                  </a:cubicBezTo>
                  <a:cubicBezTo>
                    <a:pt x="20146" y="4785"/>
                    <a:pt x="20134" y="4880"/>
                    <a:pt x="20098" y="4940"/>
                  </a:cubicBezTo>
                  <a:cubicBezTo>
                    <a:pt x="20217" y="4833"/>
                    <a:pt x="20336" y="4726"/>
                    <a:pt x="20467" y="4607"/>
                  </a:cubicBezTo>
                  <a:cubicBezTo>
                    <a:pt x="20503" y="4702"/>
                    <a:pt x="20527" y="4773"/>
                    <a:pt x="20527" y="4845"/>
                  </a:cubicBezTo>
                  <a:cubicBezTo>
                    <a:pt x="20563" y="5500"/>
                    <a:pt x="20563" y="6142"/>
                    <a:pt x="20217" y="6726"/>
                  </a:cubicBezTo>
                  <a:cubicBezTo>
                    <a:pt x="19967" y="7154"/>
                    <a:pt x="19610" y="7500"/>
                    <a:pt x="19229" y="7821"/>
                  </a:cubicBezTo>
                  <a:cubicBezTo>
                    <a:pt x="18312" y="8583"/>
                    <a:pt x="17288" y="9107"/>
                    <a:pt x="16229" y="9607"/>
                  </a:cubicBezTo>
                  <a:cubicBezTo>
                    <a:pt x="15419" y="10012"/>
                    <a:pt x="14562" y="10298"/>
                    <a:pt x="13669" y="10476"/>
                  </a:cubicBezTo>
                  <a:cubicBezTo>
                    <a:pt x="13601" y="10485"/>
                    <a:pt x="13533" y="10496"/>
                    <a:pt x="13467" y="10496"/>
                  </a:cubicBezTo>
                  <a:cubicBezTo>
                    <a:pt x="13361" y="10496"/>
                    <a:pt x="13262" y="10468"/>
                    <a:pt x="13181" y="10357"/>
                  </a:cubicBezTo>
                  <a:cubicBezTo>
                    <a:pt x="12931" y="10357"/>
                    <a:pt x="12752" y="10262"/>
                    <a:pt x="12669" y="9988"/>
                  </a:cubicBezTo>
                  <a:cubicBezTo>
                    <a:pt x="12454" y="9810"/>
                    <a:pt x="12407" y="9738"/>
                    <a:pt x="12490" y="9488"/>
                  </a:cubicBezTo>
                  <a:cubicBezTo>
                    <a:pt x="12597" y="9179"/>
                    <a:pt x="12704" y="8857"/>
                    <a:pt x="12847" y="8559"/>
                  </a:cubicBezTo>
                  <a:cubicBezTo>
                    <a:pt x="13478" y="7238"/>
                    <a:pt x="14181" y="5928"/>
                    <a:pt x="14979" y="4690"/>
                  </a:cubicBezTo>
                  <a:cubicBezTo>
                    <a:pt x="15741" y="3523"/>
                    <a:pt x="16574" y="2392"/>
                    <a:pt x="17372" y="1237"/>
                  </a:cubicBezTo>
                  <a:cubicBezTo>
                    <a:pt x="17459" y="1117"/>
                    <a:pt x="17556" y="1057"/>
                    <a:pt x="17700" y="1057"/>
                  </a:cubicBezTo>
                  <a:close/>
                  <a:moveTo>
                    <a:pt x="12109" y="9571"/>
                  </a:moveTo>
                  <a:cubicBezTo>
                    <a:pt x="12252" y="10012"/>
                    <a:pt x="12502" y="10369"/>
                    <a:pt x="12919" y="10583"/>
                  </a:cubicBezTo>
                  <a:cubicBezTo>
                    <a:pt x="12621" y="10822"/>
                    <a:pt x="12657" y="11119"/>
                    <a:pt x="12740" y="11453"/>
                  </a:cubicBezTo>
                  <a:cubicBezTo>
                    <a:pt x="12515" y="11442"/>
                    <a:pt x="12325" y="11415"/>
                    <a:pt x="12139" y="11415"/>
                  </a:cubicBezTo>
                  <a:cubicBezTo>
                    <a:pt x="12109" y="11415"/>
                    <a:pt x="12080" y="11415"/>
                    <a:pt x="12050" y="11417"/>
                  </a:cubicBezTo>
                  <a:cubicBezTo>
                    <a:pt x="11823" y="11453"/>
                    <a:pt x="11621" y="11524"/>
                    <a:pt x="11383" y="11584"/>
                  </a:cubicBezTo>
                  <a:cubicBezTo>
                    <a:pt x="11335" y="11334"/>
                    <a:pt x="11323" y="11095"/>
                    <a:pt x="11252" y="10857"/>
                  </a:cubicBezTo>
                  <a:cubicBezTo>
                    <a:pt x="11169" y="10631"/>
                    <a:pt x="11049" y="10429"/>
                    <a:pt x="10930" y="10155"/>
                  </a:cubicBezTo>
                  <a:cubicBezTo>
                    <a:pt x="11442" y="10155"/>
                    <a:pt x="11752" y="9845"/>
                    <a:pt x="12109" y="9571"/>
                  </a:cubicBezTo>
                  <a:close/>
                  <a:moveTo>
                    <a:pt x="2825" y="8600"/>
                  </a:moveTo>
                  <a:cubicBezTo>
                    <a:pt x="3282" y="8600"/>
                    <a:pt x="3743" y="8608"/>
                    <a:pt x="4203" y="8631"/>
                  </a:cubicBezTo>
                  <a:cubicBezTo>
                    <a:pt x="4906" y="8655"/>
                    <a:pt x="5596" y="8702"/>
                    <a:pt x="6275" y="8762"/>
                  </a:cubicBezTo>
                  <a:cubicBezTo>
                    <a:pt x="6799" y="8809"/>
                    <a:pt x="7311" y="8845"/>
                    <a:pt x="7835" y="8940"/>
                  </a:cubicBezTo>
                  <a:cubicBezTo>
                    <a:pt x="8061" y="8964"/>
                    <a:pt x="8275" y="9107"/>
                    <a:pt x="8490" y="9190"/>
                  </a:cubicBezTo>
                  <a:cubicBezTo>
                    <a:pt x="8811" y="9321"/>
                    <a:pt x="9121" y="9488"/>
                    <a:pt x="9442" y="9595"/>
                  </a:cubicBezTo>
                  <a:cubicBezTo>
                    <a:pt x="9918" y="9750"/>
                    <a:pt x="10299" y="10072"/>
                    <a:pt x="10680" y="10369"/>
                  </a:cubicBezTo>
                  <a:cubicBezTo>
                    <a:pt x="10919" y="10572"/>
                    <a:pt x="11026" y="10869"/>
                    <a:pt x="11038" y="11203"/>
                  </a:cubicBezTo>
                  <a:cubicBezTo>
                    <a:pt x="10990" y="11215"/>
                    <a:pt x="10954" y="11238"/>
                    <a:pt x="10907" y="11262"/>
                  </a:cubicBezTo>
                  <a:cubicBezTo>
                    <a:pt x="10335" y="11357"/>
                    <a:pt x="9776" y="11512"/>
                    <a:pt x="9192" y="11584"/>
                  </a:cubicBezTo>
                  <a:cubicBezTo>
                    <a:pt x="7859" y="11786"/>
                    <a:pt x="6501" y="11917"/>
                    <a:pt x="5144" y="11917"/>
                  </a:cubicBezTo>
                  <a:cubicBezTo>
                    <a:pt x="4470" y="11917"/>
                    <a:pt x="3779" y="11943"/>
                    <a:pt x="3101" y="11943"/>
                  </a:cubicBezTo>
                  <a:cubicBezTo>
                    <a:pt x="2988" y="11943"/>
                    <a:pt x="2875" y="11942"/>
                    <a:pt x="2763" y="11941"/>
                  </a:cubicBezTo>
                  <a:cubicBezTo>
                    <a:pt x="2036" y="11929"/>
                    <a:pt x="1286" y="11881"/>
                    <a:pt x="560" y="11834"/>
                  </a:cubicBezTo>
                  <a:cubicBezTo>
                    <a:pt x="501" y="11834"/>
                    <a:pt x="441" y="11810"/>
                    <a:pt x="310" y="11786"/>
                  </a:cubicBezTo>
                  <a:cubicBezTo>
                    <a:pt x="465" y="11584"/>
                    <a:pt x="572" y="11429"/>
                    <a:pt x="727" y="11310"/>
                  </a:cubicBezTo>
                  <a:cubicBezTo>
                    <a:pt x="1143" y="10976"/>
                    <a:pt x="1274" y="10572"/>
                    <a:pt x="1084" y="10072"/>
                  </a:cubicBezTo>
                  <a:cubicBezTo>
                    <a:pt x="1048" y="10012"/>
                    <a:pt x="1048" y="9952"/>
                    <a:pt x="1048" y="9905"/>
                  </a:cubicBezTo>
                  <a:cubicBezTo>
                    <a:pt x="1139" y="9786"/>
                    <a:pt x="1258" y="9773"/>
                    <a:pt x="1378" y="9773"/>
                  </a:cubicBezTo>
                  <a:cubicBezTo>
                    <a:pt x="1415" y="9773"/>
                    <a:pt x="1452" y="9774"/>
                    <a:pt x="1489" y="9774"/>
                  </a:cubicBezTo>
                  <a:cubicBezTo>
                    <a:pt x="2656" y="9821"/>
                    <a:pt x="3822" y="9833"/>
                    <a:pt x="4977" y="9917"/>
                  </a:cubicBezTo>
                  <a:cubicBezTo>
                    <a:pt x="6382" y="10036"/>
                    <a:pt x="7763" y="10226"/>
                    <a:pt x="9168" y="10393"/>
                  </a:cubicBezTo>
                  <a:cubicBezTo>
                    <a:pt x="9549" y="10441"/>
                    <a:pt x="9942" y="10500"/>
                    <a:pt x="10323" y="10560"/>
                  </a:cubicBezTo>
                  <a:lnTo>
                    <a:pt x="10323" y="10488"/>
                  </a:lnTo>
                  <a:cubicBezTo>
                    <a:pt x="7724" y="9914"/>
                    <a:pt x="5107" y="9651"/>
                    <a:pt x="2407" y="9651"/>
                  </a:cubicBezTo>
                  <a:cubicBezTo>
                    <a:pt x="2027" y="9651"/>
                    <a:pt x="1646" y="9656"/>
                    <a:pt x="1263" y="9667"/>
                  </a:cubicBezTo>
                  <a:cubicBezTo>
                    <a:pt x="1405" y="9345"/>
                    <a:pt x="1513" y="9048"/>
                    <a:pt x="1679" y="8786"/>
                  </a:cubicBezTo>
                  <a:cubicBezTo>
                    <a:pt x="1739" y="8690"/>
                    <a:pt x="1917" y="8607"/>
                    <a:pt x="2036" y="8607"/>
                  </a:cubicBezTo>
                  <a:cubicBezTo>
                    <a:pt x="2298" y="8603"/>
                    <a:pt x="2561" y="8600"/>
                    <a:pt x="2825" y="8600"/>
                  </a:cubicBezTo>
                  <a:close/>
                  <a:moveTo>
                    <a:pt x="11038" y="11345"/>
                  </a:moveTo>
                  <a:lnTo>
                    <a:pt x="11038" y="11345"/>
                  </a:lnTo>
                  <a:cubicBezTo>
                    <a:pt x="11157" y="11726"/>
                    <a:pt x="11085" y="11941"/>
                    <a:pt x="10788" y="12084"/>
                  </a:cubicBezTo>
                  <a:cubicBezTo>
                    <a:pt x="9252" y="12798"/>
                    <a:pt x="7656" y="13358"/>
                    <a:pt x="5977" y="13643"/>
                  </a:cubicBezTo>
                  <a:cubicBezTo>
                    <a:pt x="4895" y="13839"/>
                    <a:pt x="3812" y="13910"/>
                    <a:pt x="2721" y="13910"/>
                  </a:cubicBezTo>
                  <a:cubicBezTo>
                    <a:pt x="2553" y="13910"/>
                    <a:pt x="2384" y="13908"/>
                    <a:pt x="2215" y="13905"/>
                  </a:cubicBezTo>
                  <a:cubicBezTo>
                    <a:pt x="1882" y="13893"/>
                    <a:pt x="1560" y="13846"/>
                    <a:pt x="1203" y="13822"/>
                  </a:cubicBezTo>
                  <a:cubicBezTo>
                    <a:pt x="1215" y="13108"/>
                    <a:pt x="810" y="12572"/>
                    <a:pt x="501" y="11976"/>
                  </a:cubicBezTo>
                  <a:lnTo>
                    <a:pt x="501" y="11976"/>
                  </a:lnTo>
                  <a:cubicBezTo>
                    <a:pt x="1794" y="12080"/>
                    <a:pt x="3080" y="12148"/>
                    <a:pt x="4357" y="12148"/>
                  </a:cubicBezTo>
                  <a:cubicBezTo>
                    <a:pt x="6608" y="12148"/>
                    <a:pt x="8835" y="11938"/>
                    <a:pt x="11038" y="11345"/>
                  </a:cubicBezTo>
                  <a:close/>
                  <a:moveTo>
                    <a:pt x="10847" y="12179"/>
                  </a:moveTo>
                  <a:lnTo>
                    <a:pt x="10847" y="12179"/>
                  </a:lnTo>
                  <a:cubicBezTo>
                    <a:pt x="10835" y="12227"/>
                    <a:pt x="10847" y="12262"/>
                    <a:pt x="10835" y="12274"/>
                  </a:cubicBezTo>
                  <a:cubicBezTo>
                    <a:pt x="10430" y="12596"/>
                    <a:pt x="10037" y="12929"/>
                    <a:pt x="9645" y="13239"/>
                  </a:cubicBezTo>
                  <a:cubicBezTo>
                    <a:pt x="9418" y="13405"/>
                    <a:pt x="9168" y="13548"/>
                    <a:pt x="8942" y="13727"/>
                  </a:cubicBezTo>
                  <a:cubicBezTo>
                    <a:pt x="8097" y="14429"/>
                    <a:pt x="7061" y="14739"/>
                    <a:pt x="6025" y="15001"/>
                  </a:cubicBezTo>
                  <a:cubicBezTo>
                    <a:pt x="5297" y="15176"/>
                    <a:pt x="4576" y="15235"/>
                    <a:pt x="3852" y="15235"/>
                  </a:cubicBezTo>
                  <a:cubicBezTo>
                    <a:pt x="3593" y="15235"/>
                    <a:pt x="3333" y="15228"/>
                    <a:pt x="3072" y="15215"/>
                  </a:cubicBezTo>
                  <a:cubicBezTo>
                    <a:pt x="2822" y="15203"/>
                    <a:pt x="2560" y="15179"/>
                    <a:pt x="2298" y="15132"/>
                  </a:cubicBezTo>
                  <a:cubicBezTo>
                    <a:pt x="2215" y="15120"/>
                    <a:pt x="2108" y="15072"/>
                    <a:pt x="2048" y="15013"/>
                  </a:cubicBezTo>
                  <a:cubicBezTo>
                    <a:pt x="1822" y="14774"/>
                    <a:pt x="1620" y="14536"/>
                    <a:pt x="1405" y="14298"/>
                  </a:cubicBezTo>
                  <a:cubicBezTo>
                    <a:pt x="1334" y="14203"/>
                    <a:pt x="1263" y="14108"/>
                    <a:pt x="1203" y="14012"/>
                  </a:cubicBezTo>
                  <a:lnTo>
                    <a:pt x="1239" y="13929"/>
                  </a:lnTo>
                  <a:cubicBezTo>
                    <a:pt x="1947" y="14019"/>
                    <a:pt x="2647" y="14064"/>
                    <a:pt x="3340" y="14064"/>
                  </a:cubicBezTo>
                  <a:cubicBezTo>
                    <a:pt x="5946" y="14064"/>
                    <a:pt x="8449" y="13430"/>
                    <a:pt x="10847" y="12179"/>
                  </a:cubicBezTo>
                  <a:close/>
                  <a:moveTo>
                    <a:pt x="7085" y="14846"/>
                  </a:moveTo>
                  <a:cubicBezTo>
                    <a:pt x="7097" y="14894"/>
                    <a:pt x="7097" y="14917"/>
                    <a:pt x="7109" y="14953"/>
                  </a:cubicBezTo>
                  <a:cubicBezTo>
                    <a:pt x="6811" y="15144"/>
                    <a:pt x="6525" y="15358"/>
                    <a:pt x="6216" y="15501"/>
                  </a:cubicBezTo>
                  <a:cubicBezTo>
                    <a:pt x="5668" y="15798"/>
                    <a:pt x="5096" y="16072"/>
                    <a:pt x="4537" y="16346"/>
                  </a:cubicBezTo>
                  <a:cubicBezTo>
                    <a:pt x="4382" y="16421"/>
                    <a:pt x="4232" y="16459"/>
                    <a:pt x="4084" y="16459"/>
                  </a:cubicBezTo>
                  <a:cubicBezTo>
                    <a:pt x="3926" y="16459"/>
                    <a:pt x="3768" y="16415"/>
                    <a:pt x="3608" y="16322"/>
                  </a:cubicBezTo>
                  <a:cubicBezTo>
                    <a:pt x="3144" y="16084"/>
                    <a:pt x="2727" y="15786"/>
                    <a:pt x="2358" y="15441"/>
                  </a:cubicBezTo>
                  <a:cubicBezTo>
                    <a:pt x="2298" y="15394"/>
                    <a:pt x="2275" y="15322"/>
                    <a:pt x="2179" y="15191"/>
                  </a:cubicBezTo>
                  <a:lnTo>
                    <a:pt x="2179" y="15191"/>
                  </a:lnTo>
                  <a:cubicBezTo>
                    <a:pt x="2827" y="15322"/>
                    <a:pt x="3460" y="15388"/>
                    <a:pt x="4081" y="15388"/>
                  </a:cubicBezTo>
                  <a:cubicBezTo>
                    <a:pt x="5105" y="15388"/>
                    <a:pt x="6099" y="15209"/>
                    <a:pt x="7085" y="14846"/>
                  </a:cubicBezTo>
                  <a:close/>
                  <a:moveTo>
                    <a:pt x="20598" y="8905"/>
                  </a:moveTo>
                  <a:cubicBezTo>
                    <a:pt x="20622" y="8905"/>
                    <a:pt x="20658" y="8905"/>
                    <a:pt x="20717" y="8929"/>
                  </a:cubicBezTo>
                  <a:cubicBezTo>
                    <a:pt x="20741" y="9012"/>
                    <a:pt x="20789" y="9131"/>
                    <a:pt x="20801" y="9238"/>
                  </a:cubicBezTo>
                  <a:cubicBezTo>
                    <a:pt x="20848" y="9655"/>
                    <a:pt x="21075" y="9941"/>
                    <a:pt x="21444" y="10119"/>
                  </a:cubicBezTo>
                  <a:cubicBezTo>
                    <a:pt x="21622" y="10202"/>
                    <a:pt x="21706" y="10333"/>
                    <a:pt x="21813" y="10488"/>
                  </a:cubicBezTo>
                  <a:cubicBezTo>
                    <a:pt x="21944" y="10691"/>
                    <a:pt x="22098" y="10893"/>
                    <a:pt x="22277" y="11072"/>
                  </a:cubicBezTo>
                  <a:cubicBezTo>
                    <a:pt x="22384" y="11167"/>
                    <a:pt x="22444" y="11262"/>
                    <a:pt x="22408" y="11405"/>
                  </a:cubicBezTo>
                  <a:cubicBezTo>
                    <a:pt x="22384" y="11500"/>
                    <a:pt x="22360" y="11607"/>
                    <a:pt x="22349" y="11691"/>
                  </a:cubicBezTo>
                  <a:cubicBezTo>
                    <a:pt x="22289" y="12024"/>
                    <a:pt x="22384" y="12286"/>
                    <a:pt x="22634" y="12500"/>
                  </a:cubicBezTo>
                  <a:cubicBezTo>
                    <a:pt x="22694" y="12536"/>
                    <a:pt x="22741" y="12619"/>
                    <a:pt x="22801" y="12679"/>
                  </a:cubicBezTo>
                  <a:cubicBezTo>
                    <a:pt x="22728" y="12700"/>
                    <a:pt x="22604" y="12710"/>
                    <a:pt x="22437" y="12710"/>
                  </a:cubicBezTo>
                  <a:cubicBezTo>
                    <a:pt x="21649" y="12710"/>
                    <a:pt x="19897" y="12489"/>
                    <a:pt x="17991" y="12155"/>
                  </a:cubicBezTo>
                  <a:cubicBezTo>
                    <a:pt x="16407" y="11881"/>
                    <a:pt x="14859" y="11488"/>
                    <a:pt x="13312" y="11048"/>
                  </a:cubicBezTo>
                  <a:cubicBezTo>
                    <a:pt x="13300" y="11072"/>
                    <a:pt x="13300" y="11095"/>
                    <a:pt x="13288" y="11107"/>
                  </a:cubicBezTo>
                  <a:cubicBezTo>
                    <a:pt x="13466" y="11191"/>
                    <a:pt x="13645" y="11262"/>
                    <a:pt x="13824" y="11322"/>
                  </a:cubicBezTo>
                  <a:cubicBezTo>
                    <a:pt x="15812" y="11941"/>
                    <a:pt x="17836" y="12405"/>
                    <a:pt x="19920" y="12631"/>
                  </a:cubicBezTo>
                  <a:cubicBezTo>
                    <a:pt x="20801" y="12738"/>
                    <a:pt x="21682" y="12774"/>
                    <a:pt x="22563" y="12834"/>
                  </a:cubicBezTo>
                  <a:cubicBezTo>
                    <a:pt x="22908" y="12846"/>
                    <a:pt x="23003" y="12917"/>
                    <a:pt x="23015" y="13274"/>
                  </a:cubicBezTo>
                  <a:cubicBezTo>
                    <a:pt x="23039" y="13441"/>
                    <a:pt x="22980" y="13643"/>
                    <a:pt x="22932" y="13822"/>
                  </a:cubicBezTo>
                  <a:cubicBezTo>
                    <a:pt x="22884" y="14060"/>
                    <a:pt x="22777" y="14298"/>
                    <a:pt x="22765" y="14536"/>
                  </a:cubicBezTo>
                  <a:cubicBezTo>
                    <a:pt x="22753" y="14905"/>
                    <a:pt x="22718" y="15251"/>
                    <a:pt x="22479" y="15548"/>
                  </a:cubicBezTo>
                  <a:cubicBezTo>
                    <a:pt x="22349" y="15739"/>
                    <a:pt x="22396" y="15965"/>
                    <a:pt x="22456" y="16167"/>
                  </a:cubicBezTo>
                  <a:cubicBezTo>
                    <a:pt x="22479" y="16322"/>
                    <a:pt x="22539" y="16453"/>
                    <a:pt x="22599" y="16632"/>
                  </a:cubicBezTo>
                  <a:cubicBezTo>
                    <a:pt x="22408" y="16691"/>
                    <a:pt x="22265" y="16739"/>
                    <a:pt x="22122" y="16751"/>
                  </a:cubicBezTo>
                  <a:cubicBezTo>
                    <a:pt x="21706" y="16870"/>
                    <a:pt x="21313" y="17001"/>
                    <a:pt x="20967" y="17287"/>
                  </a:cubicBezTo>
                  <a:cubicBezTo>
                    <a:pt x="20852" y="17378"/>
                    <a:pt x="20728" y="17419"/>
                    <a:pt x="20599" y="17419"/>
                  </a:cubicBezTo>
                  <a:cubicBezTo>
                    <a:pt x="20474" y="17419"/>
                    <a:pt x="20346" y="17381"/>
                    <a:pt x="20217" y="17310"/>
                  </a:cubicBezTo>
                  <a:cubicBezTo>
                    <a:pt x="19360" y="16822"/>
                    <a:pt x="18479" y="16370"/>
                    <a:pt x="17646" y="15846"/>
                  </a:cubicBezTo>
                  <a:cubicBezTo>
                    <a:pt x="16276" y="15013"/>
                    <a:pt x="15038" y="14001"/>
                    <a:pt x="13871" y="12929"/>
                  </a:cubicBezTo>
                  <a:cubicBezTo>
                    <a:pt x="13705" y="12798"/>
                    <a:pt x="13586" y="12596"/>
                    <a:pt x="13478" y="12417"/>
                  </a:cubicBezTo>
                  <a:cubicBezTo>
                    <a:pt x="13347" y="12179"/>
                    <a:pt x="13240" y="11917"/>
                    <a:pt x="13181" y="11619"/>
                  </a:cubicBezTo>
                  <a:lnTo>
                    <a:pt x="13181" y="11619"/>
                  </a:lnTo>
                  <a:cubicBezTo>
                    <a:pt x="13466" y="11810"/>
                    <a:pt x="13752" y="12024"/>
                    <a:pt x="14050" y="12215"/>
                  </a:cubicBezTo>
                  <a:cubicBezTo>
                    <a:pt x="14943" y="12822"/>
                    <a:pt x="15895" y="13334"/>
                    <a:pt x="16884" y="13762"/>
                  </a:cubicBezTo>
                  <a:cubicBezTo>
                    <a:pt x="18598" y="14524"/>
                    <a:pt x="20313" y="15239"/>
                    <a:pt x="22039" y="15965"/>
                  </a:cubicBezTo>
                  <a:cubicBezTo>
                    <a:pt x="22047" y="15969"/>
                    <a:pt x="22057" y="15972"/>
                    <a:pt x="22070" y="15972"/>
                  </a:cubicBezTo>
                  <a:cubicBezTo>
                    <a:pt x="22095" y="15972"/>
                    <a:pt x="22126" y="15961"/>
                    <a:pt x="22158" y="15929"/>
                  </a:cubicBezTo>
                  <a:cubicBezTo>
                    <a:pt x="21813" y="15751"/>
                    <a:pt x="21467" y="15572"/>
                    <a:pt x="21110" y="15417"/>
                  </a:cubicBezTo>
                  <a:cubicBezTo>
                    <a:pt x="19801" y="14846"/>
                    <a:pt x="18491" y="14286"/>
                    <a:pt x="17181" y="13703"/>
                  </a:cubicBezTo>
                  <a:cubicBezTo>
                    <a:pt x="15812" y="13096"/>
                    <a:pt x="14490" y="12405"/>
                    <a:pt x="13252" y="11548"/>
                  </a:cubicBezTo>
                  <a:cubicBezTo>
                    <a:pt x="13193" y="11500"/>
                    <a:pt x="13121" y="11453"/>
                    <a:pt x="13062" y="11393"/>
                  </a:cubicBezTo>
                  <a:cubicBezTo>
                    <a:pt x="12859" y="11191"/>
                    <a:pt x="12871" y="10964"/>
                    <a:pt x="13121" y="10798"/>
                  </a:cubicBezTo>
                  <a:cubicBezTo>
                    <a:pt x="13345" y="10652"/>
                    <a:pt x="13592" y="10585"/>
                    <a:pt x="13844" y="10585"/>
                  </a:cubicBezTo>
                  <a:cubicBezTo>
                    <a:pt x="13901" y="10585"/>
                    <a:pt x="13957" y="10589"/>
                    <a:pt x="14014" y="10595"/>
                  </a:cubicBezTo>
                  <a:cubicBezTo>
                    <a:pt x="14819" y="10667"/>
                    <a:pt x="15617" y="10706"/>
                    <a:pt x="16413" y="10706"/>
                  </a:cubicBezTo>
                  <a:cubicBezTo>
                    <a:pt x="17078" y="10706"/>
                    <a:pt x="17741" y="10679"/>
                    <a:pt x="18408" y="10619"/>
                  </a:cubicBezTo>
                  <a:cubicBezTo>
                    <a:pt x="19181" y="10548"/>
                    <a:pt x="19967" y="10441"/>
                    <a:pt x="20717" y="10191"/>
                  </a:cubicBezTo>
                  <a:cubicBezTo>
                    <a:pt x="20789" y="10155"/>
                    <a:pt x="20848" y="10131"/>
                    <a:pt x="20908" y="10083"/>
                  </a:cubicBezTo>
                  <a:lnTo>
                    <a:pt x="20908" y="10083"/>
                  </a:lnTo>
                  <a:cubicBezTo>
                    <a:pt x="19848" y="10298"/>
                    <a:pt x="18789" y="10417"/>
                    <a:pt x="17717" y="10476"/>
                  </a:cubicBezTo>
                  <a:cubicBezTo>
                    <a:pt x="17293" y="10490"/>
                    <a:pt x="16873" y="10499"/>
                    <a:pt x="16452" y="10499"/>
                  </a:cubicBezTo>
                  <a:cubicBezTo>
                    <a:pt x="15809" y="10499"/>
                    <a:pt x="15164" y="10479"/>
                    <a:pt x="14502" y="10429"/>
                  </a:cubicBezTo>
                  <a:cubicBezTo>
                    <a:pt x="14586" y="10393"/>
                    <a:pt x="14669" y="10369"/>
                    <a:pt x="14740" y="10333"/>
                  </a:cubicBezTo>
                  <a:lnTo>
                    <a:pt x="16133" y="9762"/>
                  </a:lnTo>
                  <a:cubicBezTo>
                    <a:pt x="16253" y="9714"/>
                    <a:pt x="16372" y="9655"/>
                    <a:pt x="16491" y="9619"/>
                  </a:cubicBezTo>
                  <a:cubicBezTo>
                    <a:pt x="16824" y="9548"/>
                    <a:pt x="17181" y="9476"/>
                    <a:pt x="17526" y="9405"/>
                  </a:cubicBezTo>
                  <a:cubicBezTo>
                    <a:pt x="17629" y="9384"/>
                    <a:pt x="17732" y="9355"/>
                    <a:pt x="17835" y="9355"/>
                  </a:cubicBezTo>
                  <a:cubicBezTo>
                    <a:pt x="17851" y="9355"/>
                    <a:pt x="17867" y="9356"/>
                    <a:pt x="17884" y="9357"/>
                  </a:cubicBezTo>
                  <a:cubicBezTo>
                    <a:pt x="17988" y="9366"/>
                    <a:pt x="18092" y="9370"/>
                    <a:pt x="18196" y="9370"/>
                  </a:cubicBezTo>
                  <a:cubicBezTo>
                    <a:pt x="18927" y="9370"/>
                    <a:pt x="19624" y="9165"/>
                    <a:pt x="20313" y="8988"/>
                  </a:cubicBezTo>
                  <a:cubicBezTo>
                    <a:pt x="20420" y="8952"/>
                    <a:pt x="20503" y="8929"/>
                    <a:pt x="20598" y="8905"/>
                  </a:cubicBezTo>
                  <a:close/>
                  <a:moveTo>
                    <a:pt x="15193" y="15691"/>
                  </a:moveTo>
                  <a:cubicBezTo>
                    <a:pt x="16086" y="16501"/>
                    <a:pt x="17026" y="17203"/>
                    <a:pt x="18134" y="17799"/>
                  </a:cubicBezTo>
                  <a:cubicBezTo>
                    <a:pt x="18015" y="17822"/>
                    <a:pt x="17955" y="17834"/>
                    <a:pt x="17896" y="17834"/>
                  </a:cubicBezTo>
                  <a:cubicBezTo>
                    <a:pt x="17586" y="17858"/>
                    <a:pt x="17253" y="17858"/>
                    <a:pt x="16943" y="17870"/>
                  </a:cubicBezTo>
                  <a:cubicBezTo>
                    <a:pt x="16928" y="17871"/>
                    <a:pt x="16913" y="17871"/>
                    <a:pt x="16898" y="17871"/>
                  </a:cubicBezTo>
                  <a:cubicBezTo>
                    <a:pt x="16705" y="17871"/>
                    <a:pt x="16551" y="17799"/>
                    <a:pt x="16407" y="17644"/>
                  </a:cubicBezTo>
                  <a:cubicBezTo>
                    <a:pt x="15907" y="17084"/>
                    <a:pt x="15526" y="16441"/>
                    <a:pt x="15157" y="15786"/>
                  </a:cubicBezTo>
                  <a:cubicBezTo>
                    <a:pt x="15145" y="15775"/>
                    <a:pt x="15181" y="15739"/>
                    <a:pt x="15193" y="15691"/>
                  </a:cubicBezTo>
                  <a:close/>
                  <a:moveTo>
                    <a:pt x="13871" y="13179"/>
                  </a:moveTo>
                  <a:lnTo>
                    <a:pt x="13871" y="13179"/>
                  </a:lnTo>
                  <a:cubicBezTo>
                    <a:pt x="15717" y="14941"/>
                    <a:pt x="17777" y="16346"/>
                    <a:pt x="20182" y="17453"/>
                  </a:cubicBezTo>
                  <a:cubicBezTo>
                    <a:pt x="20063" y="17477"/>
                    <a:pt x="20003" y="17513"/>
                    <a:pt x="19955" y="17513"/>
                  </a:cubicBezTo>
                  <a:cubicBezTo>
                    <a:pt x="19717" y="17513"/>
                    <a:pt x="19527" y="17620"/>
                    <a:pt x="19348" y="17763"/>
                  </a:cubicBezTo>
                  <a:cubicBezTo>
                    <a:pt x="19187" y="17895"/>
                    <a:pt x="19035" y="17982"/>
                    <a:pt x="18869" y="17982"/>
                  </a:cubicBezTo>
                  <a:cubicBezTo>
                    <a:pt x="18766" y="17982"/>
                    <a:pt x="18657" y="17948"/>
                    <a:pt x="18539" y="17870"/>
                  </a:cubicBezTo>
                  <a:cubicBezTo>
                    <a:pt x="18110" y="17584"/>
                    <a:pt x="17634" y="17346"/>
                    <a:pt x="17217" y="17037"/>
                  </a:cubicBezTo>
                  <a:cubicBezTo>
                    <a:pt x="16491" y="16501"/>
                    <a:pt x="15788" y="15929"/>
                    <a:pt x="15074" y="15382"/>
                  </a:cubicBezTo>
                  <a:cubicBezTo>
                    <a:pt x="14967" y="15310"/>
                    <a:pt x="14883" y="15203"/>
                    <a:pt x="14824" y="15084"/>
                  </a:cubicBezTo>
                  <a:cubicBezTo>
                    <a:pt x="14502" y="14477"/>
                    <a:pt x="14205" y="13881"/>
                    <a:pt x="13895" y="13274"/>
                  </a:cubicBezTo>
                  <a:cubicBezTo>
                    <a:pt x="13883" y="13250"/>
                    <a:pt x="13883" y="13215"/>
                    <a:pt x="13871" y="13179"/>
                  </a:cubicBezTo>
                  <a:close/>
                  <a:moveTo>
                    <a:pt x="14348" y="14536"/>
                  </a:moveTo>
                  <a:lnTo>
                    <a:pt x="14348" y="14536"/>
                  </a:lnTo>
                  <a:cubicBezTo>
                    <a:pt x="14609" y="15024"/>
                    <a:pt x="14895" y="15536"/>
                    <a:pt x="15062" y="16084"/>
                  </a:cubicBezTo>
                  <a:cubicBezTo>
                    <a:pt x="15264" y="16799"/>
                    <a:pt x="15431" y="17525"/>
                    <a:pt x="15621" y="18251"/>
                  </a:cubicBezTo>
                  <a:cubicBezTo>
                    <a:pt x="15669" y="18418"/>
                    <a:pt x="15621" y="18537"/>
                    <a:pt x="15538" y="18692"/>
                  </a:cubicBezTo>
                  <a:cubicBezTo>
                    <a:pt x="15419" y="18894"/>
                    <a:pt x="15324" y="19120"/>
                    <a:pt x="15252" y="19346"/>
                  </a:cubicBezTo>
                  <a:cubicBezTo>
                    <a:pt x="15173" y="19585"/>
                    <a:pt x="15119" y="19673"/>
                    <a:pt x="14951" y="19673"/>
                  </a:cubicBezTo>
                  <a:cubicBezTo>
                    <a:pt x="14892" y="19673"/>
                    <a:pt x="14820" y="19662"/>
                    <a:pt x="14729" y="19644"/>
                  </a:cubicBezTo>
                  <a:cubicBezTo>
                    <a:pt x="14729" y="18787"/>
                    <a:pt x="14776" y="17930"/>
                    <a:pt x="14729" y="17084"/>
                  </a:cubicBezTo>
                  <a:cubicBezTo>
                    <a:pt x="14657" y="16227"/>
                    <a:pt x="14478" y="15382"/>
                    <a:pt x="14348" y="14536"/>
                  </a:cubicBezTo>
                  <a:close/>
                  <a:moveTo>
                    <a:pt x="9537" y="14143"/>
                  </a:moveTo>
                  <a:cubicBezTo>
                    <a:pt x="8823" y="15953"/>
                    <a:pt x="8121" y="17751"/>
                    <a:pt x="7930" y="19739"/>
                  </a:cubicBezTo>
                  <a:cubicBezTo>
                    <a:pt x="7859" y="19656"/>
                    <a:pt x="7775" y="19596"/>
                    <a:pt x="7751" y="19537"/>
                  </a:cubicBezTo>
                  <a:cubicBezTo>
                    <a:pt x="7454" y="19001"/>
                    <a:pt x="7335" y="18453"/>
                    <a:pt x="7513" y="17858"/>
                  </a:cubicBezTo>
                  <a:cubicBezTo>
                    <a:pt x="7704" y="17180"/>
                    <a:pt x="8037" y="16572"/>
                    <a:pt x="8371" y="15977"/>
                  </a:cubicBezTo>
                  <a:cubicBezTo>
                    <a:pt x="8704" y="15394"/>
                    <a:pt x="9073" y="14846"/>
                    <a:pt x="9430" y="14286"/>
                  </a:cubicBezTo>
                  <a:cubicBezTo>
                    <a:pt x="9466" y="14239"/>
                    <a:pt x="9502" y="14191"/>
                    <a:pt x="9537" y="14143"/>
                  </a:cubicBezTo>
                  <a:close/>
                  <a:moveTo>
                    <a:pt x="11978" y="11726"/>
                  </a:moveTo>
                  <a:cubicBezTo>
                    <a:pt x="10597" y="14465"/>
                    <a:pt x="9478" y="17275"/>
                    <a:pt x="9049" y="20275"/>
                  </a:cubicBezTo>
                  <a:cubicBezTo>
                    <a:pt x="8775" y="20204"/>
                    <a:pt x="8525" y="20132"/>
                    <a:pt x="8240" y="20073"/>
                  </a:cubicBezTo>
                  <a:cubicBezTo>
                    <a:pt x="8073" y="20037"/>
                    <a:pt x="8013" y="19954"/>
                    <a:pt x="8025" y="19799"/>
                  </a:cubicBezTo>
                  <a:cubicBezTo>
                    <a:pt x="8073" y="19501"/>
                    <a:pt x="8109" y="19204"/>
                    <a:pt x="8168" y="18930"/>
                  </a:cubicBezTo>
                  <a:cubicBezTo>
                    <a:pt x="8513" y="17394"/>
                    <a:pt x="9014" y="15906"/>
                    <a:pt x="9645" y="14465"/>
                  </a:cubicBezTo>
                  <a:cubicBezTo>
                    <a:pt x="9764" y="14203"/>
                    <a:pt x="9859" y="13953"/>
                    <a:pt x="9966" y="13703"/>
                  </a:cubicBezTo>
                  <a:cubicBezTo>
                    <a:pt x="10264" y="13024"/>
                    <a:pt x="10716" y="12453"/>
                    <a:pt x="11288" y="12000"/>
                  </a:cubicBezTo>
                  <a:cubicBezTo>
                    <a:pt x="11490" y="11857"/>
                    <a:pt x="11692" y="11726"/>
                    <a:pt x="11978" y="11726"/>
                  </a:cubicBezTo>
                  <a:close/>
                  <a:moveTo>
                    <a:pt x="12300" y="11703"/>
                  </a:moveTo>
                  <a:cubicBezTo>
                    <a:pt x="12347" y="11798"/>
                    <a:pt x="12454" y="11869"/>
                    <a:pt x="12454" y="11965"/>
                  </a:cubicBezTo>
                  <a:cubicBezTo>
                    <a:pt x="12502" y="12536"/>
                    <a:pt x="12573" y="13108"/>
                    <a:pt x="12526" y="13667"/>
                  </a:cubicBezTo>
                  <a:cubicBezTo>
                    <a:pt x="12300" y="16037"/>
                    <a:pt x="11811" y="18334"/>
                    <a:pt x="10919" y="20537"/>
                  </a:cubicBezTo>
                  <a:cubicBezTo>
                    <a:pt x="10740" y="20978"/>
                    <a:pt x="10549" y="21406"/>
                    <a:pt x="10371" y="21859"/>
                  </a:cubicBezTo>
                  <a:cubicBezTo>
                    <a:pt x="10538" y="21561"/>
                    <a:pt x="10728" y="21263"/>
                    <a:pt x="10871" y="20954"/>
                  </a:cubicBezTo>
                  <a:cubicBezTo>
                    <a:pt x="11681" y="19204"/>
                    <a:pt x="12181" y="17382"/>
                    <a:pt x="12466" y="15489"/>
                  </a:cubicBezTo>
                  <a:cubicBezTo>
                    <a:pt x="12538" y="14953"/>
                    <a:pt x="12621" y="14417"/>
                    <a:pt x="12657" y="13870"/>
                  </a:cubicBezTo>
                  <a:cubicBezTo>
                    <a:pt x="12716" y="13274"/>
                    <a:pt x="12693" y="12679"/>
                    <a:pt x="12562" y="12096"/>
                  </a:cubicBezTo>
                  <a:cubicBezTo>
                    <a:pt x="12526" y="11988"/>
                    <a:pt x="12514" y="11881"/>
                    <a:pt x="12502" y="11786"/>
                  </a:cubicBezTo>
                  <a:cubicBezTo>
                    <a:pt x="12545" y="11756"/>
                    <a:pt x="12581" y="11743"/>
                    <a:pt x="12613" y="11743"/>
                  </a:cubicBezTo>
                  <a:cubicBezTo>
                    <a:pt x="12669" y="11743"/>
                    <a:pt x="12710" y="11784"/>
                    <a:pt x="12740" y="11846"/>
                  </a:cubicBezTo>
                  <a:cubicBezTo>
                    <a:pt x="12764" y="11917"/>
                    <a:pt x="12776" y="12000"/>
                    <a:pt x="12800" y="12084"/>
                  </a:cubicBezTo>
                  <a:cubicBezTo>
                    <a:pt x="13038" y="13548"/>
                    <a:pt x="13145" y="15036"/>
                    <a:pt x="13062" y="16525"/>
                  </a:cubicBezTo>
                  <a:cubicBezTo>
                    <a:pt x="12966" y="17882"/>
                    <a:pt x="12764" y="19227"/>
                    <a:pt x="12407" y="20537"/>
                  </a:cubicBezTo>
                  <a:cubicBezTo>
                    <a:pt x="12395" y="20620"/>
                    <a:pt x="12359" y="20728"/>
                    <a:pt x="12347" y="20811"/>
                  </a:cubicBezTo>
                  <a:cubicBezTo>
                    <a:pt x="12347" y="20835"/>
                    <a:pt x="12359" y="20859"/>
                    <a:pt x="12371" y="20966"/>
                  </a:cubicBezTo>
                  <a:cubicBezTo>
                    <a:pt x="12931" y="19466"/>
                    <a:pt x="13181" y="17977"/>
                    <a:pt x="13252" y="16453"/>
                  </a:cubicBezTo>
                  <a:cubicBezTo>
                    <a:pt x="13335" y="14953"/>
                    <a:pt x="13228" y="13453"/>
                    <a:pt x="12835" y="11905"/>
                  </a:cubicBezTo>
                  <a:lnTo>
                    <a:pt x="12835" y="11905"/>
                  </a:lnTo>
                  <a:cubicBezTo>
                    <a:pt x="13109" y="12060"/>
                    <a:pt x="13240" y="12227"/>
                    <a:pt x="13347" y="12453"/>
                  </a:cubicBezTo>
                  <a:cubicBezTo>
                    <a:pt x="14300" y="14560"/>
                    <a:pt x="14681" y="16787"/>
                    <a:pt x="14621" y="19085"/>
                  </a:cubicBezTo>
                  <a:cubicBezTo>
                    <a:pt x="14609" y="19466"/>
                    <a:pt x="14633" y="19847"/>
                    <a:pt x="14478" y="20204"/>
                  </a:cubicBezTo>
                  <a:cubicBezTo>
                    <a:pt x="14383" y="20394"/>
                    <a:pt x="14300" y="20549"/>
                    <a:pt x="14062" y="20597"/>
                  </a:cubicBezTo>
                  <a:cubicBezTo>
                    <a:pt x="13764" y="20656"/>
                    <a:pt x="13586" y="20894"/>
                    <a:pt x="13407" y="21109"/>
                  </a:cubicBezTo>
                  <a:cubicBezTo>
                    <a:pt x="13180" y="21404"/>
                    <a:pt x="13084" y="21529"/>
                    <a:pt x="12929" y="21529"/>
                  </a:cubicBezTo>
                  <a:cubicBezTo>
                    <a:pt x="12815" y="21529"/>
                    <a:pt x="12670" y="21462"/>
                    <a:pt x="12419" y="21347"/>
                  </a:cubicBezTo>
                  <a:cubicBezTo>
                    <a:pt x="12359" y="21323"/>
                    <a:pt x="12323" y="21287"/>
                    <a:pt x="12264" y="21275"/>
                  </a:cubicBezTo>
                  <a:cubicBezTo>
                    <a:pt x="12145" y="21237"/>
                    <a:pt x="12043" y="21216"/>
                    <a:pt x="11955" y="21216"/>
                  </a:cubicBezTo>
                  <a:cubicBezTo>
                    <a:pt x="11742" y="21216"/>
                    <a:pt x="11610" y="21338"/>
                    <a:pt x="11526" y="21632"/>
                  </a:cubicBezTo>
                  <a:cubicBezTo>
                    <a:pt x="11442" y="21966"/>
                    <a:pt x="11252" y="22061"/>
                    <a:pt x="10930" y="22061"/>
                  </a:cubicBezTo>
                  <a:cubicBezTo>
                    <a:pt x="10915" y="22060"/>
                    <a:pt x="10898" y="22059"/>
                    <a:pt x="10882" y="22059"/>
                  </a:cubicBezTo>
                  <a:cubicBezTo>
                    <a:pt x="10751" y="22059"/>
                    <a:pt x="10605" y="22097"/>
                    <a:pt x="10478" y="22097"/>
                  </a:cubicBezTo>
                  <a:cubicBezTo>
                    <a:pt x="10418" y="22097"/>
                    <a:pt x="10359" y="22049"/>
                    <a:pt x="10299" y="22025"/>
                  </a:cubicBezTo>
                  <a:cubicBezTo>
                    <a:pt x="10252" y="22061"/>
                    <a:pt x="10204" y="22109"/>
                    <a:pt x="10097" y="22180"/>
                  </a:cubicBezTo>
                  <a:cubicBezTo>
                    <a:pt x="10073" y="21966"/>
                    <a:pt x="10037" y="21811"/>
                    <a:pt x="10026" y="21644"/>
                  </a:cubicBezTo>
                  <a:cubicBezTo>
                    <a:pt x="10014" y="21394"/>
                    <a:pt x="9918" y="21204"/>
                    <a:pt x="9716" y="21037"/>
                  </a:cubicBezTo>
                  <a:cubicBezTo>
                    <a:pt x="8954" y="20430"/>
                    <a:pt x="9109" y="20632"/>
                    <a:pt x="9287" y="19727"/>
                  </a:cubicBezTo>
                  <a:cubicBezTo>
                    <a:pt x="9561" y="18215"/>
                    <a:pt x="10037" y="16739"/>
                    <a:pt x="10609" y="15298"/>
                  </a:cubicBezTo>
                  <a:cubicBezTo>
                    <a:pt x="10966" y="14405"/>
                    <a:pt x="11323" y="13512"/>
                    <a:pt x="11692" y="12619"/>
                  </a:cubicBezTo>
                  <a:cubicBezTo>
                    <a:pt x="11800" y="12357"/>
                    <a:pt x="11931" y="12119"/>
                    <a:pt x="12062" y="11881"/>
                  </a:cubicBezTo>
                  <a:cubicBezTo>
                    <a:pt x="12109" y="11810"/>
                    <a:pt x="12228" y="11762"/>
                    <a:pt x="12300" y="11703"/>
                  </a:cubicBezTo>
                  <a:close/>
                  <a:moveTo>
                    <a:pt x="6565" y="1"/>
                  </a:moveTo>
                  <a:cubicBezTo>
                    <a:pt x="6464" y="1"/>
                    <a:pt x="6372" y="66"/>
                    <a:pt x="6263" y="201"/>
                  </a:cubicBezTo>
                  <a:cubicBezTo>
                    <a:pt x="6132" y="356"/>
                    <a:pt x="6013" y="511"/>
                    <a:pt x="5858" y="654"/>
                  </a:cubicBezTo>
                  <a:cubicBezTo>
                    <a:pt x="5442" y="1011"/>
                    <a:pt x="5418" y="1106"/>
                    <a:pt x="5596" y="1630"/>
                  </a:cubicBezTo>
                  <a:cubicBezTo>
                    <a:pt x="5692" y="1904"/>
                    <a:pt x="5656" y="1999"/>
                    <a:pt x="5382" y="2094"/>
                  </a:cubicBezTo>
                  <a:cubicBezTo>
                    <a:pt x="5204" y="2142"/>
                    <a:pt x="5025" y="2166"/>
                    <a:pt x="4858" y="2225"/>
                  </a:cubicBezTo>
                  <a:cubicBezTo>
                    <a:pt x="4549" y="2332"/>
                    <a:pt x="4442" y="2475"/>
                    <a:pt x="4442" y="2809"/>
                  </a:cubicBezTo>
                  <a:cubicBezTo>
                    <a:pt x="4442" y="2928"/>
                    <a:pt x="4465" y="3059"/>
                    <a:pt x="4465" y="3190"/>
                  </a:cubicBezTo>
                  <a:cubicBezTo>
                    <a:pt x="4465" y="3452"/>
                    <a:pt x="4442" y="3702"/>
                    <a:pt x="4251" y="3928"/>
                  </a:cubicBezTo>
                  <a:cubicBezTo>
                    <a:pt x="4180" y="4011"/>
                    <a:pt x="4180" y="4190"/>
                    <a:pt x="4180" y="4321"/>
                  </a:cubicBezTo>
                  <a:cubicBezTo>
                    <a:pt x="4180" y="4476"/>
                    <a:pt x="4239" y="4607"/>
                    <a:pt x="4287" y="4738"/>
                  </a:cubicBezTo>
                  <a:cubicBezTo>
                    <a:pt x="4311" y="4892"/>
                    <a:pt x="4322" y="5011"/>
                    <a:pt x="4227" y="5142"/>
                  </a:cubicBezTo>
                  <a:cubicBezTo>
                    <a:pt x="4049" y="5333"/>
                    <a:pt x="4061" y="5547"/>
                    <a:pt x="4180" y="5773"/>
                  </a:cubicBezTo>
                  <a:cubicBezTo>
                    <a:pt x="4263" y="5928"/>
                    <a:pt x="4358" y="6107"/>
                    <a:pt x="4358" y="6273"/>
                  </a:cubicBezTo>
                  <a:cubicBezTo>
                    <a:pt x="4358" y="6547"/>
                    <a:pt x="4418" y="6762"/>
                    <a:pt x="4620" y="6964"/>
                  </a:cubicBezTo>
                  <a:cubicBezTo>
                    <a:pt x="4620" y="6964"/>
                    <a:pt x="4608" y="6988"/>
                    <a:pt x="4608" y="7024"/>
                  </a:cubicBezTo>
                  <a:cubicBezTo>
                    <a:pt x="4596" y="7024"/>
                    <a:pt x="4561" y="7047"/>
                    <a:pt x="4549" y="7047"/>
                  </a:cubicBezTo>
                  <a:cubicBezTo>
                    <a:pt x="4489" y="7059"/>
                    <a:pt x="4430" y="7059"/>
                    <a:pt x="4370" y="7059"/>
                  </a:cubicBezTo>
                  <a:cubicBezTo>
                    <a:pt x="4295" y="7051"/>
                    <a:pt x="4221" y="7047"/>
                    <a:pt x="4148" y="7047"/>
                  </a:cubicBezTo>
                  <a:cubicBezTo>
                    <a:pt x="3683" y="7047"/>
                    <a:pt x="3245" y="7204"/>
                    <a:pt x="2834" y="7440"/>
                  </a:cubicBezTo>
                  <a:cubicBezTo>
                    <a:pt x="2203" y="7774"/>
                    <a:pt x="1644" y="8226"/>
                    <a:pt x="1370" y="8929"/>
                  </a:cubicBezTo>
                  <a:cubicBezTo>
                    <a:pt x="1227" y="9262"/>
                    <a:pt x="1084" y="9595"/>
                    <a:pt x="715" y="9798"/>
                  </a:cubicBezTo>
                  <a:cubicBezTo>
                    <a:pt x="774" y="9952"/>
                    <a:pt x="810" y="10060"/>
                    <a:pt x="834" y="10262"/>
                  </a:cubicBezTo>
                  <a:cubicBezTo>
                    <a:pt x="965" y="10595"/>
                    <a:pt x="929" y="10893"/>
                    <a:pt x="667" y="11143"/>
                  </a:cubicBezTo>
                  <a:cubicBezTo>
                    <a:pt x="501" y="11286"/>
                    <a:pt x="358" y="11453"/>
                    <a:pt x="203" y="11607"/>
                  </a:cubicBezTo>
                  <a:cubicBezTo>
                    <a:pt x="0" y="11810"/>
                    <a:pt x="12" y="11905"/>
                    <a:pt x="155" y="12155"/>
                  </a:cubicBezTo>
                  <a:cubicBezTo>
                    <a:pt x="393" y="12524"/>
                    <a:pt x="620" y="12905"/>
                    <a:pt x="810" y="13298"/>
                  </a:cubicBezTo>
                  <a:cubicBezTo>
                    <a:pt x="893" y="13441"/>
                    <a:pt x="917" y="13655"/>
                    <a:pt x="893" y="13822"/>
                  </a:cubicBezTo>
                  <a:cubicBezTo>
                    <a:pt x="846" y="14060"/>
                    <a:pt x="905" y="14251"/>
                    <a:pt x="1048" y="14417"/>
                  </a:cubicBezTo>
                  <a:cubicBezTo>
                    <a:pt x="1191" y="14560"/>
                    <a:pt x="1334" y="14691"/>
                    <a:pt x="1465" y="14846"/>
                  </a:cubicBezTo>
                  <a:cubicBezTo>
                    <a:pt x="1572" y="14953"/>
                    <a:pt x="1667" y="15084"/>
                    <a:pt x="1751" y="15203"/>
                  </a:cubicBezTo>
                  <a:cubicBezTo>
                    <a:pt x="1882" y="15382"/>
                    <a:pt x="1989" y="15584"/>
                    <a:pt x="2156" y="15739"/>
                  </a:cubicBezTo>
                  <a:cubicBezTo>
                    <a:pt x="2441" y="15989"/>
                    <a:pt x="2739" y="16203"/>
                    <a:pt x="3037" y="16418"/>
                  </a:cubicBezTo>
                  <a:cubicBezTo>
                    <a:pt x="3392" y="16689"/>
                    <a:pt x="3741" y="16820"/>
                    <a:pt x="4104" y="16820"/>
                  </a:cubicBezTo>
                  <a:cubicBezTo>
                    <a:pt x="4409" y="16820"/>
                    <a:pt x="4724" y="16728"/>
                    <a:pt x="5061" y="16548"/>
                  </a:cubicBezTo>
                  <a:cubicBezTo>
                    <a:pt x="6275" y="15858"/>
                    <a:pt x="7478" y="15155"/>
                    <a:pt x="8609" y="14334"/>
                  </a:cubicBezTo>
                  <a:cubicBezTo>
                    <a:pt x="8883" y="14143"/>
                    <a:pt x="9168" y="13965"/>
                    <a:pt x="9430" y="13786"/>
                  </a:cubicBezTo>
                  <a:lnTo>
                    <a:pt x="9478" y="13834"/>
                  </a:lnTo>
                  <a:cubicBezTo>
                    <a:pt x="9228" y="14227"/>
                    <a:pt x="8966" y="14608"/>
                    <a:pt x="8728" y="15001"/>
                  </a:cubicBezTo>
                  <a:cubicBezTo>
                    <a:pt x="8192" y="15858"/>
                    <a:pt x="7680" y="16727"/>
                    <a:pt x="7323" y="17680"/>
                  </a:cubicBezTo>
                  <a:cubicBezTo>
                    <a:pt x="7049" y="18394"/>
                    <a:pt x="7144" y="19061"/>
                    <a:pt x="7478" y="19716"/>
                  </a:cubicBezTo>
                  <a:cubicBezTo>
                    <a:pt x="7597" y="19954"/>
                    <a:pt x="7751" y="20156"/>
                    <a:pt x="7882" y="20370"/>
                  </a:cubicBezTo>
                  <a:cubicBezTo>
                    <a:pt x="8097" y="20394"/>
                    <a:pt x="8299" y="20430"/>
                    <a:pt x="8490" y="20466"/>
                  </a:cubicBezTo>
                  <a:cubicBezTo>
                    <a:pt x="8585" y="20489"/>
                    <a:pt x="8692" y="20513"/>
                    <a:pt x="8716" y="20573"/>
                  </a:cubicBezTo>
                  <a:cubicBezTo>
                    <a:pt x="8930" y="20930"/>
                    <a:pt x="9264" y="21144"/>
                    <a:pt x="9561" y="21394"/>
                  </a:cubicBezTo>
                  <a:cubicBezTo>
                    <a:pt x="9680" y="21501"/>
                    <a:pt x="9728" y="21621"/>
                    <a:pt x="9740" y="21763"/>
                  </a:cubicBezTo>
                  <a:cubicBezTo>
                    <a:pt x="9740" y="21930"/>
                    <a:pt x="9764" y="22097"/>
                    <a:pt x="9799" y="22252"/>
                  </a:cubicBezTo>
                  <a:cubicBezTo>
                    <a:pt x="9841" y="22447"/>
                    <a:pt x="9935" y="22518"/>
                    <a:pt x="10107" y="22518"/>
                  </a:cubicBezTo>
                  <a:cubicBezTo>
                    <a:pt x="10134" y="22518"/>
                    <a:pt x="10162" y="22517"/>
                    <a:pt x="10192" y="22514"/>
                  </a:cubicBezTo>
                  <a:cubicBezTo>
                    <a:pt x="10478" y="22466"/>
                    <a:pt x="10752" y="22418"/>
                    <a:pt x="11038" y="22394"/>
                  </a:cubicBezTo>
                  <a:cubicBezTo>
                    <a:pt x="11383" y="22359"/>
                    <a:pt x="11609" y="22228"/>
                    <a:pt x="11692" y="21859"/>
                  </a:cubicBezTo>
                  <a:cubicBezTo>
                    <a:pt x="11733" y="21664"/>
                    <a:pt x="11818" y="21580"/>
                    <a:pt x="11954" y="21580"/>
                  </a:cubicBezTo>
                  <a:cubicBezTo>
                    <a:pt x="12018" y="21580"/>
                    <a:pt x="12093" y="21598"/>
                    <a:pt x="12181" y="21632"/>
                  </a:cubicBezTo>
                  <a:cubicBezTo>
                    <a:pt x="12347" y="21704"/>
                    <a:pt x="12514" y="21799"/>
                    <a:pt x="12681" y="21859"/>
                  </a:cubicBezTo>
                  <a:cubicBezTo>
                    <a:pt x="12781" y="21897"/>
                    <a:pt x="12867" y="21917"/>
                    <a:pt x="12944" y="21917"/>
                  </a:cubicBezTo>
                  <a:cubicBezTo>
                    <a:pt x="13107" y="21917"/>
                    <a:pt x="13230" y="21830"/>
                    <a:pt x="13359" y="21644"/>
                  </a:cubicBezTo>
                  <a:cubicBezTo>
                    <a:pt x="13419" y="21573"/>
                    <a:pt x="13466" y="21478"/>
                    <a:pt x="13526" y="21406"/>
                  </a:cubicBezTo>
                  <a:cubicBezTo>
                    <a:pt x="13705" y="21216"/>
                    <a:pt x="13871" y="20990"/>
                    <a:pt x="14145" y="20942"/>
                  </a:cubicBezTo>
                  <a:cubicBezTo>
                    <a:pt x="14383" y="20906"/>
                    <a:pt x="14502" y="20763"/>
                    <a:pt x="14598" y="20573"/>
                  </a:cubicBezTo>
                  <a:cubicBezTo>
                    <a:pt x="14645" y="20454"/>
                    <a:pt x="14705" y="20347"/>
                    <a:pt x="14740" y="20251"/>
                  </a:cubicBezTo>
                  <a:cubicBezTo>
                    <a:pt x="14788" y="20108"/>
                    <a:pt x="14859" y="20025"/>
                    <a:pt x="15014" y="19989"/>
                  </a:cubicBezTo>
                  <a:cubicBezTo>
                    <a:pt x="15300" y="19930"/>
                    <a:pt x="15395" y="19739"/>
                    <a:pt x="15479" y="19477"/>
                  </a:cubicBezTo>
                  <a:cubicBezTo>
                    <a:pt x="15514" y="19299"/>
                    <a:pt x="15610" y="19085"/>
                    <a:pt x="15729" y="18942"/>
                  </a:cubicBezTo>
                  <a:cubicBezTo>
                    <a:pt x="15872" y="18763"/>
                    <a:pt x="15907" y="18596"/>
                    <a:pt x="15848" y="18382"/>
                  </a:cubicBezTo>
                  <a:cubicBezTo>
                    <a:pt x="15741" y="17965"/>
                    <a:pt x="15645" y="17549"/>
                    <a:pt x="15562" y="17132"/>
                  </a:cubicBezTo>
                  <a:lnTo>
                    <a:pt x="15562" y="17132"/>
                  </a:lnTo>
                  <a:cubicBezTo>
                    <a:pt x="15645" y="17180"/>
                    <a:pt x="15693" y="17251"/>
                    <a:pt x="15752" y="17334"/>
                  </a:cubicBezTo>
                  <a:cubicBezTo>
                    <a:pt x="15955" y="17572"/>
                    <a:pt x="16145" y="17787"/>
                    <a:pt x="16336" y="18013"/>
                  </a:cubicBezTo>
                  <a:cubicBezTo>
                    <a:pt x="16445" y="18133"/>
                    <a:pt x="16584" y="18193"/>
                    <a:pt x="16744" y="18193"/>
                  </a:cubicBezTo>
                  <a:cubicBezTo>
                    <a:pt x="16759" y="18193"/>
                    <a:pt x="16773" y="18193"/>
                    <a:pt x="16788" y="18192"/>
                  </a:cubicBezTo>
                  <a:cubicBezTo>
                    <a:pt x="17145" y="18180"/>
                    <a:pt x="17515" y="18168"/>
                    <a:pt x="17884" y="18168"/>
                  </a:cubicBezTo>
                  <a:cubicBezTo>
                    <a:pt x="18098" y="18168"/>
                    <a:pt x="18336" y="18168"/>
                    <a:pt x="18515" y="18251"/>
                  </a:cubicBezTo>
                  <a:cubicBezTo>
                    <a:pt x="18632" y="18307"/>
                    <a:pt x="18740" y="18334"/>
                    <a:pt x="18841" y="18334"/>
                  </a:cubicBezTo>
                  <a:cubicBezTo>
                    <a:pt x="18997" y="18334"/>
                    <a:pt x="19135" y="18271"/>
                    <a:pt x="19265" y="18156"/>
                  </a:cubicBezTo>
                  <a:cubicBezTo>
                    <a:pt x="19551" y="17894"/>
                    <a:pt x="19860" y="17834"/>
                    <a:pt x="20217" y="17811"/>
                  </a:cubicBezTo>
                  <a:cubicBezTo>
                    <a:pt x="20503" y="17775"/>
                    <a:pt x="20801" y="17739"/>
                    <a:pt x="21039" y="17596"/>
                  </a:cubicBezTo>
                  <a:cubicBezTo>
                    <a:pt x="21563" y="17287"/>
                    <a:pt x="22122" y="17108"/>
                    <a:pt x="22694" y="16929"/>
                  </a:cubicBezTo>
                  <a:cubicBezTo>
                    <a:pt x="22765" y="16906"/>
                    <a:pt x="22825" y="16858"/>
                    <a:pt x="22896" y="16822"/>
                  </a:cubicBezTo>
                  <a:cubicBezTo>
                    <a:pt x="22813" y="16584"/>
                    <a:pt x="22694" y="16370"/>
                    <a:pt x="22646" y="16144"/>
                  </a:cubicBezTo>
                  <a:cubicBezTo>
                    <a:pt x="22622" y="16013"/>
                    <a:pt x="22622" y="15798"/>
                    <a:pt x="22694" y="15715"/>
                  </a:cubicBezTo>
                  <a:cubicBezTo>
                    <a:pt x="22932" y="15429"/>
                    <a:pt x="22956" y="15132"/>
                    <a:pt x="22956" y="14798"/>
                  </a:cubicBezTo>
                  <a:cubicBezTo>
                    <a:pt x="22956" y="14536"/>
                    <a:pt x="22991" y="14262"/>
                    <a:pt x="23134" y="14012"/>
                  </a:cubicBezTo>
                  <a:cubicBezTo>
                    <a:pt x="23194" y="13905"/>
                    <a:pt x="23218" y="13786"/>
                    <a:pt x="23230" y="13667"/>
                  </a:cubicBezTo>
                  <a:cubicBezTo>
                    <a:pt x="23253" y="13191"/>
                    <a:pt x="23158" y="12750"/>
                    <a:pt x="22765" y="12417"/>
                  </a:cubicBezTo>
                  <a:cubicBezTo>
                    <a:pt x="22563" y="12238"/>
                    <a:pt x="22479" y="12036"/>
                    <a:pt x="22563" y="11786"/>
                  </a:cubicBezTo>
                  <a:cubicBezTo>
                    <a:pt x="22587" y="11667"/>
                    <a:pt x="22599" y="11548"/>
                    <a:pt x="22622" y="11429"/>
                  </a:cubicBezTo>
                  <a:cubicBezTo>
                    <a:pt x="22646" y="11274"/>
                    <a:pt x="22599" y="11143"/>
                    <a:pt x="22468" y="11048"/>
                  </a:cubicBezTo>
                  <a:cubicBezTo>
                    <a:pt x="22206" y="10869"/>
                    <a:pt x="22039" y="10619"/>
                    <a:pt x="21884" y="10333"/>
                  </a:cubicBezTo>
                  <a:cubicBezTo>
                    <a:pt x="21825" y="10238"/>
                    <a:pt x="21753" y="10131"/>
                    <a:pt x="21646" y="10083"/>
                  </a:cubicBezTo>
                  <a:cubicBezTo>
                    <a:pt x="21229" y="9905"/>
                    <a:pt x="20991" y="9595"/>
                    <a:pt x="20967" y="9131"/>
                  </a:cubicBezTo>
                  <a:cubicBezTo>
                    <a:pt x="20967" y="9107"/>
                    <a:pt x="20955" y="9083"/>
                    <a:pt x="20955" y="9059"/>
                  </a:cubicBezTo>
                  <a:cubicBezTo>
                    <a:pt x="20878" y="8819"/>
                    <a:pt x="20807" y="8721"/>
                    <a:pt x="20652" y="8721"/>
                  </a:cubicBezTo>
                  <a:cubicBezTo>
                    <a:pt x="20593" y="8721"/>
                    <a:pt x="20521" y="8735"/>
                    <a:pt x="20432" y="8762"/>
                  </a:cubicBezTo>
                  <a:cubicBezTo>
                    <a:pt x="20074" y="8845"/>
                    <a:pt x="19717" y="8964"/>
                    <a:pt x="19360" y="9059"/>
                  </a:cubicBezTo>
                  <a:cubicBezTo>
                    <a:pt x="19009" y="9149"/>
                    <a:pt x="18664" y="9200"/>
                    <a:pt x="18309" y="9200"/>
                  </a:cubicBezTo>
                  <a:cubicBezTo>
                    <a:pt x="18146" y="9200"/>
                    <a:pt x="17981" y="9189"/>
                    <a:pt x="17812" y="9167"/>
                  </a:cubicBezTo>
                  <a:cubicBezTo>
                    <a:pt x="17919" y="9059"/>
                    <a:pt x="18015" y="8988"/>
                    <a:pt x="18134" y="8905"/>
                  </a:cubicBezTo>
                  <a:cubicBezTo>
                    <a:pt x="18753" y="8536"/>
                    <a:pt x="19348" y="8131"/>
                    <a:pt x="19836" y="7619"/>
                  </a:cubicBezTo>
                  <a:cubicBezTo>
                    <a:pt x="20134" y="7321"/>
                    <a:pt x="20384" y="6988"/>
                    <a:pt x="20539" y="6583"/>
                  </a:cubicBezTo>
                  <a:cubicBezTo>
                    <a:pt x="20741" y="6047"/>
                    <a:pt x="20741" y="5500"/>
                    <a:pt x="20729" y="4940"/>
                  </a:cubicBezTo>
                  <a:cubicBezTo>
                    <a:pt x="20729" y="4499"/>
                    <a:pt x="20598" y="4118"/>
                    <a:pt x="20384" y="3749"/>
                  </a:cubicBezTo>
                  <a:cubicBezTo>
                    <a:pt x="20277" y="3571"/>
                    <a:pt x="20146" y="3404"/>
                    <a:pt x="20074" y="3225"/>
                  </a:cubicBezTo>
                  <a:cubicBezTo>
                    <a:pt x="20003" y="3035"/>
                    <a:pt x="19955" y="2821"/>
                    <a:pt x="19896" y="2594"/>
                  </a:cubicBezTo>
                  <a:cubicBezTo>
                    <a:pt x="19789" y="2571"/>
                    <a:pt x="19658" y="2523"/>
                    <a:pt x="19539" y="2499"/>
                  </a:cubicBezTo>
                  <a:cubicBezTo>
                    <a:pt x="19193" y="2416"/>
                    <a:pt x="19015" y="2201"/>
                    <a:pt x="18955" y="1856"/>
                  </a:cubicBezTo>
                  <a:cubicBezTo>
                    <a:pt x="18931" y="1666"/>
                    <a:pt x="18884" y="1451"/>
                    <a:pt x="18836" y="1261"/>
                  </a:cubicBezTo>
                  <a:cubicBezTo>
                    <a:pt x="18765" y="963"/>
                    <a:pt x="18705" y="928"/>
                    <a:pt x="18396" y="916"/>
                  </a:cubicBezTo>
                  <a:cubicBezTo>
                    <a:pt x="17991" y="904"/>
                    <a:pt x="17586" y="868"/>
                    <a:pt x="17181" y="844"/>
                  </a:cubicBezTo>
                  <a:cubicBezTo>
                    <a:pt x="16967" y="832"/>
                    <a:pt x="16764" y="737"/>
                    <a:pt x="16622" y="570"/>
                  </a:cubicBezTo>
                  <a:cubicBezTo>
                    <a:pt x="16485" y="433"/>
                    <a:pt x="16348" y="390"/>
                    <a:pt x="16169" y="390"/>
                  </a:cubicBezTo>
                  <a:cubicBezTo>
                    <a:pt x="16146" y="390"/>
                    <a:pt x="16122" y="390"/>
                    <a:pt x="16098" y="392"/>
                  </a:cubicBezTo>
                  <a:cubicBezTo>
                    <a:pt x="15710" y="430"/>
                    <a:pt x="15323" y="520"/>
                    <a:pt x="14924" y="520"/>
                  </a:cubicBezTo>
                  <a:cubicBezTo>
                    <a:pt x="14820" y="520"/>
                    <a:pt x="14715" y="514"/>
                    <a:pt x="14609" y="499"/>
                  </a:cubicBezTo>
                  <a:cubicBezTo>
                    <a:pt x="14595" y="495"/>
                    <a:pt x="14583" y="494"/>
                    <a:pt x="14570" y="494"/>
                  </a:cubicBezTo>
                  <a:cubicBezTo>
                    <a:pt x="14540" y="494"/>
                    <a:pt x="14512" y="502"/>
                    <a:pt x="14478" y="511"/>
                  </a:cubicBezTo>
                  <a:cubicBezTo>
                    <a:pt x="13895" y="630"/>
                    <a:pt x="13335" y="832"/>
                    <a:pt x="12812" y="1130"/>
                  </a:cubicBezTo>
                  <a:cubicBezTo>
                    <a:pt x="12466" y="1320"/>
                    <a:pt x="12240" y="1606"/>
                    <a:pt x="12181" y="1987"/>
                  </a:cubicBezTo>
                  <a:cubicBezTo>
                    <a:pt x="12121" y="2416"/>
                    <a:pt x="12050" y="2856"/>
                    <a:pt x="11978" y="3344"/>
                  </a:cubicBezTo>
                  <a:cubicBezTo>
                    <a:pt x="11931" y="3214"/>
                    <a:pt x="11907" y="3130"/>
                    <a:pt x="11883" y="3059"/>
                  </a:cubicBezTo>
                  <a:cubicBezTo>
                    <a:pt x="11800" y="2737"/>
                    <a:pt x="11728" y="2404"/>
                    <a:pt x="11621" y="2094"/>
                  </a:cubicBezTo>
                  <a:cubicBezTo>
                    <a:pt x="11490" y="1666"/>
                    <a:pt x="11252" y="1309"/>
                    <a:pt x="10907" y="1011"/>
                  </a:cubicBezTo>
                  <a:cubicBezTo>
                    <a:pt x="10490" y="618"/>
                    <a:pt x="9954" y="487"/>
                    <a:pt x="9442" y="320"/>
                  </a:cubicBezTo>
                  <a:cubicBezTo>
                    <a:pt x="9347" y="392"/>
                    <a:pt x="9240" y="475"/>
                    <a:pt x="9133" y="511"/>
                  </a:cubicBezTo>
                  <a:cubicBezTo>
                    <a:pt x="8954" y="570"/>
                    <a:pt x="8775" y="654"/>
                    <a:pt x="8597" y="666"/>
                  </a:cubicBezTo>
                  <a:cubicBezTo>
                    <a:pt x="8575" y="667"/>
                    <a:pt x="8553" y="667"/>
                    <a:pt x="8531" y="667"/>
                  </a:cubicBezTo>
                  <a:cubicBezTo>
                    <a:pt x="8292" y="667"/>
                    <a:pt x="8069" y="617"/>
                    <a:pt x="7839" y="617"/>
                  </a:cubicBezTo>
                  <a:cubicBezTo>
                    <a:pt x="7818" y="617"/>
                    <a:pt x="7796" y="617"/>
                    <a:pt x="7775" y="618"/>
                  </a:cubicBezTo>
                  <a:cubicBezTo>
                    <a:pt x="7751" y="619"/>
                    <a:pt x="7728" y="619"/>
                    <a:pt x="7704" y="619"/>
                  </a:cubicBezTo>
                  <a:cubicBezTo>
                    <a:pt x="7426" y="619"/>
                    <a:pt x="7188" y="549"/>
                    <a:pt x="7001" y="296"/>
                  </a:cubicBezTo>
                  <a:cubicBezTo>
                    <a:pt x="6978" y="237"/>
                    <a:pt x="6918" y="189"/>
                    <a:pt x="6858" y="142"/>
                  </a:cubicBezTo>
                  <a:cubicBezTo>
                    <a:pt x="6743" y="49"/>
                    <a:pt x="6651" y="1"/>
                    <a:pt x="6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0"/>
            <p:cNvSpPr/>
            <p:nvPr/>
          </p:nvSpPr>
          <p:spPr>
            <a:xfrm>
              <a:off x="1572399" y="1543630"/>
              <a:ext cx="243904" cy="377240"/>
            </a:xfrm>
            <a:custGeom>
              <a:avLst/>
              <a:gdLst/>
              <a:ahLst/>
              <a:cxnLst/>
              <a:rect l="l" t="t" r="r" b="b"/>
              <a:pathLst>
                <a:path w="4681" h="7240" extrusionOk="0">
                  <a:moveTo>
                    <a:pt x="1" y="1"/>
                  </a:moveTo>
                  <a:lnTo>
                    <a:pt x="1" y="1"/>
                  </a:lnTo>
                  <a:cubicBezTo>
                    <a:pt x="1823" y="2251"/>
                    <a:pt x="3370" y="4668"/>
                    <a:pt x="4680" y="7240"/>
                  </a:cubicBezTo>
                  <a:cubicBezTo>
                    <a:pt x="3537" y="4549"/>
                    <a:pt x="2001" y="213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0"/>
            <p:cNvSpPr/>
            <p:nvPr/>
          </p:nvSpPr>
          <p:spPr>
            <a:xfrm>
              <a:off x="1751064" y="1476625"/>
              <a:ext cx="137192" cy="416319"/>
            </a:xfrm>
            <a:custGeom>
              <a:avLst/>
              <a:gdLst/>
              <a:ahLst/>
              <a:cxnLst/>
              <a:rect l="l" t="t" r="r" b="b"/>
              <a:pathLst>
                <a:path w="2633" h="7990" extrusionOk="0">
                  <a:moveTo>
                    <a:pt x="13" y="1"/>
                  </a:moveTo>
                  <a:lnTo>
                    <a:pt x="13" y="1"/>
                  </a:lnTo>
                  <a:cubicBezTo>
                    <a:pt x="1" y="84"/>
                    <a:pt x="37" y="144"/>
                    <a:pt x="72" y="203"/>
                  </a:cubicBezTo>
                  <a:cubicBezTo>
                    <a:pt x="1382" y="2311"/>
                    <a:pt x="2216" y="4597"/>
                    <a:pt x="2454" y="7073"/>
                  </a:cubicBezTo>
                  <a:cubicBezTo>
                    <a:pt x="2477" y="7371"/>
                    <a:pt x="2525" y="7692"/>
                    <a:pt x="2573" y="7990"/>
                  </a:cubicBezTo>
                  <a:cubicBezTo>
                    <a:pt x="2632" y="7240"/>
                    <a:pt x="2561" y="6502"/>
                    <a:pt x="2430" y="5775"/>
                  </a:cubicBezTo>
                  <a:cubicBezTo>
                    <a:pt x="2096" y="3763"/>
                    <a:pt x="1358" y="1906"/>
                    <a:pt x="203" y="215"/>
                  </a:cubicBezTo>
                  <a:cubicBezTo>
                    <a:pt x="144" y="144"/>
                    <a:pt x="72" y="72"/>
                    <a:pt x="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0"/>
            <p:cNvSpPr/>
            <p:nvPr/>
          </p:nvSpPr>
          <p:spPr>
            <a:xfrm>
              <a:off x="1517847" y="1614960"/>
              <a:ext cx="229575" cy="285431"/>
            </a:xfrm>
            <a:custGeom>
              <a:avLst/>
              <a:gdLst/>
              <a:ahLst/>
              <a:cxnLst/>
              <a:rect l="l" t="t" r="r" b="b"/>
              <a:pathLst>
                <a:path w="4406" h="5478" extrusionOk="0">
                  <a:moveTo>
                    <a:pt x="0" y="1"/>
                  </a:moveTo>
                  <a:lnTo>
                    <a:pt x="0" y="1"/>
                  </a:lnTo>
                  <a:cubicBezTo>
                    <a:pt x="95" y="96"/>
                    <a:pt x="107" y="120"/>
                    <a:pt x="143" y="132"/>
                  </a:cubicBezTo>
                  <a:cubicBezTo>
                    <a:pt x="857" y="584"/>
                    <a:pt x="1429" y="1192"/>
                    <a:pt x="1905" y="1882"/>
                  </a:cubicBezTo>
                  <a:cubicBezTo>
                    <a:pt x="2560" y="2811"/>
                    <a:pt x="3179" y="3775"/>
                    <a:pt x="3810" y="4716"/>
                  </a:cubicBezTo>
                  <a:cubicBezTo>
                    <a:pt x="3977" y="4978"/>
                    <a:pt x="4155" y="5228"/>
                    <a:pt x="4322" y="5478"/>
                  </a:cubicBezTo>
                  <a:cubicBezTo>
                    <a:pt x="4334" y="5466"/>
                    <a:pt x="4370" y="5442"/>
                    <a:pt x="4406" y="5430"/>
                  </a:cubicBezTo>
                  <a:cubicBezTo>
                    <a:pt x="3536" y="4037"/>
                    <a:pt x="2739" y="2561"/>
                    <a:pt x="1655" y="1287"/>
                  </a:cubicBezTo>
                  <a:cubicBezTo>
                    <a:pt x="1250" y="822"/>
                    <a:pt x="810" y="406"/>
                    <a:pt x="274" y="108"/>
                  </a:cubicBezTo>
                  <a:cubicBezTo>
                    <a:pt x="215" y="60"/>
                    <a:pt x="143" y="4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0"/>
            <p:cNvSpPr/>
            <p:nvPr/>
          </p:nvSpPr>
          <p:spPr>
            <a:xfrm>
              <a:off x="1947756" y="1564732"/>
              <a:ext cx="309608" cy="358639"/>
            </a:xfrm>
            <a:custGeom>
              <a:avLst/>
              <a:gdLst/>
              <a:ahLst/>
              <a:cxnLst/>
              <a:rect l="l" t="t" r="r" b="b"/>
              <a:pathLst>
                <a:path w="5942" h="6883" extrusionOk="0">
                  <a:moveTo>
                    <a:pt x="5941" y="1"/>
                  </a:moveTo>
                  <a:cubicBezTo>
                    <a:pt x="5846" y="120"/>
                    <a:pt x="5751" y="239"/>
                    <a:pt x="5656" y="370"/>
                  </a:cubicBezTo>
                  <a:cubicBezTo>
                    <a:pt x="5203" y="1048"/>
                    <a:pt x="4798" y="1739"/>
                    <a:pt x="4298" y="2382"/>
                  </a:cubicBezTo>
                  <a:cubicBezTo>
                    <a:pt x="3560" y="3370"/>
                    <a:pt x="2739" y="4287"/>
                    <a:pt x="1846" y="5156"/>
                  </a:cubicBezTo>
                  <a:cubicBezTo>
                    <a:pt x="1465" y="5525"/>
                    <a:pt x="1036" y="5882"/>
                    <a:pt x="655" y="6239"/>
                  </a:cubicBezTo>
                  <a:cubicBezTo>
                    <a:pt x="429" y="6442"/>
                    <a:pt x="226" y="6668"/>
                    <a:pt x="0" y="6882"/>
                  </a:cubicBezTo>
                  <a:cubicBezTo>
                    <a:pt x="131" y="6787"/>
                    <a:pt x="286" y="6728"/>
                    <a:pt x="417" y="6620"/>
                  </a:cubicBezTo>
                  <a:cubicBezTo>
                    <a:pt x="679" y="6418"/>
                    <a:pt x="941" y="6192"/>
                    <a:pt x="1179" y="5966"/>
                  </a:cubicBezTo>
                  <a:cubicBezTo>
                    <a:pt x="1834" y="5358"/>
                    <a:pt x="2489" y="4751"/>
                    <a:pt x="3096" y="4108"/>
                  </a:cubicBezTo>
                  <a:cubicBezTo>
                    <a:pt x="3786" y="3382"/>
                    <a:pt x="4406" y="2608"/>
                    <a:pt x="4941" y="1763"/>
                  </a:cubicBezTo>
                  <a:cubicBezTo>
                    <a:pt x="5299" y="1191"/>
                    <a:pt x="5608" y="596"/>
                    <a:pt x="59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0"/>
            <p:cNvSpPr/>
            <p:nvPr/>
          </p:nvSpPr>
          <p:spPr>
            <a:xfrm>
              <a:off x="1917953" y="1922060"/>
              <a:ext cx="30481" cy="23030"/>
            </a:xfrm>
            <a:custGeom>
              <a:avLst/>
              <a:gdLst/>
              <a:ahLst/>
              <a:cxnLst/>
              <a:rect l="l" t="t" r="r" b="b"/>
              <a:pathLst>
                <a:path w="585" h="442" extrusionOk="0">
                  <a:moveTo>
                    <a:pt x="584" y="1"/>
                  </a:moveTo>
                  <a:cubicBezTo>
                    <a:pt x="394" y="155"/>
                    <a:pt x="203" y="298"/>
                    <a:pt x="1" y="441"/>
                  </a:cubicBezTo>
                  <a:cubicBezTo>
                    <a:pt x="251" y="358"/>
                    <a:pt x="441" y="215"/>
                    <a:pt x="5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0"/>
            <p:cNvSpPr/>
            <p:nvPr/>
          </p:nvSpPr>
          <p:spPr>
            <a:xfrm>
              <a:off x="1945255" y="1680142"/>
              <a:ext cx="361140" cy="284181"/>
            </a:xfrm>
            <a:custGeom>
              <a:avLst/>
              <a:gdLst/>
              <a:ahLst/>
              <a:cxnLst/>
              <a:rect l="l" t="t" r="r" b="b"/>
              <a:pathLst>
                <a:path w="6931" h="5454" extrusionOk="0">
                  <a:moveTo>
                    <a:pt x="6930" y="0"/>
                  </a:moveTo>
                  <a:lnTo>
                    <a:pt x="6930" y="0"/>
                  </a:lnTo>
                  <a:cubicBezTo>
                    <a:pt x="6823" y="95"/>
                    <a:pt x="6716" y="155"/>
                    <a:pt x="6644" y="250"/>
                  </a:cubicBezTo>
                  <a:cubicBezTo>
                    <a:pt x="6299" y="631"/>
                    <a:pt x="5966" y="1012"/>
                    <a:pt x="5597" y="1369"/>
                  </a:cubicBezTo>
                  <a:cubicBezTo>
                    <a:pt x="4573" y="2369"/>
                    <a:pt x="3430" y="3251"/>
                    <a:pt x="2239" y="4048"/>
                  </a:cubicBezTo>
                  <a:cubicBezTo>
                    <a:pt x="2060" y="4167"/>
                    <a:pt x="1858" y="4274"/>
                    <a:pt x="1679" y="4394"/>
                  </a:cubicBezTo>
                  <a:cubicBezTo>
                    <a:pt x="1132" y="4751"/>
                    <a:pt x="572" y="5096"/>
                    <a:pt x="1" y="5453"/>
                  </a:cubicBezTo>
                  <a:cubicBezTo>
                    <a:pt x="96" y="5406"/>
                    <a:pt x="215" y="5394"/>
                    <a:pt x="298" y="5346"/>
                  </a:cubicBezTo>
                  <a:cubicBezTo>
                    <a:pt x="1715" y="4608"/>
                    <a:pt x="3072" y="3774"/>
                    <a:pt x="4311" y="2762"/>
                  </a:cubicBezTo>
                  <a:cubicBezTo>
                    <a:pt x="5144" y="2072"/>
                    <a:pt x="5918" y="1334"/>
                    <a:pt x="6597" y="512"/>
                  </a:cubicBezTo>
                  <a:cubicBezTo>
                    <a:pt x="6716" y="345"/>
                    <a:pt x="6823" y="167"/>
                    <a:pt x="69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10"/>
          <p:cNvGrpSpPr/>
          <p:nvPr/>
        </p:nvGrpSpPr>
        <p:grpSpPr>
          <a:xfrm rot="-1799926">
            <a:off x="4129655" y="597192"/>
            <a:ext cx="756340" cy="976579"/>
            <a:chOff x="1257900" y="1424000"/>
            <a:chExt cx="1211650" cy="1173352"/>
          </a:xfrm>
        </p:grpSpPr>
        <p:sp>
          <p:nvSpPr>
            <p:cNvPr id="162" name="Google Shape;162;p10"/>
            <p:cNvSpPr/>
            <p:nvPr/>
          </p:nvSpPr>
          <p:spPr>
            <a:xfrm>
              <a:off x="1257900" y="1424000"/>
              <a:ext cx="1211650" cy="1173352"/>
            </a:xfrm>
            <a:custGeom>
              <a:avLst/>
              <a:gdLst/>
              <a:ahLst/>
              <a:cxnLst/>
              <a:rect l="l" t="t" r="r" b="b"/>
              <a:pathLst>
                <a:path w="23254" h="22519" extrusionOk="0">
                  <a:moveTo>
                    <a:pt x="14693" y="656"/>
                  </a:moveTo>
                  <a:cubicBezTo>
                    <a:pt x="14788" y="656"/>
                    <a:pt x="14899" y="677"/>
                    <a:pt x="15026" y="677"/>
                  </a:cubicBezTo>
                  <a:cubicBezTo>
                    <a:pt x="13526" y="3190"/>
                    <a:pt x="12681" y="5833"/>
                    <a:pt x="12323" y="8643"/>
                  </a:cubicBezTo>
                  <a:cubicBezTo>
                    <a:pt x="12288" y="8631"/>
                    <a:pt x="12276" y="8631"/>
                    <a:pt x="12240" y="8631"/>
                  </a:cubicBezTo>
                  <a:lnTo>
                    <a:pt x="12240" y="6785"/>
                  </a:lnTo>
                  <a:cubicBezTo>
                    <a:pt x="12240" y="5976"/>
                    <a:pt x="12204" y="5154"/>
                    <a:pt x="12216" y="4357"/>
                  </a:cubicBezTo>
                  <a:cubicBezTo>
                    <a:pt x="12228" y="3535"/>
                    <a:pt x="12276" y="2702"/>
                    <a:pt x="12466" y="1880"/>
                  </a:cubicBezTo>
                  <a:cubicBezTo>
                    <a:pt x="12526" y="1630"/>
                    <a:pt x="12657" y="1463"/>
                    <a:pt x="12883" y="1332"/>
                  </a:cubicBezTo>
                  <a:cubicBezTo>
                    <a:pt x="13407" y="1023"/>
                    <a:pt x="13990" y="844"/>
                    <a:pt x="14562" y="677"/>
                  </a:cubicBezTo>
                  <a:cubicBezTo>
                    <a:pt x="14602" y="662"/>
                    <a:pt x="14645" y="656"/>
                    <a:pt x="14693" y="656"/>
                  </a:cubicBezTo>
                  <a:close/>
                  <a:moveTo>
                    <a:pt x="4244" y="7280"/>
                  </a:moveTo>
                  <a:cubicBezTo>
                    <a:pt x="4515" y="7280"/>
                    <a:pt x="4791" y="7319"/>
                    <a:pt x="5073" y="7381"/>
                  </a:cubicBezTo>
                  <a:cubicBezTo>
                    <a:pt x="5144" y="7393"/>
                    <a:pt x="5215" y="7440"/>
                    <a:pt x="5299" y="7476"/>
                  </a:cubicBezTo>
                  <a:cubicBezTo>
                    <a:pt x="5942" y="7857"/>
                    <a:pt x="6585" y="8226"/>
                    <a:pt x="7239" y="8595"/>
                  </a:cubicBezTo>
                  <a:cubicBezTo>
                    <a:pt x="7299" y="8631"/>
                    <a:pt x="7335" y="8667"/>
                    <a:pt x="7382" y="8726"/>
                  </a:cubicBezTo>
                  <a:cubicBezTo>
                    <a:pt x="6213" y="8557"/>
                    <a:pt x="5050" y="8477"/>
                    <a:pt x="3881" y="8477"/>
                  </a:cubicBezTo>
                  <a:cubicBezTo>
                    <a:pt x="3240" y="8477"/>
                    <a:pt x="2598" y="8501"/>
                    <a:pt x="1953" y="8548"/>
                  </a:cubicBezTo>
                  <a:lnTo>
                    <a:pt x="1917" y="8464"/>
                  </a:lnTo>
                  <a:cubicBezTo>
                    <a:pt x="2025" y="8357"/>
                    <a:pt x="2120" y="8214"/>
                    <a:pt x="2251" y="8119"/>
                  </a:cubicBezTo>
                  <a:cubicBezTo>
                    <a:pt x="2513" y="7940"/>
                    <a:pt x="2798" y="7762"/>
                    <a:pt x="3060" y="7595"/>
                  </a:cubicBezTo>
                  <a:cubicBezTo>
                    <a:pt x="3446" y="7367"/>
                    <a:pt x="3839" y="7280"/>
                    <a:pt x="4244" y="7280"/>
                  </a:cubicBezTo>
                  <a:close/>
                  <a:moveTo>
                    <a:pt x="16105" y="552"/>
                  </a:moveTo>
                  <a:cubicBezTo>
                    <a:pt x="16270" y="552"/>
                    <a:pt x="16414" y="599"/>
                    <a:pt x="16550" y="725"/>
                  </a:cubicBezTo>
                  <a:cubicBezTo>
                    <a:pt x="16645" y="832"/>
                    <a:pt x="16812" y="868"/>
                    <a:pt x="16943" y="928"/>
                  </a:cubicBezTo>
                  <a:cubicBezTo>
                    <a:pt x="17062" y="987"/>
                    <a:pt x="17205" y="1023"/>
                    <a:pt x="17396" y="1082"/>
                  </a:cubicBezTo>
                  <a:cubicBezTo>
                    <a:pt x="15324" y="3630"/>
                    <a:pt x="13597" y="6333"/>
                    <a:pt x="12347" y="9345"/>
                  </a:cubicBezTo>
                  <a:cubicBezTo>
                    <a:pt x="12347" y="9250"/>
                    <a:pt x="12335" y="9143"/>
                    <a:pt x="12359" y="9059"/>
                  </a:cubicBezTo>
                  <a:cubicBezTo>
                    <a:pt x="12681" y="7024"/>
                    <a:pt x="13193" y="5023"/>
                    <a:pt x="13990" y="3118"/>
                  </a:cubicBezTo>
                  <a:cubicBezTo>
                    <a:pt x="14252" y="2452"/>
                    <a:pt x="14598" y="1797"/>
                    <a:pt x="14895" y="1142"/>
                  </a:cubicBezTo>
                  <a:cubicBezTo>
                    <a:pt x="15014" y="868"/>
                    <a:pt x="15193" y="713"/>
                    <a:pt x="15479" y="666"/>
                  </a:cubicBezTo>
                  <a:cubicBezTo>
                    <a:pt x="15657" y="630"/>
                    <a:pt x="15812" y="594"/>
                    <a:pt x="15991" y="558"/>
                  </a:cubicBezTo>
                  <a:cubicBezTo>
                    <a:pt x="16030" y="554"/>
                    <a:pt x="16068" y="552"/>
                    <a:pt x="16105" y="552"/>
                  </a:cubicBezTo>
                  <a:close/>
                  <a:moveTo>
                    <a:pt x="6620" y="225"/>
                  </a:moveTo>
                  <a:cubicBezTo>
                    <a:pt x="6870" y="368"/>
                    <a:pt x="7061" y="618"/>
                    <a:pt x="7239" y="856"/>
                  </a:cubicBezTo>
                  <a:cubicBezTo>
                    <a:pt x="8775" y="2880"/>
                    <a:pt x="9990" y="5083"/>
                    <a:pt x="10883" y="7464"/>
                  </a:cubicBezTo>
                  <a:cubicBezTo>
                    <a:pt x="11097" y="8012"/>
                    <a:pt x="11276" y="8583"/>
                    <a:pt x="11466" y="9143"/>
                  </a:cubicBezTo>
                  <a:cubicBezTo>
                    <a:pt x="11478" y="9202"/>
                    <a:pt x="11514" y="9250"/>
                    <a:pt x="11561" y="9298"/>
                  </a:cubicBezTo>
                  <a:cubicBezTo>
                    <a:pt x="11228" y="7750"/>
                    <a:pt x="10645" y="6273"/>
                    <a:pt x="9954" y="4857"/>
                  </a:cubicBezTo>
                  <a:cubicBezTo>
                    <a:pt x="9252" y="3440"/>
                    <a:pt x="8382" y="2118"/>
                    <a:pt x="7370" y="844"/>
                  </a:cubicBezTo>
                  <a:cubicBezTo>
                    <a:pt x="7579" y="787"/>
                    <a:pt x="7775" y="761"/>
                    <a:pt x="7958" y="761"/>
                  </a:cubicBezTo>
                  <a:cubicBezTo>
                    <a:pt x="8120" y="761"/>
                    <a:pt x="8273" y="781"/>
                    <a:pt x="8418" y="820"/>
                  </a:cubicBezTo>
                  <a:cubicBezTo>
                    <a:pt x="8518" y="851"/>
                    <a:pt x="8612" y="866"/>
                    <a:pt x="8702" y="866"/>
                  </a:cubicBezTo>
                  <a:cubicBezTo>
                    <a:pt x="8888" y="866"/>
                    <a:pt x="9055" y="802"/>
                    <a:pt x="9216" y="689"/>
                  </a:cubicBezTo>
                  <a:cubicBezTo>
                    <a:pt x="9322" y="621"/>
                    <a:pt x="9424" y="591"/>
                    <a:pt x="9533" y="591"/>
                  </a:cubicBezTo>
                  <a:cubicBezTo>
                    <a:pt x="9595" y="591"/>
                    <a:pt x="9659" y="601"/>
                    <a:pt x="9728" y="618"/>
                  </a:cubicBezTo>
                  <a:cubicBezTo>
                    <a:pt x="10514" y="808"/>
                    <a:pt x="11121" y="1261"/>
                    <a:pt x="11359" y="2047"/>
                  </a:cubicBezTo>
                  <a:cubicBezTo>
                    <a:pt x="11573" y="2725"/>
                    <a:pt x="11704" y="3428"/>
                    <a:pt x="11871" y="4130"/>
                  </a:cubicBezTo>
                  <a:cubicBezTo>
                    <a:pt x="11895" y="4214"/>
                    <a:pt x="11883" y="4345"/>
                    <a:pt x="11942" y="4392"/>
                  </a:cubicBezTo>
                  <a:cubicBezTo>
                    <a:pt x="12145" y="4618"/>
                    <a:pt x="12073" y="4868"/>
                    <a:pt x="12073" y="5142"/>
                  </a:cubicBezTo>
                  <a:cubicBezTo>
                    <a:pt x="12062" y="5916"/>
                    <a:pt x="12062" y="6690"/>
                    <a:pt x="12073" y="7464"/>
                  </a:cubicBezTo>
                  <a:cubicBezTo>
                    <a:pt x="12097" y="7869"/>
                    <a:pt x="12145" y="8274"/>
                    <a:pt x="12157" y="8667"/>
                  </a:cubicBezTo>
                  <a:cubicBezTo>
                    <a:pt x="12157" y="8786"/>
                    <a:pt x="12073" y="8893"/>
                    <a:pt x="12038" y="9000"/>
                  </a:cubicBezTo>
                  <a:cubicBezTo>
                    <a:pt x="11925" y="9565"/>
                    <a:pt x="11479" y="9884"/>
                    <a:pt x="10883" y="9884"/>
                  </a:cubicBezTo>
                  <a:cubicBezTo>
                    <a:pt x="10852" y="9884"/>
                    <a:pt x="10820" y="9883"/>
                    <a:pt x="10788" y="9881"/>
                  </a:cubicBezTo>
                  <a:cubicBezTo>
                    <a:pt x="10145" y="9845"/>
                    <a:pt x="9597" y="9595"/>
                    <a:pt x="9037" y="9310"/>
                  </a:cubicBezTo>
                  <a:cubicBezTo>
                    <a:pt x="8061" y="8809"/>
                    <a:pt x="7073" y="8309"/>
                    <a:pt x="6096" y="7797"/>
                  </a:cubicBezTo>
                  <a:cubicBezTo>
                    <a:pt x="5918" y="7702"/>
                    <a:pt x="5799" y="7524"/>
                    <a:pt x="5644" y="7405"/>
                  </a:cubicBezTo>
                  <a:cubicBezTo>
                    <a:pt x="5394" y="7214"/>
                    <a:pt x="5132" y="7024"/>
                    <a:pt x="4870" y="6821"/>
                  </a:cubicBezTo>
                  <a:cubicBezTo>
                    <a:pt x="4680" y="6690"/>
                    <a:pt x="4572" y="6523"/>
                    <a:pt x="4561" y="6285"/>
                  </a:cubicBezTo>
                  <a:cubicBezTo>
                    <a:pt x="4549" y="6095"/>
                    <a:pt x="4477" y="5892"/>
                    <a:pt x="4382" y="5714"/>
                  </a:cubicBezTo>
                  <a:cubicBezTo>
                    <a:pt x="4311" y="5535"/>
                    <a:pt x="4275" y="5369"/>
                    <a:pt x="4430" y="5214"/>
                  </a:cubicBezTo>
                  <a:cubicBezTo>
                    <a:pt x="4561" y="5083"/>
                    <a:pt x="4561" y="4916"/>
                    <a:pt x="4501" y="4761"/>
                  </a:cubicBezTo>
                  <a:cubicBezTo>
                    <a:pt x="4477" y="4642"/>
                    <a:pt x="4442" y="4499"/>
                    <a:pt x="4394" y="4380"/>
                  </a:cubicBezTo>
                  <a:cubicBezTo>
                    <a:pt x="4370" y="4249"/>
                    <a:pt x="4370" y="4130"/>
                    <a:pt x="4453" y="4011"/>
                  </a:cubicBezTo>
                  <a:cubicBezTo>
                    <a:pt x="4680" y="3725"/>
                    <a:pt x="4715" y="3368"/>
                    <a:pt x="4680" y="3023"/>
                  </a:cubicBezTo>
                  <a:cubicBezTo>
                    <a:pt x="4656" y="2475"/>
                    <a:pt x="4656" y="2463"/>
                    <a:pt x="5204" y="2332"/>
                  </a:cubicBezTo>
                  <a:cubicBezTo>
                    <a:pt x="5334" y="2285"/>
                    <a:pt x="5454" y="2261"/>
                    <a:pt x="5573" y="2201"/>
                  </a:cubicBezTo>
                  <a:cubicBezTo>
                    <a:pt x="5858" y="2059"/>
                    <a:pt x="5977" y="1856"/>
                    <a:pt x="5823" y="1582"/>
                  </a:cubicBezTo>
                  <a:cubicBezTo>
                    <a:pt x="5632" y="1213"/>
                    <a:pt x="5763" y="987"/>
                    <a:pt x="6037" y="749"/>
                  </a:cubicBezTo>
                  <a:cubicBezTo>
                    <a:pt x="6227" y="582"/>
                    <a:pt x="6406" y="427"/>
                    <a:pt x="6620" y="225"/>
                  </a:cubicBezTo>
                  <a:close/>
                  <a:moveTo>
                    <a:pt x="17700" y="1057"/>
                  </a:moveTo>
                  <a:cubicBezTo>
                    <a:pt x="17713" y="1057"/>
                    <a:pt x="17727" y="1057"/>
                    <a:pt x="17741" y="1058"/>
                  </a:cubicBezTo>
                  <a:cubicBezTo>
                    <a:pt x="17889" y="1076"/>
                    <a:pt x="18031" y="1087"/>
                    <a:pt x="18180" y="1087"/>
                  </a:cubicBezTo>
                  <a:cubicBezTo>
                    <a:pt x="18235" y="1087"/>
                    <a:pt x="18291" y="1085"/>
                    <a:pt x="18348" y="1082"/>
                  </a:cubicBezTo>
                  <a:cubicBezTo>
                    <a:pt x="18367" y="1080"/>
                    <a:pt x="18386" y="1079"/>
                    <a:pt x="18403" y="1079"/>
                  </a:cubicBezTo>
                  <a:cubicBezTo>
                    <a:pt x="18553" y="1079"/>
                    <a:pt x="18614" y="1171"/>
                    <a:pt x="18646" y="1320"/>
                  </a:cubicBezTo>
                  <a:cubicBezTo>
                    <a:pt x="18681" y="1475"/>
                    <a:pt x="18717" y="1642"/>
                    <a:pt x="18741" y="1809"/>
                  </a:cubicBezTo>
                  <a:cubicBezTo>
                    <a:pt x="18800" y="2059"/>
                    <a:pt x="18860" y="2309"/>
                    <a:pt x="19086" y="2487"/>
                  </a:cubicBezTo>
                  <a:cubicBezTo>
                    <a:pt x="19146" y="2535"/>
                    <a:pt x="19146" y="2642"/>
                    <a:pt x="19181" y="2713"/>
                  </a:cubicBezTo>
                  <a:cubicBezTo>
                    <a:pt x="19296" y="2673"/>
                    <a:pt x="19386" y="2652"/>
                    <a:pt x="19460" y="2652"/>
                  </a:cubicBezTo>
                  <a:cubicBezTo>
                    <a:pt x="19624" y="2652"/>
                    <a:pt x="19706" y="2757"/>
                    <a:pt x="19789" y="2987"/>
                  </a:cubicBezTo>
                  <a:cubicBezTo>
                    <a:pt x="19848" y="3178"/>
                    <a:pt x="19955" y="3356"/>
                    <a:pt x="20051" y="3547"/>
                  </a:cubicBezTo>
                  <a:cubicBezTo>
                    <a:pt x="20098" y="3654"/>
                    <a:pt x="20170" y="3749"/>
                    <a:pt x="20229" y="3845"/>
                  </a:cubicBezTo>
                  <a:cubicBezTo>
                    <a:pt x="20432" y="4166"/>
                    <a:pt x="20503" y="4464"/>
                    <a:pt x="20193" y="4738"/>
                  </a:cubicBezTo>
                  <a:cubicBezTo>
                    <a:pt x="20146" y="4785"/>
                    <a:pt x="20134" y="4880"/>
                    <a:pt x="20098" y="4940"/>
                  </a:cubicBezTo>
                  <a:cubicBezTo>
                    <a:pt x="20217" y="4833"/>
                    <a:pt x="20336" y="4726"/>
                    <a:pt x="20467" y="4607"/>
                  </a:cubicBezTo>
                  <a:cubicBezTo>
                    <a:pt x="20503" y="4702"/>
                    <a:pt x="20527" y="4773"/>
                    <a:pt x="20527" y="4845"/>
                  </a:cubicBezTo>
                  <a:cubicBezTo>
                    <a:pt x="20563" y="5500"/>
                    <a:pt x="20563" y="6142"/>
                    <a:pt x="20217" y="6726"/>
                  </a:cubicBezTo>
                  <a:cubicBezTo>
                    <a:pt x="19967" y="7154"/>
                    <a:pt x="19610" y="7500"/>
                    <a:pt x="19229" y="7821"/>
                  </a:cubicBezTo>
                  <a:cubicBezTo>
                    <a:pt x="18312" y="8583"/>
                    <a:pt x="17288" y="9107"/>
                    <a:pt x="16229" y="9607"/>
                  </a:cubicBezTo>
                  <a:cubicBezTo>
                    <a:pt x="15419" y="10012"/>
                    <a:pt x="14562" y="10298"/>
                    <a:pt x="13669" y="10476"/>
                  </a:cubicBezTo>
                  <a:cubicBezTo>
                    <a:pt x="13601" y="10485"/>
                    <a:pt x="13533" y="10496"/>
                    <a:pt x="13467" y="10496"/>
                  </a:cubicBezTo>
                  <a:cubicBezTo>
                    <a:pt x="13361" y="10496"/>
                    <a:pt x="13262" y="10468"/>
                    <a:pt x="13181" y="10357"/>
                  </a:cubicBezTo>
                  <a:cubicBezTo>
                    <a:pt x="12931" y="10357"/>
                    <a:pt x="12752" y="10262"/>
                    <a:pt x="12669" y="9988"/>
                  </a:cubicBezTo>
                  <a:cubicBezTo>
                    <a:pt x="12454" y="9810"/>
                    <a:pt x="12407" y="9738"/>
                    <a:pt x="12490" y="9488"/>
                  </a:cubicBezTo>
                  <a:cubicBezTo>
                    <a:pt x="12597" y="9179"/>
                    <a:pt x="12704" y="8857"/>
                    <a:pt x="12847" y="8559"/>
                  </a:cubicBezTo>
                  <a:cubicBezTo>
                    <a:pt x="13478" y="7238"/>
                    <a:pt x="14181" y="5928"/>
                    <a:pt x="14979" y="4690"/>
                  </a:cubicBezTo>
                  <a:cubicBezTo>
                    <a:pt x="15741" y="3523"/>
                    <a:pt x="16574" y="2392"/>
                    <a:pt x="17372" y="1237"/>
                  </a:cubicBezTo>
                  <a:cubicBezTo>
                    <a:pt x="17459" y="1117"/>
                    <a:pt x="17556" y="1057"/>
                    <a:pt x="17700" y="1057"/>
                  </a:cubicBezTo>
                  <a:close/>
                  <a:moveTo>
                    <a:pt x="12109" y="9571"/>
                  </a:moveTo>
                  <a:cubicBezTo>
                    <a:pt x="12252" y="10012"/>
                    <a:pt x="12502" y="10369"/>
                    <a:pt x="12919" y="10583"/>
                  </a:cubicBezTo>
                  <a:cubicBezTo>
                    <a:pt x="12621" y="10822"/>
                    <a:pt x="12657" y="11119"/>
                    <a:pt x="12740" y="11453"/>
                  </a:cubicBezTo>
                  <a:cubicBezTo>
                    <a:pt x="12515" y="11442"/>
                    <a:pt x="12325" y="11415"/>
                    <a:pt x="12139" y="11415"/>
                  </a:cubicBezTo>
                  <a:cubicBezTo>
                    <a:pt x="12109" y="11415"/>
                    <a:pt x="12080" y="11415"/>
                    <a:pt x="12050" y="11417"/>
                  </a:cubicBezTo>
                  <a:cubicBezTo>
                    <a:pt x="11823" y="11453"/>
                    <a:pt x="11621" y="11524"/>
                    <a:pt x="11383" y="11584"/>
                  </a:cubicBezTo>
                  <a:cubicBezTo>
                    <a:pt x="11335" y="11334"/>
                    <a:pt x="11323" y="11095"/>
                    <a:pt x="11252" y="10857"/>
                  </a:cubicBezTo>
                  <a:cubicBezTo>
                    <a:pt x="11169" y="10631"/>
                    <a:pt x="11049" y="10429"/>
                    <a:pt x="10930" y="10155"/>
                  </a:cubicBezTo>
                  <a:cubicBezTo>
                    <a:pt x="11442" y="10155"/>
                    <a:pt x="11752" y="9845"/>
                    <a:pt x="12109" y="9571"/>
                  </a:cubicBezTo>
                  <a:close/>
                  <a:moveTo>
                    <a:pt x="2825" y="8600"/>
                  </a:moveTo>
                  <a:cubicBezTo>
                    <a:pt x="3282" y="8600"/>
                    <a:pt x="3743" y="8608"/>
                    <a:pt x="4203" y="8631"/>
                  </a:cubicBezTo>
                  <a:cubicBezTo>
                    <a:pt x="4906" y="8655"/>
                    <a:pt x="5596" y="8702"/>
                    <a:pt x="6275" y="8762"/>
                  </a:cubicBezTo>
                  <a:cubicBezTo>
                    <a:pt x="6799" y="8809"/>
                    <a:pt x="7311" y="8845"/>
                    <a:pt x="7835" y="8940"/>
                  </a:cubicBezTo>
                  <a:cubicBezTo>
                    <a:pt x="8061" y="8964"/>
                    <a:pt x="8275" y="9107"/>
                    <a:pt x="8490" y="9190"/>
                  </a:cubicBezTo>
                  <a:cubicBezTo>
                    <a:pt x="8811" y="9321"/>
                    <a:pt x="9121" y="9488"/>
                    <a:pt x="9442" y="9595"/>
                  </a:cubicBezTo>
                  <a:cubicBezTo>
                    <a:pt x="9918" y="9750"/>
                    <a:pt x="10299" y="10072"/>
                    <a:pt x="10680" y="10369"/>
                  </a:cubicBezTo>
                  <a:cubicBezTo>
                    <a:pt x="10919" y="10572"/>
                    <a:pt x="11026" y="10869"/>
                    <a:pt x="11038" y="11203"/>
                  </a:cubicBezTo>
                  <a:cubicBezTo>
                    <a:pt x="10990" y="11215"/>
                    <a:pt x="10954" y="11238"/>
                    <a:pt x="10907" y="11262"/>
                  </a:cubicBezTo>
                  <a:cubicBezTo>
                    <a:pt x="10335" y="11357"/>
                    <a:pt x="9776" y="11512"/>
                    <a:pt x="9192" y="11584"/>
                  </a:cubicBezTo>
                  <a:cubicBezTo>
                    <a:pt x="7859" y="11786"/>
                    <a:pt x="6501" y="11917"/>
                    <a:pt x="5144" y="11917"/>
                  </a:cubicBezTo>
                  <a:cubicBezTo>
                    <a:pt x="4470" y="11917"/>
                    <a:pt x="3779" y="11943"/>
                    <a:pt x="3101" y="11943"/>
                  </a:cubicBezTo>
                  <a:cubicBezTo>
                    <a:pt x="2988" y="11943"/>
                    <a:pt x="2875" y="11942"/>
                    <a:pt x="2763" y="11941"/>
                  </a:cubicBezTo>
                  <a:cubicBezTo>
                    <a:pt x="2036" y="11929"/>
                    <a:pt x="1286" y="11881"/>
                    <a:pt x="560" y="11834"/>
                  </a:cubicBezTo>
                  <a:cubicBezTo>
                    <a:pt x="501" y="11834"/>
                    <a:pt x="441" y="11810"/>
                    <a:pt x="310" y="11786"/>
                  </a:cubicBezTo>
                  <a:cubicBezTo>
                    <a:pt x="465" y="11584"/>
                    <a:pt x="572" y="11429"/>
                    <a:pt x="727" y="11310"/>
                  </a:cubicBezTo>
                  <a:cubicBezTo>
                    <a:pt x="1143" y="10976"/>
                    <a:pt x="1274" y="10572"/>
                    <a:pt x="1084" y="10072"/>
                  </a:cubicBezTo>
                  <a:cubicBezTo>
                    <a:pt x="1048" y="10012"/>
                    <a:pt x="1048" y="9952"/>
                    <a:pt x="1048" y="9905"/>
                  </a:cubicBezTo>
                  <a:cubicBezTo>
                    <a:pt x="1139" y="9786"/>
                    <a:pt x="1258" y="9773"/>
                    <a:pt x="1378" y="9773"/>
                  </a:cubicBezTo>
                  <a:cubicBezTo>
                    <a:pt x="1415" y="9773"/>
                    <a:pt x="1452" y="9774"/>
                    <a:pt x="1489" y="9774"/>
                  </a:cubicBezTo>
                  <a:cubicBezTo>
                    <a:pt x="2656" y="9821"/>
                    <a:pt x="3822" y="9833"/>
                    <a:pt x="4977" y="9917"/>
                  </a:cubicBezTo>
                  <a:cubicBezTo>
                    <a:pt x="6382" y="10036"/>
                    <a:pt x="7763" y="10226"/>
                    <a:pt x="9168" y="10393"/>
                  </a:cubicBezTo>
                  <a:cubicBezTo>
                    <a:pt x="9549" y="10441"/>
                    <a:pt x="9942" y="10500"/>
                    <a:pt x="10323" y="10560"/>
                  </a:cubicBezTo>
                  <a:lnTo>
                    <a:pt x="10323" y="10488"/>
                  </a:lnTo>
                  <a:cubicBezTo>
                    <a:pt x="7724" y="9914"/>
                    <a:pt x="5107" y="9651"/>
                    <a:pt x="2407" y="9651"/>
                  </a:cubicBezTo>
                  <a:cubicBezTo>
                    <a:pt x="2027" y="9651"/>
                    <a:pt x="1646" y="9656"/>
                    <a:pt x="1263" y="9667"/>
                  </a:cubicBezTo>
                  <a:cubicBezTo>
                    <a:pt x="1405" y="9345"/>
                    <a:pt x="1513" y="9048"/>
                    <a:pt x="1679" y="8786"/>
                  </a:cubicBezTo>
                  <a:cubicBezTo>
                    <a:pt x="1739" y="8690"/>
                    <a:pt x="1917" y="8607"/>
                    <a:pt x="2036" y="8607"/>
                  </a:cubicBezTo>
                  <a:cubicBezTo>
                    <a:pt x="2298" y="8603"/>
                    <a:pt x="2561" y="8600"/>
                    <a:pt x="2825" y="8600"/>
                  </a:cubicBezTo>
                  <a:close/>
                  <a:moveTo>
                    <a:pt x="11038" y="11345"/>
                  </a:moveTo>
                  <a:lnTo>
                    <a:pt x="11038" y="11345"/>
                  </a:lnTo>
                  <a:cubicBezTo>
                    <a:pt x="11157" y="11726"/>
                    <a:pt x="11085" y="11941"/>
                    <a:pt x="10788" y="12084"/>
                  </a:cubicBezTo>
                  <a:cubicBezTo>
                    <a:pt x="9252" y="12798"/>
                    <a:pt x="7656" y="13358"/>
                    <a:pt x="5977" y="13643"/>
                  </a:cubicBezTo>
                  <a:cubicBezTo>
                    <a:pt x="4895" y="13839"/>
                    <a:pt x="3812" y="13910"/>
                    <a:pt x="2721" y="13910"/>
                  </a:cubicBezTo>
                  <a:cubicBezTo>
                    <a:pt x="2553" y="13910"/>
                    <a:pt x="2384" y="13908"/>
                    <a:pt x="2215" y="13905"/>
                  </a:cubicBezTo>
                  <a:cubicBezTo>
                    <a:pt x="1882" y="13893"/>
                    <a:pt x="1560" y="13846"/>
                    <a:pt x="1203" y="13822"/>
                  </a:cubicBezTo>
                  <a:cubicBezTo>
                    <a:pt x="1215" y="13108"/>
                    <a:pt x="810" y="12572"/>
                    <a:pt x="501" y="11976"/>
                  </a:cubicBezTo>
                  <a:lnTo>
                    <a:pt x="501" y="11976"/>
                  </a:lnTo>
                  <a:cubicBezTo>
                    <a:pt x="1794" y="12080"/>
                    <a:pt x="3080" y="12148"/>
                    <a:pt x="4357" y="12148"/>
                  </a:cubicBezTo>
                  <a:cubicBezTo>
                    <a:pt x="6608" y="12148"/>
                    <a:pt x="8835" y="11938"/>
                    <a:pt x="11038" y="11345"/>
                  </a:cubicBezTo>
                  <a:close/>
                  <a:moveTo>
                    <a:pt x="10847" y="12179"/>
                  </a:moveTo>
                  <a:lnTo>
                    <a:pt x="10847" y="12179"/>
                  </a:lnTo>
                  <a:cubicBezTo>
                    <a:pt x="10835" y="12227"/>
                    <a:pt x="10847" y="12262"/>
                    <a:pt x="10835" y="12274"/>
                  </a:cubicBezTo>
                  <a:cubicBezTo>
                    <a:pt x="10430" y="12596"/>
                    <a:pt x="10037" y="12929"/>
                    <a:pt x="9645" y="13239"/>
                  </a:cubicBezTo>
                  <a:cubicBezTo>
                    <a:pt x="9418" y="13405"/>
                    <a:pt x="9168" y="13548"/>
                    <a:pt x="8942" y="13727"/>
                  </a:cubicBezTo>
                  <a:cubicBezTo>
                    <a:pt x="8097" y="14429"/>
                    <a:pt x="7061" y="14739"/>
                    <a:pt x="6025" y="15001"/>
                  </a:cubicBezTo>
                  <a:cubicBezTo>
                    <a:pt x="5297" y="15176"/>
                    <a:pt x="4576" y="15235"/>
                    <a:pt x="3852" y="15235"/>
                  </a:cubicBezTo>
                  <a:cubicBezTo>
                    <a:pt x="3593" y="15235"/>
                    <a:pt x="3333" y="15228"/>
                    <a:pt x="3072" y="15215"/>
                  </a:cubicBezTo>
                  <a:cubicBezTo>
                    <a:pt x="2822" y="15203"/>
                    <a:pt x="2560" y="15179"/>
                    <a:pt x="2298" y="15132"/>
                  </a:cubicBezTo>
                  <a:cubicBezTo>
                    <a:pt x="2215" y="15120"/>
                    <a:pt x="2108" y="15072"/>
                    <a:pt x="2048" y="15013"/>
                  </a:cubicBezTo>
                  <a:cubicBezTo>
                    <a:pt x="1822" y="14774"/>
                    <a:pt x="1620" y="14536"/>
                    <a:pt x="1405" y="14298"/>
                  </a:cubicBezTo>
                  <a:cubicBezTo>
                    <a:pt x="1334" y="14203"/>
                    <a:pt x="1263" y="14108"/>
                    <a:pt x="1203" y="14012"/>
                  </a:cubicBezTo>
                  <a:lnTo>
                    <a:pt x="1239" y="13929"/>
                  </a:lnTo>
                  <a:cubicBezTo>
                    <a:pt x="1947" y="14019"/>
                    <a:pt x="2647" y="14064"/>
                    <a:pt x="3340" y="14064"/>
                  </a:cubicBezTo>
                  <a:cubicBezTo>
                    <a:pt x="5946" y="14064"/>
                    <a:pt x="8449" y="13430"/>
                    <a:pt x="10847" y="12179"/>
                  </a:cubicBezTo>
                  <a:close/>
                  <a:moveTo>
                    <a:pt x="7085" y="14846"/>
                  </a:moveTo>
                  <a:cubicBezTo>
                    <a:pt x="7097" y="14894"/>
                    <a:pt x="7097" y="14917"/>
                    <a:pt x="7109" y="14953"/>
                  </a:cubicBezTo>
                  <a:cubicBezTo>
                    <a:pt x="6811" y="15144"/>
                    <a:pt x="6525" y="15358"/>
                    <a:pt x="6216" y="15501"/>
                  </a:cubicBezTo>
                  <a:cubicBezTo>
                    <a:pt x="5668" y="15798"/>
                    <a:pt x="5096" y="16072"/>
                    <a:pt x="4537" y="16346"/>
                  </a:cubicBezTo>
                  <a:cubicBezTo>
                    <a:pt x="4382" y="16421"/>
                    <a:pt x="4232" y="16459"/>
                    <a:pt x="4084" y="16459"/>
                  </a:cubicBezTo>
                  <a:cubicBezTo>
                    <a:pt x="3926" y="16459"/>
                    <a:pt x="3768" y="16415"/>
                    <a:pt x="3608" y="16322"/>
                  </a:cubicBezTo>
                  <a:cubicBezTo>
                    <a:pt x="3144" y="16084"/>
                    <a:pt x="2727" y="15786"/>
                    <a:pt x="2358" y="15441"/>
                  </a:cubicBezTo>
                  <a:cubicBezTo>
                    <a:pt x="2298" y="15394"/>
                    <a:pt x="2275" y="15322"/>
                    <a:pt x="2179" y="15191"/>
                  </a:cubicBezTo>
                  <a:lnTo>
                    <a:pt x="2179" y="15191"/>
                  </a:lnTo>
                  <a:cubicBezTo>
                    <a:pt x="2827" y="15322"/>
                    <a:pt x="3460" y="15388"/>
                    <a:pt x="4081" y="15388"/>
                  </a:cubicBezTo>
                  <a:cubicBezTo>
                    <a:pt x="5105" y="15388"/>
                    <a:pt x="6099" y="15209"/>
                    <a:pt x="7085" y="14846"/>
                  </a:cubicBezTo>
                  <a:close/>
                  <a:moveTo>
                    <a:pt x="20598" y="8905"/>
                  </a:moveTo>
                  <a:cubicBezTo>
                    <a:pt x="20622" y="8905"/>
                    <a:pt x="20658" y="8905"/>
                    <a:pt x="20717" y="8929"/>
                  </a:cubicBezTo>
                  <a:cubicBezTo>
                    <a:pt x="20741" y="9012"/>
                    <a:pt x="20789" y="9131"/>
                    <a:pt x="20801" y="9238"/>
                  </a:cubicBezTo>
                  <a:cubicBezTo>
                    <a:pt x="20848" y="9655"/>
                    <a:pt x="21075" y="9941"/>
                    <a:pt x="21444" y="10119"/>
                  </a:cubicBezTo>
                  <a:cubicBezTo>
                    <a:pt x="21622" y="10202"/>
                    <a:pt x="21706" y="10333"/>
                    <a:pt x="21813" y="10488"/>
                  </a:cubicBezTo>
                  <a:cubicBezTo>
                    <a:pt x="21944" y="10691"/>
                    <a:pt x="22098" y="10893"/>
                    <a:pt x="22277" y="11072"/>
                  </a:cubicBezTo>
                  <a:cubicBezTo>
                    <a:pt x="22384" y="11167"/>
                    <a:pt x="22444" y="11262"/>
                    <a:pt x="22408" y="11405"/>
                  </a:cubicBezTo>
                  <a:cubicBezTo>
                    <a:pt x="22384" y="11500"/>
                    <a:pt x="22360" y="11607"/>
                    <a:pt x="22349" y="11691"/>
                  </a:cubicBezTo>
                  <a:cubicBezTo>
                    <a:pt x="22289" y="12024"/>
                    <a:pt x="22384" y="12286"/>
                    <a:pt x="22634" y="12500"/>
                  </a:cubicBezTo>
                  <a:cubicBezTo>
                    <a:pt x="22694" y="12536"/>
                    <a:pt x="22741" y="12619"/>
                    <a:pt x="22801" y="12679"/>
                  </a:cubicBezTo>
                  <a:cubicBezTo>
                    <a:pt x="22728" y="12700"/>
                    <a:pt x="22604" y="12710"/>
                    <a:pt x="22437" y="12710"/>
                  </a:cubicBezTo>
                  <a:cubicBezTo>
                    <a:pt x="21649" y="12710"/>
                    <a:pt x="19897" y="12489"/>
                    <a:pt x="17991" y="12155"/>
                  </a:cubicBezTo>
                  <a:cubicBezTo>
                    <a:pt x="16407" y="11881"/>
                    <a:pt x="14859" y="11488"/>
                    <a:pt x="13312" y="11048"/>
                  </a:cubicBezTo>
                  <a:cubicBezTo>
                    <a:pt x="13300" y="11072"/>
                    <a:pt x="13300" y="11095"/>
                    <a:pt x="13288" y="11107"/>
                  </a:cubicBezTo>
                  <a:cubicBezTo>
                    <a:pt x="13466" y="11191"/>
                    <a:pt x="13645" y="11262"/>
                    <a:pt x="13824" y="11322"/>
                  </a:cubicBezTo>
                  <a:cubicBezTo>
                    <a:pt x="15812" y="11941"/>
                    <a:pt x="17836" y="12405"/>
                    <a:pt x="19920" y="12631"/>
                  </a:cubicBezTo>
                  <a:cubicBezTo>
                    <a:pt x="20801" y="12738"/>
                    <a:pt x="21682" y="12774"/>
                    <a:pt x="22563" y="12834"/>
                  </a:cubicBezTo>
                  <a:cubicBezTo>
                    <a:pt x="22908" y="12846"/>
                    <a:pt x="23003" y="12917"/>
                    <a:pt x="23015" y="13274"/>
                  </a:cubicBezTo>
                  <a:cubicBezTo>
                    <a:pt x="23039" y="13441"/>
                    <a:pt x="22980" y="13643"/>
                    <a:pt x="22932" y="13822"/>
                  </a:cubicBezTo>
                  <a:cubicBezTo>
                    <a:pt x="22884" y="14060"/>
                    <a:pt x="22777" y="14298"/>
                    <a:pt x="22765" y="14536"/>
                  </a:cubicBezTo>
                  <a:cubicBezTo>
                    <a:pt x="22753" y="14905"/>
                    <a:pt x="22718" y="15251"/>
                    <a:pt x="22479" y="15548"/>
                  </a:cubicBezTo>
                  <a:cubicBezTo>
                    <a:pt x="22349" y="15739"/>
                    <a:pt x="22396" y="15965"/>
                    <a:pt x="22456" y="16167"/>
                  </a:cubicBezTo>
                  <a:cubicBezTo>
                    <a:pt x="22479" y="16322"/>
                    <a:pt x="22539" y="16453"/>
                    <a:pt x="22599" y="16632"/>
                  </a:cubicBezTo>
                  <a:cubicBezTo>
                    <a:pt x="22408" y="16691"/>
                    <a:pt x="22265" y="16739"/>
                    <a:pt x="22122" y="16751"/>
                  </a:cubicBezTo>
                  <a:cubicBezTo>
                    <a:pt x="21706" y="16870"/>
                    <a:pt x="21313" y="17001"/>
                    <a:pt x="20967" y="17287"/>
                  </a:cubicBezTo>
                  <a:cubicBezTo>
                    <a:pt x="20852" y="17378"/>
                    <a:pt x="20728" y="17419"/>
                    <a:pt x="20599" y="17419"/>
                  </a:cubicBezTo>
                  <a:cubicBezTo>
                    <a:pt x="20474" y="17419"/>
                    <a:pt x="20346" y="17381"/>
                    <a:pt x="20217" y="17310"/>
                  </a:cubicBezTo>
                  <a:cubicBezTo>
                    <a:pt x="19360" y="16822"/>
                    <a:pt x="18479" y="16370"/>
                    <a:pt x="17646" y="15846"/>
                  </a:cubicBezTo>
                  <a:cubicBezTo>
                    <a:pt x="16276" y="15013"/>
                    <a:pt x="15038" y="14001"/>
                    <a:pt x="13871" y="12929"/>
                  </a:cubicBezTo>
                  <a:cubicBezTo>
                    <a:pt x="13705" y="12798"/>
                    <a:pt x="13586" y="12596"/>
                    <a:pt x="13478" y="12417"/>
                  </a:cubicBezTo>
                  <a:cubicBezTo>
                    <a:pt x="13347" y="12179"/>
                    <a:pt x="13240" y="11917"/>
                    <a:pt x="13181" y="11619"/>
                  </a:cubicBezTo>
                  <a:lnTo>
                    <a:pt x="13181" y="11619"/>
                  </a:lnTo>
                  <a:cubicBezTo>
                    <a:pt x="13466" y="11810"/>
                    <a:pt x="13752" y="12024"/>
                    <a:pt x="14050" y="12215"/>
                  </a:cubicBezTo>
                  <a:cubicBezTo>
                    <a:pt x="14943" y="12822"/>
                    <a:pt x="15895" y="13334"/>
                    <a:pt x="16884" y="13762"/>
                  </a:cubicBezTo>
                  <a:cubicBezTo>
                    <a:pt x="18598" y="14524"/>
                    <a:pt x="20313" y="15239"/>
                    <a:pt x="22039" y="15965"/>
                  </a:cubicBezTo>
                  <a:cubicBezTo>
                    <a:pt x="22047" y="15969"/>
                    <a:pt x="22057" y="15972"/>
                    <a:pt x="22070" y="15972"/>
                  </a:cubicBezTo>
                  <a:cubicBezTo>
                    <a:pt x="22095" y="15972"/>
                    <a:pt x="22126" y="15961"/>
                    <a:pt x="22158" y="15929"/>
                  </a:cubicBezTo>
                  <a:cubicBezTo>
                    <a:pt x="21813" y="15751"/>
                    <a:pt x="21467" y="15572"/>
                    <a:pt x="21110" y="15417"/>
                  </a:cubicBezTo>
                  <a:cubicBezTo>
                    <a:pt x="19801" y="14846"/>
                    <a:pt x="18491" y="14286"/>
                    <a:pt x="17181" y="13703"/>
                  </a:cubicBezTo>
                  <a:cubicBezTo>
                    <a:pt x="15812" y="13096"/>
                    <a:pt x="14490" y="12405"/>
                    <a:pt x="13252" y="11548"/>
                  </a:cubicBezTo>
                  <a:cubicBezTo>
                    <a:pt x="13193" y="11500"/>
                    <a:pt x="13121" y="11453"/>
                    <a:pt x="13062" y="11393"/>
                  </a:cubicBezTo>
                  <a:cubicBezTo>
                    <a:pt x="12859" y="11191"/>
                    <a:pt x="12871" y="10964"/>
                    <a:pt x="13121" y="10798"/>
                  </a:cubicBezTo>
                  <a:cubicBezTo>
                    <a:pt x="13345" y="10652"/>
                    <a:pt x="13592" y="10585"/>
                    <a:pt x="13844" y="10585"/>
                  </a:cubicBezTo>
                  <a:cubicBezTo>
                    <a:pt x="13901" y="10585"/>
                    <a:pt x="13957" y="10589"/>
                    <a:pt x="14014" y="10595"/>
                  </a:cubicBezTo>
                  <a:cubicBezTo>
                    <a:pt x="14819" y="10667"/>
                    <a:pt x="15617" y="10706"/>
                    <a:pt x="16413" y="10706"/>
                  </a:cubicBezTo>
                  <a:cubicBezTo>
                    <a:pt x="17078" y="10706"/>
                    <a:pt x="17741" y="10679"/>
                    <a:pt x="18408" y="10619"/>
                  </a:cubicBezTo>
                  <a:cubicBezTo>
                    <a:pt x="19181" y="10548"/>
                    <a:pt x="19967" y="10441"/>
                    <a:pt x="20717" y="10191"/>
                  </a:cubicBezTo>
                  <a:cubicBezTo>
                    <a:pt x="20789" y="10155"/>
                    <a:pt x="20848" y="10131"/>
                    <a:pt x="20908" y="10083"/>
                  </a:cubicBezTo>
                  <a:lnTo>
                    <a:pt x="20908" y="10083"/>
                  </a:lnTo>
                  <a:cubicBezTo>
                    <a:pt x="19848" y="10298"/>
                    <a:pt x="18789" y="10417"/>
                    <a:pt x="17717" y="10476"/>
                  </a:cubicBezTo>
                  <a:cubicBezTo>
                    <a:pt x="17293" y="10490"/>
                    <a:pt x="16873" y="10499"/>
                    <a:pt x="16452" y="10499"/>
                  </a:cubicBezTo>
                  <a:cubicBezTo>
                    <a:pt x="15809" y="10499"/>
                    <a:pt x="15164" y="10479"/>
                    <a:pt x="14502" y="10429"/>
                  </a:cubicBezTo>
                  <a:cubicBezTo>
                    <a:pt x="14586" y="10393"/>
                    <a:pt x="14669" y="10369"/>
                    <a:pt x="14740" y="10333"/>
                  </a:cubicBezTo>
                  <a:lnTo>
                    <a:pt x="16133" y="9762"/>
                  </a:lnTo>
                  <a:cubicBezTo>
                    <a:pt x="16253" y="9714"/>
                    <a:pt x="16372" y="9655"/>
                    <a:pt x="16491" y="9619"/>
                  </a:cubicBezTo>
                  <a:cubicBezTo>
                    <a:pt x="16824" y="9548"/>
                    <a:pt x="17181" y="9476"/>
                    <a:pt x="17526" y="9405"/>
                  </a:cubicBezTo>
                  <a:cubicBezTo>
                    <a:pt x="17629" y="9384"/>
                    <a:pt x="17732" y="9355"/>
                    <a:pt x="17835" y="9355"/>
                  </a:cubicBezTo>
                  <a:cubicBezTo>
                    <a:pt x="17851" y="9355"/>
                    <a:pt x="17867" y="9356"/>
                    <a:pt x="17884" y="9357"/>
                  </a:cubicBezTo>
                  <a:cubicBezTo>
                    <a:pt x="17988" y="9366"/>
                    <a:pt x="18092" y="9370"/>
                    <a:pt x="18196" y="9370"/>
                  </a:cubicBezTo>
                  <a:cubicBezTo>
                    <a:pt x="18927" y="9370"/>
                    <a:pt x="19624" y="9165"/>
                    <a:pt x="20313" y="8988"/>
                  </a:cubicBezTo>
                  <a:cubicBezTo>
                    <a:pt x="20420" y="8952"/>
                    <a:pt x="20503" y="8929"/>
                    <a:pt x="20598" y="8905"/>
                  </a:cubicBezTo>
                  <a:close/>
                  <a:moveTo>
                    <a:pt x="15193" y="15691"/>
                  </a:moveTo>
                  <a:cubicBezTo>
                    <a:pt x="16086" y="16501"/>
                    <a:pt x="17026" y="17203"/>
                    <a:pt x="18134" y="17799"/>
                  </a:cubicBezTo>
                  <a:cubicBezTo>
                    <a:pt x="18015" y="17822"/>
                    <a:pt x="17955" y="17834"/>
                    <a:pt x="17896" y="17834"/>
                  </a:cubicBezTo>
                  <a:cubicBezTo>
                    <a:pt x="17586" y="17858"/>
                    <a:pt x="17253" y="17858"/>
                    <a:pt x="16943" y="17870"/>
                  </a:cubicBezTo>
                  <a:cubicBezTo>
                    <a:pt x="16928" y="17871"/>
                    <a:pt x="16913" y="17871"/>
                    <a:pt x="16898" y="17871"/>
                  </a:cubicBezTo>
                  <a:cubicBezTo>
                    <a:pt x="16705" y="17871"/>
                    <a:pt x="16551" y="17799"/>
                    <a:pt x="16407" y="17644"/>
                  </a:cubicBezTo>
                  <a:cubicBezTo>
                    <a:pt x="15907" y="17084"/>
                    <a:pt x="15526" y="16441"/>
                    <a:pt x="15157" y="15786"/>
                  </a:cubicBezTo>
                  <a:cubicBezTo>
                    <a:pt x="15145" y="15775"/>
                    <a:pt x="15181" y="15739"/>
                    <a:pt x="15193" y="15691"/>
                  </a:cubicBezTo>
                  <a:close/>
                  <a:moveTo>
                    <a:pt x="13871" y="13179"/>
                  </a:moveTo>
                  <a:lnTo>
                    <a:pt x="13871" y="13179"/>
                  </a:lnTo>
                  <a:cubicBezTo>
                    <a:pt x="15717" y="14941"/>
                    <a:pt x="17777" y="16346"/>
                    <a:pt x="20182" y="17453"/>
                  </a:cubicBezTo>
                  <a:cubicBezTo>
                    <a:pt x="20063" y="17477"/>
                    <a:pt x="20003" y="17513"/>
                    <a:pt x="19955" y="17513"/>
                  </a:cubicBezTo>
                  <a:cubicBezTo>
                    <a:pt x="19717" y="17513"/>
                    <a:pt x="19527" y="17620"/>
                    <a:pt x="19348" y="17763"/>
                  </a:cubicBezTo>
                  <a:cubicBezTo>
                    <a:pt x="19187" y="17895"/>
                    <a:pt x="19035" y="17982"/>
                    <a:pt x="18869" y="17982"/>
                  </a:cubicBezTo>
                  <a:cubicBezTo>
                    <a:pt x="18766" y="17982"/>
                    <a:pt x="18657" y="17948"/>
                    <a:pt x="18539" y="17870"/>
                  </a:cubicBezTo>
                  <a:cubicBezTo>
                    <a:pt x="18110" y="17584"/>
                    <a:pt x="17634" y="17346"/>
                    <a:pt x="17217" y="17037"/>
                  </a:cubicBezTo>
                  <a:cubicBezTo>
                    <a:pt x="16491" y="16501"/>
                    <a:pt x="15788" y="15929"/>
                    <a:pt x="15074" y="15382"/>
                  </a:cubicBezTo>
                  <a:cubicBezTo>
                    <a:pt x="14967" y="15310"/>
                    <a:pt x="14883" y="15203"/>
                    <a:pt x="14824" y="15084"/>
                  </a:cubicBezTo>
                  <a:cubicBezTo>
                    <a:pt x="14502" y="14477"/>
                    <a:pt x="14205" y="13881"/>
                    <a:pt x="13895" y="13274"/>
                  </a:cubicBezTo>
                  <a:cubicBezTo>
                    <a:pt x="13883" y="13250"/>
                    <a:pt x="13883" y="13215"/>
                    <a:pt x="13871" y="13179"/>
                  </a:cubicBezTo>
                  <a:close/>
                  <a:moveTo>
                    <a:pt x="14348" y="14536"/>
                  </a:moveTo>
                  <a:lnTo>
                    <a:pt x="14348" y="14536"/>
                  </a:lnTo>
                  <a:cubicBezTo>
                    <a:pt x="14609" y="15024"/>
                    <a:pt x="14895" y="15536"/>
                    <a:pt x="15062" y="16084"/>
                  </a:cubicBezTo>
                  <a:cubicBezTo>
                    <a:pt x="15264" y="16799"/>
                    <a:pt x="15431" y="17525"/>
                    <a:pt x="15621" y="18251"/>
                  </a:cubicBezTo>
                  <a:cubicBezTo>
                    <a:pt x="15669" y="18418"/>
                    <a:pt x="15621" y="18537"/>
                    <a:pt x="15538" y="18692"/>
                  </a:cubicBezTo>
                  <a:cubicBezTo>
                    <a:pt x="15419" y="18894"/>
                    <a:pt x="15324" y="19120"/>
                    <a:pt x="15252" y="19346"/>
                  </a:cubicBezTo>
                  <a:cubicBezTo>
                    <a:pt x="15173" y="19585"/>
                    <a:pt x="15119" y="19673"/>
                    <a:pt x="14951" y="19673"/>
                  </a:cubicBezTo>
                  <a:cubicBezTo>
                    <a:pt x="14892" y="19673"/>
                    <a:pt x="14820" y="19662"/>
                    <a:pt x="14729" y="19644"/>
                  </a:cubicBezTo>
                  <a:cubicBezTo>
                    <a:pt x="14729" y="18787"/>
                    <a:pt x="14776" y="17930"/>
                    <a:pt x="14729" y="17084"/>
                  </a:cubicBezTo>
                  <a:cubicBezTo>
                    <a:pt x="14657" y="16227"/>
                    <a:pt x="14478" y="15382"/>
                    <a:pt x="14348" y="14536"/>
                  </a:cubicBezTo>
                  <a:close/>
                  <a:moveTo>
                    <a:pt x="9537" y="14143"/>
                  </a:moveTo>
                  <a:cubicBezTo>
                    <a:pt x="8823" y="15953"/>
                    <a:pt x="8121" y="17751"/>
                    <a:pt x="7930" y="19739"/>
                  </a:cubicBezTo>
                  <a:cubicBezTo>
                    <a:pt x="7859" y="19656"/>
                    <a:pt x="7775" y="19596"/>
                    <a:pt x="7751" y="19537"/>
                  </a:cubicBezTo>
                  <a:cubicBezTo>
                    <a:pt x="7454" y="19001"/>
                    <a:pt x="7335" y="18453"/>
                    <a:pt x="7513" y="17858"/>
                  </a:cubicBezTo>
                  <a:cubicBezTo>
                    <a:pt x="7704" y="17180"/>
                    <a:pt x="8037" y="16572"/>
                    <a:pt x="8371" y="15977"/>
                  </a:cubicBezTo>
                  <a:cubicBezTo>
                    <a:pt x="8704" y="15394"/>
                    <a:pt x="9073" y="14846"/>
                    <a:pt x="9430" y="14286"/>
                  </a:cubicBezTo>
                  <a:cubicBezTo>
                    <a:pt x="9466" y="14239"/>
                    <a:pt x="9502" y="14191"/>
                    <a:pt x="9537" y="14143"/>
                  </a:cubicBezTo>
                  <a:close/>
                  <a:moveTo>
                    <a:pt x="11978" y="11726"/>
                  </a:moveTo>
                  <a:cubicBezTo>
                    <a:pt x="10597" y="14465"/>
                    <a:pt x="9478" y="17275"/>
                    <a:pt x="9049" y="20275"/>
                  </a:cubicBezTo>
                  <a:cubicBezTo>
                    <a:pt x="8775" y="20204"/>
                    <a:pt x="8525" y="20132"/>
                    <a:pt x="8240" y="20073"/>
                  </a:cubicBezTo>
                  <a:cubicBezTo>
                    <a:pt x="8073" y="20037"/>
                    <a:pt x="8013" y="19954"/>
                    <a:pt x="8025" y="19799"/>
                  </a:cubicBezTo>
                  <a:cubicBezTo>
                    <a:pt x="8073" y="19501"/>
                    <a:pt x="8109" y="19204"/>
                    <a:pt x="8168" y="18930"/>
                  </a:cubicBezTo>
                  <a:cubicBezTo>
                    <a:pt x="8513" y="17394"/>
                    <a:pt x="9014" y="15906"/>
                    <a:pt x="9645" y="14465"/>
                  </a:cubicBezTo>
                  <a:cubicBezTo>
                    <a:pt x="9764" y="14203"/>
                    <a:pt x="9859" y="13953"/>
                    <a:pt x="9966" y="13703"/>
                  </a:cubicBezTo>
                  <a:cubicBezTo>
                    <a:pt x="10264" y="13024"/>
                    <a:pt x="10716" y="12453"/>
                    <a:pt x="11288" y="12000"/>
                  </a:cubicBezTo>
                  <a:cubicBezTo>
                    <a:pt x="11490" y="11857"/>
                    <a:pt x="11692" y="11726"/>
                    <a:pt x="11978" y="11726"/>
                  </a:cubicBezTo>
                  <a:close/>
                  <a:moveTo>
                    <a:pt x="12300" y="11703"/>
                  </a:moveTo>
                  <a:cubicBezTo>
                    <a:pt x="12347" y="11798"/>
                    <a:pt x="12454" y="11869"/>
                    <a:pt x="12454" y="11965"/>
                  </a:cubicBezTo>
                  <a:cubicBezTo>
                    <a:pt x="12502" y="12536"/>
                    <a:pt x="12573" y="13108"/>
                    <a:pt x="12526" y="13667"/>
                  </a:cubicBezTo>
                  <a:cubicBezTo>
                    <a:pt x="12300" y="16037"/>
                    <a:pt x="11811" y="18334"/>
                    <a:pt x="10919" y="20537"/>
                  </a:cubicBezTo>
                  <a:cubicBezTo>
                    <a:pt x="10740" y="20978"/>
                    <a:pt x="10549" y="21406"/>
                    <a:pt x="10371" y="21859"/>
                  </a:cubicBezTo>
                  <a:cubicBezTo>
                    <a:pt x="10538" y="21561"/>
                    <a:pt x="10728" y="21263"/>
                    <a:pt x="10871" y="20954"/>
                  </a:cubicBezTo>
                  <a:cubicBezTo>
                    <a:pt x="11681" y="19204"/>
                    <a:pt x="12181" y="17382"/>
                    <a:pt x="12466" y="15489"/>
                  </a:cubicBezTo>
                  <a:cubicBezTo>
                    <a:pt x="12538" y="14953"/>
                    <a:pt x="12621" y="14417"/>
                    <a:pt x="12657" y="13870"/>
                  </a:cubicBezTo>
                  <a:cubicBezTo>
                    <a:pt x="12716" y="13274"/>
                    <a:pt x="12693" y="12679"/>
                    <a:pt x="12562" y="12096"/>
                  </a:cubicBezTo>
                  <a:cubicBezTo>
                    <a:pt x="12526" y="11988"/>
                    <a:pt x="12514" y="11881"/>
                    <a:pt x="12502" y="11786"/>
                  </a:cubicBezTo>
                  <a:cubicBezTo>
                    <a:pt x="12545" y="11756"/>
                    <a:pt x="12581" y="11743"/>
                    <a:pt x="12613" y="11743"/>
                  </a:cubicBezTo>
                  <a:cubicBezTo>
                    <a:pt x="12669" y="11743"/>
                    <a:pt x="12710" y="11784"/>
                    <a:pt x="12740" y="11846"/>
                  </a:cubicBezTo>
                  <a:cubicBezTo>
                    <a:pt x="12764" y="11917"/>
                    <a:pt x="12776" y="12000"/>
                    <a:pt x="12800" y="12084"/>
                  </a:cubicBezTo>
                  <a:cubicBezTo>
                    <a:pt x="13038" y="13548"/>
                    <a:pt x="13145" y="15036"/>
                    <a:pt x="13062" y="16525"/>
                  </a:cubicBezTo>
                  <a:cubicBezTo>
                    <a:pt x="12966" y="17882"/>
                    <a:pt x="12764" y="19227"/>
                    <a:pt x="12407" y="20537"/>
                  </a:cubicBezTo>
                  <a:cubicBezTo>
                    <a:pt x="12395" y="20620"/>
                    <a:pt x="12359" y="20728"/>
                    <a:pt x="12347" y="20811"/>
                  </a:cubicBezTo>
                  <a:cubicBezTo>
                    <a:pt x="12347" y="20835"/>
                    <a:pt x="12359" y="20859"/>
                    <a:pt x="12371" y="20966"/>
                  </a:cubicBezTo>
                  <a:cubicBezTo>
                    <a:pt x="12931" y="19466"/>
                    <a:pt x="13181" y="17977"/>
                    <a:pt x="13252" y="16453"/>
                  </a:cubicBezTo>
                  <a:cubicBezTo>
                    <a:pt x="13335" y="14953"/>
                    <a:pt x="13228" y="13453"/>
                    <a:pt x="12835" y="11905"/>
                  </a:cubicBezTo>
                  <a:lnTo>
                    <a:pt x="12835" y="11905"/>
                  </a:lnTo>
                  <a:cubicBezTo>
                    <a:pt x="13109" y="12060"/>
                    <a:pt x="13240" y="12227"/>
                    <a:pt x="13347" y="12453"/>
                  </a:cubicBezTo>
                  <a:cubicBezTo>
                    <a:pt x="14300" y="14560"/>
                    <a:pt x="14681" y="16787"/>
                    <a:pt x="14621" y="19085"/>
                  </a:cubicBezTo>
                  <a:cubicBezTo>
                    <a:pt x="14609" y="19466"/>
                    <a:pt x="14633" y="19847"/>
                    <a:pt x="14478" y="20204"/>
                  </a:cubicBezTo>
                  <a:cubicBezTo>
                    <a:pt x="14383" y="20394"/>
                    <a:pt x="14300" y="20549"/>
                    <a:pt x="14062" y="20597"/>
                  </a:cubicBezTo>
                  <a:cubicBezTo>
                    <a:pt x="13764" y="20656"/>
                    <a:pt x="13586" y="20894"/>
                    <a:pt x="13407" y="21109"/>
                  </a:cubicBezTo>
                  <a:cubicBezTo>
                    <a:pt x="13180" y="21404"/>
                    <a:pt x="13084" y="21529"/>
                    <a:pt x="12929" y="21529"/>
                  </a:cubicBezTo>
                  <a:cubicBezTo>
                    <a:pt x="12815" y="21529"/>
                    <a:pt x="12670" y="21462"/>
                    <a:pt x="12419" y="21347"/>
                  </a:cubicBezTo>
                  <a:cubicBezTo>
                    <a:pt x="12359" y="21323"/>
                    <a:pt x="12323" y="21287"/>
                    <a:pt x="12264" y="21275"/>
                  </a:cubicBezTo>
                  <a:cubicBezTo>
                    <a:pt x="12145" y="21237"/>
                    <a:pt x="12043" y="21216"/>
                    <a:pt x="11955" y="21216"/>
                  </a:cubicBezTo>
                  <a:cubicBezTo>
                    <a:pt x="11742" y="21216"/>
                    <a:pt x="11610" y="21338"/>
                    <a:pt x="11526" y="21632"/>
                  </a:cubicBezTo>
                  <a:cubicBezTo>
                    <a:pt x="11442" y="21966"/>
                    <a:pt x="11252" y="22061"/>
                    <a:pt x="10930" y="22061"/>
                  </a:cubicBezTo>
                  <a:cubicBezTo>
                    <a:pt x="10915" y="22060"/>
                    <a:pt x="10898" y="22059"/>
                    <a:pt x="10882" y="22059"/>
                  </a:cubicBezTo>
                  <a:cubicBezTo>
                    <a:pt x="10751" y="22059"/>
                    <a:pt x="10605" y="22097"/>
                    <a:pt x="10478" y="22097"/>
                  </a:cubicBezTo>
                  <a:cubicBezTo>
                    <a:pt x="10418" y="22097"/>
                    <a:pt x="10359" y="22049"/>
                    <a:pt x="10299" y="22025"/>
                  </a:cubicBezTo>
                  <a:cubicBezTo>
                    <a:pt x="10252" y="22061"/>
                    <a:pt x="10204" y="22109"/>
                    <a:pt x="10097" y="22180"/>
                  </a:cubicBezTo>
                  <a:cubicBezTo>
                    <a:pt x="10073" y="21966"/>
                    <a:pt x="10037" y="21811"/>
                    <a:pt x="10026" y="21644"/>
                  </a:cubicBezTo>
                  <a:cubicBezTo>
                    <a:pt x="10014" y="21394"/>
                    <a:pt x="9918" y="21204"/>
                    <a:pt x="9716" y="21037"/>
                  </a:cubicBezTo>
                  <a:cubicBezTo>
                    <a:pt x="8954" y="20430"/>
                    <a:pt x="9109" y="20632"/>
                    <a:pt x="9287" y="19727"/>
                  </a:cubicBezTo>
                  <a:cubicBezTo>
                    <a:pt x="9561" y="18215"/>
                    <a:pt x="10037" y="16739"/>
                    <a:pt x="10609" y="15298"/>
                  </a:cubicBezTo>
                  <a:cubicBezTo>
                    <a:pt x="10966" y="14405"/>
                    <a:pt x="11323" y="13512"/>
                    <a:pt x="11692" y="12619"/>
                  </a:cubicBezTo>
                  <a:cubicBezTo>
                    <a:pt x="11800" y="12357"/>
                    <a:pt x="11931" y="12119"/>
                    <a:pt x="12062" y="11881"/>
                  </a:cubicBezTo>
                  <a:cubicBezTo>
                    <a:pt x="12109" y="11810"/>
                    <a:pt x="12228" y="11762"/>
                    <a:pt x="12300" y="11703"/>
                  </a:cubicBezTo>
                  <a:close/>
                  <a:moveTo>
                    <a:pt x="6565" y="1"/>
                  </a:moveTo>
                  <a:cubicBezTo>
                    <a:pt x="6464" y="1"/>
                    <a:pt x="6372" y="66"/>
                    <a:pt x="6263" y="201"/>
                  </a:cubicBezTo>
                  <a:cubicBezTo>
                    <a:pt x="6132" y="356"/>
                    <a:pt x="6013" y="511"/>
                    <a:pt x="5858" y="654"/>
                  </a:cubicBezTo>
                  <a:cubicBezTo>
                    <a:pt x="5442" y="1011"/>
                    <a:pt x="5418" y="1106"/>
                    <a:pt x="5596" y="1630"/>
                  </a:cubicBezTo>
                  <a:cubicBezTo>
                    <a:pt x="5692" y="1904"/>
                    <a:pt x="5656" y="1999"/>
                    <a:pt x="5382" y="2094"/>
                  </a:cubicBezTo>
                  <a:cubicBezTo>
                    <a:pt x="5204" y="2142"/>
                    <a:pt x="5025" y="2166"/>
                    <a:pt x="4858" y="2225"/>
                  </a:cubicBezTo>
                  <a:cubicBezTo>
                    <a:pt x="4549" y="2332"/>
                    <a:pt x="4442" y="2475"/>
                    <a:pt x="4442" y="2809"/>
                  </a:cubicBezTo>
                  <a:cubicBezTo>
                    <a:pt x="4442" y="2928"/>
                    <a:pt x="4465" y="3059"/>
                    <a:pt x="4465" y="3190"/>
                  </a:cubicBezTo>
                  <a:cubicBezTo>
                    <a:pt x="4465" y="3452"/>
                    <a:pt x="4442" y="3702"/>
                    <a:pt x="4251" y="3928"/>
                  </a:cubicBezTo>
                  <a:cubicBezTo>
                    <a:pt x="4180" y="4011"/>
                    <a:pt x="4180" y="4190"/>
                    <a:pt x="4180" y="4321"/>
                  </a:cubicBezTo>
                  <a:cubicBezTo>
                    <a:pt x="4180" y="4476"/>
                    <a:pt x="4239" y="4607"/>
                    <a:pt x="4287" y="4738"/>
                  </a:cubicBezTo>
                  <a:cubicBezTo>
                    <a:pt x="4311" y="4892"/>
                    <a:pt x="4322" y="5011"/>
                    <a:pt x="4227" y="5142"/>
                  </a:cubicBezTo>
                  <a:cubicBezTo>
                    <a:pt x="4049" y="5333"/>
                    <a:pt x="4061" y="5547"/>
                    <a:pt x="4180" y="5773"/>
                  </a:cubicBezTo>
                  <a:cubicBezTo>
                    <a:pt x="4263" y="5928"/>
                    <a:pt x="4358" y="6107"/>
                    <a:pt x="4358" y="6273"/>
                  </a:cubicBezTo>
                  <a:cubicBezTo>
                    <a:pt x="4358" y="6547"/>
                    <a:pt x="4418" y="6762"/>
                    <a:pt x="4620" y="6964"/>
                  </a:cubicBezTo>
                  <a:cubicBezTo>
                    <a:pt x="4620" y="6964"/>
                    <a:pt x="4608" y="6988"/>
                    <a:pt x="4608" y="7024"/>
                  </a:cubicBezTo>
                  <a:cubicBezTo>
                    <a:pt x="4596" y="7024"/>
                    <a:pt x="4561" y="7047"/>
                    <a:pt x="4549" y="7047"/>
                  </a:cubicBezTo>
                  <a:cubicBezTo>
                    <a:pt x="4489" y="7059"/>
                    <a:pt x="4430" y="7059"/>
                    <a:pt x="4370" y="7059"/>
                  </a:cubicBezTo>
                  <a:cubicBezTo>
                    <a:pt x="4295" y="7051"/>
                    <a:pt x="4221" y="7047"/>
                    <a:pt x="4148" y="7047"/>
                  </a:cubicBezTo>
                  <a:cubicBezTo>
                    <a:pt x="3683" y="7047"/>
                    <a:pt x="3245" y="7204"/>
                    <a:pt x="2834" y="7440"/>
                  </a:cubicBezTo>
                  <a:cubicBezTo>
                    <a:pt x="2203" y="7774"/>
                    <a:pt x="1644" y="8226"/>
                    <a:pt x="1370" y="8929"/>
                  </a:cubicBezTo>
                  <a:cubicBezTo>
                    <a:pt x="1227" y="9262"/>
                    <a:pt x="1084" y="9595"/>
                    <a:pt x="715" y="9798"/>
                  </a:cubicBezTo>
                  <a:cubicBezTo>
                    <a:pt x="774" y="9952"/>
                    <a:pt x="810" y="10060"/>
                    <a:pt x="834" y="10262"/>
                  </a:cubicBezTo>
                  <a:cubicBezTo>
                    <a:pt x="965" y="10595"/>
                    <a:pt x="929" y="10893"/>
                    <a:pt x="667" y="11143"/>
                  </a:cubicBezTo>
                  <a:cubicBezTo>
                    <a:pt x="501" y="11286"/>
                    <a:pt x="358" y="11453"/>
                    <a:pt x="203" y="11607"/>
                  </a:cubicBezTo>
                  <a:cubicBezTo>
                    <a:pt x="0" y="11810"/>
                    <a:pt x="12" y="11905"/>
                    <a:pt x="155" y="12155"/>
                  </a:cubicBezTo>
                  <a:cubicBezTo>
                    <a:pt x="393" y="12524"/>
                    <a:pt x="620" y="12905"/>
                    <a:pt x="810" y="13298"/>
                  </a:cubicBezTo>
                  <a:cubicBezTo>
                    <a:pt x="893" y="13441"/>
                    <a:pt x="917" y="13655"/>
                    <a:pt x="893" y="13822"/>
                  </a:cubicBezTo>
                  <a:cubicBezTo>
                    <a:pt x="846" y="14060"/>
                    <a:pt x="905" y="14251"/>
                    <a:pt x="1048" y="14417"/>
                  </a:cubicBezTo>
                  <a:cubicBezTo>
                    <a:pt x="1191" y="14560"/>
                    <a:pt x="1334" y="14691"/>
                    <a:pt x="1465" y="14846"/>
                  </a:cubicBezTo>
                  <a:cubicBezTo>
                    <a:pt x="1572" y="14953"/>
                    <a:pt x="1667" y="15084"/>
                    <a:pt x="1751" y="15203"/>
                  </a:cubicBezTo>
                  <a:cubicBezTo>
                    <a:pt x="1882" y="15382"/>
                    <a:pt x="1989" y="15584"/>
                    <a:pt x="2156" y="15739"/>
                  </a:cubicBezTo>
                  <a:cubicBezTo>
                    <a:pt x="2441" y="15989"/>
                    <a:pt x="2739" y="16203"/>
                    <a:pt x="3037" y="16418"/>
                  </a:cubicBezTo>
                  <a:cubicBezTo>
                    <a:pt x="3392" y="16689"/>
                    <a:pt x="3741" y="16820"/>
                    <a:pt x="4104" y="16820"/>
                  </a:cubicBezTo>
                  <a:cubicBezTo>
                    <a:pt x="4409" y="16820"/>
                    <a:pt x="4724" y="16728"/>
                    <a:pt x="5061" y="16548"/>
                  </a:cubicBezTo>
                  <a:cubicBezTo>
                    <a:pt x="6275" y="15858"/>
                    <a:pt x="7478" y="15155"/>
                    <a:pt x="8609" y="14334"/>
                  </a:cubicBezTo>
                  <a:cubicBezTo>
                    <a:pt x="8883" y="14143"/>
                    <a:pt x="9168" y="13965"/>
                    <a:pt x="9430" y="13786"/>
                  </a:cubicBezTo>
                  <a:lnTo>
                    <a:pt x="9478" y="13834"/>
                  </a:lnTo>
                  <a:cubicBezTo>
                    <a:pt x="9228" y="14227"/>
                    <a:pt x="8966" y="14608"/>
                    <a:pt x="8728" y="15001"/>
                  </a:cubicBezTo>
                  <a:cubicBezTo>
                    <a:pt x="8192" y="15858"/>
                    <a:pt x="7680" y="16727"/>
                    <a:pt x="7323" y="17680"/>
                  </a:cubicBezTo>
                  <a:cubicBezTo>
                    <a:pt x="7049" y="18394"/>
                    <a:pt x="7144" y="19061"/>
                    <a:pt x="7478" y="19716"/>
                  </a:cubicBezTo>
                  <a:cubicBezTo>
                    <a:pt x="7597" y="19954"/>
                    <a:pt x="7751" y="20156"/>
                    <a:pt x="7882" y="20370"/>
                  </a:cubicBezTo>
                  <a:cubicBezTo>
                    <a:pt x="8097" y="20394"/>
                    <a:pt x="8299" y="20430"/>
                    <a:pt x="8490" y="20466"/>
                  </a:cubicBezTo>
                  <a:cubicBezTo>
                    <a:pt x="8585" y="20489"/>
                    <a:pt x="8692" y="20513"/>
                    <a:pt x="8716" y="20573"/>
                  </a:cubicBezTo>
                  <a:cubicBezTo>
                    <a:pt x="8930" y="20930"/>
                    <a:pt x="9264" y="21144"/>
                    <a:pt x="9561" y="21394"/>
                  </a:cubicBezTo>
                  <a:cubicBezTo>
                    <a:pt x="9680" y="21501"/>
                    <a:pt x="9728" y="21621"/>
                    <a:pt x="9740" y="21763"/>
                  </a:cubicBezTo>
                  <a:cubicBezTo>
                    <a:pt x="9740" y="21930"/>
                    <a:pt x="9764" y="22097"/>
                    <a:pt x="9799" y="22252"/>
                  </a:cubicBezTo>
                  <a:cubicBezTo>
                    <a:pt x="9841" y="22447"/>
                    <a:pt x="9935" y="22518"/>
                    <a:pt x="10107" y="22518"/>
                  </a:cubicBezTo>
                  <a:cubicBezTo>
                    <a:pt x="10134" y="22518"/>
                    <a:pt x="10162" y="22517"/>
                    <a:pt x="10192" y="22514"/>
                  </a:cubicBezTo>
                  <a:cubicBezTo>
                    <a:pt x="10478" y="22466"/>
                    <a:pt x="10752" y="22418"/>
                    <a:pt x="11038" y="22394"/>
                  </a:cubicBezTo>
                  <a:cubicBezTo>
                    <a:pt x="11383" y="22359"/>
                    <a:pt x="11609" y="22228"/>
                    <a:pt x="11692" y="21859"/>
                  </a:cubicBezTo>
                  <a:cubicBezTo>
                    <a:pt x="11733" y="21664"/>
                    <a:pt x="11818" y="21580"/>
                    <a:pt x="11954" y="21580"/>
                  </a:cubicBezTo>
                  <a:cubicBezTo>
                    <a:pt x="12018" y="21580"/>
                    <a:pt x="12093" y="21598"/>
                    <a:pt x="12181" y="21632"/>
                  </a:cubicBezTo>
                  <a:cubicBezTo>
                    <a:pt x="12347" y="21704"/>
                    <a:pt x="12514" y="21799"/>
                    <a:pt x="12681" y="21859"/>
                  </a:cubicBezTo>
                  <a:cubicBezTo>
                    <a:pt x="12781" y="21897"/>
                    <a:pt x="12867" y="21917"/>
                    <a:pt x="12944" y="21917"/>
                  </a:cubicBezTo>
                  <a:cubicBezTo>
                    <a:pt x="13107" y="21917"/>
                    <a:pt x="13230" y="21830"/>
                    <a:pt x="13359" y="21644"/>
                  </a:cubicBezTo>
                  <a:cubicBezTo>
                    <a:pt x="13419" y="21573"/>
                    <a:pt x="13466" y="21478"/>
                    <a:pt x="13526" y="21406"/>
                  </a:cubicBezTo>
                  <a:cubicBezTo>
                    <a:pt x="13705" y="21216"/>
                    <a:pt x="13871" y="20990"/>
                    <a:pt x="14145" y="20942"/>
                  </a:cubicBezTo>
                  <a:cubicBezTo>
                    <a:pt x="14383" y="20906"/>
                    <a:pt x="14502" y="20763"/>
                    <a:pt x="14598" y="20573"/>
                  </a:cubicBezTo>
                  <a:cubicBezTo>
                    <a:pt x="14645" y="20454"/>
                    <a:pt x="14705" y="20347"/>
                    <a:pt x="14740" y="20251"/>
                  </a:cubicBezTo>
                  <a:cubicBezTo>
                    <a:pt x="14788" y="20108"/>
                    <a:pt x="14859" y="20025"/>
                    <a:pt x="15014" y="19989"/>
                  </a:cubicBezTo>
                  <a:cubicBezTo>
                    <a:pt x="15300" y="19930"/>
                    <a:pt x="15395" y="19739"/>
                    <a:pt x="15479" y="19477"/>
                  </a:cubicBezTo>
                  <a:cubicBezTo>
                    <a:pt x="15514" y="19299"/>
                    <a:pt x="15610" y="19085"/>
                    <a:pt x="15729" y="18942"/>
                  </a:cubicBezTo>
                  <a:cubicBezTo>
                    <a:pt x="15872" y="18763"/>
                    <a:pt x="15907" y="18596"/>
                    <a:pt x="15848" y="18382"/>
                  </a:cubicBezTo>
                  <a:cubicBezTo>
                    <a:pt x="15741" y="17965"/>
                    <a:pt x="15645" y="17549"/>
                    <a:pt x="15562" y="17132"/>
                  </a:cubicBezTo>
                  <a:lnTo>
                    <a:pt x="15562" y="17132"/>
                  </a:lnTo>
                  <a:cubicBezTo>
                    <a:pt x="15645" y="17180"/>
                    <a:pt x="15693" y="17251"/>
                    <a:pt x="15752" y="17334"/>
                  </a:cubicBezTo>
                  <a:cubicBezTo>
                    <a:pt x="15955" y="17572"/>
                    <a:pt x="16145" y="17787"/>
                    <a:pt x="16336" y="18013"/>
                  </a:cubicBezTo>
                  <a:cubicBezTo>
                    <a:pt x="16445" y="18133"/>
                    <a:pt x="16584" y="18193"/>
                    <a:pt x="16744" y="18193"/>
                  </a:cubicBezTo>
                  <a:cubicBezTo>
                    <a:pt x="16759" y="18193"/>
                    <a:pt x="16773" y="18193"/>
                    <a:pt x="16788" y="18192"/>
                  </a:cubicBezTo>
                  <a:cubicBezTo>
                    <a:pt x="17145" y="18180"/>
                    <a:pt x="17515" y="18168"/>
                    <a:pt x="17884" y="18168"/>
                  </a:cubicBezTo>
                  <a:cubicBezTo>
                    <a:pt x="18098" y="18168"/>
                    <a:pt x="18336" y="18168"/>
                    <a:pt x="18515" y="18251"/>
                  </a:cubicBezTo>
                  <a:cubicBezTo>
                    <a:pt x="18632" y="18307"/>
                    <a:pt x="18740" y="18334"/>
                    <a:pt x="18841" y="18334"/>
                  </a:cubicBezTo>
                  <a:cubicBezTo>
                    <a:pt x="18997" y="18334"/>
                    <a:pt x="19135" y="18271"/>
                    <a:pt x="19265" y="18156"/>
                  </a:cubicBezTo>
                  <a:cubicBezTo>
                    <a:pt x="19551" y="17894"/>
                    <a:pt x="19860" y="17834"/>
                    <a:pt x="20217" y="17811"/>
                  </a:cubicBezTo>
                  <a:cubicBezTo>
                    <a:pt x="20503" y="17775"/>
                    <a:pt x="20801" y="17739"/>
                    <a:pt x="21039" y="17596"/>
                  </a:cubicBezTo>
                  <a:cubicBezTo>
                    <a:pt x="21563" y="17287"/>
                    <a:pt x="22122" y="17108"/>
                    <a:pt x="22694" y="16929"/>
                  </a:cubicBezTo>
                  <a:cubicBezTo>
                    <a:pt x="22765" y="16906"/>
                    <a:pt x="22825" y="16858"/>
                    <a:pt x="22896" y="16822"/>
                  </a:cubicBezTo>
                  <a:cubicBezTo>
                    <a:pt x="22813" y="16584"/>
                    <a:pt x="22694" y="16370"/>
                    <a:pt x="22646" y="16144"/>
                  </a:cubicBezTo>
                  <a:cubicBezTo>
                    <a:pt x="22622" y="16013"/>
                    <a:pt x="22622" y="15798"/>
                    <a:pt x="22694" y="15715"/>
                  </a:cubicBezTo>
                  <a:cubicBezTo>
                    <a:pt x="22932" y="15429"/>
                    <a:pt x="22956" y="15132"/>
                    <a:pt x="22956" y="14798"/>
                  </a:cubicBezTo>
                  <a:cubicBezTo>
                    <a:pt x="22956" y="14536"/>
                    <a:pt x="22991" y="14262"/>
                    <a:pt x="23134" y="14012"/>
                  </a:cubicBezTo>
                  <a:cubicBezTo>
                    <a:pt x="23194" y="13905"/>
                    <a:pt x="23218" y="13786"/>
                    <a:pt x="23230" y="13667"/>
                  </a:cubicBezTo>
                  <a:cubicBezTo>
                    <a:pt x="23253" y="13191"/>
                    <a:pt x="23158" y="12750"/>
                    <a:pt x="22765" y="12417"/>
                  </a:cubicBezTo>
                  <a:cubicBezTo>
                    <a:pt x="22563" y="12238"/>
                    <a:pt x="22479" y="12036"/>
                    <a:pt x="22563" y="11786"/>
                  </a:cubicBezTo>
                  <a:cubicBezTo>
                    <a:pt x="22587" y="11667"/>
                    <a:pt x="22599" y="11548"/>
                    <a:pt x="22622" y="11429"/>
                  </a:cubicBezTo>
                  <a:cubicBezTo>
                    <a:pt x="22646" y="11274"/>
                    <a:pt x="22599" y="11143"/>
                    <a:pt x="22468" y="11048"/>
                  </a:cubicBezTo>
                  <a:cubicBezTo>
                    <a:pt x="22206" y="10869"/>
                    <a:pt x="22039" y="10619"/>
                    <a:pt x="21884" y="10333"/>
                  </a:cubicBezTo>
                  <a:cubicBezTo>
                    <a:pt x="21825" y="10238"/>
                    <a:pt x="21753" y="10131"/>
                    <a:pt x="21646" y="10083"/>
                  </a:cubicBezTo>
                  <a:cubicBezTo>
                    <a:pt x="21229" y="9905"/>
                    <a:pt x="20991" y="9595"/>
                    <a:pt x="20967" y="9131"/>
                  </a:cubicBezTo>
                  <a:cubicBezTo>
                    <a:pt x="20967" y="9107"/>
                    <a:pt x="20955" y="9083"/>
                    <a:pt x="20955" y="9059"/>
                  </a:cubicBezTo>
                  <a:cubicBezTo>
                    <a:pt x="20878" y="8819"/>
                    <a:pt x="20807" y="8721"/>
                    <a:pt x="20652" y="8721"/>
                  </a:cubicBezTo>
                  <a:cubicBezTo>
                    <a:pt x="20593" y="8721"/>
                    <a:pt x="20521" y="8735"/>
                    <a:pt x="20432" y="8762"/>
                  </a:cubicBezTo>
                  <a:cubicBezTo>
                    <a:pt x="20074" y="8845"/>
                    <a:pt x="19717" y="8964"/>
                    <a:pt x="19360" y="9059"/>
                  </a:cubicBezTo>
                  <a:cubicBezTo>
                    <a:pt x="19009" y="9149"/>
                    <a:pt x="18664" y="9200"/>
                    <a:pt x="18309" y="9200"/>
                  </a:cubicBezTo>
                  <a:cubicBezTo>
                    <a:pt x="18146" y="9200"/>
                    <a:pt x="17981" y="9189"/>
                    <a:pt x="17812" y="9167"/>
                  </a:cubicBezTo>
                  <a:cubicBezTo>
                    <a:pt x="17919" y="9059"/>
                    <a:pt x="18015" y="8988"/>
                    <a:pt x="18134" y="8905"/>
                  </a:cubicBezTo>
                  <a:cubicBezTo>
                    <a:pt x="18753" y="8536"/>
                    <a:pt x="19348" y="8131"/>
                    <a:pt x="19836" y="7619"/>
                  </a:cubicBezTo>
                  <a:cubicBezTo>
                    <a:pt x="20134" y="7321"/>
                    <a:pt x="20384" y="6988"/>
                    <a:pt x="20539" y="6583"/>
                  </a:cubicBezTo>
                  <a:cubicBezTo>
                    <a:pt x="20741" y="6047"/>
                    <a:pt x="20741" y="5500"/>
                    <a:pt x="20729" y="4940"/>
                  </a:cubicBezTo>
                  <a:cubicBezTo>
                    <a:pt x="20729" y="4499"/>
                    <a:pt x="20598" y="4118"/>
                    <a:pt x="20384" y="3749"/>
                  </a:cubicBezTo>
                  <a:cubicBezTo>
                    <a:pt x="20277" y="3571"/>
                    <a:pt x="20146" y="3404"/>
                    <a:pt x="20074" y="3225"/>
                  </a:cubicBezTo>
                  <a:cubicBezTo>
                    <a:pt x="20003" y="3035"/>
                    <a:pt x="19955" y="2821"/>
                    <a:pt x="19896" y="2594"/>
                  </a:cubicBezTo>
                  <a:cubicBezTo>
                    <a:pt x="19789" y="2571"/>
                    <a:pt x="19658" y="2523"/>
                    <a:pt x="19539" y="2499"/>
                  </a:cubicBezTo>
                  <a:cubicBezTo>
                    <a:pt x="19193" y="2416"/>
                    <a:pt x="19015" y="2201"/>
                    <a:pt x="18955" y="1856"/>
                  </a:cubicBezTo>
                  <a:cubicBezTo>
                    <a:pt x="18931" y="1666"/>
                    <a:pt x="18884" y="1451"/>
                    <a:pt x="18836" y="1261"/>
                  </a:cubicBezTo>
                  <a:cubicBezTo>
                    <a:pt x="18765" y="963"/>
                    <a:pt x="18705" y="928"/>
                    <a:pt x="18396" y="916"/>
                  </a:cubicBezTo>
                  <a:cubicBezTo>
                    <a:pt x="17991" y="904"/>
                    <a:pt x="17586" y="868"/>
                    <a:pt x="17181" y="844"/>
                  </a:cubicBezTo>
                  <a:cubicBezTo>
                    <a:pt x="16967" y="832"/>
                    <a:pt x="16764" y="737"/>
                    <a:pt x="16622" y="570"/>
                  </a:cubicBezTo>
                  <a:cubicBezTo>
                    <a:pt x="16485" y="433"/>
                    <a:pt x="16348" y="390"/>
                    <a:pt x="16169" y="390"/>
                  </a:cubicBezTo>
                  <a:cubicBezTo>
                    <a:pt x="16146" y="390"/>
                    <a:pt x="16122" y="390"/>
                    <a:pt x="16098" y="392"/>
                  </a:cubicBezTo>
                  <a:cubicBezTo>
                    <a:pt x="15710" y="430"/>
                    <a:pt x="15323" y="520"/>
                    <a:pt x="14924" y="520"/>
                  </a:cubicBezTo>
                  <a:cubicBezTo>
                    <a:pt x="14820" y="520"/>
                    <a:pt x="14715" y="514"/>
                    <a:pt x="14609" y="499"/>
                  </a:cubicBezTo>
                  <a:cubicBezTo>
                    <a:pt x="14595" y="495"/>
                    <a:pt x="14583" y="494"/>
                    <a:pt x="14570" y="494"/>
                  </a:cubicBezTo>
                  <a:cubicBezTo>
                    <a:pt x="14540" y="494"/>
                    <a:pt x="14512" y="502"/>
                    <a:pt x="14478" y="511"/>
                  </a:cubicBezTo>
                  <a:cubicBezTo>
                    <a:pt x="13895" y="630"/>
                    <a:pt x="13335" y="832"/>
                    <a:pt x="12812" y="1130"/>
                  </a:cubicBezTo>
                  <a:cubicBezTo>
                    <a:pt x="12466" y="1320"/>
                    <a:pt x="12240" y="1606"/>
                    <a:pt x="12181" y="1987"/>
                  </a:cubicBezTo>
                  <a:cubicBezTo>
                    <a:pt x="12121" y="2416"/>
                    <a:pt x="12050" y="2856"/>
                    <a:pt x="11978" y="3344"/>
                  </a:cubicBezTo>
                  <a:cubicBezTo>
                    <a:pt x="11931" y="3214"/>
                    <a:pt x="11907" y="3130"/>
                    <a:pt x="11883" y="3059"/>
                  </a:cubicBezTo>
                  <a:cubicBezTo>
                    <a:pt x="11800" y="2737"/>
                    <a:pt x="11728" y="2404"/>
                    <a:pt x="11621" y="2094"/>
                  </a:cubicBezTo>
                  <a:cubicBezTo>
                    <a:pt x="11490" y="1666"/>
                    <a:pt x="11252" y="1309"/>
                    <a:pt x="10907" y="1011"/>
                  </a:cubicBezTo>
                  <a:cubicBezTo>
                    <a:pt x="10490" y="618"/>
                    <a:pt x="9954" y="487"/>
                    <a:pt x="9442" y="320"/>
                  </a:cubicBezTo>
                  <a:cubicBezTo>
                    <a:pt x="9347" y="392"/>
                    <a:pt x="9240" y="475"/>
                    <a:pt x="9133" y="511"/>
                  </a:cubicBezTo>
                  <a:cubicBezTo>
                    <a:pt x="8954" y="570"/>
                    <a:pt x="8775" y="654"/>
                    <a:pt x="8597" y="666"/>
                  </a:cubicBezTo>
                  <a:cubicBezTo>
                    <a:pt x="8575" y="667"/>
                    <a:pt x="8553" y="667"/>
                    <a:pt x="8531" y="667"/>
                  </a:cubicBezTo>
                  <a:cubicBezTo>
                    <a:pt x="8292" y="667"/>
                    <a:pt x="8069" y="617"/>
                    <a:pt x="7839" y="617"/>
                  </a:cubicBezTo>
                  <a:cubicBezTo>
                    <a:pt x="7818" y="617"/>
                    <a:pt x="7796" y="617"/>
                    <a:pt x="7775" y="618"/>
                  </a:cubicBezTo>
                  <a:cubicBezTo>
                    <a:pt x="7751" y="619"/>
                    <a:pt x="7728" y="619"/>
                    <a:pt x="7704" y="619"/>
                  </a:cubicBezTo>
                  <a:cubicBezTo>
                    <a:pt x="7426" y="619"/>
                    <a:pt x="7188" y="549"/>
                    <a:pt x="7001" y="296"/>
                  </a:cubicBezTo>
                  <a:cubicBezTo>
                    <a:pt x="6978" y="237"/>
                    <a:pt x="6918" y="189"/>
                    <a:pt x="6858" y="142"/>
                  </a:cubicBezTo>
                  <a:cubicBezTo>
                    <a:pt x="6743" y="49"/>
                    <a:pt x="6651" y="1"/>
                    <a:pt x="6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0"/>
            <p:cNvSpPr/>
            <p:nvPr/>
          </p:nvSpPr>
          <p:spPr>
            <a:xfrm>
              <a:off x="1572399" y="1543630"/>
              <a:ext cx="243904" cy="377240"/>
            </a:xfrm>
            <a:custGeom>
              <a:avLst/>
              <a:gdLst/>
              <a:ahLst/>
              <a:cxnLst/>
              <a:rect l="l" t="t" r="r" b="b"/>
              <a:pathLst>
                <a:path w="4681" h="7240" extrusionOk="0">
                  <a:moveTo>
                    <a:pt x="1" y="1"/>
                  </a:moveTo>
                  <a:lnTo>
                    <a:pt x="1" y="1"/>
                  </a:lnTo>
                  <a:cubicBezTo>
                    <a:pt x="1823" y="2251"/>
                    <a:pt x="3370" y="4668"/>
                    <a:pt x="4680" y="7240"/>
                  </a:cubicBezTo>
                  <a:cubicBezTo>
                    <a:pt x="3537" y="4549"/>
                    <a:pt x="2001" y="213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0"/>
            <p:cNvSpPr/>
            <p:nvPr/>
          </p:nvSpPr>
          <p:spPr>
            <a:xfrm>
              <a:off x="1751064" y="1476625"/>
              <a:ext cx="137192" cy="416319"/>
            </a:xfrm>
            <a:custGeom>
              <a:avLst/>
              <a:gdLst/>
              <a:ahLst/>
              <a:cxnLst/>
              <a:rect l="l" t="t" r="r" b="b"/>
              <a:pathLst>
                <a:path w="2633" h="7990" extrusionOk="0">
                  <a:moveTo>
                    <a:pt x="13" y="1"/>
                  </a:moveTo>
                  <a:lnTo>
                    <a:pt x="13" y="1"/>
                  </a:lnTo>
                  <a:cubicBezTo>
                    <a:pt x="1" y="84"/>
                    <a:pt x="37" y="144"/>
                    <a:pt x="72" y="203"/>
                  </a:cubicBezTo>
                  <a:cubicBezTo>
                    <a:pt x="1382" y="2311"/>
                    <a:pt x="2216" y="4597"/>
                    <a:pt x="2454" y="7073"/>
                  </a:cubicBezTo>
                  <a:cubicBezTo>
                    <a:pt x="2477" y="7371"/>
                    <a:pt x="2525" y="7692"/>
                    <a:pt x="2573" y="7990"/>
                  </a:cubicBezTo>
                  <a:cubicBezTo>
                    <a:pt x="2632" y="7240"/>
                    <a:pt x="2561" y="6502"/>
                    <a:pt x="2430" y="5775"/>
                  </a:cubicBezTo>
                  <a:cubicBezTo>
                    <a:pt x="2096" y="3763"/>
                    <a:pt x="1358" y="1906"/>
                    <a:pt x="203" y="215"/>
                  </a:cubicBezTo>
                  <a:cubicBezTo>
                    <a:pt x="144" y="144"/>
                    <a:pt x="72" y="72"/>
                    <a:pt x="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0"/>
            <p:cNvSpPr/>
            <p:nvPr/>
          </p:nvSpPr>
          <p:spPr>
            <a:xfrm>
              <a:off x="1517847" y="1614960"/>
              <a:ext cx="229575" cy="285431"/>
            </a:xfrm>
            <a:custGeom>
              <a:avLst/>
              <a:gdLst/>
              <a:ahLst/>
              <a:cxnLst/>
              <a:rect l="l" t="t" r="r" b="b"/>
              <a:pathLst>
                <a:path w="4406" h="5478" extrusionOk="0">
                  <a:moveTo>
                    <a:pt x="0" y="1"/>
                  </a:moveTo>
                  <a:lnTo>
                    <a:pt x="0" y="1"/>
                  </a:lnTo>
                  <a:cubicBezTo>
                    <a:pt x="95" y="96"/>
                    <a:pt x="107" y="120"/>
                    <a:pt x="143" y="132"/>
                  </a:cubicBezTo>
                  <a:cubicBezTo>
                    <a:pt x="857" y="584"/>
                    <a:pt x="1429" y="1192"/>
                    <a:pt x="1905" y="1882"/>
                  </a:cubicBezTo>
                  <a:cubicBezTo>
                    <a:pt x="2560" y="2811"/>
                    <a:pt x="3179" y="3775"/>
                    <a:pt x="3810" y="4716"/>
                  </a:cubicBezTo>
                  <a:cubicBezTo>
                    <a:pt x="3977" y="4978"/>
                    <a:pt x="4155" y="5228"/>
                    <a:pt x="4322" y="5478"/>
                  </a:cubicBezTo>
                  <a:cubicBezTo>
                    <a:pt x="4334" y="5466"/>
                    <a:pt x="4370" y="5442"/>
                    <a:pt x="4406" y="5430"/>
                  </a:cubicBezTo>
                  <a:cubicBezTo>
                    <a:pt x="3536" y="4037"/>
                    <a:pt x="2739" y="2561"/>
                    <a:pt x="1655" y="1287"/>
                  </a:cubicBezTo>
                  <a:cubicBezTo>
                    <a:pt x="1250" y="822"/>
                    <a:pt x="810" y="406"/>
                    <a:pt x="274" y="108"/>
                  </a:cubicBezTo>
                  <a:cubicBezTo>
                    <a:pt x="215" y="60"/>
                    <a:pt x="143" y="4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0"/>
            <p:cNvSpPr/>
            <p:nvPr/>
          </p:nvSpPr>
          <p:spPr>
            <a:xfrm>
              <a:off x="1947756" y="1564732"/>
              <a:ext cx="309608" cy="358639"/>
            </a:xfrm>
            <a:custGeom>
              <a:avLst/>
              <a:gdLst/>
              <a:ahLst/>
              <a:cxnLst/>
              <a:rect l="l" t="t" r="r" b="b"/>
              <a:pathLst>
                <a:path w="5942" h="6883" extrusionOk="0">
                  <a:moveTo>
                    <a:pt x="5941" y="1"/>
                  </a:moveTo>
                  <a:cubicBezTo>
                    <a:pt x="5846" y="120"/>
                    <a:pt x="5751" y="239"/>
                    <a:pt x="5656" y="370"/>
                  </a:cubicBezTo>
                  <a:cubicBezTo>
                    <a:pt x="5203" y="1048"/>
                    <a:pt x="4798" y="1739"/>
                    <a:pt x="4298" y="2382"/>
                  </a:cubicBezTo>
                  <a:cubicBezTo>
                    <a:pt x="3560" y="3370"/>
                    <a:pt x="2739" y="4287"/>
                    <a:pt x="1846" y="5156"/>
                  </a:cubicBezTo>
                  <a:cubicBezTo>
                    <a:pt x="1465" y="5525"/>
                    <a:pt x="1036" y="5882"/>
                    <a:pt x="655" y="6239"/>
                  </a:cubicBezTo>
                  <a:cubicBezTo>
                    <a:pt x="429" y="6442"/>
                    <a:pt x="226" y="6668"/>
                    <a:pt x="0" y="6882"/>
                  </a:cubicBezTo>
                  <a:cubicBezTo>
                    <a:pt x="131" y="6787"/>
                    <a:pt x="286" y="6728"/>
                    <a:pt x="417" y="6620"/>
                  </a:cubicBezTo>
                  <a:cubicBezTo>
                    <a:pt x="679" y="6418"/>
                    <a:pt x="941" y="6192"/>
                    <a:pt x="1179" y="5966"/>
                  </a:cubicBezTo>
                  <a:cubicBezTo>
                    <a:pt x="1834" y="5358"/>
                    <a:pt x="2489" y="4751"/>
                    <a:pt x="3096" y="4108"/>
                  </a:cubicBezTo>
                  <a:cubicBezTo>
                    <a:pt x="3786" y="3382"/>
                    <a:pt x="4406" y="2608"/>
                    <a:pt x="4941" y="1763"/>
                  </a:cubicBezTo>
                  <a:cubicBezTo>
                    <a:pt x="5299" y="1191"/>
                    <a:pt x="5608" y="596"/>
                    <a:pt x="59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1917953" y="1922060"/>
              <a:ext cx="30481" cy="23030"/>
            </a:xfrm>
            <a:custGeom>
              <a:avLst/>
              <a:gdLst/>
              <a:ahLst/>
              <a:cxnLst/>
              <a:rect l="l" t="t" r="r" b="b"/>
              <a:pathLst>
                <a:path w="585" h="442" extrusionOk="0">
                  <a:moveTo>
                    <a:pt x="584" y="1"/>
                  </a:moveTo>
                  <a:cubicBezTo>
                    <a:pt x="394" y="155"/>
                    <a:pt x="203" y="298"/>
                    <a:pt x="1" y="441"/>
                  </a:cubicBezTo>
                  <a:cubicBezTo>
                    <a:pt x="251" y="358"/>
                    <a:pt x="441" y="215"/>
                    <a:pt x="5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a:off x="1945255" y="1680142"/>
              <a:ext cx="361140" cy="284181"/>
            </a:xfrm>
            <a:custGeom>
              <a:avLst/>
              <a:gdLst/>
              <a:ahLst/>
              <a:cxnLst/>
              <a:rect l="l" t="t" r="r" b="b"/>
              <a:pathLst>
                <a:path w="6931" h="5454" extrusionOk="0">
                  <a:moveTo>
                    <a:pt x="6930" y="0"/>
                  </a:moveTo>
                  <a:lnTo>
                    <a:pt x="6930" y="0"/>
                  </a:lnTo>
                  <a:cubicBezTo>
                    <a:pt x="6823" y="95"/>
                    <a:pt x="6716" y="155"/>
                    <a:pt x="6644" y="250"/>
                  </a:cubicBezTo>
                  <a:cubicBezTo>
                    <a:pt x="6299" y="631"/>
                    <a:pt x="5966" y="1012"/>
                    <a:pt x="5597" y="1369"/>
                  </a:cubicBezTo>
                  <a:cubicBezTo>
                    <a:pt x="4573" y="2369"/>
                    <a:pt x="3430" y="3251"/>
                    <a:pt x="2239" y="4048"/>
                  </a:cubicBezTo>
                  <a:cubicBezTo>
                    <a:pt x="2060" y="4167"/>
                    <a:pt x="1858" y="4274"/>
                    <a:pt x="1679" y="4394"/>
                  </a:cubicBezTo>
                  <a:cubicBezTo>
                    <a:pt x="1132" y="4751"/>
                    <a:pt x="572" y="5096"/>
                    <a:pt x="1" y="5453"/>
                  </a:cubicBezTo>
                  <a:cubicBezTo>
                    <a:pt x="96" y="5406"/>
                    <a:pt x="215" y="5394"/>
                    <a:pt x="298" y="5346"/>
                  </a:cubicBezTo>
                  <a:cubicBezTo>
                    <a:pt x="1715" y="4608"/>
                    <a:pt x="3072" y="3774"/>
                    <a:pt x="4311" y="2762"/>
                  </a:cubicBezTo>
                  <a:cubicBezTo>
                    <a:pt x="5144" y="2072"/>
                    <a:pt x="5918" y="1334"/>
                    <a:pt x="6597" y="512"/>
                  </a:cubicBezTo>
                  <a:cubicBezTo>
                    <a:pt x="6716" y="345"/>
                    <a:pt x="6823" y="167"/>
                    <a:pt x="69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0"/>
          <p:cNvSpPr/>
          <p:nvPr/>
        </p:nvSpPr>
        <p:spPr>
          <a:xfrm>
            <a:off x="-548925" y="-491600"/>
            <a:ext cx="2872149" cy="2050693"/>
          </a:xfrm>
          <a:custGeom>
            <a:avLst/>
            <a:gdLst/>
            <a:ahLst/>
            <a:cxnLst/>
            <a:rect l="l" t="t" r="r" b="b"/>
            <a:pathLst>
              <a:path w="48148" h="25783" extrusionOk="0">
                <a:moveTo>
                  <a:pt x="28933" y="1"/>
                </a:moveTo>
                <a:cubicBezTo>
                  <a:pt x="26910" y="1"/>
                  <a:pt x="24821" y="983"/>
                  <a:pt x="23284" y="2496"/>
                </a:cubicBezTo>
                <a:cubicBezTo>
                  <a:pt x="21308" y="4472"/>
                  <a:pt x="20488" y="7268"/>
                  <a:pt x="18573" y="9335"/>
                </a:cubicBezTo>
                <a:cubicBezTo>
                  <a:pt x="14864" y="13439"/>
                  <a:pt x="8816" y="12435"/>
                  <a:pt x="4439" y="15475"/>
                </a:cubicBezTo>
                <a:cubicBezTo>
                  <a:pt x="2341" y="16964"/>
                  <a:pt x="1" y="19913"/>
                  <a:pt x="670" y="22648"/>
                </a:cubicBezTo>
                <a:cubicBezTo>
                  <a:pt x="974" y="23834"/>
                  <a:pt x="1855" y="24898"/>
                  <a:pt x="2949" y="25384"/>
                </a:cubicBezTo>
                <a:cubicBezTo>
                  <a:pt x="3573" y="25663"/>
                  <a:pt x="4226" y="25783"/>
                  <a:pt x="4886" y="25783"/>
                </a:cubicBezTo>
                <a:cubicBezTo>
                  <a:pt x="6380" y="25783"/>
                  <a:pt x="7913" y="25170"/>
                  <a:pt x="9241" y="24411"/>
                </a:cubicBezTo>
                <a:cubicBezTo>
                  <a:pt x="11855" y="22831"/>
                  <a:pt x="14135" y="21463"/>
                  <a:pt x="17235" y="21129"/>
                </a:cubicBezTo>
                <a:cubicBezTo>
                  <a:pt x="17641" y="21089"/>
                  <a:pt x="18038" y="21071"/>
                  <a:pt x="18428" y="21071"/>
                </a:cubicBezTo>
                <a:cubicBezTo>
                  <a:pt x="21652" y="21071"/>
                  <a:pt x="24360" y="22315"/>
                  <a:pt x="27479" y="23074"/>
                </a:cubicBezTo>
                <a:cubicBezTo>
                  <a:pt x="29332" y="23523"/>
                  <a:pt x="31312" y="23771"/>
                  <a:pt x="33300" y="23771"/>
                </a:cubicBezTo>
                <a:cubicBezTo>
                  <a:pt x="36563" y="23771"/>
                  <a:pt x="39851" y="23103"/>
                  <a:pt x="42646" y="21554"/>
                </a:cubicBezTo>
                <a:cubicBezTo>
                  <a:pt x="44713" y="20369"/>
                  <a:pt x="46506" y="18575"/>
                  <a:pt x="47357" y="16357"/>
                </a:cubicBezTo>
                <a:cubicBezTo>
                  <a:pt x="48056" y="14502"/>
                  <a:pt x="48148" y="11828"/>
                  <a:pt x="46932" y="10125"/>
                </a:cubicBezTo>
                <a:cubicBezTo>
                  <a:pt x="45746" y="8454"/>
                  <a:pt x="43102" y="7967"/>
                  <a:pt x="41217" y="7451"/>
                </a:cubicBezTo>
                <a:cubicBezTo>
                  <a:pt x="39789" y="7086"/>
                  <a:pt x="38239" y="6782"/>
                  <a:pt x="36932" y="5992"/>
                </a:cubicBezTo>
                <a:cubicBezTo>
                  <a:pt x="35351" y="4958"/>
                  <a:pt x="34470" y="3256"/>
                  <a:pt x="33193" y="1888"/>
                </a:cubicBezTo>
                <a:cubicBezTo>
                  <a:pt x="32403" y="1037"/>
                  <a:pt x="31460" y="520"/>
                  <a:pt x="30518" y="216"/>
                </a:cubicBezTo>
                <a:cubicBezTo>
                  <a:pt x="30002" y="70"/>
                  <a:pt x="29470" y="1"/>
                  <a:pt x="289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374525" y="3534767"/>
            <a:ext cx="383750" cy="414367"/>
          </a:xfrm>
          <a:custGeom>
            <a:avLst/>
            <a:gdLst/>
            <a:ahLst/>
            <a:cxnLst/>
            <a:rect l="l" t="t" r="r" b="b"/>
            <a:pathLst>
              <a:path w="15350" h="12431" extrusionOk="0">
                <a:moveTo>
                  <a:pt x="6873" y="1"/>
                </a:moveTo>
                <a:cubicBezTo>
                  <a:pt x="5560" y="1"/>
                  <a:pt x="4273" y="267"/>
                  <a:pt x="3192" y="830"/>
                </a:cubicBezTo>
                <a:cubicBezTo>
                  <a:pt x="2128" y="1377"/>
                  <a:pt x="1307" y="2198"/>
                  <a:pt x="790" y="3353"/>
                </a:cubicBezTo>
                <a:cubicBezTo>
                  <a:pt x="0" y="5177"/>
                  <a:pt x="304" y="7365"/>
                  <a:pt x="1398" y="9006"/>
                </a:cubicBezTo>
                <a:cubicBezTo>
                  <a:pt x="2523" y="10648"/>
                  <a:pt x="4316" y="11742"/>
                  <a:pt x="6262" y="12198"/>
                </a:cubicBezTo>
                <a:cubicBezTo>
                  <a:pt x="6929" y="12349"/>
                  <a:pt x="7611" y="12431"/>
                  <a:pt x="8287" y="12431"/>
                </a:cubicBezTo>
                <a:cubicBezTo>
                  <a:pt x="9521" y="12431"/>
                  <a:pt x="10733" y="12157"/>
                  <a:pt x="11794" y="11529"/>
                </a:cubicBezTo>
                <a:cubicBezTo>
                  <a:pt x="14225" y="10070"/>
                  <a:pt x="15350" y="6818"/>
                  <a:pt x="14316" y="4173"/>
                </a:cubicBezTo>
                <a:cubicBezTo>
                  <a:pt x="13329" y="1534"/>
                  <a:pt x="10025" y="1"/>
                  <a:pt x="68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p:nvPr/>
        </p:nvSpPr>
        <p:spPr>
          <a:xfrm>
            <a:off x="4245901" y="4235667"/>
            <a:ext cx="323725" cy="442300"/>
          </a:xfrm>
          <a:custGeom>
            <a:avLst/>
            <a:gdLst/>
            <a:ahLst/>
            <a:cxnLst/>
            <a:rect l="l" t="t" r="r" b="b"/>
            <a:pathLst>
              <a:path w="12949" h="13269" extrusionOk="0">
                <a:moveTo>
                  <a:pt x="7178" y="0"/>
                </a:moveTo>
                <a:cubicBezTo>
                  <a:pt x="3892" y="0"/>
                  <a:pt x="56" y="1334"/>
                  <a:pt x="30" y="4992"/>
                </a:cubicBezTo>
                <a:cubicBezTo>
                  <a:pt x="0" y="7880"/>
                  <a:pt x="2189" y="10889"/>
                  <a:pt x="4681" y="12166"/>
                </a:cubicBezTo>
                <a:cubicBezTo>
                  <a:pt x="5687" y="12732"/>
                  <a:pt x="7285" y="13268"/>
                  <a:pt x="8709" y="13268"/>
                </a:cubicBezTo>
                <a:cubicBezTo>
                  <a:pt x="9350" y="13268"/>
                  <a:pt x="9956" y="13159"/>
                  <a:pt x="10456" y="12895"/>
                </a:cubicBezTo>
                <a:cubicBezTo>
                  <a:pt x="12006" y="12075"/>
                  <a:pt x="12037" y="9825"/>
                  <a:pt x="12037" y="8305"/>
                </a:cubicBezTo>
                <a:cubicBezTo>
                  <a:pt x="12037" y="7515"/>
                  <a:pt x="12006" y="6816"/>
                  <a:pt x="12189" y="6056"/>
                </a:cubicBezTo>
                <a:cubicBezTo>
                  <a:pt x="12462" y="5023"/>
                  <a:pt x="12949" y="4202"/>
                  <a:pt x="12797" y="3108"/>
                </a:cubicBezTo>
                <a:cubicBezTo>
                  <a:pt x="12736" y="2378"/>
                  <a:pt x="12341" y="1801"/>
                  <a:pt x="11854" y="1345"/>
                </a:cubicBezTo>
                <a:cubicBezTo>
                  <a:pt x="11095" y="707"/>
                  <a:pt x="10031" y="372"/>
                  <a:pt x="9088" y="159"/>
                </a:cubicBezTo>
                <a:cubicBezTo>
                  <a:pt x="8500" y="56"/>
                  <a:pt x="7850" y="0"/>
                  <a:pt x="7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0"/>
          <p:cNvSpPr/>
          <p:nvPr/>
        </p:nvSpPr>
        <p:spPr>
          <a:xfrm>
            <a:off x="3841051" y="4559767"/>
            <a:ext cx="245475" cy="335367"/>
          </a:xfrm>
          <a:custGeom>
            <a:avLst/>
            <a:gdLst/>
            <a:ahLst/>
            <a:cxnLst/>
            <a:rect l="l" t="t" r="r" b="b"/>
            <a:pathLst>
              <a:path w="9819" h="10061" extrusionOk="0">
                <a:moveTo>
                  <a:pt x="4767" y="1"/>
                </a:moveTo>
                <a:cubicBezTo>
                  <a:pt x="4404" y="1"/>
                  <a:pt x="4037" y="39"/>
                  <a:pt x="3678" y="116"/>
                </a:cubicBezTo>
                <a:cubicBezTo>
                  <a:pt x="2523" y="389"/>
                  <a:pt x="1459" y="1119"/>
                  <a:pt x="882" y="2213"/>
                </a:cubicBezTo>
                <a:cubicBezTo>
                  <a:pt x="0" y="3885"/>
                  <a:pt x="304" y="6013"/>
                  <a:pt x="1247" y="7654"/>
                </a:cubicBezTo>
                <a:cubicBezTo>
                  <a:pt x="1824" y="8627"/>
                  <a:pt x="2614" y="9478"/>
                  <a:pt x="3678" y="9873"/>
                </a:cubicBezTo>
                <a:cubicBezTo>
                  <a:pt x="4020" y="10002"/>
                  <a:pt x="4367" y="10060"/>
                  <a:pt x="4712" y="10060"/>
                </a:cubicBezTo>
                <a:cubicBezTo>
                  <a:pt x="6731" y="10060"/>
                  <a:pt x="8691" y="8051"/>
                  <a:pt x="9210" y="6286"/>
                </a:cubicBezTo>
                <a:cubicBezTo>
                  <a:pt x="9818" y="4311"/>
                  <a:pt x="9058" y="1940"/>
                  <a:pt x="7326" y="754"/>
                </a:cubicBezTo>
                <a:cubicBezTo>
                  <a:pt x="6605" y="252"/>
                  <a:pt x="5695" y="1"/>
                  <a:pt x="4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0"/>
          <p:cNvSpPr txBox="1">
            <a:spLocks noGrp="1"/>
          </p:cNvSpPr>
          <p:nvPr>
            <p:ph type="ctrTitle"/>
          </p:nvPr>
        </p:nvSpPr>
        <p:spPr>
          <a:xfrm>
            <a:off x="1156000" y="2296167"/>
            <a:ext cx="2862600" cy="18412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SzPts val="5200"/>
              <a:buNone/>
              <a:defRPr sz="27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extLst>
      <p:ext uri="{BB962C8B-B14F-4D97-AF65-F5344CB8AC3E}">
        <p14:creationId xmlns:p14="http://schemas.microsoft.com/office/powerpoint/2010/main" val="372749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82"/>
        <p:cNvGrpSpPr/>
        <p:nvPr/>
      </p:nvGrpSpPr>
      <p:grpSpPr>
        <a:xfrm>
          <a:off x="0" y="0"/>
          <a:ext cx="0" cy="0"/>
          <a:chOff x="0" y="0"/>
          <a:chExt cx="0" cy="0"/>
        </a:xfrm>
      </p:grpSpPr>
      <p:sp>
        <p:nvSpPr>
          <p:cNvPr id="383" name="Google Shape;383;p19"/>
          <p:cNvSpPr/>
          <p:nvPr/>
        </p:nvSpPr>
        <p:spPr>
          <a:xfrm rot="-6526283">
            <a:off x="7714743" y="5974170"/>
            <a:ext cx="1651589" cy="1269221"/>
          </a:xfrm>
          <a:custGeom>
            <a:avLst/>
            <a:gdLst/>
            <a:ahLst/>
            <a:cxnLst/>
            <a:rect l="l" t="t" r="r" b="b"/>
            <a:pathLst>
              <a:path w="9819" h="10061" extrusionOk="0">
                <a:moveTo>
                  <a:pt x="4767" y="1"/>
                </a:moveTo>
                <a:cubicBezTo>
                  <a:pt x="4404" y="1"/>
                  <a:pt x="4037" y="39"/>
                  <a:pt x="3678" y="116"/>
                </a:cubicBezTo>
                <a:cubicBezTo>
                  <a:pt x="2523" y="389"/>
                  <a:pt x="1459" y="1119"/>
                  <a:pt x="882" y="2213"/>
                </a:cubicBezTo>
                <a:cubicBezTo>
                  <a:pt x="0" y="3885"/>
                  <a:pt x="304" y="6013"/>
                  <a:pt x="1247" y="7654"/>
                </a:cubicBezTo>
                <a:cubicBezTo>
                  <a:pt x="1824" y="8627"/>
                  <a:pt x="2614" y="9478"/>
                  <a:pt x="3678" y="9873"/>
                </a:cubicBezTo>
                <a:cubicBezTo>
                  <a:pt x="4020" y="10002"/>
                  <a:pt x="4367" y="10060"/>
                  <a:pt x="4712" y="10060"/>
                </a:cubicBezTo>
                <a:cubicBezTo>
                  <a:pt x="6731" y="10060"/>
                  <a:pt x="8691" y="8051"/>
                  <a:pt x="9210" y="6286"/>
                </a:cubicBezTo>
                <a:cubicBezTo>
                  <a:pt x="9818" y="4311"/>
                  <a:pt x="9058" y="1940"/>
                  <a:pt x="7326" y="754"/>
                </a:cubicBezTo>
                <a:cubicBezTo>
                  <a:pt x="6605" y="252"/>
                  <a:pt x="5695" y="1"/>
                  <a:pt x="4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9"/>
          <p:cNvSpPr/>
          <p:nvPr/>
        </p:nvSpPr>
        <p:spPr>
          <a:xfrm rot="-3920390">
            <a:off x="323151" y="-763734"/>
            <a:ext cx="1641617" cy="1261524"/>
          </a:xfrm>
          <a:custGeom>
            <a:avLst/>
            <a:gdLst/>
            <a:ahLst/>
            <a:cxnLst/>
            <a:rect l="l" t="t" r="r" b="b"/>
            <a:pathLst>
              <a:path w="9819" h="10061" extrusionOk="0">
                <a:moveTo>
                  <a:pt x="4767" y="1"/>
                </a:moveTo>
                <a:cubicBezTo>
                  <a:pt x="4404" y="1"/>
                  <a:pt x="4037" y="39"/>
                  <a:pt x="3678" y="116"/>
                </a:cubicBezTo>
                <a:cubicBezTo>
                  <a:pt x="2523" y="389"/>
                  <a:pt x="1459" y="1119"/>
                  <a:pt x="882" y="2213"/>
                </a:cubicBezTo>
                <a:cubicBezTo>
                  <a:pt x="0" y="3885"/>
                  <a:pt x="304" y="6013"/>
                  <a:pt x="1247" y="7654"/>
                </a:cubicBezTo>
                <a:cubicBezTo>
                  <a:pt x="1824" y="8627"/>
                  <a:pt x="2614" y="9478"/>
                  <a:pt x="3678" y="9873"/>
                </a:cubicBezTo>
                <a:cubicBezTo>
                  <a:pt x="4020" y="10002"/>
                  <a:pt x="4367" y="10060"/>
                  <a:pt x="4712" y="10060"/>
                </a:cubicBezTo>
                <a:cubicBezTo>
                  <a:pt x="6731" y="10060"/>
                  <a:pt x="8691" y="8051"/>
                  <a:pt x="9210" y="6286"/>
                </a:cubicBezTo>
                <a:cubicBezTo>
                  <a:pt x="9818" y="4311"/>
                  <a:pt x="9058" y="1940"/>
                  <a:pt x="7326" y="754"/>
                </a:cubicBezTo>
                <a:cubicBezTo>
                  <a:pt x="6605" y="252"/>
                  <a:pt x="5695" y="1"/>
                  <a:pt x="4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9"/>
          <p:cNvSpPr/>
          <p:nvPr/>
        </p:nvSpPr>
        <p:spPr>
          <a:xfrm>
            <a:off x="8171537" y="-372634"/>
            <a:ext cx="1371201" cy="1382771"/>
          </a:xfrm>
          <a:custGeom>
            <a:avLst/>
            <a:gdLst/>
            <a:ahLst/>
            <a:cxnLst/>
            <a:rect l="l" t="t" r="r" b="b"/>
            <a:pathLst>
              <a:path w="37965" h="28714" extrusionOk="0">
                <a:moveTo>
                  <a:pt x="19302" y="1"/>
                </a:moveTo>
                <a:cubicBezTo>
                  <a:pt x="18002" y="1"/>
                  <a:pt x="16689" y="246"/>
                  <a:pt x="15502" y="700"/>
                </a:cubicBezTo>
                <a:cubicBezTo>
                  <a:pt x="12949" y="1734"/>
                  <a:pt x="10943" y="3740"/>
                  <a:pt x="9909" y="6293"/>
                </a:cubicBezTo>
                <a:cubicBezTo>
                  <a:pt x="8998" y="8603"/>
                  <a:pt x="8694" y="11156"/>
                  <a:pt x="7356" y="13314"/>
                </a:cubicBezTo>
                <a:cubicBezTo>
                  <a:pt x="5198" y="16810"/>
                  <a:pt x="0" y="19849"/>
                  <a:pt x="456" y="24530"/>
                </a:cubicBezTo>
                <a:cubicBezTo>
                  <a:pt x="639" y="26628"/>
                  <a:pt x="2645" y="28360"/>
                  <a:pt x="4681" y="28664"/>
                </a:cubicBezTo>
                <a:cubicBezTo>
                  <a:pt x="4919" y="28698"/>
                  <a:pt x="5156" y="28713"/>
                  <a:pt x="5391" y="28713"/>
                </a:cubicBezTo>
                <a:cubicBezTo>
                  <a:pt x="7505" y="28713"/>
                  <a:pt x="9524" y="27439"/>
                  <a:pt x="11247" y="26263"/>
                </a:cubicBezTo>
                <a:cubicBezTo>
                  <a:pt x="15350" y="23466"/>
                  <a:pt x="19727" y="22980"/>
                  <a:pt x="24530" y="22463"/>
                </a:cubicBezTo>
                <a:cubicBezTo>
                  <a:pt x="28481" y="22068"/>
                  <a:pt x="33436" y="21096"/>
                  <a:pt x="35898" y="17661"/>
                </a:cubicBezTo>
                <a:cubicBezTo>
                  <a:pt x="37965" y="14773"/>
                  <a:pt x="37357" y="10366"/>
                  <a:pt x="35442" y="7539"/>
                </a:cubicBezTo>
                <a:cubicBezTo>
                  <a:pt x="33892" y="5199"/>
                  <a:pt x="31308" y="4135"/>
                  <a:pt x="28694" y="3223"/>
                </a:cubicBezTo>
                <a:cubicBezTo>
                  <a:pt x="26475" y="2463"/>
                  <a:pt x="24530" y="1035"/>
                  <a:pt x="22341" y="396"/>
                </a:cubicBezTo>
                <a:cubicBezTo>
                  <a:pt x="21581" y="214"/>
                  <a:pt x="20852" y="92"/>
                  <a:pt x="20092" y="31"/>
                </a:cubicBezTo>
                <a:cubicBezTo>
                  <a:pt x="19830" y="11"/>
                  <a:pt x="19566" y="1"/>
                  <a:pt x="19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9"/>
          <p:cNvSpPr/>
          <p:nvPr/>
        </p:nvSpPr>
        <p:spPr>
          <a:xfrm>
            <a:off x="8775450" y="762387"/>
            <a:ext cx="533074" cy="728283"/>
          </a:xfrm>
          <a:custGeom>
            <a:avLst/>
            <a:gdLst/>
            <a:ahLst/>
            <a:cxnLst/>
            <a:rect l="l" t="t" r="r" b="b"/>
            <a:pathLst>
              <a:path w="9819" h="10061" extrusionOk="0">
                <a:moveTo>
                  <a:pt x="4767" y="1"/>
                </a:moveTo>
                <a:cubicBezTo>
                  <a:pt x="4404" y="1"/>
                  <a:pt x="4037" y="39"/>
                  <a:pt x="3678" y="116"/>
                </a:cubicBezTo>
                <a:cubicBezTo>
                  <a:pt x="2523" y="389"/>
                  <a:pt x="1459" y="1119"/>
                  <a:pt x="882" y="2213"/>
                </a:cubicBezTo>
                <a:cubicBezTo>
                  <a:pt x="0" y="3885"/>
                  <a:pt x="304" y="6013"/>
                  <a:pt x="1247" y="7654"/>
                </a:cubicBezTo>
                <a:cubicBezTo>
                  <a:pt x="1824" y="8627"/>
                  <a:pt x="2614" y="9478"/>
                  <a:pt x="3678" y="9873"/>
                </a:cubicBezTo>
                <a:cubicBezTo>
                  <a:pt x="4020" y="10002"/>
                  <a:pt x="4367" y="10060"/>
                  <a:pt x="4712" y="10060"/>
                </a:cubicBezTo>
                <a:cubicBezTo>
                  <a:pt x="6731" y="10060"/>
                  <a:pt x="8691" y="8051"/>
                  <a:pt x="9210" y="6286"/>
                </a:cubicBezTo>
                <a:cubicBezTo>
                  <a:pt x="9818" y="4311"/>
                  <a:pt x="9058" y="1940"/>
                  <a:pt x="7326" y="754"/>
                </a:cubicBezTo>
                <a:cubicBezTo>
                  <a:pt x="6605" y="252"/>
                  <a:pt x="5695" y="1"/>
                  <a:pt x="47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9"/>
          <p:cNvSpPr/>
          <p:nvPr/>
        </p:nvSpPr>
        <p:spPr>
          <a:xfrm>
            <a:off x="-1191900" y="4741135"/>
            <a:ext cx="2829711" cy="2269576"/>
          </a:xfrm>
          <a:custGeom>
            <a:avLst/>
            <a:gdLst/>
            <a:ahLst/>
            <a:cxnLst/>
            <a:rect l="l" t="t" r="r" b="b"/>
            <a:pathLst>
              <a:path w="43984" h="22695" extrusionOk="0">
                <a:moveTo>
                  <a:pt x="9929" y="1"/>
                </a:moveTo>
                <a:cubicBezTo>
                  <a:pt x="9181" y="1"/>
                  <a:pt x="8432" y="58"/>
                  <a:pt x="7691" y="171"/>
                </a:cubicBezTo>
                <a:cubicBezTo>
                  <a:pt x="6140" y="445"/>
                  <a:pt x="1" y="2117"/>
                  <a:pt x="213" y="4275"/>
                </a:cubicBezTo>
                <a:cubicBezTo>
                  <a:pt x="304" y="5035"/>
                  <a:pt x="304" y="5643"/>
                  <a:pt x="456" y="6372"/>
                </a:cubicBezTo>
                <a:lnTo>
                  <a:pt x="456" y="22694"/>
                </a:lnTo>
                <a:lnTo>
                  <a:pt x="43983" y="22269"/>
                </a:lnTo>
                <a:cubicBezTo>
                  <a:pt x="42950" y="19837"/>
                  <a:pt x="41247" y="17679"/>
                  <a:pt x="38633" y="16403"/>
                </a:cubicBezTo>
                <a:cubicBezTo>
                  <a:pt x="35624" y="14913"/>
                  <a:pt x="32098" y="15491"/>
                  <a:pt x="28968" y="13910"/>
                </a:cubicBezTo>
                <a:cubicBezTo>
                  <a:pt x="26354" y="12603"/>
                  <a:pt x="24044" y="10567"/>
                  <a:pt x="22524" y="8044"/>
                </a:cubicBezTo>
                <a:cubicBezTo>
                  <a:pt x="20852" y="5278"/>
                  <a:pt x="19363" y="3211"/>
                  <a:pt x="16414" y="1570"/>
                </a:cubicBezTo>
                <a:cubicBezTo>
                  <a:pt x="14428" y="519"/>
                  <a:pt x="12185" y="1"/>
                  <a:pt x="9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19"/>
          <p:cNvGrpSpPr/>
          <p:nvPr/>
        </p:nvGrpSpPr>
        <p:grpSpPr>
          <a:xfrm>
            <a:off x="-631622" y="-991257"/>
            <a:ext cx="1709153" cy="2206841"/>
            <a:chOff x="1257900" y="1424000"/>
            <a:chExt cx="1211650" cy="1173352"/>
          </a:xfrm>
        </p:grpSpPr>
        <p:sp>
          <p:nvSpPr>
            <p:cNvPr id="389" name="Google Shape;389;p19"/>
            <p:cNvSpPr/>
            <p:nvPr/>
          </p:nvSpPr>
          <p:spPr>
            <a:xfrm>
              <a:off x="1257900" y="1424000"/>
              <a:ext cx="1211650" cy="1173352"/>
            </a:xfrm>
            <a:custGeom>
              <a:avLst/>
              <a:gdLst/>
              <a:ahLst/>
              <a:cxnLst/>
              <a:rect l="l" t="t" r="r" b="b"/>
              <a:pathLst>
                <a:path w="23254" h="22519" extrusionOk="0">
                  <a:moveTo>
                    <a:pt x="14693" y="656"/>
                  </a:moveTo>
                  <a:cubicBezTo>
                    <a:pt x="14788" y="656"/>
                    <a:pt x="14899" y="677"/>
                    <a:pt x="15026" y="677"/>
                  </a:cubicBezTo>
                  <a:cubicBezTo>
                    <a:pt x="13526" y="3190"/>
                    <a:pt x="12681" y="5833"/>
                    <a:pt x="12323" y="8643"/>
                  </a:cubicBezTo>
                  <a:cubicBezTo>
                    <a:pt x="12288" y="8631"/>
                    <a:pt x="12276" y="8631"/>
                    <a:pt x="12240" y="8631"/>
                  </a:cubicBezTo>
                  <a:lnTo>
                    <a:pt x="12240" y="6785"/>
                  </a:lnTo>
                  <a:cubicBezTo>
                    <a:pt x="12240" y="5976"/>
                    <a:pt x="12204" y="5154"/>
                    <a:pt x="12216" y="4357"/>
                  </a:cubicBezTo>
                  <a:cubicBezTo>
                    <a:pt x="12228" y="3535"/>
                    <a:pt x="12276" y="2702"/>
                    <a:pt x="12466" y="1880"/>
                  </a:cubicBezTo>
                  <a:cubicBezTo>
                    <a:pt x="12526" y="1630"/>
                    <a:pt x="12657" y="1463"/>
                    <a:pt x="12883" y="1332"/>
                  </a:cubicBezTo>
                  <a:cubicBezTo>
                    <a:pt x="13407" y="1023"/>
                    <a:pt x="13990" y="844"/>
                    <a:pt x="14562" y="677"/>
                  </a:cubicBezTo>
                  <a:cubicBezTo>
                    <a:pt x="14602" y="662"/>
                    <a:pt x="14645" y="656"/>
                    <a:pt x="14693" y="656"/>
                  </a:cubicBezTo>
                  <a:close/>
                  <a:moveTo>
                    <a:pt x="4244" y="7280"/>
                  </a:moveTo>
                  <a:cubicBezTo>
                    <a:pt x="4515" y="7280"/>
                    <a:pt x="4791" y="7319"/>
                    <a:pt x="5073" y="7381"/>
                  </a:cubicBezTo>
                  <a:cubicBezTo>
                    <a:pt x="5144" y="7393"/>
                    <a:pt x="5215" y="7440"/>
                    <a:pt x="5299" y="7476"/>
                  </a:cubicBezTo>
                  <a:cubicBezTo>
                    <a:pt x="5942" y="7857"/>
                    <a:pt x="6585" y="8226"/>
                    <a:pt x="7239" y="8595"/>
                  </a:cubicBezTo>
                  <a:cubicBezTo>
                    <a:pt x="7299" y="8631"/>
                    <a:pt x="7335" y="8667"/>
                    <a:pt x="7382" y="8726"/>
                  </a:cubicBezTo>
                  <a:cubicBezTo>
                    <a:pt x="6213" y="8557"/>
                    <a:pt x="5050" y="8477"/>
                    <a:pt x="3881" y="8477"/>
                  </a:cubicBezTo>
                  <a:cubicBezTo>
                    <a:pt x="3240" y="8477"/>
                    <a:pt x="2598" y="8501"/>
                    <a:pt x="1953" y="8548"/>
                  </a:cubicBezTo>
                  <a:lnTo>
                    <a:pt x="1917" y="8464"/>
                  </a:lnTo>
                  <a:cubicBezTo>
                    <a:pt x="2025" y="8357"/>
                    <a:pt x="2120" y="8214"/>
                    <a:pt x="2251" y="8119"/>
                  </a:cubicBezTo>
                  <a:cubicBezTo>
                    <a:pt x="2513" y="7940"/>
                    <a:pt x="2798" y="7762"/>
                    <a:pt x="3060" y="7595"/>
                  </a:cubicBezTo>
                  <a:cubicBezTo>
                    <a:pt x="3446" y="7367"/>
                    <a:pt x="3839" y="7280"/>
                    <a:pt x="4244" y="7280"/>
                  </a:cubicBezTo>
                  <a:close/>
                  <a:moveTo>
                    <a:pt x="16105" y="552"/>
                  </a:moveTo>
                  <a:cubicBezTo>
                    <a:pt x="16270" y="552"/>
                    <a:pt x="16414" y="599"/>
                    <a:pt x="16550" y="725"/>
                  </a:cubicBezTo>
                  <a:cubicBezTo>
                    <a:pt x="16645" y="832"/>
                    <a:pt x="16812" y="868"/>
                    <a:pt x="16943" y="928"/>
                  </a:cubicBezTo>
                  <a:cubicBezTo>
                    <a:pt x="17062" y="987"/>
                    <a:pt x="17205" y="1023"/>
                    <a:pt x="17396" y="1082"/>
                  </a:cubicBezTo>
                  <a:cubicBezTo>
                    <a:pt x="15324" y="3630"/>
                    <a:pt x="13597" y="6333"/>
                    <a:pt x="12347" y="9345"/>
                  </a:cubicBezTo>
                  <a:cubicBezTo>
                    <a:pt x="12347" y="9250"/>
                    <a:pt x="12335" y="9143"/>
                    <a:pt x="12359" y="9059"/>
                  </a:cubicBezTo>
                  <a:cubicBezTo>
                    <a:pt x="12681" y="7024"/>
                    <a:pt x="13193" y="5023"/>
                    <a:pt x="13990" y="3118"/>
                  </a:cubicBezTo>
                  <a:cubicBezTo>
                    <a:pt x="14252" y="2452"/>
                    <a:pt x="14598" y="1797"/>
                    <a:pt x="14895" y="1142"/>
                  </a:cubicBezTo>
                  <a:cubicBezTo>
                    <a:pt x="15014" y="868"/>
                    <a:pt x="15193" y="713"/>
                    <a:pt x="15479" y="666"/>
                  </a:cubicBezTo>
                  <a:cubicBezTo>
                    <a:pt x="15657" y="630"/>
                    <a:pt x="15812" y="594"/>
                    <a:pt x="15991" y="558"/>
                  </a:cubicBezTo>
                  <a:cubicBezTo>
                    <a:pt x="16030" y="554"/>
                    <a:pt x="16068" y="552"/>
                    <a:pt x="16105" y="552"/>
                  </a:cubicBezTo>
                  <a:close/>
                  <a:moveTo>
                    <a:pt x="6620" y="225"/>
                  </a:moveTo>
                  <a:cubicBezTo>
                    <a:pt x="6870" y="368"/>
                    <a:pt x="7061" y="618"/>
                    <a:pt x="7239" y="856"/>
                  </a:cubicBezTo>
                  <a:cubicBezTo>
                    <a:pt x="8775" y="2880"/>
                    <a:pt x="9990" y="5083"/>
                    <a:pt x="10883" y="7464"/>
                  </a:cubicBezTo>
                  <a:cubicBezTo>
                    <a:pt x="11097" y="8012"/>
                    <a:pt x="11276" y="8583"/>
                    <a:pt x="11466" y="9143"/>
                  </a:cubicBezTo>
                  <a:cubicBezTo>
                    <a:pt x="11478" y="9202"/>
                    <a:pt x="11514" y="9250"/>
                    <a:pt x="11561" y="9298"/>
                  </a:cubicBezTo>
                  <a:cubicBezTo>
                    <a:pt x="11228" y="7750"/>
                    <a:pt x="10645" y="6273"/>
                    <a:pt x="9954" y="4857"/>
                  </a:cubicBezTo>
                  <a:cubicBezTo>
                    <a:pt x="9252" y="3440"/>
                    <a:pt x="8382" y="2118"/>
                    <a:pt x="7370" y="844"/>
                  </a:cubicBezTo>
                  <a:cubicBezTo>
                    <a:pt x="7579" y="787"/>
                    <a:pt x="7775" y="761"/>
                    <a:pt x="7958" y="761"/>
                  </a:cubicBezTo>
                  <a:cubicBezTo>
                    <a:pt x="8120" y="761"/>
                    <a:pt x="8273" y="781"/>
                    <a:pt x="8418" y="820"/>
                  </a:cubicBezTo>
                  <a:cubicBezTo>
                    <a:pt x="8518" y="851"/>
                    <a:pt x="8612" y="866"/>
                    <a:pt x="8702" y="866"/>
                  </a:cubicBezTo>
                  <a:cubicBezTo>
                    <a:pt x="8888" y="866"/>
                    <a:pt x="9055" y="802"/>
                    <a:pt x="9216" y="689"/>
                  </a:cubicBezTo>
                  <a:cubicBezTo>
                    <a:pt x="9322" y="621"/>
                    <a:pt x="9424" y="591"/>
                    <a:pt x="9533" y="591"/>
                  </a:cubicBezTo>
                  <a:cubicBezTo>
                    <a:pt x="9595" y="591"/>
                    <a:pt x="9659" y="601"/>
                    <a:pt x="9728" y="618"/>
                  </a:cubicBezTo>
                  <a:cubicBezTo>
                    <a:pt x="10514" y="808"/>
                    <a:pt x="11121" y="1261"/>
                    <a:pt x="11359" y="2047"/>
                  </a:cubicBezTo>
                  <a:cubicBezTo>
                    <a:pt x="11573" y="2725"/>
                    <a:pt x="11704" y="3428"/>
                    <a:pt x="11871" y="4130"/>
                  </a:cubicBezTo>
                  <a:cubicBezTo>
                    <a:pt x="11895" y="4214"/>
                    <a:pt x="11883" y="4345"/>
                    <a:pt x="11942" y="4392"/>
                  </a:cubicBezTo>
                  <a:cubicBezTo>
                    <a:pt x="12145" y="4618"/>
                    <a:pt x="12073" y="4868"/>
                    <a:pt x="12073" y="5142"/>
                  </a:cubicBezTo>
                  <a:cubicBezTo>
                    <a:pt x="12062" y="5916"/>
                    <a:pt x="12062" y="6690"/>
                    <a:pt x="12073" y="7464"/>
                  </a:cubicBezTo>
                  <a:cubicBezTo>
                    <a:pt x="12097" y="7869"/>
                    <a:pt x="12145" y="8274"/>
                    <a:pt x="12157" y="8667"/>
                  </a:cubicBezTo>
                  <a:cubicBezTo>
                    <a:pt x="12157" y="8786"/>
                    <a:pt x="12073" y="8893"/>
                    <a:pt x="12038" y="9000"/>
                  </a:cubicBezTo>
                  <a:cubicBezTo>
                    <a:pt x="11925" y="9565"/>
                    <a:pt x="11479" y="9884"/>
                    <a:pt x="10883" y="9884"/>
                  </a:cubicBezTo>
                  <a:cubicBezTo>
                    <a:pt x="10852" y="9884"/>
                    <a:pt x="10820" y="9883"/>
                    <a:pt x="10788" y="9881"/>
                  </a:cubicBezTo>
                  <a:cubicBezTo>
                    <a:pt x="10145" y="9845"/>
                    <a:pt x="9597" y="9595"/>
                    <a:pt x="9037" y="9310"/>
                  </a:cubicBezTo>
                  <a:cubicBezTo>
                    <a:pt x="8061" y="8809"/>
                    <a:pt x="7073" y="8309"/>
                    <a:pt x="6096" y="7797"/>
                  </a:cubicBezTo>
                  <a:cubicBezTo>
                    <a:pt x="5918" y="7702"/>
                    <a:pt x="5799" y="7524"/>
                    <a:pt x="5644" y="7405"/>
                  </a:cubicBezTo>
                  <a:cubicBezTo>
                    <a:pt x="5394" y="7214"/>
                    <a:pt x="5132" y="7024"/>
                    <a:pt x="4870" y="6821"/>
                  </a:cubicBezTo>
                  <a:cubicBezTo>
                    <a:pt x="4680" y="6690"/>
                    <a:pt x="4572" y="6523"/>
                    <a:pt x="4561" y="6285"/>
                  </a:cubicBezTo>
                  <a:cubicBezTo>
                    <a:pt x="4549" y="6095"/>
                    <a:pt x="4477" y="5892"/>
                    <a:pt x="4382" y="5714"/>
                  </a:cubicBezTo>
                  <a:cubicBezTo>
                    <a:pt x="4311" y="5535"/>
                    <a:pt x="4275" y="5369"/>
                    <a:pt x="4430" y="5214"/>
                  </a:cubicBezTo>
                  <a:cubicBezTo>
                    <a:pt x="4561" y="5083"/>
                    <a:pt x="4561" y="4916"/>
                    <a:pt x="4501" y="4761"/>
                  </a:cubicBezTo>
                  <a:cubicBezTo>
                    <a:pt x="4477" y="4642"/>
                    <a:pt x="4442" y="4499"/>
                    <a:pt x="4394" y="4380"/>
                  </a:cubicBezTo>
                  <a:cubicBezTo>
                    <a:pt x="4370" y="4249"/>
                    <a:pt x="4370" y="4130"/>
                    <a:pt x="4453" y="4011"/>
                  </a:cubicBezTo>
                  <a:cubicBezTo>
                    <a:pt x="4680" y="3725"/>
                    <a:pt x="4715" y="3368"/>
                    <a:pt x="4680" y="3023"/>
                  </a:cubicBezTo>
                  <a:cubicBezTo>
                    <a:pt x="4656" y="2475"/>
                    <a:pt x="4656" y="2463"/>
                    <a:pt x="5204" y="2332"/>
                  </a:cubicBezTo>
                  <a:cubicBezTo>
                    <a:pt x="5334" y="2285"/>
                    <a:pt x="5454" y="2261"/>
                    <a:pt x="5573" y="2201"/>
                  </a:cubicBezTo>
                  <a:cubicBezTo>
                    <a:pt x="5858" y="2059"/>
                    <a:pt x="5977" y="1856"/>
                    <a:pt x="5823" y="1582"/>
                  </a:cubicBezTo>
                  <a:cubicBezTo>
                    <a:pt x="5632" y="1213"/>
                    <a:pt x="5763" y="987"/>
                    <a:pt x="6037" y="749"/>
                  </a:cubicBezTo>
                  <a:cubicBezTo>
                    <a:pt x="6227" y="582"/>
                    <a:pt x="6406" y="427"/>
                    <a:pt x="6620" y="225"/>
                  </a:cubicBezTo>
                  <a:close/>
                  <a:moveTo>
                    <a:pt x="17700" y="1057"/>
                  </a:moveTo>
                  <a:cubicBezTo>
                    <a:pt x="17713" y="1057"/>
                    <a:pt x="17727" y="1057"/>
                    <a:pt x="17741" y="1058"/>
                  </a:cubicBezTo>
                  <a:cubicBezTo>
                    <a:pt x="17889" y="1076"/>
                    <a:pt x="18031" y="1087"/>
                    <a:pt x="18180" y="1087"/>
                  </a:cubicBezTo>
                  <a:cubicBezTo>
                    <a:pt x="18235" y="1087"/>
                    <a:pt x="18291" y="1085"/>
                    <a:pt x="18348" y="1082"/>
                  </a:cubicBezTo>
                  <a:cubicBezTo>
                    <a:pt x="18367" y="1080"/>
                    <a:pt x="18386" y="1079"/>
                    <a:pt x="18403" y="1079"/>
                  </a:cubicBezTo>
                  <a:cubicBezTo>
                    <a:pt x="18553" y="1079"/>
                    <a:pt x="18614" y="1171"/>
                    <a:pt x="18646" y="1320"/>
                  </a:cubicBezTo>
                  <a:cubicBezTo>
                    <a:pt x="18681" y="1475"/>
                    <a:pt x="18717" y="1642"/>
                    <a:pt x="18741" y="1809"/>
                  </a:cubicBezTo>
                  <a:cubicBezTo>
                    <a:pt x="18800" y="2059"/>
                    <a:pt x="18860" y="2309"/>
                    <a:pt x="19086" y="2487"/>
                  </a:cubicBezTo>
                  <a:cubicBezTo>
                    <a:pt x="19146" y="2535"/>
                    <a:pt x="19146" y="2642"/>
                    <a:pt x="19181" y="2713"/>
                  </a:cubicBezTo>
                  <a:cubicBezTo>
                    <a:pt x="19296" y="2673"/>
                    <a:pt x="19386" y="2652"/>
                    <a:pt x="19460" y="2652"/>
                  </a:cubicBezTo>
                  <a:cubicBezTo>
                    <a:pt x="19624" y="2652"/>
                    <a:pt x="19706" y="2757"/>
                    <a:pt x="19789" y="2987"/>
                  </a:cubicBezTo>
                  <a:cubicBezTo>
                    <a:pt x="19848" y="3178"/>
                    <a:pt x="19955" y="3356"/>
                    <a:pt x="20051" y="3547"/>
                  </a:cubicBezTo>
                  <a:cubicBezTo>
                    <a:pt x="20098" y="3654"/>
                    <a:pt x="20170" y="3749"/>
                    <a:pt x="20229" y="3845"/>
                  </a:cubicBezTo>
                  <a:cubicBezTo>
                    <a:pt x="20432" y="4166"/>
                    <a:pt x="20503" y="4464"/>
                    <a:pt x="20193" y="4738"/>
                  </a:cubicBezTo>
                  <a:cubicBezTo>
                    <a:pt x="20146" y="4785"/>
                    <a:pt x="20134" y="4880"/>
                    <a:pt x="20098" y="4940"/>
                  </a:cubicBezTo>
                  <a:cubicBezTo>
                    <a:pt x="20217" y="4833"/>
                    <a:pt x="20336" y="4726"/>
                    <a:pt x="20467" y="4607"/>
                  </a:cubicBezTo>
                  <a:cubicBezTo>
                    <a:pt x="20503" y="4702"/>
                    <a:pt x="20527" y="4773"/>
                    <a:pt x="20527" y="4845"/>
                  </a:cubicBezTo>
                  <a:cubicBezTo>
                    <a:pt x="20563" y="5500"/>
                    <a:pt x="20563" y="6142"/>
                    <a:pt x="20217" y="6726"/>
                  </a:cubicBezTo>
                  <a:cubicBezTo>
                    <a:pt x="19967" y="7154"/>
                    <a:pt x="19610" y="7500"/>
                    <a:pt x="19229" y="7821"/>
                  </a:cubicBezTo>
                  <a:cubicBezTo>
                    <a:pt x="18312" y="8583"/>
                    <a:pt x="17288" y="9107"/>
                    <a:pt x="16229" y="9607"/>
                  </a:cubicBezTo>
                  <a:cubicBezTo>
                    <a:pt x="15419" y="10012"/>
                    <a:pt x="14562" y="10298"/>
                    <a:pt x="13669" y="10476"/>
                  </a:cubicBezTo>
                  <a:cubicBezTo>
                    <a:pt x="13601" y="10485"/>
                    <a:pt x="13533" y="10496"/>
                    <a:pt x="13467" y="10496"/>
                  </a:cubicBezTo>
                  <a:cubicBezTo>
                    <a:pt x="13361" y="10496"/>
                    <a:pt x="13262" y="10468"/>
                    <a:pt x="13181" y="10357"/>
                  </a:cubicBezTo>
                  <a:cubicBezTo>
                    <a:pt x="12931" y="10357"/>
                    <a:pt x="12752" y="10262"/>
                    <a:pt x="12669" y="9988"/>
                  </a:cubicBezTo>
                  <a:cubicBezTo>
                    <a:pt x="12454" y="9810"/>
                    <a:pt x="12407" y="9738"/>
                    <a:pt x="12490" y="9488"/>
                  </a:cubicBezTo>
                  <a:cubicBezTo>
                    <a:pt x="12597" y="9179"/>
                    <a:pt x="12704" y="8857"/>
                    <a:pt x="12847" y="8559"/>
                  </a:cubicBezTo>
                  <a:cubicBezTo>
                    <a:pt x="13478" y="7238"/>
                    <a:pt x="14181" y="5928"/>
                    <a:pt x="14979" y="4690"/>
                  </a:cubicBezTo>
                  <a:cubicBezTo>
                    <a:pt x="15741" y="3523"/>
                    <a:pt x="16574" y="2392"/>
                    <a:pt x="17372" y="1237"/>
                  </a:cubicBezTo>
                  <a:cubicBezTo>
                    <a:pt x="17459" y="1117"/>
                    <a:pt x="17556" y="1057"/>
                    <a:pt x="17700" y="1057"/>
                  </a:cubicBezTo>
                  <a:close/>
                  <a:moveTo>
                    <a:pt x="12109" y="9571"/>
                  </a:moveTo>
                  <a:cubicBezTo>
                    <a:pt x="12252" y="10012"/>
                    <a:pt x="12502" y="10369"/>
                    <a:pt x="12919" y="10583"/>
                  </a:cubicBezTo>
                  <a:cubicBezTo>
                    <a:pt x="12621" y="10822"/>
                    <a:pt x="12657" y="11119"/>
                    <a:pt x="12740" y="11453"/>
                  </a:cubicBezTo>
                  <a:cubicBezTo>
                    <a:pt x="12515" y="11442"/>
                    <a:pt x="12325" y="11415"/>
                    <a:pt x="12139" y="11415"/>
                  </a:cubicBezTo>
                  <a:cubicBezTo>
                    <a:pt x="12109" y="11415"/>
                    <a:pt x="12080" y="11415"/>
                    <a:pt x="12050" y="11417"/>
                  </a:cubicBezTo>
                  <a:cubicBezTo>
                    <a:pt x="11823" y="11453"/>
                    <a:pt x="11621" y="11524"/>
                    <a:pt x="11383" y="11584"/>
                  </a:cubicBezTo>
                  <a:cubicBezTo>
                    <a:pt x="11335" y="11334"/>
                    <a:pt x="11323" y="11095"/>
                    <a:pt x="11252" y="10857"/>
                  </a:cubicBezTo>
                  <a:cubicBezTo>
                    <a:pt x="11169" y="10631"/>
                    <a:pt x="11049" y="10429"/>
                    <a:pt x="10930" y="10155"/>
                  </a:cubicBezTo>
                  <a:cubicBezTo>
                    <a:pt x="11442" y="10155"/>
                    <a:pt x="11752" y="9845"/>
                    <a:pt x="12109" y="9571"/>
                  </a:cubicBezTo>
                  <a:close/>
                  <a:moveTo>
                    <a:pt x="2825" y="8600"/>
                  </a:moveTo>
                  <a:cubicBezTo>
                    <a:pt x="3282" y="8600"/>
                    <a:pt x="3743" y="8608"/>
                    <a:pt x="4203" y="8631"/>
                  </a:cubicBezTo>
                  <a:cubicBezTo>
                    <a:pt x="4906" y="8655"/>
                    <a:pt x="5596" y="8702"/>
                    <a:pt x="6275" y="8762"/>
                  </a:cubicBezTo>
                  <a:cubicBezTo>
                    <a:pt x="6799" y="8809"/>
                    <a:pt x="7311" y="8845"/>
                    <a:pt x="7835" y="8940"/>
                  </a:cubicBezTo>
                  <a:cubicBezTo>
                    <a:pt x="8061" y="8964"/>
                    <a:pt x="8275" y="9107"/>
                    <a:pt x="8490" y="9190"/>
                  </a:cubicBezTo>
                  <a:cubicBezTo>
                    <a:pt x="8811" y="9321"/>
                    <a:pt x="9121" y="9488"/>
                    <a:pt x="9442" y="9595"/>
                  </a:cubicBezTo>
                  <a:cubicBezTo>
                    <a:pt x="9918" y="9750"/>
                    <a:pt x="10299" y="10072"/>
                    <a:pt x="10680" y="10369"/>
                  </a:cubicBezTo>
                  <a:cubicBezTo>
                    <a:pt x="10919" y="10572"/>
                    <a:pt x="11026" y="10869"/>
                    <a:pt x="11038" y="11203"/>
                  </a:cubicBezTo>
                  <a:cubicBezTo>
                    <a:pt x="10990" y="11215"/>
                    <a:pt x="10954" y="11238"/>
                    <a:pt x="10907" y="11262"/>
                  </a:cubicBezTo>
                  <a:cubicBezTo>
                    <a:pt x="10335" y="11357"/>
                    <a:pt x="9776" y="11512"/>
                    <a:pt x="9192" y="11584"/>
                  </a:cubicBezTo>
                  <a:cubicBezTo>
                    <a:pt x="7859" y="11786"/>
                    <a:pt x="6501" y="11917"/>
                    <a:pt x="5144" y="11917"/>
                  </a:cubicBezTo>
                  <a:cubicBezTo>
                    <a:pt x="4470" y="11917"/>
                    <a:pt x="3779" y="11943"/>
                    <a:pt x="3101" y="11943"/>
                  </a:cubicBezTo>
                  <a:cubicBezTo>
                    <a:pt x="2988" y="11943"/>
                    <a:pt x="2875" y="11942"/>
                    <a:pt x="2763" y="11941"/>
                  </a:cubicBezTo>
                  <a:cubicBezTo>
                    <a:pt x="2036" y="11929"/>
                    <a:pt x="1286" y="11881"/>
                    <a:pt x="560" y="11834"/>
                  </a:cubicBezTo>
                  <a:cubicBezTo>
                    <a:pt x="501" y="11834"/>
                    <a:pt x="441" y="11810"/>
                    <a:pt x="310" y="11786"/>
                  </a:cubicBezTo>
                  <a:cubicBezTo>
                    <a:pt x="465" y="11584"/>
                    <a:pt x="572" y="11429"/>
                    <a:pt x="727" y="11310"/>
                  </a:cubicBezTo>
                  <a:cubicBezTo>
                    <a:pt x="1143" y="10976"/>
                    <a:pt x="1274" y="10572"/>
                    <a:pt x="1084" y="10072"/>
                  </a:cubicBezTo>
                  <a:cubicBezTo>
                    <a:pt x="1048" y="10012"/>
                    <a:pt x="1048" y="9952"/>
                    <a:pt x="1048" y="9905"/>
                  </a:cubicBezTo>
                  <a:cubicBezTo>
                    <a:pt x="1139" y="9786"/>
                    <a:pt x="1258" y="9773"/>
                    <a:pt x="1378" y="9773"/>
                  </a:cubicBezTo>
                  <a:cubicBezTo>
                    <a:pt x="1415" y="9773"/>
                    <a:pt x="1452" y="9774"/>
                    <a:pt x="1489" y="9774"/>
                  </a:cubicBezTo>
                  <a:cubicBezTo>
                    <a:pt x="2656" y="9821"/>
                    <a:pt x="3822" y="9833"/>
                    <a:pt x="4977" y="9917"/>
                  </a:cubicBezTo>
                  <a:cubicBezTo>
                    <a:pt x="6382" y="10036"/>
                    <a:pt x="7763" y="10226"/>
                    <a:pt x="9168" y="10393"/>
                  </a:cubicBezTo>
                  <a:cubicBezTo>
                    <a:pt x="9549" y="10441"/>
                    <a:pt x="9942" y="10500"/>
                    <a:pt x="10323" y="10560"/>
                  </a:cubicBezTo>
                  <a:lnTo>
                    <a:pt x="10323" y="10488"/>
                  </a:lnTo>
                  <a:cubicBezTo>
                    <a:pt x="7724" y="9914"/>
                    <a:pt x="5107" y="9651"/>
                    <a:pt x="2407" y="9651"/>
                  </a:cubicBezTo>
                  <a:cubicBezTo>
                    <a:pt x="2027" y="9651"/>
                    <a:pt x="1646" y="9656"/>
                    <a:pt x="1263" y="9667"/>
                  </a:cubicBezTo>
                  <a:cubicBezTo>
                    <a:pt x="1405" y="9345"/>
                    <a:pt x="1513" y="9048"/>
                    <a:pt x="1679" y="8786"/>
                  </a:cubicBezTo>
                  <a:cubicBezTo>
                    <a:pt x="1739" y="8690"/>
                    <a:pt x="1917" y="8607"/>
                    <a:pt x="2036" y="8607"/>
                  </a:cubicBezTo>
                  <a:cubicBezTo>
                    <a:pt x="2298" y="8603"/>
                    <a:pt x="2561" y="8600"/>
                    <a:pt x="2825" y="8600"/>
                  </a:cubicBezTo>
                  <a:close/>
                  <a:moveTo>
                    <a:pt x="11038" y="11345"/>
                  </a:moveTo>
                  <a:lnTo>
                    <a:pt x="11038" y="11345"/>
                  </a:lnTo>
                  <a:cubicBezTo>
                    <a:pt x="11157" y="11726"/>
                    <a:pt x="11085" y="11941"/>
                    <a:pt x="10788" y="12084"/>
                  </a:cubicBezTo>
                  <a:cubicBezTo>
                    <a:pt x="9252" y="12798"/>
                    <a:pt x="7656" y="13358"/>
                    <a:pt x="5977" y="13643"/>
                  </a:cubicBezTo>
                  <a:cubicBezTo>
                    <a:pt x="4895" y="13839"/>
                    <a:pt x="3812" y="13910"/>
                    <a:pt x="2721" y="13910"/>
                  </a:cubicBezTo>
                  <a:cubicBezTo>
                    <a:pt x="2553" y="13910"/>
                    <a:pt x="2384" y="13908"/>
                    <a:pt x="2215" y="13905"/>
                  </a:cubicBezTo>
                  <a:cubicBezTo>
                    <a:pt x="1882" y="13893"/>
                    <a:pt x="1560" y="13846"/>
                    <a:pt x="1203" y="13822"/>
                  </a:cubicBezTo>
                  <a:cubicBezTo>
                    <a:pt x="1215" y="13108"/>
                    <a:pt x="810" y="12572"/>
                    <a:pt x="501" y="11976"/>
                  </a:cubicBezTo>
                  <a:lnTo>
                    <a:pt x="501" y="11976"/>
                  </a:lnTo>
                  <a:cubicBezTo>
                    <a:pt x="1794" y="12080"/>
                    <a:pt x="3080" y="12148"/>
                    <a:pt x="4357" y="12148"/>
                  </a:cubicBezTo>
                  <a:cubicBezTo>
                    <a:pt x="6608" y="12148"/>
                    <a:pt x="8835" y="11938"/>
                    <a:pt x="11038" y="11345"/>
                  </a:cubicBezTo>
                  <a:close/>
                  <a:moveTo>
                    <a:pt x="10847" y="12179"/>
                  </a:moveTo>
                  <a:lnTo>
                    <a:pt x="10847" y="12179"/>
                  </a:lnTo>
                  <a:cubicBezTo>
                    <a:pt x="10835" y="12227"/>
                    <a:pt x="10847" y="12262"/>
                    <a:pt x="10835" y="12274"/>
                  </a:cubicBezTo>
                  <a:cubicBezTo>
                    <a:pt x="10430" y="12596"/>
                    <a:pt x="10037" y="12929"/>
                    <a:pt x="9645" y="13239"/>
                  </a:cubicBezTo>
                  <a:cubicBezTo>
                    <a:pt x="9418" y="13405"/>
                    <a:pt x="9168" y="13548"/>
                    <a:pt x="8942" y="13727"/>
                  </a:cubicBezTo>
                  <a:cubicBezTo>
                    <a:pt x="8097" y="14429"/>
                    <a:pt x="7061" y="14739"/>
                    <a:pt x="6025" y="15001"/>
                  </a:cubicBezTo>
                  <a:cubicBezTo>
                    <a:pt x="5297" y="15176"/>
                    <a:pt x="4576" y="15235"/>
                    <a:pt x="3852" y="15235"/>
                  </a:cubicBezTo>
                  <a:cubicBezTo>
                    <a:pt x="3593" y="15235"/>
                    <a:pt x="3333" y="15228"/>
                    <a:pt x="3072" y="15215"/>
                  </a:cubicBezTo>
                  <a:cubicBezTo>
                    <a:pt x="2822" y="15203"/>
                    <a:pt x="2560" y="15179"/>
                    <a:pt x="2298" y="15132"/>
                  </a:cubicBezTo>
                  <a:cubicBezTo>
                    <a:pt x="2215" y="15120"/>
                    <a:pt x="2108" y="15072"/>
                    <a:pt x="2048" y="15013"/>
                  </a:cubicBezTo>
                  <a:cubicBezTo>
                    <a:pt x="1822" y="14774"/>
                    <a:pt x="1620" y="14536"/>
                    <a:pt x="1405" y="14298"/>
                  </a:cubicBezTo>
                  <a:cubicBezTo>
                    <a:pt x="1334" y="14203"/>
                    <a:pt x="1263" y="14108"/>
                    <a:pt x="1203" y="14012"/>
                  </a:cubicBezTo>
                  <a:lnTo>
                    <a:pt x="1239" y="13929"/>
                  </a:lnTo>
                  <a:cubicBezTo>
                    <a:pt x="1947" y="14019"/>
                    <a:pt x="2647" y="14064"/>
                    <a:pt x="3340" y="14064"/>
                  </a:cubicBezTo>
                  <a:cubicBezTo>
                    <a:pt x="5946" y="14064"/>
                    <a:pt x="8449" y="13430"/>
                    <a:pt x="10847" y="12179"/>
                  </a:cubicBezTo>
                  <a:close/>
                  <a:moveTo>
                    <a:pt x="7085" y="14846"/>
                  </a:moveTo>
                  <a:cubicBezTo>
                    <a:pt x="7097" y="14894"/>
                    <a:pt x="7097" y="14917"/>
                    <a:pt x="7109" y="14953"/>
                  </a:cubicBezTo>
                  <a:cubicBezTo>
                    <a:pt x="6811" y="15144"/>
                    <a:pt x="6525" y="15358"/>
                    <a:pt x="6216" y="15501"/>
                  </a:cubicBezTo>
                  <a:cubicBezTo>
                    <a:pt x="5668" y="15798"/>
                    <a:pt x="5096" y="16072"/>
                    <a:pt x="4537" y="16346"/>
                  </a:cubicBezTo>
                  <a:cubicBezTo>
                    <a:pt x="4382" y="16421"/>
                    <a:pt x="4232" y="16459"/>
                    <a:pt x="4084" y="16459"/>
                  </a:cubicBezTo>
                  <a:cubicBezTo>
                    <a:pt x="3926" y="16459"/>
                    <a:pt x="3768" y="16415"/>
                    <a:pt x="3608" y="16322"/>
                  </a:cubicBezTo>
                  <a:cubicBezTo>
                    <a:pt x="3144" y="16084"/>
                    <a:pt x="2727" y="15786"/>
                    <a:pt x="2358" y="15441"/>
                  </a:cubicBezTo>
                  <a:cubicBezTo>
                    <a:pt x="2298" y="15394"/>
                    <a:pt x="2275" y="15322"/>
                    <a:pt x="2179" y="15191"/>
                  </a:cubicBezTo>
                  <a:lnTo>
                    <a:pt x="2179" y="15191"/>
                  </a:lnTo>
                  <a:cubicBezTo>
                    <a:pt x="2827" y="15322"/>
                    <a:pt x="3460" y="15388"/>
                    <a:pt x="4081" y="15388"/>
                  </a:cubicBezTo>
                  <a:cubicBezTo>
                    <a:pt x="5105" y="15388"/>
                    <a:pt x="6099" y="15209"/>
                    <a:pt x="7085" y="14846"/>
                  </a:cubicBezTo>
                  <a:close/>
                  <a:moveTo>
                    <a:pt x="20598" y="8905"/>
                  </a:moveTo>
                  <a:cubicBezTo>
                    <a:pt x="20622" y="8905"/>
                    <a:pt x="20658" y="8905"/>
                    <a:pt x="20717" y="8929"/>
                  </a:cubicBezTo>
                  <a:cubicBezTo>
                    <a:pt x="20741" y="9012"/>
                    <a:pt x="20789" y="9131"/>
                    <a:pt x="20801" y="9238"/>
                  </a:cubicBezTo>
                  <a:cubicBezTo>
                    <a:pt x="20848" y="9655"/>
                    <a:pt x="21075" y="9941"/>
                    <a:pt x="21444" y="10119"/>
                  </a:cubicBezTo>
                  <a:cubicBezTo>
                    <a:pt x="21622" y="10202"/>
                    <a:pt x="21706" y="10333"/>
                    <a:pt x="21813" y="10488"/>
                  </a:cubicBezTo>
                  <a:cubicBezTo>
                    <a:pt x="21944" y="10691"/>
                    <a:pt x="22098" y="10893"/>
                    <a:pt x="22277" y="11072"/>
                  </a:cubicBezTo>
                  <a:cubicBezTo>
                    <a:pt x="22384" y="11167"/>
                    <a:pt x="22444" y="11262"/>
                    <a:pt x="22408" y="11405"/>
                  </a:cubicBezTo>
                  <a:cubicBezTo>
                    <a:pt x="22384" y="11500"/>
                    <a:pt x="22360" y="11607"/>
                    <a:pt x="22349" y="11691"/>
                  </a:cubicBezTo>
                  <a:cubicBezTo>
                    <a:pt x="22289" y="12024"/>
                    <a:pt x="22384" y="12286"/>
                    <a:pt x="22634" y="12500"/>
                  </a:cubicBezTo>
                  <a:cubicBezTo>
                    <a:pt x="22694" y="12536"/>
                    <a:pt x="22741" y="12619"/>
                    <a:pt x="22801" y="12679"/>
                  </a:cubicBezTo>
                  <a:cubicBezTo>
                    <a:pt x="22728" y="12700"/>
                    <a:pt x="22604" y="12710"/>
                    <a:pt x="22437" y="12710"/>
                  </a:cubicBezTo>
                  <a:cubicBezTo>
                    <a:pt x="21649" y="12710"/>
                    <a:pt x="19897" y="12489"/>
                    <a:pt x="17991" y="12155"/>
                  </a:cubicBezTo>
                  <a:cubicBezTo>
                    <a:pt x="16407" y="11881"/>
                    <a:pt x="14859" y="11488"/>
                    <a:pt x="13312" y="11048"/>
                  </a:cubicBezTo>
                  <a:cubicBezTo>
                    <a:pt x="13300" y="11072"/>
                    <a:pt x="13300" y="11095"/>
                    <a:pt x="13288" y="11107"/>
                  </a:cubicBezTo>
                  <a:cubicBezTo>
                    <a:pt x="13466" y="11191"/>
                    <a:pt x="13645" y="11262"/>
                    <a:pt x="13824" y="11322"/>
                  </a:cubicBezTo>
                  <a:cubicBezTo>
                    <a:pt x="15812" y="11941"/>
                    <a:pt x="17836" y="12405"/>
                    <a:pt x="19920" y="12631"/>
                  </a:cubicBezTo>
                  <a:cubicBezTo>
                    <a:pt x="20801" y="12738"/>
                    <a:pt x="21682" y="12774"/>
                    <a:pt x="22563" y="12834"/>
                  </a:cubicBezTo>
                  <a:cubicBezTo>
                    <a:pt x="22908" y="12846"/>
                    <a:pt x="23003" y="12917"/>
                    <a:pt x="23015" y="13274"/>
                  </a:cubicBezTo>
                  <a:cubicBezTo>
                    <a:pt x="23039" y="13441"/>
                    <a:pt x="22980" y="13643"/>
                    <a:pt x="22932" y="13822"/>
                  </a:cubicBezTo>
                  <a:cubicBezTo>
                    <a:pt x="22884" y="14060"/>
                    <a:pt x="22777" y="14298"/>
                    <a:pt x="22765" y="14536"/>
                  </a:cubicBezTo>
                  <a:cubicBezTo>
                    <a:pt x="22753" y="14905"/>
                    <a:pt x="22718" y="15251"/>
                    <a:pt x="22479" y="15548"/>
                  </a:cubicBezTo>
                  <a:cubicBezTo>
                    <a:pt x="22349" y="15739"/>
                    <a:pt x="22396" y="15965"/>
                    <a:pt x="22456" y="16167"/>
                  </a:cubicBezTo>
                  <a:cubicBezTo>
                    <a:pt x="22479" y="16322"/>
                    <a:pt x="22539" y="16453"/>
                    <a:pt x="22599" y="16632"/>
                  </a:cubicBezTo>
                  <a:cubicBezTo>
                    <a:pt x="22408" y="16691"/>
                    <a:pt x="22265" y="16739"/>
                    <a:pt x="22122" y="16751"/>
                  </a:cubicBezTo>
                  <a:cubicBezTo>
                    <a:pt x="21706" y="16870"/>
                    <a:pt x="21313" y="17001"/>
                    <a:pt x="20967" y="17287"/>
                  </a:cubicBezTo>
                  <a:cubicBezTo>
                    <a:pt x="20852" y="17378"/>
                    <a:pt x="20728" y="17419"/>
                    <a:pt x="20599" y="17419"/>
                  </a:cubicBezTo>
                  <a:cubicBezTo>
                    <a:pt x="20474" y="17419"/>
                    <a:pt x="20346" y="17381"/>
                    <a:pt x="20217" y="17310"/>
                  </a:cubicBezTo>
                  <a:cubicBezTo>
                    <a:pt x="19360" y="16822"/>
                    <a:pt x="18479" y="16370"/>
                    <a:pt x="17646" y="15846"/>
                  </a:cubicBezTo>
                  <a:cubicBezTo>
                    <a:pt x="16276" y="15013"/>
                    <a:pt x="15038" y="14001"/>
                    <a:pt x="13871" y="12929"/>
                  </a:cubicBezTo>
                  <a:cubicBezTo>
                    <a:pt x="13705" y="12798"/>
                    <a:pt x="13586" y="12596"/>
                    <a:pt x="13478" y="12417"/>
                  </a:cubicBezTo>
                  <a:cubicBezTo>
                    <a:pt x="13347" y="12179"/>
                    <a:pt x="13240" y="11917"/>
                    <a:pt x="13181" y="11619"/>
                  </a:cubicBezTo>
                  <a:lnTo>
                    <a:pt x="13181" y="11619"/>
                  </a:lnTo>
                  <a:cubicBezTo>
                    <a:pt x="13466" y="11810"/>
                    <a:pt x="13752" y="12024"/>
                    <a:pt x="14050" y="12215"/>
                  </a:cubicBezTo>
                  <a:cubicBezTo>
                    <a:pt x="14943" y="12822"/>
                    <a:pt x="15895" y="13334"/>
                    <a:pt x="16884" y="13762"/>
                  </a:cubicBezTo>
                  <a:cubicBezTo>
                    <a:pt x="18598" y="14524"/>
                    <a:pt x="20313" y="15239"/>
                    <a:pt x="22039" y="15965"/>
                  </a:cubicBezTo>
                  <a:cubicBezTo>
                    <a:pt x="22047" y="15969"/>
                    <a:pt x="22057" y="15972"/>
                    <a:pt x="22070" y="15972"/>
                  </a:cubicBezTo>
                  <a:cubicBezTo>
                    <a:pt x="22095" y="15972"/>
                    <a:pt x="22126" y="15961"/>
                    <a:pt x="22158" y="15929"/>
                  </a:cubicBezTo>
                  <a:cubicBezTo>
                    <a:pt x="21813" y="15751"/>
                    <a:pt x="21467" y="15572"/>
                    <a:pt x="21110" y="15417"/>
                  </a:cubicBezTo>
                  <a:cubicBezTo>
                    <a:pt x="19801" y="14846"/>
                    <a:pt x="18491" y="14286"/>
                    <a:pt x="17181" y="13703"/>
                  </a:cubicBezTo>
                  <a:cubicBezTo>
                    <a:pt x="15812" y="13096"/>
                    <a:pt x="14490" y="12405"/>
                    <a:pt x="13252" y="11548"/>
                  </a:cubicBezTo>
                  <a:cubicBezTo>
                    <a:pt x="13193" y="11500"/>
                    <a:pt x="13121" y="11453"/>
                    <a:pt x="13062" y="11393"/>
                  </a:cubicBezTo>
                  <a:cubicBezTo>
                    <a:pt x="12859" y="11191"/>
                    <a:pt x="12871" y="10964"/>
                    <a:pt x="13121" y="10798"/>
                  </a:cubicBezTo>
                  <a:cubicBezTo>
                    <a:pt x="13345" y="10652"/>
                    <a:pt x="13592" y="10585"/>
                    <a:pt x="13844" y="10585"/>
                  </a:cubicBezTo>
                  <a:cubicBezTo>
                    <a:pt x="13901" y="10585"/>
                    <a:pt x="13957" y="10589"/>
                    <a:pt x="14014" y="10595"/>
                  </a:cubicBezTo>
                  <a:cubicBezTo>
                    <a:pt x="14819" y="10667"/>
                    <a:pt x="15617" y="10706"/>
                    <a:pt x="16413" y="10706"/>
                  </a:cubicBezTo>
                  <a:cubicBezTo>
                    <a:pt x="17078" y="10706"/>
                    <a:pt x="17741" y="10679"/>
                    <a:pt x="18408" y="10619"/>
                  </a:cubicBezTo>
                  <a:cubicBezTo>
                    <a:pt x="19181" y="10548"/>
                    <a:pt x="19967" y="10441"/>
                    <a:pt x="20717" y="10191"/>
                  </a:cubicBezTo>
                  <a:cubicBezTo>
                    <a:pt x="20789" y="10155"/>
                    <a:pt x="20848" y="10131"/>
                    <a:pt x="20908" y="10083"/>
                  </a:cubicBezTo>
                  <a:lnTo>
                    <a:pt x="20908" y="10083"/>
                  </a:lnTo>
                  <a:cubicBezTo>
                    <a:pt x="19848" y="10298"/>
                    <a:pt x="18789" y="10417"/>
                    <a:pt x="17717" y="10476"/>
                  </a:cubicBezTo>
                  <a:cubicBezTo>
                    <a:pt x="17293" y="10490"/>
                    <a:pt x="16873" y="10499"/>
                    <a:pt x="16452" y="10499"/>
                  </a:cubicBezTo>
                  <a:cubicBezTo>
                    <a:pt x="15809" y="10499"/>
                    <a:pt x="15164" y="10479"/>
                    <a:pt x="14502" y="10429"/>
                  </a:cubicBezTo>
                  <a:cubicBezTo>
                    <a:pt x="14586" y="10393"/>
                    <a:pt x="14669" y="10369"/>
                    <a:pt x="14740" y="10333"/>
                  </a:cubicBezTo>
                  <a:lnTo>
                    <a:pt x="16133" y="9762"/>
                  </a:lnTo>
                  <a:cubicBezTo>
                    <a:pt x="16253" y="9714"/>
                    <a:pt x="16372" y="9655"/>
                    <a:pt x="16491" y="9619"/>
                  </a:cubicBezTo>
                  <a:cubicBezTo>
                    <a:pt x="16824" y="9548"/>
                    <a:pt x="17181" y="9476"/>
                    <a:pt x="17526" y="9405"/>
                  </a:cubicBezTo>
                  <a:cubicBezTo>
                    <a:pt x="17629" y="9384"/>
                    <a:pt x="17732" y="9355"/>
                    <a:pt x="17835" y="9355"/>
                  </a:cubicBezTo>
                  <a:cubicBezTo>
                    <a:pt x="17851" y="9355"/>
                    <a:pt x="17867" y="9356"/>
                    <a:pt x="17884" y="9357"/>
                  </a:cubicBezTo>
                  <a:cubicBezTo>
                    <a:pt x="17988" y="9366"/>
                    <a:pt x="18092" y="9370"/>
                    <a:pt x="18196" y="9370"/>
                  </a:cubicBezTo>
                  <a:cubicBezTo>
                    <a:pt x="18927" y="9370"/>
                    <a:pt x="19624" y="9165"/>
                    <a:pt x="20313" y="8988"/>
                  </a:cubicBezTo>
                  <a:cubicBezTo>
                    <a:pt x="20420" y="8952"/>
                    <a:pt x="20503" y="8929"/>
                    <a:pt x="20598" y="8905"/>
                  </a:cubicBezTo>
                  <a:close/>
                  <a:moveTo>
                    <a:pt x="15193" y="15691"/>
                  </a:moveTo>
                  <a:cubicBezTo>
                    <a:pt x="16086" y="16501"/>
                    <a:pt x="17026" y="17203"/>
                    <a:pt x="18134" y="17799"/>
                  </a:cubicBezTo>
                  <a:cubicBezTo>
                    <a:pt x="18015" y="17822"/>
                    <a:pt x="17955" y="17834"/>
                    <a:pt x="17896" y="17834"/>
                  </a:cubicBezTo>
                  <a:cubicBezTo>
                    <a:pt x="17586" y="17858"/>
                    <a:pt x="17253" y="17858"/>
                    <a:pt x="16943" y="17870"/>
                  </a:cubicBezTo>
                  <a:cubicBezTo>
                    <a:pt x="16928" y="17871"/>
                    <a:pt x="16913" y="17871"/>
                    <a:pt x="16898" y="17871"/>
                  </a:cubicBezTo>
                  <a:cubicBezTo>
                    <a:pt x="16705" y="17871"/>
                    <a:pt x="16551" y="17799"/>
                    <a:pt x="16407" y="17644"/>
                  </a:cubicBezTo>
                  <a:cubicBezTo>
                    <a:pt x="15907" y="17084"/>
                    <a:pt x="15526" y="16441"/>
                    <a:pt x="15157" y="15786"/>
                  </a:cubicBezTo>
                  <a:cubicBezTo>
                    <a:pt x="15145" y="15775"/>
                    <a:pt x="15181" y="15739"/>
                    <a:pt x="15193" y="15691"/>
                  </a:cubicBezTo>
                  <a:close/>
                  <a:moveTo>
                    <a:pt x="13871" y="13179"/>
                  </a:moveTo>
                  <a:lnTo>
                    <a:pt x="13871" y="13179"/>
                  </a:lnTo>
                  <a:cubicBezTo>
                    <a:pt x="15717" y="14941"/>
                    <a:pt x="17777" y="16346"/>
                    <a:pt x="20182" y="17453"/>
                  </a:cubicBezTo>
                  <a:cubicBezTo>
                    <a:pt x="20063" y="17477"/>
                    <a:pt x="20003" y="17513"/>
                    <a:pt x="19955" y="17513"/>
                  </a:cubicBezTo>
                  <a:cubicBezTo>
                    <a:pt x="19717" y="17513"/>
                    <a:pt x="19527" y="17620"/>
                    <a:pt x="19348" y="17763"/>
                  </a:cubicBezTo>
                  <a:cubicBezTo>
                    <a:pt x="19187" y="17895"/>
                    <a:pt x="19035" y="17982"/>
                    <a:pt x="18869" y="17982"/>
                  </a:cubicBezTo>
                  <a:cubicBezTo>
                    <a:pt x="18766" y="17982"/>
                    <a:pt x="18657" y="17948"/>
                    <a:pt x="18539" y="17870"/>
                  </a:cubicBezTo>
                  <a:cubicBezTo>
                    <a:pt x="18110" y="17584"/>
                    <a:pt x="17634" y="17346"/>
                    <a:pt x="17217" y="17037"/>
                  </a:cubicBezTo>
                  <a:cubicBezTo>
                    <a:pt x="16491" y="16501"/>
                    <a:pt x="15788" y="15929"/>
                    <a:pt x="15074" y="15382"/>
                  </a:cubicBezTo>
                  <a:cubicBezTo>
                    <a:pt x="14967" y="15310"/>
                    <a:pt x="14883" y="15203"/>
                    <a:pt x="14824" y="15084"/>
                  </a:cubicBezTo>
                  <a:cubicBezTo>
                    <a:pt x="14502" y="14477"/>
                    <a:pt x="14205" y="13881"/>
                    <a:pt x="13895" y="13274"/>
                  </a:cubicBezTo>
                  <a:cubicBezTo>
                    <a:pt x="13883" y="13250"/>
                    <a:pt x="13883" y="13215"/>
                    <a:pt x="13871" y="13179"/>
                  </a:cubicBezTo>
                  <a:close/>
                  <a:moveTo>
                    <a:pt x="14348" y="14536"/>
                  </a:moveTo>
                  <a:lnTo>
                    <a:pt x="14348" y="14536"/>
                  </a:lnTo>
                  <a:cubicBezTo>
                    <a:pt x="14609" y="15024"/>
                    <a:pt x="14895" y="15536"/>
                    <a:pt x="15062" y="16084"/>
                  </a:cubicBezTo>
                  <a:cubicBezTo>
                    <a:pt x="15264" y="16799"/>
                    <a:pt x="15431" y="17525"/>
                    <a:pt x="15621" y="18251"/>
                  </a:cubicBezTo>
                  <a:cubicBezTo>
                    <a:pt x="15669" y="18418"/>
                    <a:pt x="15621" y="18537"/>
                    <a:pt x="15538" y="18692"/>
                  </a:cubicBezTo>
                  <a:cubicBezTo>
                    <a:pt x="15419" y="18894"/>
                    <a:pt x="15324" y="19120"/>
                    <a:pt x="15252" y="19346"/>
                  </a:cubicBezTo>
                  <a:cubicBezTo>
                    <a:pt x="15173" y="19585"/>
                    <a:pt x="15119" y="19673"/>
                    <a:pt x="14951" y="19673"/>
                  </a:cubicBezTo>
                  <a:cubicBezTo>
                    <a:pt x="14892" y="19673"/>
                    <a:pt x="14820" y="19662"/>
                    <a:pt x="14729" y="19644"/>
                  </a:cubicBezTo>
                  <a:cubicBezTo>
                    <a:pt x="14729" y="18787"/>
                    <a:pt x="14776" y="17930"/>
                    <a:pt x="14729" y="17084"/>
                  </a:cubicBezTo>
                  <a:cubicBezTo>
                    <a:pt x="14657" y="16227"/>
                    <a:pt x="14478" y="15382"/>
                    <a:pt x="14348" y="14536"/>
                  </a:cubicBezTo>
                  <a:close/>
                  <a:moveTo>
                    <a:pt x="9537" y="14143"/>
                  </a:moveTo>
                  <a:cubicBezTo>
                    <a:pt x="8823" y="15953"/>
                    <a:pt x="8121" y="17751"/>
                    <a:pt x="7930" y="19739"/>
                  </a:cubicBezTo>
                  <a:cubicBezTo>
                    <a:pt x="7859" y="19656"/>
                    <a:pt x="7775" y="19596"/>
                    <a:pt x="7751" y="19537"/>
                  </a:cubicBezTo>
                  <a:cubicBezTo>
                    <a:pt x="7454" y="19001"/>
                    <a:pt x="7335" y="18453"/>
                    <a:pt x="7513" y="17858"/>
                  </a:cubicBezTo>
                  <a:cubicBezTo>
                    <a:pt x="7704" y="17180"/>
                    <a:pt x="8037" y="16572"/>
                    <a:pt x="8371" y="15977"/>
                  </a:cubicBezTo>
                  <a:cubicBezTo>
                    <a:pt x="8704" y="15394"/>
                    <a:pt x="9073" y="14846"/>
                    <a:pt x="9430" y="14286"/>
                  </a:cubicBezTo>
                  <a:cubicBezTo>
                    <a:pt x="9466" y="14239"/>
                    <a:pt x="9502" y="14191"/>
                    <a:pt x="9537" y="14143"/>
                  </a:cubicBezTo>
                  <a:close/>
                  <a:moveTo>
                    <a:pt x="11978" y="11726"/>
                  </a:moveTo>
                  <a:cubicBezTo>
                    <a:pt x="10597" y="14465"/>
                    <a:pt x="9478" y="17275"/>
                    <a:pt x="9049" y="20275"/>
                  </a:cubicBezTo>
                  <a:cubicBezTo>
                    <a:pt x="8775" y="20204"/>
                    <a:pt x="8525" y="20132"/>
                    <a:pt x="8240" y="20073"/>
                  </a:cubicBezTo>
                  <a:cubicBezTo>
                    <a:pt x="8073" y="20037"/>
                    <a:pt x="8013" y="19954"/>
                    <a:pt x="8025" y="19799"/>
                  </a:cubicBezTo>
                  <a:cubicBezTo>
                    <a:pt x="8073" y="19501"/>
                    <a:pt x="8109" y="19204"/>
                    <a:pt x="8168" y="18930"/>
                  </a:cubicBezTo>
                  <a:cubicBezTo>
                    <a:pt x="8513" y="17394"/>
                    <a:pt x="9014" y="15906"/>
                    <a:pt x="9645" y="14465"/>
                  </a:cubicBezTo>
                  <a:cubicBezTo>
                    <a:pt x="9764" y="14203"/>
                    <a:pt x="9859" y="13953"/>
                    <a:pt x="9966" y="13703"/>
                  </a:cubicBezTo>
                  <a:cubicBezTo>
                    <a:pt x="10264" y="13024"/>
                    <a:pt x="10716" y="12453"/>
                    <a:pt x="11288" y="12000"/>
                  </a:cubicBezTo>
                  <a:cubicBezTo>
                    <a:pt x="11490" y="11857"/>
                    <a:pt x="11692" y="11726"/>
                    <a:pt x="11978" y="11726"/>
                  </a:cubicBezTo>
                  <a:close/>
                  <a:moveTo>
                    <a:pt x="12300" y="11703"/>
                  </a:moveTo>
                  <a:cubicBezTo>
                    <a:pt x="12347" y="11798"/>
                    <a:pt x="12454" y="11869"/>
                    <a:pt x="12454" y="11965"/>
                  </a:cubicBezTo>
                  <a:cubicBezTo>
                    <a:pt x="12502" y="12536"/>
                    <a:pt x="12573" y="13108"/>
                    <a:pt x="12526" y="13667"/>
                  </a:cubicBezTo>
                  <a:cubicBezTo>
                    <a:pt x="12300" y="16037"/>
                    <a:pt x="11811" y="18334"/>
                    <a:pt x="10919" y="20537"/>
                  </a:cubicBezTo>
                  <a:cubicBezTo>
                    <a:pt x="10740" y="20978"/>
                    <a:pt x="10549" y="21406"/>
                    <a:pt x="10371" y="21859"/>
                  </a:cubicBezTo>
                  <a:cubicBezTo>
                    <a:pt x="10538" y="21561"/>
                    <a:pt x="10728" y="21263"/>
                    <a:pt x="10871" y="20954"/>
                  </a:cubicBezTo>
                  <a:cubicBezTo>
                    <a:pt x="11681" y="19204"/>
                    <a:pt x="12181" y="17382"/>
                    <a:pt x="12466" y="15489"/>
                  </a:cubicBezTo>
                  <a:cubicBezTo>
                    <a:pt x="12538" y="14953"/>
                    <a:pt x="12621" y="14417"/>
                    <a:pt x="12657" y="13870"/>
                  </a:cubicBezTo>
                  <a:cubicBezTo>
                    <a:pt x="12716" y="13274"/>
                    <a:pt x="12693" y="12679"/>
                    <a:pt x="12562" y="12096"/>
                  </a:cubicBezTo>
                  <a:cubicBezTo>
                    <a:pt x="12526" y="11988"/>
                    <a:pt x="12514" y="11881"/>
                    <a:pt x="12502" y="11786"/>
                  </a:cubicBezTo>
                  <a:cubicBezTo>
                    <a:pt x="12545" y="11756"/>
                    <a:pt x="12581" y="11743"/>
                    <a:pt x="12613" y="11743"/>
                  </a:cubicBezTo>
                  <a:cubicBezTo>
                    <a:pt x="12669" y="11743"/>
                    <a:pt x="12710" y="11784"/>
                    <a:pt x="12740" y="11846"/>
                  </a:cubicBezTo>
                  <a:cubicBezTo>
                    <a:pt x="12764" y="11917"/>
                    <a:pt x="12776" y="12000"/>
                    <a:pt x="12800" y="12084"/>
                  </a:cubicBezTo>
                  <a:cubicBezTo>
                    <a:pt x="13038" y="13548"/>
                    <a:pt x="13145" y="15036"/>
                    <a:pt x="13062" y="16525"/>
                  </a:cubicBezTo>
                  <a:cubicBezTo>
                    <a:pt x="12966" y="17882"/>
                    <a:pt x="12764" y="19227"/>
                    <a:pt x="12407" y="20537"/>
                  </a:cubicBezTo>
                  <a:cubicBezTo>
                    <a:pt x="12395" y="20620"/>
                    <a:pt x="12359" y="20728"/>
                    <a:pt x="12347" y="20811"/>
                  </a:cubicBezTo>
                  <a:cubicBezTo>
                    <a:pt x="12347" y="20835"/>
                    <a:pt x="12359" y="20859"/>
                    <a:pt x="12371" y="20966"/>
                  </a:cubicBezTo>
                  <a:cubicBezTo>
                    <a:pt x="12931" y="19466"/>
                    <a:pt x="13181" y="17977"/>
                    <a:pt x="13252" y="16453"/>
                  </a:cubicBezTo>
                  <a:cubicBezTo>
                    <a:pt x="13335" y="14953"/>
                    <a:pt x="13228" y="13453"/>
                    <a:pt x="12835" y="11905"/>
                  </a:cubicBezTo>
                  <a:lnTo>
                    <a:pt x="12835" y="11905"/>
                  </a:lnTo>
                  <a:cubicBezTo>
                    <a:pt x="13109" y="12060"/>
                    <a:pt x="13240" y="12227"/>
                    <a:pt x="13347" y="12453"/>
                  </a:cubicBezTo>
                  <a:cubicBezTo>
                    <a:pt x="14300" y="14560"/>
                    <a:pt x="14681" y="16787"/>
                    <a:pt x="14621" y="19085"/>
                  </a:cubicBezTo>
                  <a:cubicBezTo>
                    <a:pt x="14609" y="19466"/>
                    <a:pt x="14633" y="19847"/>
                    <a:pt x="14478" y="20204"/>
                  </a:cubicBezTo>
                  <a:cubicBezTo>
                    <a:pt x="14383" y="20394"/>
                    <a:pt x="14300" y="20549"/>
                    <a:pt x="14062" y="20597"/>
                  </a:cubicBezTo>
                  <a:cubicBezTo>
                    <a:pt x="13764" y="20656"/>
                    <a:pt x="13586" y="20894"/>
                    <a:pt x="13407" y="21109"/>
                  </a:cubicBezTo>
                  <a:cubicBezTo>
                    <a:pt x="13180" y="21404"/>
                    <a:pt x="13084" y="21529"/>
                    <a:pt x="12929" y="21529"/>
                  </a:cubicBezTo>
                  <a:cubicBezTo>
                    <a:pt x="12815" y="21529"/>
                    <a:pt x="12670" y="21462"/>
                    <a:pt x="12419" y="21347"/>
                  </a:cubicBezTo>
                  <a:cubicBezTo>
                    <a:pt x="12359" y="21323"/>
                    <a:pt x="12323" y="21287"/>
                    <a:pt x="12264" y="21275"/>
                  </a:cubicBezTo>
                  <a:cubicBezTo>
                    <a:pt x="12145" y="21237"/>
                    <a:pt x="12043" y="21216"/>
                    <a:pt x="11955" y="21216"/>
                  </a:cubicBezTo>
                  <a:cubicBezTo>
                    <a:pt x="11742" y="21216"/>
                    <a:pt x="11610" y="21338"/>
                    <a:pt x="11526" y="21632"/>
                  </a:cubicBezTo>
                  <a:cubicBezTo>
                    <a:pt x="11442" y="21966"/>
                    <a:pt x="11252" y="22061"/>
                    <a:pt x="10930" y="22061"/>
                  </a:cubicBezTo>
                  <a:cubicBezTo>
                    <a:pt x="10915" y="22060"/>
                    <a:pt x="10898" y="22059"/>
                    <a:pt x="10882" y="22059"/>
                  </a:cubicBezTo>
                  <a:cubicBezTo>
                    <a:pt x="10751" y="22059"/>
                    <a:pt x="10605" y="22097"/>
                    <a:pt x="10478" y="22097"/>
                  </a:cubicBezTo>
                  <a:cubicBezTo>
                    <a:pt x="10418" y="22097"/>
                    <a:pt x="10359" y="22049"/>
                    <a:pt x="10299" y="22025"/>
                  </a:cubicBezTo>
                  <a:cubicBezTo>
                    <a:pt x="10252" y="22061"/>
                    <a:pt x="10204" y="22109"/>
                    <a:pt x="10097" y="22180"/>
                  </a:cubicBezTo>
                  <a:cubicBezTo>
                    <a:pt x="10073" y="21966"/>
                    <a:pt x="10037" y="21811"/>
                    <a:pt x="10026" y="21644"/>
                  </a:cubicBezTo>
                  <a:cubicBezTo>
                    <a:pt x="10014" y="21394"/>
                    <a:pt x="9918" y="21204"/>
                    <a:pt x="9716" y="21037"/>
                  </a:cubicBezTo>
                  <a:cubicBezTo>
                    <a:pt x="8954" y="20430"/>
                    <a:pt x="9109" y="20632"/>
                    <a:pt x="9287" y="19727"/>
                  </a:cubicBezTo>
                  <a:cubicBezTo>
                    <a:pt x="9561" y="18215"/>
                    <a:pt x="10037" y="16739"/>
                    <a:pt x="10609" y="15298"/>
                  </a:cubicBezTo>
                  <a:cubicBezTo>
                    <a:pt x="10966" y="14405"/>
                    <a:pt x="11323" y="13512"/>
                    <a:pt x="11692" y="12619"/>
                  </a:cubicBezTo>
                  <a:cubicBezTo>
                    <a:pt x="11800" y="12357"/>
                    <a:pt x="11931" y="12119"/>
                    <a:pt x="12062" y="11881"/>
                  </a:cubicBezTo>
                  <a:cubicBezTo>
                    <a:pt x="12109" y="11810"/>
                    <a:pt x="12228" y="11762"/>
                    <a:pt x="12300" y="11703"/>
                  </a:cubicBezTo>
                  <a:close/>
                  <a:moveTo>
                    <a:pt x="6565" y="1"/>
                  </a:moveTo>
                  <a:cubicBezTo>
                    <a:pt x="6464" y="1"/>
                    <a:pt x="6372" y="66"/>
                    <a:pt x="6263" y="201"/>
                  </a:cubicBezTo>
                  <a:cubicBezTo>
                    <a:pt x="6132" y="356"/>
                    <a:pt x="6013" y="511"/>
                    <a:pt x="5858" y="654"/>
                  </a:cubicBezTo>
                  <a:cubicBezTo>
                    <a:pt x="5442" y="1011"/>
                    <a:pt x="5418" y="1106"/>
                    <a:pt x="5596" y="1630"/>
                  </a:cubicBezTo>
                  <a:cubicBezTo>
                    <a:pt x="5692" y="1904"/>
                    <a:pt x="5656" y="1999"/>
                    <a:pt x="5382" y="2094"/>
                  </a:cubicBezTo>
                  <a:cubicBezTo>
                    <a:pt x="5204" y="2142"/>
                    <a:pt x="5025" y="2166"/>
                    <a:pt x="4858" y="2225"/>
                  </a:cubicBezTo>
                  <a:cubicBezTo>
                    <a:pt x="4549" y="2332"/>
                    <a:pt x="4442" y="2475"/>
                    <a:pt x="4442" y="2809"/>
                  </a:cubicBezTo>
                  <a:cubicBezTo>
                    <a:pt x="4442" y="2928"/>
                    <a:pt x="4465" y="3059"/>
                    <a:pt x="4465" y="3190"/>
                  </a:cubicBezTo>
                  <a:cubicBezTo>
                    <a:pt x="4465" y="3452"/>
                    <a:pt x="4442" y="3702"/>
                    <a:pt x="4251" y="3928"/>
                  </a:cubicBezTo>
                  <a:cubicBezTo>
                    <a:pt x="4180" y="4011"/>
                    <a:pt x="4180" y="4190"/>
                    <a:pt x="4180" y="4321"/>
                  </a:cubicBezTo>
                  <a:cubicBezTo>
                    <a:pt x="4180" y="4476"/>
                    <a:pt x="4239" y="4607"/>
                    <a:pt x="4287" y="4738"/>
                  </a:cubicBezTo>
                  <a:cubicBezTo>
                    <a:pt x="4311" y="4892"/>
                    <a:pt x="4322" y="5011"/>
                    <a:pt x="4227" y="5142"/>
                  </a:cubicBezTo>
                  <a:cubicBezTo>
                    <a:pt x="4049" y="5333"/>
                    <a:pt x="4061" y="5547"/>
                    <a:pt x="4180" y="5773"/>
                  </a:cubicBezTo>
                  <a:cubicBezTo>
                    <a:pt x="4263" y="5928"/>
                    <a:pt x="4358" y="6107"/>
                    <a:pt x="4358" y="6273"/>
                  </a:cubicBezTo>
                  <a:cubicBezTo>
                    <a:pt x="4358" y="6547"/>
                    <a:pt x="4418" y="6762"/>
                    <a:pt x="4620" y="6964"/>
                  </a:cubicBezTo>
                  <a:cubicBezTo>
                    <a:pt x="4620" y="6964"/>
                    <a:pt x="4608" y="6988"/>
                    <a:pt x="4608" y="7024"/>
                  </a:cubicBezTo>
                  <a:cubicBezTo>
                    <a:pt x="4596" y="7024"/>
                    <a:pt x="4561" y="7047"/>
                    <a:pt x="4549" y="7047"/>
                  </a:cubicBezTo>
                  <a:cubicBezTo>
                    <a:pt x="4489" y="7059"/>
                    <a:pt x="4430" y="7059"/>
                    <a:pt x="4370" y="7059"/>
                  </a:cubicBezTo>
                  <a:cubicBezTo>
                    <a:pt x="4295" y="7051"/>
                    <a:pt x="4221" y="7047"/>
                    <a:pt x="4148" y="7047"/>
                  </a:cubicBezTo>
                  <a:cubicBezTo>
                    <a:pt x="3683" y="7047"/>
                    <a:pt x="3245" y="7204"/>
                    <a:pt x="2834" y="7440"/>
                  </a:cubicBezTo>
                  <a:cubicBezTo>
                    <a:pt x="2203" y="7774"/>
                    <a:pt x="1644" y="8226"/>
                    <a:pt x="1370" y="8929"/>
                  </a:cubicBezTo>
                  <a:cubicBezTo>
                    <a:pt x="1227" y="9262"/>
                    <a:pt x="1084" y="9595"/>
                    <a:pt x="715" y="9798"/>
                  </a:cubicBezTo>
                  <a:cubicBezTo>
                    <a:pt x="774" y="9952"/>
                    <a:pt x="810" y="10060"/>
                    <a:pt x="834" y="10262"/>
                  </a:cubicBezTo>
                  <a:cubicBezTo>
                    <a:pt x="965" y="10595"/>
                    <a:pt x="929" y="10893"/>
                    <a:pt x="667" y="11143"/>
                  </a:cubicBezTo>
                  <a:cubicBezTo>
                    <a:pt x="501" y="11286"/>
                    <a:pt x="358" y="11453"/>
                    <a:pt x="203" y="11607"/>
                  </a:cubicBezTo>
                  <a:cubicBezTo>
                    <a:pt x="0" y="11810"/>
                    <a:pt x="12" y="11905"/>
                    <a:pt x="155" y="12155"/>
                  </a:cubicBezTo>
                  <a:cubicBezTo>
                    <a:pt x="393" y="12524"/>
                    <a:pt x="620" y="12905"/>
                    <a:pt x="810" y="13298"/>
                  </a:cubicBezTo>
                  <a:cubicBezTo>
                    <a:pt x="893" y="13441"/>
                    <a:pt x="917" y="13655"/>
                    <a:pt x="893" y="13822"/>
                  </a:cubicBezTo>
                  <a:cubicBezTo>
                    <a:pt x="846" y="14060"/>
                    <a:pt x="905" y="14251"/>
                    <a:pt x="1048" y="14417"/>
                  </a:cubicBezTo>
                  <a:cubicBezTo>
                    <a:pt x="1191" y="14560"/>
                    <a:pt x="1334" y="14691"/>
                    <a:pt x="1465" y="14846"/>
                  </a:cubicBezTo>
                  <a:cubicBezTo>
                    <a:pt x="1572" y="14953"/>
                    <a:pt x="1667" y="15084"/>
                    <a:pt x="1751" y="15203"/>
                  </a:cubicBezTo>
                  <a:cubicBezTo>
                    <a:pt x="1882" y="15382"/>
                    <a:pt x="1989" y="15584"/>
                    <a:pt x="2156" y="15739"/>
                  </a:cubicBezTo>
                  <a:cubicBezTo>
                    <a:pt x="2441" y="15989"/>
                    <a:pt x="2739" y="16203"/>
                    <a:pt x="3037" y="16418"/>
                  </a:cubicBezTo>
                  <a:cubicBezTo>
                    <a:pt x="3392" y="16689"/>
                    <a:pt x="3741" y="16820"/>
                    <a:pt x="4104" y="16820"/>
                  </a:cubicBezTo>
                  <a:cubicBezTo>
                    <a:pt x="4409" y="16820"/>
                    <a:pt x="4724" y="16728"/>
                    <a:pt x="5061" y="16548"/>
                  </a:cubicBezTo>
                  <a:cubicBezTo>
                    <a:pt x="6275" y="15858"/>
                    <a:pt x="7478" y="15155"/>
                    <a:pt x="8609" y="14334"/>
                  </a:cubicBezTo>
                  <a:cubicBezTo>
                    <a:pt x="8883" y="14143"/>
                    <a:pt x="9168" y="13965"/>
                    <a:pt x="9430" y="13786"/>
                  </a:cubicBezTo>
                  <a:lnTo>
                    <a:pt x="9478" y="13834"/>
                  </a:lnTo>
                  <a:cubicBezTo>
                    <a:pt x="9228" y="14227"/>
                    <a:pt x="8966" y="14608"/>
                    <a:pt x="8728" y="15001"/>
                  </a:cubicBezTo>
                  <a:cubicBezTo>
                    <a:pt x="8192" y="15858"/>
                    <a:pt x="7680" y="16727"/>
                    <a:pt x="7323" y="17680"/>
                  </a:cubicBezTo>
                  <a:cubicBezTo>
                    <a:pt x="7049" y="18394"/>
                    <a:pt x="7144" y="19061"/>
                    <a:pt x="7478" y="19716"/>
                  </a:cubicBezTo>
                  <a:cubicBezTo>
                    <a:pt x="7597" y="19954"/>
                    <a:pt x="7751" y="20156"/>
                    <a:pt x="7882" y="20370"/>
                  </a:cubicBezTo>
                  <a:cubicBezTo>
                    <a:pt x="8097" y="20394"/>
                    <a:pt x="8299" y="20430"/>
                    <a:pt x="8490" y="20466"/>
                  </a:cubicBezTo>
                  <a:cubicBezTo>
                    <a:pt x="8585" y="20489"/>
                    <a:pt x="8692" y="20513"/>
                    <a:pt x="8716" y="20573"/>
                  </a:cubicBezTo>
                  <a:cubicBezTo>
                    <a:pt x="8930" y="20930"/>
                    <a:pt x="9264" y="21144"/>
                    <a:pt x="9561" y="21394"/>
                  </a:cubicBezTo>
                  <a:cubicBezTo>
                    <a:pt x="9680" y="21501"/>
                    <a:pt x="9728" y="21621"/>
                    <a:pt x="9740" y="21763"/>
                  </a:cubicBezTo>
                  <a:cubicBezTo>
                    <a:pt x="9740" y="21930"/>
                    <a:pt x="9764" y="22097"/>
                    <a:pt x="9799" y="22252"/>
                  </a:cubicBezTo>
                  <a:cubicBezTo>
                    <a:pt x="9841" y="22447"/>
                    <a:pt x="9935" y="22518"/>
                    <a:pt x="10107" y="22518"/>
                  </a:cubicBezTo>
                  <a:cubicBezTo>
                    <a:pt x="10134" y="22518"/>
                    <a:pt x="10162" y="22517"/>
                    <a:pt x="10192" y="22514"/>
                  </a:cubicBezTo>
                  <a:cubicBezTo>
                    <a:pt x="10478" y="22466"/>
                    <a:pt x="10752" y="22418"/>
                    <a:pt x="11038" y="22394"/>
                  </a:cubicBezTo>
                  <a:cubicBezTo>
                    <a:pt x="11383" y="22359"/>
                    <a:pt x="11609" y="22228"/>
                    <a:pt x="11692" y="21859"/>
                  </a:cubicBezTo>
                  <a:cubicBezTo>
                    <a:pt x="11733" y="21664"/>
                    <a:pt x="11818" y="21580"/>
                    <a:pt x="11954" y="21580"/>
                  </a:cubicBezTo>
                  <a:cubicBezTo>
                    <a:pt x="12018" y="21580"/>
                    <a:pt x="12093" y="21598"/>
                    <a:pt x="12181" y="21632"/>
                  </a:cubicBezTo>
                  <a:cubicBezTo>
                    <a:pt x="12347" y="21704"/>
                    <a:pt x="12514" y="21799"/>
                    <a:pt x="12681" y="21859"/>
                  </a:cubicBezTo>
                  <a:cubicBezTo>
                    <a:pt x="12781" y="21897"/>
                    <a:pt x="12867" y="21917"/>
                    <a:pt x="12944" y="21917"/>
                  </a:cubicBezTo>
                  <a:cubicBezTo>
                    <a:pt x="13107" y="21917"/>
                    <a:pt x="13230" y="21830"/>
                    <a:pt x="13359" y="21644"/>
                  </a:cubicBezTo>
                  <a:cubicBezTo>
                    <a:pt x="13419" y="21573"/>
                    <a:pt x="13466" y="21478"/>
                    <a:pt x="13526" y="21406"/>
                  </a:cubicBezTo>
                  <a:cubicBezTo>
                    <a:pt x="13705" y="21216"/>
                    <a:pt x="13871" y="20990"/>
                    <a:pt x="14145" y="20942"/>
                  </a:cubicBezTo>
                  <a:cubicBezTo>
                    <a:pt x="14383" y="20906"/>
                    <a:pt x="14502" y="20763"/>
                    <a:pt x="14598" y="20573"/>
                  </a:cubicBezTo>
                  <a:cubicBezTo>
                    <a:pt x="14645" y="20454"/>
                    <a:pt x="14705" y="20347"/>
                    <a:pt x="14740" y="20251"/>
                  </a:cubicBezTo>
                  <a:cubicBezTo>
                    <a:pt x="14788" y="20108"/>
                    <a:pt x="14859" y="20025"/>
                    <a:pt x="15014" y="19989"/>
                  </a:cubicBezTo>
                  <a:cubicBezTo>
                    <a:pt x="15300" y="19930"/>
                    <a:pt x="15395" y="19739"/>
                    <a:pt x="15479" y="19477"/>
                  </a:cubicBezTo>
                  <a:cubicBezTo>
                    <a:pt x="15514" y="19299"/>
                    <a:pt x="15610" y="19085"/>
                    <a:pt x="15729" y="18942"/>
                  </a:cubicBezTo>
                  <a:cubicBezTo>
                    <a:pt x="15872" y="18763"/>
                    <a:pt x="15907" y="18596"/>
                    <a:pt x="15848" y="18382"/>
                  </a:cubicBezTo>
                  <a:cubicBezTo>
                    <a:pt x="15741" y="17965"/>
                    <a:pt x="15645" y="17549"/>
                    <a:pt x="15562" y="17132"/>
                  </a:cubicBezTo>
                  <a:lnTo>
                    <a:pt x="15562" y="17132"/>
                  </a:lnTo>
                  <a:cubicBezTo>
                    <a:pt x="15645" y="17180"/>
                    <a:pt x="15693" y="17251"/>
                    <a:pt x="15752" y="17334"/>
                  </a:cubicBezTo>
                  <a:cubicBezTo>
                    <a:pt x="15955" y="17572"/>
                    <a:pt x="16145" y="17787"/>
                    <a:pt x="16336" y="18013"/>
                  </a:cubicBezTo>
                  <a:cubicBezTo>
                    <a:pt x="16445" y="18133"/>
                    <a:pt x="16584" y="18193"/>
                    <a:pt x="16744" y="18193"/>
                  </a:cubicBezTo>
                  <a:cubicBezTo>
                    <a:pt x="16759" y="18193"/>
                    <a:pt x="16773" y="18193"/>
                    <a:pt x="16788" y="18192"/>
                  </a:cubicBezTo>
                  <a:cubicBezTo>
                    <a:pt x="17145" y="18180"/>
                    <a:pt x="17515" y="18168"/>
                    <a:pt x="17884" y="18168"/>
                  </a:cubicBezTo>
                  <a:cubicBezTo>
                    <a:pt x="18098" y="18168"/>
                    <a:pt x="18336" y="18168"/>
                    <a:pt x="18515" y="18251"/>
                  </a:cubicBezTo>
                  <a:cubicBezTo>
                    <a:pt x="18632" y="18307"/>
                    <a:pt x="18740" y="18334"/>
                    <a:pt x="18841" y="18334"/>
                  </a:cubicBezTo>
                  <a:cubicBezTo>
                    <a:pt x="18997" y="18334"/>
                    <a:pt x="19135" y="18271"/>
                    <a:pt x="19265" y="18156"/>
                  </a:cubicBezTo>
                  <a:cubicBezTo>
                    <a:pt x="19551" y="17894"/>
                    <a:pt x="19860" y="17834"/>
                    <a:pt x="20217" y="17811"/>
                  </a:cubicBezTo>
                  <a:cubicBezTo>
                    <a:pt x="20503" y="17775"/>
                    <a:pt x="20801" y="17739"/>
                    <a:pt x="21039" y="17596"/>
                  </a:cubicBezTo>
                  <a:cubicBezTo>
                    <a:pt x="21563" y="17287"/>
                    <a:pt x="22122" y="17108"/>
                    <a:pt x="22694" y="16929"/>
                  </a:cubicBezTo>
                  <a:cubicBezTo>
                    <a:pt x="22765" y="16906"/>
                    <a:pt x="22825" y="16858"/>
                    <a:pt x="22896" y="16822"/>
                  </a:cubicBezTo>
                  <a:cubicBezTo>
                    <a:pt x="22813" y="16584"/>
                    <a:pt x="22694" y="16370"/>
                    <a:pt x="22646" y="16144"/>
                  </a:cubicBezTo>
                  <a:cubicBezTo>
                    <a:pt x="22622" y="16013"/>
                    <a:pt x="22622" y="15798"/>
                    <a:pt x="22694" y="15715"/>
                  </a:cubicBezTo>
                  <a:cubicBezTo>
                    <a:pt x="22932" y="15429"/>
                    <a:pt x="22956" y="15132"/>
                    <a:pt x="22956" y="14798"/>
                  </a:cubicBezTo>
                  <a:cubicBezTo>
                    <a:pt x="22956" y="14536"/>
                    <a:pt x="22991" y="14262"/>
                    <a:pt x="23134" y="14012"/>
                  </a:cubicBezTo>
                  <a:cubicBezTo>
                    <a:pt x="23194" y="13905"/>
                    <a:pt x="23218" y="13786"/>
                    <a:pt x="23230" y="13667"/>
                  </a:cubicBezTo>
                  <a:cubicBezTo>
                    <a:pt x="23253" y="13191"/>
                    <a:pt x="23158" y="12750"/>
                    <a:pt x="22765" y="12417"/>
                  </a:cubicBezTo>
                  <a:cubicBezTo>
                    <a:pt x="22563" y="12238"/>
                    <a:pt x="22479" y="12036"/>
                    <a:pt x="22563" y="11786"/>
                  </a:cubicBezTo>
                  <a:cubicBezTo>
                    <a:pt x="22587" y="11667"/>
                    <a:pt x="22599" y="11548"/>
                    <a:pt x="22622" y="11429"/>
                  </a:cubicBezTo>
                  <a:cubicBezTo>
                    <a:pt x="22646" y="11274"/>
                    <a:pt x="22599" y="11143"/>
                    <a:pt x="22468" y="11048"/>
                  </a:cubicBezTo>
                  <a:cubicBezTo>
                    <a:pt x="22206" y="10869"/>
                    <a:pt x="22039" y="10619"/>
                    <a:pt x="21884" y="10333"/>
                  </a:cubicBezTo>
                  <a:cubicBezTo>
                    <a:pt x="21825" y="10238"/>
                    <a:pt x="21753" y="10131"/>
                    <a:pt x="21646" y="10083"/>
                  </a:cubicBezTo>
                  <a:cubicBezTo>
                    <a:pt x="21229" y="9905"/>
                    <a:pt x="20991" y="9595"/>
                    <a:pt x="20967" y="9131"/>
                  </a:cubicBezTo>
                  <a:cubicBezTo>
                    <a:pt x="20967" y="9107"/>
                    <a:pt x="20955" y="9083"/>
                    <a:pt x="20955" y="9059"/>
                  </a:cubicBezTo>
                  <a:cubicBezTo>
                    <a:pt x="20878" y="8819"/>
                    <a:pt x="20807" y="8721"/>
                    <a:pt x="20652" y="8721"/>
                  </a:cubicBezTo>
                  <a:cubicBezTo>
                    <a:pt x="20593" y="8721"/>
                    <a:pt x="20521" y="8735"/>
                    <a:pt x="20432" y="8762"/>
                  </a:cubicBezTo>
                  <a:cubicBezTo>
                    <a:pt x="20074" y="8845"/>
                    <a:pt x="19717" y="8964"/>
                    <a:pt x="19360" y="9059"/>
                  </a:cubicBezTo>
                  <a:cubicBezTo>
                    <a:pt x="19009" y="9149"/>
                    <a:pt x="18664" y="9200"/>
                    <a:pt x="18309" y="9200"/>
                  </a:cubicBezTo>
                  <a:cubicBezTo>
                    <a:pt x="18146" y="9200"/>
                    <a:pt x="17981" y="9189"/>
                    <a:pt x="17812" y="9167"/>
                  </a:cubicBezTo>
                  <a:cubicBezTo>
                    <a:pt x="17919" y="9059"/>
                    <a:pt x="18015" y="8988"/>
                    <a:pt x="18134" y="8905"/>
                  </a:cubicBezTo>
                  <a:cubicBezTo>
                    <a:pt x="18753" y="8536"/>
                    <a:pt x="19348" y="8131"/>
                    <a:pt x="19836" y="7619"/>
                  </a:cubicBezTo>
                  <a:cubicBezTo>
                    <a:pt x="20134" y="7321"/>
                    <a:pt x="20384" y="6988"/>
                    <a:pt x="20539" y="6583"/>
                  </a:cubicBezTo>
                  <a:cubicBezTo>
                    <a:pt x="20741" y="6047"/>
                    <a:pt x="20741" y="5500"/>
                    <a:pt x="20729" y="4940"/>
                  </a:cubicBezTo>
                  <a:cubicBezTo>
                    <a:pt x="20729" y="4499"/>
                    <a:pt x="20598" y="4118"/>
                    <a:pt x="20384" y="3749"/>
                  </a:cubicBezTo>
                  <a:cubicBezTo>
                    <a:pt x="20277" y="3571"/>
                    <a:pt x="20146" y="3404"/>
                    <a:pt x="20074" y="3225"/>
                  </a:cubicBezTo>
                  <a:cubicBezTo>
                    <a:pt x="20003" y="3035"/>
                    <a:pt x="19955" y="2821"/>
                    <a:pt x="19896" y="2594"/>
                  </a:cubicBezTo>
                  <a:cubicBezTo>
                    <a:pt x="19789" y="2571"/>
                    <a:pt x="19658" y="2523"/>
                    <a:pt x="19539" y="2499"/>
                  </a:cubicBezTo>
                  <a:cubicBezTo>
                    <a:pt x="19193" y="2416"/>
                    <a:pt x="19015" y="2201"/>
                    <a:pt x="18955" y="1856"/>
                  </a:cubicBezTo>
                  <a:cubicBezTo>
                    <a:pt x="18931" y="1666"/>
                    <a:pt x="18884" y="1451"/>
                    <a:pt x="18836" y="1261"/>
                  </a:cubicBezTo>
                  <a:cubicBezTo>
                    <a:pt x="18765" y="963"/>
                    <a:pt x="18705" y="928"/>
                    <a:pt x="18396" y="916"/>
                  </a:cubicBezTo>
                  <a:cubicBezTo>
                    <a:pt x="17991" y="904"/>
                    <a:pt x="17586" y="868"/>
                    <a:pt x="17181" y="844"/>
                  </a:cubicBezTo>
                  <a:cubicBezTo>
                    <a:pt x="16967" y="832"/>
                    <a:pt x="16764" y="737"/>
                    <a:pt x="16622" y="570"/>
                  </a:cubicBezTo>
                  <a:cubicBezTo>
                    <a:pt x="16485" y="433"/>
                    <a:pt x="16348" y="390"/>
                    <a:pt x="16169" y="390"/>
                  </a:cubicBezTo>
                  <a:cubicBezTo>
                    <a:pt x="16146" y="390"/>
                    <a:pt x="16122" y="390"/>
                    <a:pt x="16098" y="392"/>
                  </a:cubicBezTo>
                  <a:cubicBezTo>
                    <a:pt x="15710" y="430"/>
                    <a:pt x="15323" y="520"/>
                    <a:pt x="14924" y="520"/>
                  </a:cubicBezTo>
                  <a:cubicBezTo>
                    <a:pt x="14820" y="520"/>
                    <a:pt x="14715" y="514"/>
                    <a:pt x="14609" y="499"/>
                  </a:cubicBezTo>
                  <a:cubicBezTo>
                    <a:pt x="14595" y="495"/>
                    <a:pt x="14583" y="494"/>
                    <a:pt x="14570" y="494"/>
                  </a:cubicBezTo>
                  <a:cubicBezTo>
                    <a:pt x="14540" y="494"/>
                    <a:pt x="14512" y="502"/>
                    <a:pt x="14478" y="511"/>
                  </a:cubicBezTo>
                  <a:cubicBezTo>
                    <a:pt x="13895" y="630"/>
                    <a:pt x="13335" y="832"/>
                    <a:pt x="12812" y="1130"/>
                  </a:cubicBezTo>
                  <a:cubicBezTo>
                    <a:pt x="12466" y="1320"/>
                    <a:pt x="12240" y="1606"/>
                    <a:pt x="12181" y="1987"/>
                  </a:cubicBezTo>
                  <a:cubicBezTo>
                    <a:pt x="12121" y="2416"/>
                    <a:pt x="12050" y="2856"/>
                    <a:pt x="11978" y="3344"/>
                  </a:cubicBezTo>
                  <a:cubicBezTo>
                    <a:pt x="11931" y="3214"/>
                    <a:pt x="11907" y="3130"/>
                    <a:pt x="11883" y="3059"/>
                  </a:cubicBezTo>
                  <a:cubicBezTo>
                    <a:pt x="11800" y="2737"/>
                    <a:pt x="11728" y="2404"/>
                    <a:pt x="11621" y="2094"/>
                  </a:cubicBezTo>
                  <a:cubicBezTo>
                    <a:pt x="11490" y="1666"/>
                    <a:pt x="11252" y="1309"/>
                    <a:pt x="10907" y="1011"/>
                  </a:cubicBezTo>
                  <a:cubicBezTo>
                    <a:pt x="10490" y="618"/>
                    <a:pt x="9954" y="487"/>
                    <a:pt x="9442" y="320"/>
                  </a:cubicBezTo>
                  <a:cubicBezTo>
                    <a:pt x="9347" y="392"/>
                    <a:pt x="9240" y="475"/>
                    <a:pt x="9133" y="511"/>
                  </a:cubicBezTo>
                  <a:cubicBezTo>
                    <a:pt x="8954" y="570"/>
                    <a:pt x="8775" y="654"/>
                    <a:pt x="8597" y="666"/>
                  </a:cubicBezTo>
                  <a:cubicBezTo>
                    <a:pt x="8575" y="667"/>
                    <a:pt x="8553" y="667"/>
                    <a:pt x="8531" y="667"/>
                  </a:cubicBezTo>
                  <a:cubicBezTo>
                    <a:pt x="8292" y="667"/>
                    <a:pt x="8069" y="617"/>
                    <a:pt x="7839" y="617"/>
                  </a:cubicBezTo>
                  <a:cubicBezTo>
                    <a:pt x="7818" y="617"/>
                    <a:pt x="7796" y="617"/>
                    <a:pt x="7775" y="618"/>
                  </a:cubicBezTo>
                  <a:cubicBezTo>
                    <a:pt x="7751" y="619"/>
                    <a:pt x="7728" y="619"/>
                    <a:pt x="7704" y="619"/>
                  </a:cubicBezTo>
                  <a:cubicBezTo>
                    <a:pt x="7426" y="619"/>
                    <a:pt x="7188" y="549"/>
                    <a:pt x="7001" y="296"/>
                  </a:cubicBezTo>
                  <a:cubicBezTo>
                    <a:pt x="6978" y="237"/>
                    <a:pt x="6918" y="189"/>
                    <a:pt x="6858" y="142"/>
                  </a:cubicBezTo>
                  <a:cubicBezTo>
                    <a:pt x="6743" y="49"/>
                    <a:pt x="6651" y="1"/>
                    <a:pt x="6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9"/>
            <p:cNvSpPr/>
            <p:nvPr/>
          </p:nvSpPr>
          <p:spPr>
            <a:xfrm>
              <a:off x="1572399" y="1543630"/>
              <a:ext cx="243904" cy="377240"/>
            </a:xfrm>
            <a:custGeom>
              <a:avLst/>
              <a:gdLst/>
              <a:ahLst/>
              <a:cxnLst/>
              <a:rect l="l" t="t" r="r" b="b"/>
              <a:pathLst>
                <a:path w="4681" h="7240" extrusionOk="0">
                  <a:moveTo>
                    <a:pt x="1" y="1"/>
                  </a:moveTo>
                  <a:lnTo>
                    <a:pt x="1" y="1"/>
                  </a:lnTo>
                  <a:cubicBezTo>
                    <a:pt x="1823" y="2251"/>
                    <a:pt x="3370" y="4668"/>
                    <a:pt x="4680" y="7240"/>
                  </a:cubicBezTo>
                  <a:cubicBezTo>
                    <a:pt x="3537" y="4549"/>
                    <a:pt x="2001" y="213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9"/>
            <p:cNvSpPr/>
            <p:nvPr/>
          </p:nvSpPr>
          <p:spPr>
            <a:xfrm>
              <a:off x="1751064" y="1476625"/>
              <a:ext cx="137192" cy="416319"/>
            </a:xfrm>
            <a:custGeom>
              <a:avLst/>
              <a:gdLst/>
              <a:ahLst/>
              <a:cxnLst/>
              <a:rect l="l" t="t" r="r" b="b"/>
              <a:pathLst>
                <a:path w="2633" h="7990" extrusionOk="0">
                  <a:moveTo>
                    <a:pt x="13" y="1"/>
                  </a:moveTo>
                  <a:lnTo>
                    <a:pt x="13" y="1"/>
                  </a:lnTo>
                  <a:cubicBezTo>
                    <a:pt x="1" y="84"/>
                    <a:pt x="37" y="144"/>
                    <a:pt x="72" y="203"/>
                  </a:cubicBezTo>
                  <a:cubicBezTo>
                    <a:pt x="1382" y="2311"/>
                    <a:pt x="2216" y="4597"/>
                    <a:pt x="2454" y="7073"/>
                  </a:cubicBezTo>
                  <a:cubicBezTo>
                    <a:pt x="2477" y="7371"/>
                    <a:pt x="2525" y="7692"/>
                    <a:pt x="2573" y="7990"/>
                  </a:cubicBezTo>
                  <a:cubicBezTo>
                    <a:pt x="2632" y="7240"/>
                    <a:pt x="2561" y="6502"/>
                    <a:pt x="2430" y="5775"/>
                  </a:cubicBezTo>
                  <a:cubicBezTo>
                    <a:pt x="2096" y="3763"/>
                    <a:pt x="1358" y="1906"/>
                    <a:pt x="203" y="215"/>
                  </a:cubicBezTo>
                  <a:cubicBezTo>
                    <a:pt x="144" y="144"/>
                    <a:pt x="72" y="72"/>
                    <a:pt x="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9"/>
            <p:cNvSpPr/>
            <p:nvPr/>
          </p:nvSpPr>
          <p:spPr>
            <a:xfrm>
              <a:off x="1517847" y="1614960"/>
              <a:ext cx="229575" cy="285431"/>
            </a:xfrm>
            <a:custGeom>
              <a:avLst/>
              <a:gdLst/>
              <a:ahLst/>
              <a:cxnLst/>
              <a:rect l="l" t="t" r="r" b="b"/>
              <a:pathLst>
                <a:path w="4406" h="5478" extrusionOk="0">
                  <a:moveTo>
                    <a:pt x="0" y="1"/>
                  </a:moveTo>
                  <a:lnTo>
                    <a:pt x="0" y="1"/>
                  </a:lnTo>
                  <a:cubicBezTo>
                    <a:pt x="95" y="96"/>
                    <a:pt x="107" y="120"/>
                    <a:pt x="143" y="132"/>
                  </a:cubicBezTo>
                  <a:cubicBezTo>
                    <a:pt x="857" y="584"/>
                    <a:pt x="1429" y="1192"/>
                    <a:pt x="1905" y="1882"/>
                  </a:cubicBezTo>
                  <a:cubicBezTo>
                    <a:pt x="2560" y="2811"/>
                    <a:pt x="3179" y="3775"/>
                    <a:pt x="3810" y="4716"/>
                  </a:cubicBezTo>
                  <a:cubicBezTo>
                    <a:pt x="3977" y="4978"/>
                    <a:pt x="4155" y="5228"/>
                    <a:pt x="4322" y="5478"/>
                  </a:cubicBezTo>
                  <a:cubicBezTo>
                    <a:pt x="4334" y="5466"/>
                    <a:pt x="4370" y="5442"/>
                    <a:pt x="4406" y="5430"/>
                  </a:cubicBezTo>
                  <a:cubicBezTo>
                    <a:pt x="3536" y="4037"/>
                    <a:pt x="2739" y="2561"/>
                    <a:pt x="1655" y="1287"/>
                  </a:cubicBezTo>
                  <a:cubicBezTo>
                    <a:pt x="1250" y="822"/>
                    <a:pt x="810" y="406"/>
                    <a:pt x="274" y="108"/>
                  </a:cubicBezTo>
                  <a:cubicBezTo>
                    <a:pt x="215" y="60"/>
                    <a:pt x="143" y="4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9"/>
            <p:cNvSpPr/>
            <p:nvPr/>
          </p:nvSpPr>
          <p:spPr>
            <a:xfrm>
              <a:off x="1947756" y="1564732"/>
              <a:ext cx="309608" cy="358639"/>
            </a:xfrm>
            <a:custGeom>
              <a:avLst/>
              <a:gdLst/>
              <a:ahLst/>
              <a:cxnLst/>
              <a:rect l="l" t="t" r="r" b="b"/>
              <a:pathLst>
                <a:path w="5942" h="6883" extrusionOk="0">
                  <a:moveTo>
                    <a:pt x="5941" y="1"/>
                  </a:moveTo>
                  <a:cubicBezTo>
                    <a:pt x="5846" y="120"/>
                    <a:pt x="5751" y="239"/>
                    <a:pt x="5656" y="370"/>
                  </a:cubicBezTo>
                  <a:cubicBezTo>
                    <a:pt x="5203" y="1048"/>
                    <a:pt x="4798" y="1739"/>
                    <a:pt x="4298" y="2382"/>
                  </a:cubicBezTo>
                  <a:cubicBezTo>
                    <a:pt x="3560" y="3370"/>
                    <a:pt x="2739" y="4287"/>
                    <a:pt x="1846" y="5156"/>
                  </a:cubicBezTo>
                  <a:cubicBezTo>
                    <a:pt x="1465" y="5525"/>
                    <a:pt x="1036" y="5882"/>
                    <a:pt x="655" y="6239"/>
                  </a:cubicBezTo>
                  <a:cubicBezTo>
                    <a:pt x="429" y="6442"/>
                    <a:pt x="226" y="6668"/>
                    <a:pt x="0" y="6882"/>
                  </a:cubicBezTo>
                  <a:cubicBezTo>
                    <a:pt x="131" y="6787"/>
                    <a:pt x="286" y="6728"/>
                    <a:pt x="417" y="6620"/>
                  </a:cubicBezTo>
                  <a:cubicBezTo>
                    <a:pt x="679" y="6418"/>
                    <a:pt x="941" y="6192"/>
                    <a:pt x="1179" y="5966"/>
                  </a:cubicBezTo>
                  <a:cubicBezTo>
                    <a:pt x="1834" y="5358"/>
                    <a:pt x="2489" y="4751"/>
                    <a:pt x="3096" y="4108"/>
                  </a:cubicBezTo>
                  <a:cubicBezTo>
                    <a:pt x="3786" y="3382"/>
                    <a:pt x="4406" y="2608"/>
                    <a:pt x="4941" y="1763"/>
                  </a:cubicBezTo>
                  <a:cubicBezTo>
                    <a:pt x="5299" y="1191"/>
                    <a:pt x="5608" y="596"/>
                    <a:pt x="59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9"/>
            <p:cNvSpPr/>
            <p:nvPr/>
          </p:nvSpPr>
          <p:spPr>
            <a:xfrm>
              <a:off x="1917953" y="1922060"/>
              <a:ext cx="30481" cy="23030"/>
            </a:xfrm>
            <a:custGeom>
              <a:avLst/>
              <a:gdLst/>
              <a:ahLst/>
              <a:cxnLst/>
              <a:rect l="l" t="t" r="r" b="b"/>
              <a:pathLst>
                <a:path w="585" h="442" extrusionOk="0">
                  <a:moveTo>
                    <a:pt x="584" y="1"/>
                  </a:moveTo>
                  <a:cubicBezTo>
                    <a:pt x="394" y="155"/>
                    <a:pt x="203" y="298"/>
                    <a:pt x="1" y="441"/>
                  </a:cubicBezTo>
                  <a:cubicBezTo>
                    <a:pt x="251" y="358"/>
                    <a:pt x="441" y="215"/>
                    <a:pt x="5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9"/>
            <p:cNvSpPr/>
            <p:nvPr/>
          </p:nvSpPr>
          <p:spPr>
            <a:xfrm>
              <a:off x="1945255" y="1680142"/>
              <a:ext cx="361140" cy="284181"/>
            </a:xfrm>
            <a:custGeom>
              <a:avLst/>
              <a:gdLst/>
              <a:ahLst/>
              <a:cxnLst/>
              <a:rect l="l" t="t" r="r" b="b"/>
              <a:pathLst>
                <a:path w="6931" h="5454" extrusionOk="0">
                  <a:moveTo>
                    <a:pt x="6930" y="0"/>
                  </a:moveTo>
                  <a:lnTo>
                    <a:pt x="6930" y="0"/>
                  </a:lnTo>
                  <a:cubicBezTo>
                    <a:pt x="6823" y="95"/>
                    <a:pt x="6716" y="155"/>
                    <a:pt x="6644" y="250"/>
                  </a:cubicBezTo>
                  <a:cubicBezTo>
                    <a:pt x="6299" y="631"/>
                    <a:pt x="5966" y="1012"/>
                    <a:pt x="5597" y="1369"/>
                  </a:cubicBezTo>
                  <a:cubicBezTo>
                    <a:pt x="4573" y="2369"/>
                    <a:pt x="3430" y="3251"/>
                    <a:pt x="2239" y="4048"/>
                  </a:cubicBezTo>
                  <a:cubicBezTo>
                    <a:pt x="2060" y="4167"/>
                    <a:pt x="1858" y="4274"/>
                    <a:pt x="1679" y="4394"/>
                  </a:cubicBezTo>
                  <a:cubicBezTo>
                    <a:pt x="1132" y="4751"/>
                    <a:pt x="572" y="5096"/>
                    <a:pt x="1" y="5453"/>
                  </a:cubicBezTo>
                  <a:cubicBezTo>
                    <a:pt x="96" y="5406"/>
                    <a:pt x="215" y="5394"/>
                    <a:pt x="298" y="5346"/>
                  </a:cubicBezTo>
                  <a:cubicBezTo>
                    <a:pt x="1715" y="4608"/>
                    <a:pt x="3072" y="3774"/>
                    <a:pt x="4311" y="2762"/>
                  </a:cubicBezTo>
                  <a:cubicBezTo>
                    <a:pt x="5144" y="2072"/>
                    <a:pt x="5918" y="1334"/>
                    <a:pt x="6597" y="512"/>
                  </a:cubicBezTo>
                  <a:cubicBezTo>
                    <a:pt x="6716" y="345"/>
                    <a:pt x="6823" y="167"/>
                    <a:pt x="69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 name="Google Shape;396;p19"/>
          <p:cNvSpPr/>
          <p:nvPr/>
        </p:nvSpPr>
        <p:spPr>
          <a:xfrm flipH="1">
            <a:off x="8338747" y="4612869"/>
            <a:ext cx="1001955" cy="2842171"/>
          </a:xfrm>
          <a:custGeom>
            <a:avLst/>
            <a:gdLst/>
            <a:ahLst/>
            <a:cxnLst/>
            <a:rect l="l" t="t" r="r" b="b"/>
            <a:pathLst>
              <a:path w="31945" h="67962" extrusionOk="0">
                <a:moveTo>
                  <a:pt x="20003" y="2882"/>
                </a:moveTo>
                <a:cubicBezTo>
                  <a:pt x="20038" y="2953"/>
                  <a:pt x="20062" y="3049"/>
                  <a:pt x="20086" y="3120"/>
                </a:cubicBezTo>
                <a:cubicBezTo>
                  <a:pt x="20253" y="4251"/>
                  <a:pt x="20419" y="5394"/>
                  <a:pt x="20419" y="6561"/>
                </a:cubicBezTo>
                <a:cubicBezTo>
                  <a:pt x="20419" y="7609"/>
                  <a:pt x="20122" y="8585"/>
                  <a:pt x="19562" y="9478"/>
                </a:cubicBezTo>
                <a:cubicBezTo>
                  <a:pt x="18610" y="10978"/>
                  <a:pt x="17657" y="12478"/>
                  <a:pt x="16705" y="13967"/>
                </a:cubicBezTo>
                <a:cubicBezTo>
                  <a:pt x="16621" y="14086"/>
                  <a:pt x="16538" y="14205"/>
                  <a:pt x="16467" y="14324"/>
                </a:cubicBezTo>
                <a:cubicBezTo>
                  <a:pt x="16455" y="14312"/>
                  <a:pt x="16431" y="14312"/>
                  <a:pt x="16419" y="14288"/>
                </a:cubicBezTo>
                <a:lnTo>
                  <a:pt x="17169" y="12800"/>
                </a:lnTo>
                <a:cubicBezTo>
                  <a:pt x="18133" y="10823"/>
                  <a:pt x="18931" y="8787"/>
                  <a:pt x="19467" y="6644"/>
                </a:cubicBezTo>
                <a:cubicBezTo>
                  <a:pt x="19765" y="5454"/>
                  <a:pt x="19967" y="4263"/>
                  <a:pt x="19967" y="3049"/>
                </a:cubicBezTo>
                <a:cubicBezTo>
                  <a:pt x="19967" y="3001"/>
                  <a:pt x="19967" y="2941"/>
                  <a:pt x="20003" y="2882"/>
                </a:cubicBezTo>
                <a:close/>
                <a:moveTo>
                  <a:pt x="16967" y="2811"/>
                </a:moveTo>
                <a:cubicBezTo>
                  <a:pt x="16979" y="2822"/>
                  <a:pt x="17002" y="2822"/>
                  <a:pt x="17014" y="2834"/>
                </a:cubicBezTo>
                <a:cubicBezTo>
                  <a:pt x="16895" y="3072"/>
                  <a:pt x="16764" y="3299"/>
                  <a:pt x="16621" y="3501"/>
                </a:cubicBezTo>
                <a:cubicBezTo>
                  <a:pt x="15907" y="4870"/>
                  <a:pt x="15407" y="6347"/>
                  <a:pt x="15050" y="7847"/>
                </a:cubicBezTo>
                <a:cubicBezTo>
                  <a:pt x="14752" y="9085"/>
                  <a:pt x="14538" y="10323"/>
                  <a:pt x="14454" y="11585"/>
                </a:cubicBezTo>
                <a:cubicBezTo>
                  <a:pt x="14383" y="12693"/>
                  <a:pt x="14383" y="13800"/>
                  <a:pt x="14335" y="14907"/>
                </a:cubicBezTo>
                <a:cubicBezTo>
                  <a:pt x="14335" y="14955"/>
                  <a:pt x="14335" y="14991"/>
                  <a:pt x="14288" y="15038"/>
                </a:cubicBezTo>
                <a:cubicBezTo>
                  <a:pt x="14264" y="14931"/>
                  <a:pt x="14216" y="14836"/>
                  <a:pt x="14204" y="14729"/>
                </a:cubicBezTo>
                <a:cubicBezTo>
                  <a:pt x="14085" y="13800"/>
                  <a:pt x="13990" y="12871"/>
                  <a:pt x="13859" y="11943"/>
                </a:cubicBezTo>
                <a:cubicBezTo>
                  <a:pt x="13597" y="10050"/>
                  <a:pt x="13859" y="8252"/>
                  <a:pt x="14633" y="6513"/>
                </a:cubicBezTo>
                <a:cubicBezTo>
                  <a:pt x="15216" y="5227"/>
                  <a:pt x="15978" y="4073"/>
                  <a:pt x="16824" y="2965"/>
                </a:cubicBezTo>
                <a:cubicBezTo>
                  <a:pt x="16871" y="2906"/>
                  <a:pt x="16931" y="2870"/>
                  <a:pt x="16967" y="2811"/>
                </a:cubicBezTo>
                <a:close/>
                <a:moveTo>
                  <a:pt x="25830" y="16217"/>
                </a:moveTo>
                <a:lnTo>
                  <a:pt x="25830" y="16217"/>
                </a:lnTo>
                <a:cubicBezTo>
                  <a:pt x="25830" y="16227"/>
                  <a:pt x="25831" y="16236"/>
                  <a:pt x="25831" y="16246"/>
                </a:cubicBezTo>
                <a:lnTo>
                  <a:pt x="25831" y="16246"/>
                </a:lnTo>
                <a:cubicBezTo>
                  <a:pt x="25831" y="16236"/>
                  <a:pt x="25830" y="16227"/>
                  <a:pt x="25830" y="16217"/>
                </a:cubicBezTo>
                <a:close/>
                <a:moveTo>
                  <a:pt x="18872" y="667"/>
                </a:moveTo>
                <a:lnTo>
                  <a:pt x="18907" y="691"/>
                </a:lnTo>
                <a:cubicBezTo>
                  <a:pt x="18693" y="1048"/>
                  <a:pt x="18479" y="1417"/>
                  <a:pt x="18253" y="1775"/>
                </a:cubicBezTo>
                <a:cubicBezTo>
                  <a:pt x="17586" y="2965"/>
                  <a:pt x="17050" y="4204"/>
                  <a:pt x="16586" y="5489"/>
                </a:cubicBezTo>
                <a:cubicBezTo>
                  <a:pt x="16121" y="6740"/>
                  <a:pt x="15764" y="8014"/>
                  <a:pt x="15466" y="9311"/>
                </a:cubicBezTo>
                <a:cubicBezTo>
                  <a:pt x="15157" y="10692"/>
                  <a:pt x="14907" y="12074"/>
                  <a:pt x="14752" y="13490"/>
                </a:cubicBezTo>
                <a:cubicBezTo>
                  <a:pt x="14669" y="14395"/>
                  <a:pt x="14609" y="15324"/>
                  <a:pt x="14526" y="16229"/>
                </a:cubicBezTo>
                <a:cubicBezTo>
                  <a:pt x="14526" y="16336"/>
                  <a:pt x="14514" y="16419"/>
                  <a:pt x="14454" y="16526"/>
                </a:cubicBezTo>
                <a:cubicBezTo>
                  <a:pt x="14443" y="16348"/>
                  <a:pt x="14407" y="16181"/>
                  <a:pt x="14407" y="16026"/>
                </a:cubicBezTo>
                <a:cubicBezTo>
                  <a:pt x="14407" y="14836"/>
                  <a:pt x="14395" y="13645"/>
                  <a:pt x="14454" y="12455"/>
                </a:cubicBezTo>
                <a:cubicBezTo>
                  <a:pt x="14573" y="10442"/>
                  <a:pt x="14883" y="8478"/>
                  <a:pt x="15478" y="6537"/>
                </a:cubicBezTo>
                <a:cubicBezTo>
                  <a:pt x="15883" y="5251"/>
                  <a:pt x="16407" y="4013"/>
                  <a:pt x="17086" y="2834"/>
                </a:cubicBezTo>
                <a:cubicBezTo>
                  <a:pt x="17550" y="2049"/>
                  <a:pt x="18157" y="1358"/>
                  <a:pt x="18800" y="703"/>
                </a:cubicBezTo>
                <a:cubicBezTo>
                  <a:pt x="18836" y="691"/>
                  <a:pt x="18848" y="679"/>
                  <a:pt x="18872" y="667"/>
                </a:cubicBezTo>
                <a:close/>
                <a:moveTo>
                  <a:pt x="19526" y="751"/>
                </a:moveTo>
                <a:cubicBezTo>
                  <a:pt x="19574" y="882"/>
                  <a:pt x="19610" y="1025"/>
                  <a:pt x="19646" y="1156"/>
                </a:cubicBezTo>
                <a:cubicBezTo>
                  <a:pt x="19967" y="2239"/>
                  <a:pt x="19931" y="3346"/>
                  <a:pt x="19800" y="4454"/>
                </a:cubicBezTo>
                <a:cubicBezTo>
                  <a:pt x="19550" y="6585"/>
                  <a:pt x="18895" y="8597"/>
                  <a:pt x="18086" y="10561"/>
                </a:cubicBezTo>
                <a:cubicBezTo>
                  <a:pt x="17240" y="12609"/>
                  <a:pt x="16228" y="14598"/>
                  <a:pt x="15097" y="16515"/>
                </a:cubicBezTo>
                <a:lnTo>
                  <a:pt x="15002" y="16646"/>
                </a:lnTo>
                <a:cubicBezTo>
                  <a:pt x="14990" y="16646"/>
                  <a:pt x="14978" y="16634"/>
                  <a:pt x="14966" y="16634"/>
                </a:cubicBezTo>
                <a:lnTo>
                  <a:pt x="15097" y="16276"/>
                </a:lnTo>
                <a:cubicBezTo>
                  <a:pt x="16228" y="13490"/>
                  <a:pt x="17252" y="10681"/>
                  <a:pt x="18122" y="7787"/>
                </a:cubicBezTo>
                <a:cubicBezTo>
                  <a:pt x="18622" y="6085"/>
                  <a:pt x="19074" y="4358"/>
                  <a:pt x="19324" y="2584"/>
                </a:cubicBezTo>
                <a:cubicBezTo>
                  <a:pt x="19407" y="2037"/>
                  <a:pt x="19431" y="1477"/>
                  <a:pt x="19467" y="929"/>
                </a:cubicBezTo>
                <a:cubicBezTo>
                  <a:pt x="19467" y="870"/>
                  <a:pt x="19491" y="810"/>
                  <a:pt x="19491" y="751"/>
                </a:cubicBezTo>
                <a:close/>
                <a:moveTo>
                  <a:pt x="19193" y="441"/>
                </a:moveTo>
                <a:cubicBezTo>
                  <a:pt x="19205" y="453"/>
                  <a:pt x="19217" y="453"/>
                  <a:pt x="19229" y="465"/>
                </a:cubicBezTo>
                <a:cubicBezTo>
                  <a:pt x="17562" y="5859"/>
                  <a:pt x="15836" y="11240"/>
                  <a:pt x="14609" y="16765"/>
                </a:cubicBezTo>
                <a:cubicBezTo>
                  <a:pt x="14609" y="16646"/>
                  <a:pt x="14585" y="16526"/>
                  <a:pt x="14609" y="16407"/>
                </a:cubicBezTo>
                <a:cubicBezTo>
                  <a:pt x="14740" y="15026"/>
                  <a:pt x="14835" y="13645"/>
                  <a:pt x="15026" y="12252"/>
                </a:cubicBezTo>
                <a:cubicBezTo>
                  <a:pt x="15216" y="10681"/>
                  <a:pt x="15574" y="9133"/>
                  <a:pt x="16002" y="7597"/>
                </a:cubicBezTo>
                <a:cubicBezTo>
                  <a:pt x="16586" y="5561"/>
                  <a:pt x="17324" y="3596"/>
                  <a:pt x="18372" y="1739"/>
                </a:cubicBezTo>
                <a:cubicBezTo>
                  <a:pt x="18598" y="1346"/>
                  <a:pt x="18836" y="977"/>
                  <a:pt x="19074" y="584"/>
                </a:cubicBezTo>
                <a:cubicBezTo>
                  <a:pt x="19110" y="525"/>
                  <a:pt x="19145" y="489"/>
                  <a:pt x="19193" y="441"/>
                </a:cubicBezTo>
                <a:close/>
                <a:moveTo>
                  <a:pt x="19336" y="405"/>
                </a:moveTo>
                <a:cubicBezTo>
                  <a:pt x="19348" y="429"/>
                  <a:pt x="19384" y="429"/>
                  <a:pt x="19396" y="429"/>
                </a:cubicBezTo>
                <a:cubicBezTo>
                  <a:pt x="19396" y="489"/>
                  <a:pt x="19407" y="560"/>
                  <a:pt x="19407" y="620"/>
                </a:cubicBezTo>
                <a:cubicBezTo>
                  <a:pt x="19396" y="1798"/>
                  <a:pt x="19217" y="2965"/>
                  <a:pt x="18979" y="4132"/>
                </a:cubicBezTo>
                <a:cubicBezTo>
                  <a:pt x="18300" y="7406"/>
                  <a:pt x="17217" y="10550"/>
                  <a:pt x="16050" y="13669"/>
                </a:cubicBezTo>
                <a:cubicBezTo>
                  <a:pt x="15657" y="14717"/>
                  <a:pt x="15240" y="15741"/>
                  <a:pt x="14835" y="16765"/>
                </a:cubicBezTo>
                <a:cubicBezTo>
                  <a:pt x="14812" y="16812"/>
                  <a:pt x="14800" y="16860"/>
                  <a:pt x="14764" y="16896"/>
                </a:cubicBezTo>
                <a:cubicBezTo>
                  <a:pt x="14752" y="16896"/>
                  <a:pt x="14740" y="16884"/>
                  <a:pt x="14728" y="16884"/>
                </a:cubicBezTo>
                <a:cubicBezTo>
                  <a:pt x="14728" y="16836"/>
                  <a:pt x="14704" y="16800"/>
                  <a:pt x="14740" y="16753"/>
                </a:cubicBezTo>
                <a:cubicBezTo>
                  <a:pt x="15085" y="15312"/>
                  <a:pt x="15395" y="13848"/>
                  <a:pt x="15776" y="12419"/>
                </a:cubicBezTo>
                <a:cubicBezTo>
                  <a:pt x="16395" y="10157"/>
                  <a:pt x="17050" y="7894"/>
                  <a:pt x="17717" y="5644"/>
                </a:cubicBezTo>
                <a:cubicBezTo>
                  <a:pt x="18193" y="4037"/>
                  <a:pt x="18717" y="2453"/>
                  <a:pt x="19205" y="846"/>
                </a:cubicBezTo>
                <a:cubicBezTo>
                  <a:pt x="19253" y="691"/>
                  <a:pt x="19288" y="560"/>
                  <a:pt x="19336" y="405"/>
                </a:cubicBezTo>
                <a:close/>
                <a:moveTo>
                  <a:pt x="3394" y="12431"/>
                </a:moveTo>
                <a:cubicBezTo>
                  <a:pt x="3679" y="12586"/>
                  <a:pt x="3953" y="12717"/>
                  <a:pt x="4215" y="12859"/>
                </a:cubicBezTo>
                <a:cubicBezTo>
                  <a:pt x="5596" y="13609"/>
                  <a:pt x="6894" y="14491"/>
                  <a:pt x="7977" y="15634"/>
                </a:cubicBezTo>
                <a:cubicBezTo>
                  <a:pt x="8942" y="16657"/>
                  <a:pt x="9656" y="17848"/>
                  <a:pt x="10097" y="19205"/>
                </a:cubicBezTo>
                <a:lnTo>
                  <a:pt x="10990" y="21837"/>
                </a:lnTo>
                <a:cubicBezTo>
                  <a:pt x="11049" y="21991"/>
                  <a:pt x="11085" y="22146"/>
                  <a:pt x="11133" y="22313"/>
                </a:cubicBezTo>
                <a:cubicBezTo>
                  <a:pt x="11121" y="22313"/>
                  <a:pt x="11109" y="22325"/>
                  <a:pt x="11085" y="22325"/>
                </a:cubicBezTo>
                <a:cubicBezTo>
                  <a:pt x="10906" y="21991"/>
                  <a:pt x="10752" y="21634"/>
                  <a:pt x="10573" y="21289"/>
                </a:cubicBezTo>
                <a:cubicBezTo>
                  <a:pt x="9287" y="18741"/>
                  <a:pt x="7727" y="16396"/>
                  <a:pt x="5668" y="14383"/>
                </a:cubicBezTo>
                <a:cubicBezTo>
                  <a:pt x="5001" y="13729"/>
                  <a:pt x="4310" y="13133"/>
                  <a:pt x="3524" y="12609"/>
                </a:cubicBezTo>
                <a:cubicBezTo>
                  <a:pt x="3477" y="12574"/>
                  <a:pt x="3429" y="12526"/>
                  <a:pt x="3370" y="12478"/>
                </a:cubicBezTo>
                <a:cubicBezTo>
                  <a:pt x="3382" y="12466"/>
                  <a:pt x="3382" y="12455"/>
                  <a:pt x="3394" y="12431"/>
                </a:cubicBezTo>
                <a:close/>
                <a:moveTo>
                  <a:pt x="762" y="13848"/>
                </a:moveTo>
                <a:cubicBezTo>
                  <a:pt x="798" y="13943"/>
                  <a:pt x="834" y="14026"/>
                  <a:pt x="881" y="14098"/>
                </a:cubicBezTo>
                <a:cubicBezTo>
                  <a:pt x="1643" y="15574"/>
                  <a:pt x="2655" y="16872"/>
                  <a:pt x="3786" y="18074"/>
                </a:cubicBezTo>
                <a:cubicBezTo>
                  <a:pt x="5299" y="19694"/>
                  <a:pt x="6989" y="21110"/>
                  <a:pt x="8751" y="22432"/>
                </a:cubicBezTo>
                <a:cubicBezTo>
                  <a:pt x="8811" y="22480"/>
                  <a:pt x="8858" y="22527"/>
                  <a:pt x="8906" y="22599"/>
                </a:cubicBezTo>
                <a:cubicBezTo>
                  <a:pt x="8799" y="22539"/>
                  <a:pt x="8692" y="22492"/>
                  <a:pt x="8585" y="22432"/>
                </a:cubicBezTo>
                <a:cubicBezTo>
                  <a:pt x="7061" y="21479"/>
                  <a:pt x="5525" y="20563"/>
                  <a:pt x="4013" y="19598"/>
                </a:cubicBezTo>
                <a:cubicBezTo>
                  <a:pt x="3370" y="19193"/>
                  <a:pt x="2786" y="18729"/>
                  <a:pt x="2370" y="18086"/>
                </a:cubicBezTo>
                <a:cubicBezTo>
                  <a:pt x="2000" y="17515"/>
                  <a:pt x="1703" y="16896"/>
                  <a:pt x="1465" y="16265"/>
                </a:cubicBezTo>
                <a:cubicBezTo>
                  <a:pt x="1215" y="15562"/>
                  <a:pt x="988" y="14848"/>
                  <a:pt x="750" y="14133"/>
                </a:cubicBezTo>
                <a:cubicBezTo>
                  <a:pt x="715" y="14062"/>
                  <a:pt x="715" y="13955"/>
                  <a:pt x="703" y="13860"/>
                </a:cubicBezTo>
                <a:cubicBezTo>
                  <a:pt x="738" y="13860"/>
                  <a:pt x="750" y="13848"/>
                  <a:pt x="762" y="13848"/>
                </a:cubicBezTo>
                <a:close/>
                <a:moveTo>
                  <a:pt x="774" y="11359"/>
                </a:moveTo>
                <a:lnTo>
                  <a:pt x="774" y="11359"/>
                </a:lnTo>
                <a:cubicBezTo>
                  <a:pt x="846" y="11395"/>
                  <a:pt x="941" y="11407"/>
                  <a:pt x="1012" y="11443"/>
                </a:cubicBezTo>
                <a:cubicBezTo>
                  <a:pt x="2977" y="12085"/>
                  <a:pt x="4537" y="13324"/>
                  <a:pt x="5953" y="14764"/>
                </a:cubicBezTo>
                <a:cubicBezTo>
                  <a:pt x="7346" y="16169"/>
                  <a:pt x="8477" y="17765"/>
                  <a:pt x="9478" y="19444"/>
                </a:cubicBezTo>
                <a:cubicBezTo>
                  <a:pt x="10240" y="20729"/>
                  <a:pt x="10894" y="22051"/>
                  <a:pt x="11490" y="23408"/>
                </a:cubicBezTo>
                <a:cubicBezTo>
                  <a:pt x="11537" y="23492"/>
                  <a:pt x="11561" y="23599"/>
                  <a:pt x="11597" y="23706"/>
                </a:cubicBezTo>
                <a:cubicBezTo>
                  <a:pt x="11585" y="23706"/>
                  <a:pt x="11573" y="23718"/>
                  <a:pt x="11549" y="23718"/>
                </a:cubicBezTo>
                <a:cubicBezTo>
                  <a:pt x="8847" y="18836"/>
                  <a:pt x="5525" y="14491"/>
                  <a:pt x="774" y="11359"/>
                </a:cubicBezTo>
                <a:close/>
                <a:moveTo>
                  <a:pt x="405" y="11264"/>
                </a:moveTo>
                <a:cubicBezTo>
                  <a:pt x="703" y="11454"/>
                  <a:pt x="1012" y="11645"/>
                  <a:pt x="1322" y="11835"/>
                </a:cubicBezTo>
                <a:cubicBezTo>
                  <a:pt x="3632" y="13407"/>
                  <a:pt x="5572" y="15336"/>
                  <a:pt x="7323" y="17479"/>
                </a:cubicBezTo>
                <a:cubicBezTo>
                  <a:pt x="8573" y="19015"/>
                  <a:pt x="9692" y="20646"/>
                  <a:pt x="10704" y="22349"/>
                </a:cubicBezTo>
                <a:cubicBezTo>
                  <a:pt x="10990" y="22837"/>
                  <a:pt x="11264" y="23349"/>
                  <a:pt x="11549" y="23849"/>
                </a:cubicBezTo>
                <a:cubicBezTo>
                  <a:pt x="11585" y="23885"/>
                  <a:pt x="11585" y="23944"/>
                  <a:pt x="11585" y="23980"/>
                </a:cubicBezTo>
                <a:cubicBezTo>
                  <a:pt x="8085" y="19551"/>
                  <a:pt x="4203" y="15455"/>
                  <a:pt x="357" y="11312"/>
                </a:cubicBezTo>
                <a:cubicBezTo>
                  <a:pt x="369" y="11288"/>
                  <a:pt x="393" y="11276"/>
                  <a:pt x="405" y="11264"/>
                </a:cubicBezTo>
                <a:close/>
                <a:moveTo>
                  <a:pt x="226" y="11693"/>
                </a:moveTo>
                <a:cubicBezTo>
                  <a:pt x="250" y="11716"/>
                  <a:pt x="286" y="11740"/>
                  <a:pt x="310" y="11776"/>
                </a:cubicBezTo>
                <a:cubicBezTo>
                  <a:pt x="869" y="12943"/>
                  <a:pt x="1643" y="13955"/>
                  <a:pt x="2429" y="14967"/>
                </a:cubicBezTo>
                <a:cubicBezTo>
                  <a:pt x="4322" y="17360"/>
                  <a:pt x="6453" y="19539"/>
                  <a:pt x="8644" y="21646"/>
                </a:cubicBezTo>
                <a:cubicBezTo>
                  <a:pt x="9454" y="22420"/>
                  <a:pt x="10275" y="23158"/>
                  <a:pt x="11085" y="23908"/>
                </a:cubicBezTo>
                <a:cubicBezTo>
                  <a:pt x="11156" y="23956"/>
                  <a:pt x="11216" y="23968"/>
                  <a:pt x="11264" y="24004"/>
                </a:cubicBezTo>
                <a:cubicBezTo>
                  <a:pt x="11240" y="24016"/>
                  <a:pt x="11228" y="24039"/>
                  <a:pt x="11192" y="24075"/>
                </a:cubicBezTo>
                <a:cubicBezTo>
                  <a:pt x="11121" y="24039"/>
                  <a:pt x="11049" y="24004"/>
                  <a:pt x="10990" y="23956"/>
                </a:cubicBezTo>
                <a:cubicBezTo>
                  <a:pt x="9037" y="22646"/>
                  <a:pt x="7192" y="21229"/>
                  <a:pt x="5465" y="19658"/>
                </a:cubicBezTo>
                <a:cubicBezTo>
                  <a:pt x="4120" y="18408"/>
                  <a:pt x="2882" y="17074"/>
                  <a:pt x="1834" y="15562"/>
                </a:cubicBezTo>
                <a:cubicBezTo>
                  <a:pt x="1346" y="14848"/>
                  <a:pt x="893" y="14121"/>
                  <a:pt x="596" y="13300"/>
                </a:cubicBezTo>
                <a:cubicBezTo>
                  <a:pt x="417" y="12800"/>
                  <a:pt x="334" y="12300"/>
                  <a:pt x="215" y="11788"/>
                </a:cubicBezTo>
                <a:cubicBezTo>
                  <a:pt x="203" y="11764"/>
                  <a:pt x="215" y="11740"/>
                  <a:pt x="226" y="11693"/>
                </a:cubicBezTo>
                <a:close/>
                <a:moveTo>
                  <a:pt x="167" y="11300"/>
                </a:moveTo>
                <a:lnTo>
                  <a:pt x="167" y="11300"/>
                </a:lnTo>
                <a:cubicBezTo>
                  <a:pt x="881" y="11633"/>
                  <a:pt x="11311" y="23444"/>
                  <a:pt x="11514" y="24158"/>
                </a:cubicBezTo>
                <a:cubicBezTo>
                  <a:pt x="11466" y="24135"/>
                  <a:pt x="11418" y="24123"/>
                  <a:pt x="11395" y="24087"/>
                </a:cubicBezTo>
                <a:cubicBezTo>
                  <a:pt x="9620" y="22456"/>
                  <a:pt x="7858" y="20813"/>
                  <a:pt x="6191" y="19086"/>
                </a:cubicBezTo>
                <a:cubicBezTo>
                  <a:pt x="4679" y="17527"/>
                  <a:pt x="3215" y="15919"/>
                  <a:pt x="1905" y="14157"/>
                </a:cubicBezTo>
                <a:cubicBezTo>
                  <a:pt x="1286" y="13312"/>
                  <a:pt x="703" y="12455"/>
                  <a:pt x="262" y="11514"/>
                </a:cubicBezTo>
                <a:cubicBezTo>
                  <a:pt x="226" y="11466"/>
                  <a:pt x="215" y="11407"/>
                  <a:pt x="167" y="11300"/>
                </a:cubicBezTo>
                <a:close/>
                <a:moveTo>
                  <a:pt x="23643" y="24435"/>
                </a:moveTo>
                <a:cubicBezTo>
                  <a:pt x="22404" y="25671"/>
                  <a:pt x="21138" y="26899"/>
                  <a:pt x="19897" y="28134"/>
                </a:cubicBezTo>
                <a:lnTo>
                  <a:pt x="19897" y="28134"/>
                </a:lnTo>
                <a:cubicBezTo>
                  <a:pt x="19904" y="28130"/>
                  <a:pt x="19911" y="28126"/>
                  <a:pt x="19919" y="28123"/>
                </a:cubicBezTo>
                <a:cubicBezTo>
                  <a:pt x="21134" y="26921"/>
                  <a:pt x="22372" y="25706"/>
                  <a:pt x="23598" y="24480"/>
                </a:cubicBezTo>
                <a:cubicBezTo>
                  <a:pt x="23613" y="24465"/>
                  <a:pt x="23628" y="24450"/>
                  <a:pt x="23643" y="24435"/>
                </a:cubicBezTo>
                <a:close/>
                <a:moveTo>
                  <a:pt x="22884" y="17050"/>
                </a:moveTo>
                <a:lnTo>
                  <a:pt x="22884" y="17050"/>
                </a:lnTo>
                <a:cubicBezTo>
                  <a:pt x="19979" y="20289"/>
                  <a:pt x="18526" y="24218"/>
                  <a:pt x="17598" y="28433"/>
                </a:cubicBezTo>
                <a:cubicBezTo>
                  <a:pt x="17562" y="28361"/>
                  <a:pt x="17550" y="28314"/>
                  <a:pt x="17538" y="28266"/>
                </a:cubicBezTo>
                <a:cubicBezTo>
                  <a:pt x="17669" y="26921"/>
                  <a:pt x="17776" y="25551"/>
                  <a:pt x="17967" y="24194"/>
                </a:cubicBezTo>
                <a:cubicBezTo>
                  <a:pt x="18157" y="22884"/>
                  <a:pt x="18705" y="21694"/>
                  <a:pt x="19455" y="20587"/>
                </a:cubicBezTo>
                <a:cubicBezTo>
                  <a:pt x="20360" y="19253"/>
                  <a:pt x="21491" y="18146"/>
                  <a:pt x="22729" y="17122"/>
                </a:cubicBezTo>
                <a:cubicBezTo>
                  <a:pt x="22777" y="17098"/>
                  <a:pt x="22825" y="17062"/>
                  <a:pt x="22884" y="17050"/>
                </a:cubicBezTo>
                <a:close/>
                <a:moveTo>
                  <a:pt x="25158" y="15384"/>
                </a:moveTo>
                <a:cubicBezTo>
                  <a:pt x="25158" y="15395"/>
                  <a:pt x="25170" y="15395"/>
                  <a:pt x="25170" y="15407"/>
                </a:cubicBezTo>
                <a:cubicBezTo>
                  <a:pt x="25146" y="15455"/>
                  <a:pt x="25122" y="15479"/>
                  <a:pt x="25099" y="15503"/>
                </a:cubicBezTo>
                <a:cubicBezTo>
                  <a:pt x="23503" y="17110"/>
                  <a:pt x="22229" y="18943"/>
                  <a:pt x="21110" y="20908"/>
                </a:cubicBezTo>
                <a:cubicBezTo>
                  <a:pt x="19824" y="23170"/>
                  <a:pt x="18812" y="25551"/>
                  <a:pt x="18026" y="28016"/>
                </a:cubicBezTo>
                <a:cubicBezTo>
                  <a:pt x="17848" y="28588"/>
                  <a:pt x="17681" y="29159"/>
                  <a:pt x="17514" y="29731"/>
                </a:cubicBezTo>
                <a:cubicBezTo>
                  <a:pt x="17502" y="29802"/>
                  <a:pt x="17479" y="29873"/>
                  <a:pt x="17407" y="29933"/>
                </a:cubicBezTo>
                <a:cubicBezTo>
                  <a:pt x="17419" y="29861"/>
                  <a:pt x="17419" y="29790"/>
                  <a:pt x="17431" y="29719"/>
                </a:cubicBezTo>
                <a:cubicBezTo>
                  <a:pt x="17955" y="26718"/>
                  <a:pt x="18800" y="23837"/>
                  <a:pt x="20181" y="21122"/>
                </a:cubicBezTo>
                <a:cubicBezTo>
                  <a:pt x="21003" y="19515"/>
                  <a:pt x="22015" y="18050"/>
                  <a:pt x="23301" y="16765"/>
                </a:cubicBezTo>
                <a:cubicBezTo>
                  <a:pt x="23837" y="16241"/>
                  <a:pt x="24444" y="15848"/>
                  <a:pt x="25063" y="15431"/>
                </a:cubicBezTo>
                <a:cubicBezTo>
                  <a:pt x="25099" y="15395"/>
                  <a:pt x="25122" y="15395"/>
                  <a:pt x="25158" y="15384"/>
                </a:cubicBezTo>
                <a:close/>
                <a:moveTo>
                  <a:pt x="25515" y="15217"/>
                </a:moveTo>
                <a:lnTo>
                  <a:pt x="25515" y="15217"/>
                </a:lnTo>
                <a:cubicBezTo>
                  <a:pt x="22741" y="20170"/>
                  <a:pt x="19884" y="25051"/>
                  <a:pt x="17502" y="30171"/>
                </a:cubicBezTo>
                <a:cubicBezTo>
                  <a:pt x="17491" y="30171"/>
                  <a:pt x="17479" y="30159"/>
                  <a:pt x="17467" y="30159"/>
                </a:cubicBezTo>
                <a:cubicBezTo>
                  <a:pt x="17514" y="29933"/>
                  <a:pt x="17598" y="29695"/>
                  <a:pt x="17657" y="29480"/>
                </a:cubicBezTo>
                <a:cubicBezTo>
                  <a:pt x="18169" y="27647"/>
                  <a:pt x="18800" y="25861"/>
                  <a:pt x="19574" y="24123"/>
                </a:cubicBezTo>
                <a:cubicBezTo>
                  <a:pt x="20824" y="21277"/>
                  <a:pt x="22372" y="18622"/>
                  <a:pt x="24444" y="16288"/>
                </a:cubicBezTo>
                <a:cubicBezTo>
                  <a:pt x="24753" y="15943"/>
                  <a:pt x="25075" y="15622"/>
                  <a:pt x="25408" y="15288"/>
                </a:cubicBezTo>
                <a:cubicBezTo>
                  <a:pt x="25444" y="15264"/>
                  <a:pt x="25480" y="15253"/>
                  <a:pt x="25515" y="15217"/>
                </a:cubicBezTo>
                <a:close/>
                <a:moveTo>
                  <a:pt x="25831" y="16246"/>
                </a:moveTo>
                <a:cubicBezTo>
                  <a:pt x="25845" y="17511"/>
                  <a:pt x="25489" y="18711"/>
                  <a:pt x="25027" y="19872"/>
                </a:cubicBezTo>
                <a:cubicBezTo>
                  <a:pt x="24134" y="22122"/>
                  <a:pt x="22825" y="24146"/>
                  <a:pt x="21372" y="26063"/>
                </a:cubicBezTo>
                <a:cubicBezTo>
                  <a:pt x="20324" y="27468"/>
                  <a:pt x="19193" y="28802"/>
                  <a:pt x="17979" y="30088"/>
                </a:cubicBezTo>
                <a:cubicBezTo>
                  <a:pt x="17960" y="30106"/>
                  <a:pt x="17949" y="30139"/>
                  <a:pt x="17928" y="30175"/>
                </a:cubicBezTo>
                <a:lnTo>
                  <a:pt x="17928" y="30175"/>
                </a:lnTo>
                <a:cubicBezTo>
                  <a:pt x="18499" y="29578"/>
                  <a:pt x="19059" y="28982"/>
                  <a:pt x="19646" y="28385"/>
                </a:cubicBezTo>
                <a:cubicBezTo>
                  <a:pt x="19729" y="28301"/>
                  <a:pt x="19813" y="28218"/>
                  <a:pt x="19897" y="28134"/>
                </a:cubicBezTo>
                <a:lnTo>
                  <a:pt x="19897" y="28134"/>
                </a:lnTo>
                <a:cubicBezTo>
                  <a:pt x="19872" y="28150"/>
                  <a:pt x="19852" y="28173"/>
                  <a:pt x="19824" y="28183"/>
                </a:cubicBezTo>
                <a:cubicBezTo>
                  <a:pt x="19824" y="28171"/>
                  <a:pt x="19812" y="28171"/>
                  <a:pt x="19800" y="28147"/>
                </a:cubicBezTo>
                <a:cubicBezTo>
                  <a:pt x="20003" y="27885"/>
                  <a:pt x="20229" y="27611"/>
                  <a:pt x="20443" y="27373"/>
                </a:cubicBezTo>
                <a:cubicBezTo>
                  <a:pt x="21705" y="25825"/>
                  <a:pt x="22860" y="24206"/>
                  <a:pt x="23848" y="22468"/>
                </a:cubicBezTo>
                <a:cubicBezTo>
                  <a:pt x="24622" y="21098"/>
                  <a:pt x="25277" y="19682"/>
                  <a:pt x="25658" y="18146"/>
                </a:cubicBezTo>
                <a:cubicBezTo>
                  <a:pt x="25682" y="18039"/>
                  <a:pt x="25706" y="17955"/>
                  <a:pt x="25765" y="17848"/>
                </a:cubicBezTo>
                <a:cubicBezTo>
                  <a:pt x="25765" y="17896"/>
                  <a:pt x="25801" y="17955"/>
                  <a:pt x="25801" y="18015"/>
                </a:cubicBezTo>
                <a:cubicBezTo>
                  <a:pt x="25742" y="18789"/>
                  <a:pt x="25694" y="19574"/>
                  <a:pt x="25587" y="20348"/>
                </a:cubicBezTo>
                <a:cubicBezTo>
                  <a:pt x="25480" y="21241"/>
                  <a:pt x="25289" y="22111"/>
                  <a:pt x="24860" y="22896"/>
                </a:cubicBezTo>
                <a:cubicBezTo>
                  <a:pt x="24537" y="23473"/>
                  <a:pt x="24103" y="23972"/>
                  <a:pt x="23643" y="24435"/>
                </a:cubicBezTo>
                <a:lnTo>
                  <a:pt x="23643" y="24435"/>
                </a:lnTo>
                <a:cubicBezTo>
                  <a:pt x="23691" y="24387"/>
                  <a:pt x="23740" y="24338"/>
                  <a:pt x="23789" y="24289"/>
                </a:cubicBezTo>
                <a:cubicBezTo>
                  <a:pt x="24527" y="23539"/>
                  <a:pt x="25134" y="22682"/>
                  <a:pt x="25396" y="21610"/>
                </a:cubicBezTo>
                <a:cubicBezTo>
                  <a:pt x="25670" y="20420"/>
                  <a:pt x="25813" y="19217"/>
                  <a:pt x="25837" y="18003"/>
                </a:cubicBezTo>
                <a:cubicBezTo>
                  <a:pt x="25844" y="17415"/>
                  <a:pt x="25839" y="16831"/>
                  <a:pt x="25831" y="16246"/>
                </a:cubicBezTo>
                <a:close/>
                <a:moveTo>
                  <a:pt x="25658" y="15217"/>
                </a:moveTo>
                <a:cubicBezTo>
                  <a:pt x="25682" y="15229"/>
                  <a:pt x="25706" y="15229"/>
                  <a:pt x="25718" y="15253"/>
                </a:cubicBezTo>
                <a:cubicBezTo>
                  <a:pt x="25706" y="15312"/>
                  <a:pt x="25706" y="15384"/>
                  <a:pt x="25694" y="15431"/>
                </a:cubicBezTo>
                <a:cubicBezTo>
                  <a:pt x="25420" y="16562"/>
                  <a:pt x="25003" y="17634"/>
                  <a:pt x="24527" y="18682"/>
                </a:cubicBezTo>
                <a:cubicBezTo>
                  <a:pt x="23396" y="21218"/>
                  <a:pt x="22015" y="23611"/>
                  <a:pt x="20527" y="25932"/>
                </a:cubicBezTo>
                <a:cubicBezTo>
                  <a:pt x="19634" y="27349"/>
                  <a:pt x="18681" y="28718"/>
                  <a:pt x="17764" y="30112"/>
                </a:cubicBezTo>
                <a:lnTo>
                  <a:pt x="17621" y="30290"/>
                </a:lnTo>
                <a:cubicBezTo>
                  <a:pt x="17610" y="30290"/>
                  <a:pt x="17598" y="30278"/>
                  <a:pt x="17586" y="30278"/>
                </a:cubicBezTo>
                <a:cubicBezTo>
                  <a:pt x="17610" y="30219"/>
                  <a:pt x="17621" y="30147"/>
                  <a:pt x="17657" y="30088"/>
                </a:cubicBezTo>
                <a:cubicBezTo>
                  <a:pt x="18133" y="29076"/>
                  <a:pt x="18598" y="28052"/>
                  <a:pt x="19110" y="27064"/>
                </a:cubicBezTo>
                <a:cubicBezTo>
                  <a:pt x="20491" y="24444"/>
                  <a:pt x="21932" y="21837"/>
                  <a:pt x="23360" y="19241"/>
                </a:cubicBezTo>
                <a:cubicBezTo>
                  <a:pt x="24075" y="17943"/>
                  <a:pt x="24813" y="16657"/>
                  <a:pt x="25563" y="15384"/>
                </a:cubicBezTo>
                <a:cubicBezTo>
                  <a:pt x="25587" y="15324"/>
                  <a:pt x="25634" y="15276"/>
                  <a:pt x="25658" y="15217"/>
                </a:cubicBezTo>
                <a:close/>
                <a:moveTo>
                  <a:pt x="4489" y="30100"/>
                </a:moveTo>
                <a:cubicBezTo>
                  <a:pt x="4751" y="30231"/>
                  <a:pt x="5013" y="30350"/>
                  <a:pt x="5287" y="30469"/>
                </a:cubicBezTo>
                <a:cubicBezTo>
                  <a:pt x="6596" y="31124"/>
                  <a:pt x="7835" y="31897"/>
                  <a:pt x="8906" y="32898"/>
                </a:cubicBezTo>
                <a:cubicBezTo>
                  <a:pt x="10001" y="33921"/>
                  <a:pt x="10835" y="35148"/>
                  <a:pt x="11347" y="36565"/>
                </a:cubicBezTo>
                <a:cubicBezTo>
                  <a:pt x="11668" y="37470"/>
                  <a:pt x="12014" y="38363"/>
                  <a:pt x="12335" y="39267"/>
                </a:cubicBezTo>
                <a:cubicBezTo>
                  <a:pt x="12383" y="39422"/>
                  <a:pt x="12442" y="39553"/>
                  <a:pt x="12490" y="39696"/>
                </a:cubicBezTo>
                <a:cubicBezTo>
                  <a:pt x="12478" y="39696"/>
                  <a:pt x="12454" y="39720"/>
                  <a:pt x="12442" y="39720"/>
                </a:cubicBezTo>
                <a:cubicBezTo>
                  <a:pt x="12371" y="39613"/>
                  <a:pt x="12311" y="39506"/>
                  <a:pt x="12252" y="39386"/>
                </a:cubicBezTo>
                <a:cubicBezTo>
                  <a:pt x="11180" y="37279"/>
                  <a:pt x="9882" y="35279"/>
                  <a:pt x="8311" y="33493"/>
                </a:cubicBezTo>
                <a:cubicBezTo>
                  <a:pt x="7227" y="32255"/>
                  <a:pt x="6013" y="31147"/>
                  <a:pt x="4620" y="30266"/>
                </a:cubicBezTo>
                <a:cubicBezTo>
                  <a:pt x="4560" y="30231"/>
                  <a:pt x="4513" y="30195"/>
                  <a:pt x="4453" y="30147"/>
                </a:cubicBezTo>
                <a:cubicBezTo>
                  <a:pt x="4465" y="30135"/>
                  <a:pt x="4465" y="30112"/>
                  <a:pt x="4489" y="30100"/>
                </a:cubicBezTo>
                <a:close/>
                <a:moveTo>
                  <a:pt x="1881" y="31600"/>
                </a:moveTo>
                <a:cubicBezTo>
                  <a:pt x="2084" y="31957"/>
                  <a:pt x="2286" y="32314"/>
                  <a:pt x="2524" y="32636"/>
                </a:cubicBezTo>
                <a:cubicBezTo>
                  <a:pt x="3227" y="33767"/>
                  <a:pt x="4108" y="34755"/>
                  <a:pt x="5048" y="35707"/>
                </a:cubicBezTo>
                <a:cubicBezTo>
                  <a:pt x="6572" y="37243"/>
                  <a:pt x="8239" y="38589"/>
                  <a:pt x="9990" y="39815"/>
                </a:cubicBezTo>
                <a:cubicBezTo>
                  <a:pt x="10061" y="39875"/>
                  <a:pt x="10121" y="39934"/>
                  <a:pt x="10180" y="40029"/>
                </a:cubicBezTo>
                <a:cubicBezTo>
                  <a:pt x="10156" y="40029"/>
                  <a:pt x="10121" y="40029"/>
                  <a:pt x="10109" y="40017"/>
                </a:cubicBezTo>
                <a:cubicBezTo>
                  <a:pt x="8549" y="39125"/>
                  <a:pt x="6989" y="38243"/>
                  <a:pt x="5441" y="37315"/>
                </a:cubicBezTo>
                <a:cubicBezTo>
                  <a:pt x="4739" y="36922"/>
                  <a:pt x="4084" y="36446"/>
                  <a:pt x="3608" y="35755"/>
                </a:cubicBezTo>
                <a:cubicBezTo>
                  <a:pt x="3143" y="35088"/>
                  <a:pt x="2786" y="34374"/>
                  <a:pt x="2501" y="33612"/>
                </a:cubicBezTo>
                <a:cubicBezTo>
                  <a:pt x="2262" y="33017"/>
                  <a:pt x="2072" y="32409"/>
                  <a:pt x="1870" y="31802"/>
                </a:cubicBezTo>
                <a:cubicBezTo>
                  <a:pt x="1846" y="31743"/>
                  <a:pt x="1846" y="31659"/>
                  <a:pt x="1834" y="31600"/>
                </a:cubicBezTo>
                <a:close/>
                <a:moveTo>
                  <a:pt x="1786" y="29076"/>
                </a:moveTo>
                <a:cubicBezTo>
                  <a:pt x="1917" y="29123"/>
                  <a:pt x="2036" y="29147"/>
                  <a:pt x="2179" y="29195"/>
                </a:cubicBezTo>
                <a:cubicBezTo>
                  <a:pt x="3989" y="29754"/>
                  <a:pt x="5477" y="30850"/>
                  <a:pt x="6846" y="32112"/>
                </a:cubicBezTo>
                <a:cubicBezTo>
                  <a:pt x="8311" y="33469"/>
                  <a:pt x="9525" y="35017"/>
                  <a:pt x="10597" y="36660"/>
                </a:cubicBezTo>
                <a:cubicBezTo>
                  <a:pt x="11454" y="37958"/>
                  <a:pt x="12180" y="39315"/>
                  <a:pt x="12835" y="40708"/>
                </a:cubicBezTo>
                <a:cubicBezTo>
                  <a:pt x="12907" y="40863"/>
                  <a:pt x="12978" y="41030"/>
                  <a:pt x="13049" y="41184"/>
                </a:cubicBezTo>
                <a:cubicBezTo>
                  <a:pt x="13038" y="41208"/>
                  <a:pt x="13026" y="41208"/>
                  <a:pt x="13014" y="41220"/>
                </a:cubicBezTo>
                <a:cubicBezTo>
                  <a:pt x="12883" y="41006"/>
                  <a:pt x="12752" y="40815"/>
                  <a:pt x="12597" y="40613"/>
                </a:cubicBezTo>
                <a:cubicBezTo>
                  <a:pt x="10883" y="37731"/>
                  <a:pt x="8870" y="35100"/>
                  <a:pt x="6477" y="32767"/>
                </a:cubicBezTo>
                <a:cubicBezTo>
                  <a:pt x="5096" y="31409"/>
                  <a:pt x="3608" y="30207"/>
                  <a:pt x="1917" y="29219"/>
                </a:cubicBezTo>
                <a:cubicBezTo>
                  <a:pt x="1858" y="29195"/>
                  <a:pt x="1822" y="29147"/>
                  <a:pt x="1786" y="29076"/>
                </a:cubicBezTo>
                <a:close/>
                <a:moveTo>
                  <a:pt x="1429" y="29040"/>
                </a:moveTo>
                <a:lnTo>
                  <a:pt x="1429" y="29040"/>
                </a:lnTo>
                <a:cubicBezTo>
                  <a:pt x="1489" y="29076"/>
                  <a:pt x="1536" y="29076"/>
                  <a:pt x="1584" y="29099"/>
                </a:cubicBezTo>
                <a:cubicBezTo>
                  <a:pt x="3013" y="29921"/>
                  <a:pt x="4334" y="30909"/>
                  <a:pt x="5572" y="32005"/>
                </a:cubicBezTo>
                <a:cubicBezTo>
                  <a:pt x="8085" y="34255"/>
                  <a:pt x="10180" y="36862"/>
                  <a:pt x="11990" y="39696"/>
                </a:cubicBezTo>
                <a:cubicBezTo>
                  <a:pt x="12311" y="40208"/>
                  <a:pt x="12609" y="40708"/>
                  <a:pt x="12919" y="41232"/>
                </a:cubicBezTo>
                <a:lnTo>
                  <a:pt x="13014" y="41411"/>
                </a:lnTo>
                <a:cubicBezTo>
                  <a:pt x="9370" y="37077"/>
                  <a:pt x="5358" y="33112"/>
                  <a:pt x="1429" y="29040"/>
                </a:cubicBezTo>
                <a:close/>
                <a:moveTo>
                  <a:pt x="1286" y="29385"/>
                </a:moveTo>
                <a:cubicBezTo>
                  <a:pt x="1369" y="29564"/>
                  <a:pt x="1465" y="29719"/>
                  <a:pt x="1536" y="29873"/>
                </a:cubicBezTo>
                <a:cubicBezTo>
                  <a:pt x="2310" y="31159"/>
                  <a:pt x="3227" y="32302"/>
                  <a:pt x="4215" y="33421"/>
                </a:cubicBezTo>
                <a:cubicBezTo>
                  <a:pt x="6680" y="36207"/>
                  <a:pt x="9406" y="38708"/>
                  <a:pt x="12216" y="41125"/>
                </a:cubicBezTo>
                <a:cubicBezTo>
                  <a:pt x="12359" y="41232"/>
                  <a:pt x="12478" y="41351"/>
                  <a:pt x="12609" y="41458"/>
                </a:cubicBezTo>
                <a:cubicBezTo>
                  <a:pt x="12597" y="41470"/>
                  <a:pt x="12597" y="41482"/>
                  <a:pt x="12573" y="41506"/>
                </a:cubicBezTo>
                <a:cubicBezTo>
                  <a:pt x="12538" y="41470"/>
                  <a:pt x="12478" y="41458"/>
                  <a:pt x="12430" y="41422"/>
                </a:cubicBezTo>
                <a:cubicBezTo>
                  <a:pt x="10668" y="40327"/>
                  <a:pt x="8989" y="39136"/>
                  <a:pt x="7394" y="37815"/>
                </a:cubicBezTo>
                <a:cubicBezTo>
                  <a:pt x="5894" y="36565"/>
                  <a:pt x="4477" y="35219"/>
                  <a:pt x="3286" y="33660"/>
                </a:cubicBezTo>
                <a:cubicBezTo>
                  <a:pt x="2620" y="32767"/>
                  <a:pt x="2000" y="31826"/>
                  <a:pt x="1608" y="30766"/>
                </a:cubicBezTo>
                <a:cubicBezTo>
                  <a:pt x="1465" y="30350"/>
                  <a:pt x="1369" y="29909"/>
                  <a:pt x="1250" y="29480"/>
                </a:cubicBezTo>
                <a:cubicBezTo>
                  <a:pt x="1250" y="29457"/>
                  <a:pt x="1274" y="29445"/>
                  <a:pt x="1286" y="29385"/>
                </a:cubicBezTo>
                <a:close/>
                <a:moveTo>
                  <a:pt x="1298" y="29064"/>
                </a:moveTo>
                <a:cubicBezTo>
                  <a:pt x="5299" y="33136"/>
                  <a:pt x="9347" y="37160"/>
                  <a:pt x="13002" y="41565"/>
                </a:cubicBezTo>
                <a:lnTo>
                  <a:pt x="12954" y="41601"/>
                </a:lnTo>
                <a:cubicBezTo>
                  <a:pt x="12907" y="41577"/>
                  <a:pt x="12847" y="41541"/>
                  <a:pt x="12799" y="41506"/>
                </a:cubicBezTo>
                <a:cubicBezTo>
                  <a:pt x="10597" y="39613"/>
                  <a:pt x="8430" y="37672"/>
                  <a:pt x="6394" y="35612"/>
                </a:cubicBezTo>
                <a:cubicBezTo>
                  <a:pt x="5060" y="34255"/>
                  <a:pt x="3775" y="32874"/>
                  <a:pt x="2655" y="31338"/>
                </a:cubicBezTo>
                <a:cubicBezTo>
                  <a:pt x="2155" y="30671"/>
                  <a:pt x="1739" y="29933"/>
                  <a:pt x="1298" y="29242"/>
                </a:cubicBezTo>
                <a:cubicBezTo>
                  <a:pt x="1274" y="29207"/>
                  <a:pt x="1250" y="29147"/>
                  <a:pt x="1238" y="29099"/>
                </a:cubicBezTo>
                <a:cubicBezTo>
                  <a:pt x="1250" y="29088"/>
                  <a:pt x="1286" y="29076"/>
                  <a:pt x="1298" y="29064"/>
                </a:cubicBezTo>
                <a:close/>
                <a:moveTo>
                  <a:pt x="25980" y="32683"/>
                </a:moveTo>
                <a:cubicBezTo>
                  <a:pt x="26051" y="33064"/>
                  <a:pt x="26123" y="33445"/>
                  <a:pt x="26194" y="33826"/>
                </a:cubicBezTo>
                <a:cubicBezTo>
                  <a:pt x="26373" y="34755"/>
                  <a:pt x="26492" y="35707"/>
                  <a:pt x="26480" y="36660"/>
                </a:cubicBezTo>
                <a:cubicBezTo>
                  <a:pt x="26480" y="37458"/>
                  <a:pt x="26289" y="38172"/>
                  <a:pt x="25944" y="38863"/>
                </a:cubicBezTo>
                <a:cubicBezTo>
                  <a:pt x="25265" y="40256"/>
                  <a:pt x="24444" y="41565"/>
                  <a:pt x="23634" y="42887"/>
                </a:cubicBezTo>
                <a:cubicBezTo>
                  <a:pt x="23396" y="43268"/>
                  <a:pt x="23182" y="43649"/>
                  <a:pt x="22944" y="44030"/>
                </a:cubicBezTo>
                <a:cubicBezTo>
                  <a:pt x="22908" y="44101"/>
                  <a:pt x="22860" y="44161"/>
                  <a:pt x="22825" y="44220"/>
                </a:cubicBezTo>
                <a:cubicBezTo>
                  <a:pt x="22801" y="44208"/>
                  <a:pt x="22789" y="44208"/>
                  <a:pt x="22777" y="44197"/>
                </a:cubicBezTo>
                <a:cubicBezTo>
                  <a:pt x="22825" y="44089"/>
                  <a:pt x="22860" y="43982"/>
                  <a:pt x="22896" y="43875"/>
                </a:cubicBezTo>
                <a:cubicBezTo>
                  <a:pt x="23932" y="41708"/>
                  <a:pt x="24801" y="39470"/>
                  <a:pt x="25384" y="37136"/>
                </a:cubicBezTo>
                <a:cubicBezTo>
                  <a:pt x="25646" y="35981"/>
                  <a:pt x="25861" y="34814"/>
                  <a:pt x="25896" y="33624"/>
                </a:cubicBezTo>
                <a:cubicBezTo>
                  <a:pt x="25920" y="33421"/>
                  <a:pt x="25896" y="33195"/>
                  <a:pt x="25896" y="32969"/>
                </a:cubicBezTo>
                <a:cubicBezTo>
                  <a:pt x="25896" y="32886"/>
                  <a:pt x="25920" y="32778"/>
                  <a:pt x="25920" y="32683"/>
                </a:cubicBezTo>
                <a:close/>
                <a:moveTo>
                  <a:pt x="22908" y="32731"/>
                </a:moveTo>
                <a:cubicBezTo>
                  <a:pt x="22920" y="32755"/>
                  <a:pt x="22944" y="32755"/>
                  <a:pt x="22955" y="32767"/>
                </a:cubicBezTo>
                <a:cubicBezTo>
                  <a:pt x="22908" y="32874"/>
                  <a:pt x="22848" y="32969"/>
                  <a:pt x="22801" y="33076"/>
                </a:cubicBezTo>
                <a:cubicBezTo>
                  <a:pt x="22086" y="34445"/>
                  <a:pt x="21610" y="35886"/>
                  <a:pt x="21289" y="37398"/>
                </a:cubicBezTo>
                <a:cubicBezTo>
                  <a:pt x="20991" y="38732"/>
                  <a:pt x="20800" y="40101"/>
                  <a:pt x="20741" y="41470"/>
                </a:cubicBezTo>
                <a:cubicBezTo>
                  <a:pt x="20693" y="42423"/>
                  <a:pt x="20693" y="43375"/>
                  <a:pt x="20681" y="44328"/>
                </a:cubicBezTo>
                <a:lnTo>
                  <a:pt x="20681" y="44982"/>
                </a:lnTo>
                <a:cubicBezTo>
                  <a:pt x="20646" y="44923"/>
                  <a:pt x="20622" y="44899"/>
                  <a:pt x="20622" y="44863"/>
                </a:cubicBezTo>
                <a:cubicBezTo>
                  <a:pt x="20408" y="43530"/>
                  <a:pt x="20146" y="42196"/>
                  <a:pt x="20003" y="40863"/>
                </a:cubicBezTo>
                <a:cubicBezTo>
                  <a:pt x="19812" y="38946"/>
                  <a:pt x="20348" y="37160"/>
                  <a:pt x="21193" y="35457"/>
                </a:cubicBezTo>
                <a:cubicBezTo>
                  <a:pt x="21646" y="34564"/>
                  <a:pt x="22193" y="33719"/>
                  <a:pt x="22777" y="32898"/>
                </a:cubicBezTo>
                <a:cubicBezTo>
                  <a:pt x="22825" y="32838"/>
                  <a:pt x="22860" y="32790"/>
                  <a:pt x="22908" y="32731"/>
                </a:cubicBezTo>
                <a:close/>
                <a:moveTo>
                  <a:pt x="24765" y="30540"/>
                </a:moveTo>
                <a:cubicBezTo>
                  <a:pt x="24753" y="30588"/>
                  <a:pt x="24741" y="30635"/>
                  <a:pt x="24730" y="30659"/>
                </a:cubicBezTo>
                <a:cubicBezTo>
                  <a:pt x="23872" y="32076"/>
                  <a:pt x="23253" y="33576"/>
                  <a:pt x="22729" y="35148"/>
                </a:cubicBezTo>
                <a:cubicBezTo>
                  <a:pt x="22098" y="36993"/>
                  <a:pt x="21670" y="38886"/>
                  <a:pt x="21396" y="40815"/>
                </a:cubicBezTo>
                <a:cubicBezTo>
                  <a:pt x="21170" y="42256"/>
                  <a:pt x="21039" y="43720"/>
                  <a:pt x="20979" y="45173"/>
                </a:cubicBezTo>
                <a:cubicBezTo>
                  <a:pt x="20955" y="45590"/>
                  <a:pt x="20955" y="46030"/>
                  <a:pt x="20943" y="46447"/>
                </a:cubicBezTo>
                <a:cubicBezTo>
                  <a:pt x="20943" y="46471"/>
                  <a:pt x="20931" y="46506"/>
                  <a:pt x="20931" y="46530"/>
                </a:cubicBezTo>
                <a:lnTo>
                  <a:pt x="20884" y="46530"/>
                </a:lnTo>
                <a:cubicBezTo>
                  <a:pt x="20872" y="46411"/>
                  <a:pt x="20836" y="46292"/>
                  <a:pt x="20836" y="46185"/>
                </a:cubicBezTo>
                <a:cubicBezTo>
                  <a:pt x="20812" y="44875"/>
                  <a:pt x="20717" y="43554"/>
                  <a:pt x="20765" y="42244"/>
                </a:cubicBezTo>
                <a:cubicBezTo>
                  <a:pt x="20836" y="39648"/>
                  <a:pt x="21241" y="37124"/>
                  <a:pt x="22158" y="34683"/>
                </a:cubicBezTo>
                <a:cubicBezTo>
                  <a:pt x="22551" y="33683"/>
                  <a:pt x="22991" y="32719"/>
                  <a:pt x="23634" y="31838"/>
                </a:cubicBezTo>
                <a:cubicBezTo>
                  <a:pt x="23944" y="31397"/>
                  <a:pt x="24337" y="31004"/>
                  <a:pt x="24682" y="30588"/>
                </a:cubicBezTo>
                <a:cubicBezTo>
                  <a:pt x="24694" y="30564"/>
                  <a:pt x="24730" y="30540"/>
                  <a:pt x="24765" y="30540"/>
                </a:cubicBezTo>
                <a:close/>
                <a:moveTo>
                  <a:pt x="25408" y="30552"/>
                </a:moveTo>
                <a:cubicBezTo>
                  <a:pt x="25456" y="30707"/>
                  <a:pt x="25503" y="30850"/>
                  <a:pt x="25539" y="30993"/>
                </a:cubicBezTo>
                <a:cubicBezTo>
                  <a:pt x="25884" y="32016"/>
                  <a:pt x="25896" y="33064"/>
                  <a:pt x="25813" y="34124"/>
                </a:cubicBezTo>
                <a:cubicBezTo>
                  <a:pt x="25599" y="36839"/>
                  <a:pt x="24753" y="39398"/>
                  <a:pt x="23706" y="41899"/>
                </a:cubicBezTo>
                <a:cubicBezTo>
                  <a:pt x="23075" y="43482"/>
                  <a:pt x="22324" y="44994"/>
                  <a:pt x="21503" y="46483"/>
                </a:cubicBezTo>
                <a:cubicBezTo>
                  <a:pt x="21491" y="46530"/>
                  <a:pt x="21467" y="46578"/>
                  <a:pt x="21431" y="46625"/>
                </a:cubicBezTo>
                <a:cubicBezTo>
                  <a:pt x="21420" y="46625"/>
                  <a:pt x="21408" y="46602"/>
                  <a:pt x="21396" y="46602"/>
                </a:cubicBezTo>
                <a:cubicBezTo>
                  <a:pt x="21408" y="46542"/>
                  <a:pt x="21420" y="46471"/>
                  <a:pt x="21431" y="46375"/>
                </a:cubicBezTo>
                <a:cubicBezTo>
                  <a:pt x="22074" y="44506"/>
                  <a:pt x="22729" y="42625"/>
                  <a:pt x="23336" y="40744"/>
                </a:cubicBezTo>
                <a:cubicBezTo>
                  <a:pt x="23932" y="38898"/>
                  <a:pt x="24432" y="37005"/>
                  <a:pt x="24813" y="35100"/>
                </a:cubicBezTo>
                <a:cubicBezTo>
                  <a:pt x="25075" y="33826"/>
                  <a:pt x="25289" y="32528"/>
                  <a:pt x="25337" y="31207"/>
                </a:cubicBezTo>
                <a:cubicBezTo>
                  <a:pt x="25349" y="31004"/>
                  <a:pt x="25349" y="30814"/>
                  <a:pt x="25361" y="30623"/>
                </a:cubicBezTo>
                <a:cubicBezTo>
                  <a:pt x="25361" y="30612"/>
                  <a:pt x="25372" y="30588"/>
                  <a:pt x="25408" y="30552"/>
                </a:cubicBezTo>
                <a:close/>
                <a:moveTo>
                  <a:pt x="25075" y="30290"/>
                </a:moveTo>
                <a:cubicBezTo>
                  <a:pt x="25063" y="30338"/>
                  <a:pt x="25075" y="30385"/>
                  <a:pt x="25063" y="30433"/>
                </a:cubicBezTo>
                <a:cubicBezTo>
                  <a:pt x="24515" y="32469"/>
                  <a:pt x="23944" y="34505"/>
                  <a:pt x="23408" y="36541"/>
                </a:cubicBezTo>
                <a:cubicBezTo>
                  <a:pt x="22991" y="38089"/>
                  <a:pt x="22598" y="39660"/>
                  <a:pt x="22241" y="41220"/>
                </a:cubicBezTo>
                <a:cubicBezTo>
                  <a:pt x="21848" y="42935"/>
                  <a:pt x="21503" y="44625"/>
                  <a:pt x="21158" y="46340"/>
                </a:cubicBezTo>
                <a:cubicBezTo>
                  <a:pt x="21122" y="46483"/>
                  <a:pt x="21110" y="46637"/>
                  <a:pt x="21074" y="46780"/>
                </a:cubicBezTo>
                <a:lnTo>
                  <a:pt x="21039" y="46780"/>
                </a:lnTo>
                <a:cubicBezTo>
                  <a:pt x="21039" y="46423"/>
                  <a:pt x="21015" y="46066"/>
                  <a:pt x="21039" y="45709"/>
                </a:cubicBezTo>
                <a:cubicBezTo>
                  <a:pt x="21098" y="44720"/>
                  <a:pt x="21158" y="43708"/>
                  <a:pt x="21241" y="42708"/>
                </a:cubicBezTo>
                <a:cubicBezTo>
                  <a:pt x="21360" y="41327"/>
                  <a:pt x="21586" y="39958"/>
                  <a:pt x="21884" y="38589"/>
                </a:cubicBezTo>
                <a:cubicBezTo>
                  <a:pt x="22301" y="36648"/>
                  <a:pt x="22836" y="34755"/>
                  <a:pt x="23658" y="32957"/>
                </a:cubicBezTo>
                <a:cubicBezTo>
                  <a:pt x="24039" y="32076"/>
                  <a:pt x="24515" y="31231"/>
                  <a:pt x="24968" y="30385"/>
                </a:cubicBezTo>
                <a:cubicBezTo>
                  <a:pt x="24991" y="30350"/>
                  <a:pt x="25027" y="30326"/>
                  <a:pt x="25075" y="30290"/>
                </a:cubicBezTo>
                <a:close/>
                <a:moveTo>
                  <a:pt x="25265" y="30254"/>
                </a:moveTo>
                <a:cubicBezTo>
                  <a:pt x="25277" y="30326"/>
                  <a:pt x="25289" y="30385"/>
                  <a:pt x="25289" y="30457"/>
                </a:cubicBezTo>
                <a:cubicBezTo>
                  <a:pt x="25325" y="31647"/>
                  <a:pt x="25182" y="32826"/>
                  <a:pt x="24980" y="33993"/>
                </a:cubicBezTo>
                <a:cubicBezTo>
                  <a:pt x="24551" y="36517"/>
                  <a:pt x="23896" y="38970"/>
                  <a:pt x="23098" y="41387"/>
                </a:cubicBezTo>
                <a:cubicBezTo>
                  <a:pt x="22527" y="43149"/>
                  <a:pt x="21896" y="44923"/>
                  <a:pt x="21289" y="46697"/>
                </a:cubicBezTo>
                <a:cubicBezTo>
                  <a:pt x="21253" y="46768"/>
                  <a:pt x="21229" y="46828"/>
                  <a:pt x="21193" y="46887"/>
                </a:cubicBezTo>
                <a:cubicBezTo>
                  <a:pt x="21170" y="46887"/>
                  <a:pt x="21158" y="46875"/>
                  <a:pt x="21122" y="46875"/>
                </a:cubicBezTo>
                <a:cubicBezTo>
                  <a:pt x="22134" y="41232"/>
                  <a:pt x="23694" y="35743"/>
                  <a:pt x="25182" y="30254"/>
                </a:cubicBezTo>
                <a:close/>
                <a:moveTo>
                  <a:pt x="6465" y="46173"/>
                </a:moveTo>
                <a:cubicBezTo>
                  <a:pt x="6751" y="46221"/>
                  <a:pt x="7025" y="46268"/>
                  <a:pt x="7334" y="46304"/>
                </a:cubicBezTo>
                <a:cubicBezTo>
                  <a:pt x="8406" y="46483"/>
                  <a:pt x="9466" y="46756"/>
                  <a:pt x="10490" y="47137"/>
                </a:cubicBezTo>
                <a:cubicBezTo>
                  <a:pt x="12323" y="47840"/>
                  <a:pt x="13823" y="48935"/>
                  <a:pt x="14990" y="50531"/>
                </a:cubicBezTo>
                <a:cubicBezTo>
                  <a:pt x="15586" y="51364"/>
                  <a:pt x="16228" y="52186"/>
                  <a:pt x="16836" y="53007"/>
                </a:cubicBezTo>
                <a:cubicBezTo>
                  <a:pt x="16848" y="53031"/>
                  <a:pt x="16859" y="53055"/>
                  <a:pt x="16848" y="53114"/>
                </a:cubicBezTo>
                <a:cubicBezTo>
                  <a:pt x="16764" y="53019"/>
                  <a:pt x="16669" y="52948"/>
                  <a:pt x="16586" y="52852"/>
                </a:cubicBezTo>
                <a:cubicBezTo>
                  <a:pt x="14776" y="50983"/>
                  <a:pt x="12799" y="49328"/>
                  <a:pt x="10549" y="48018"/>
                </a:cubicBezTo>
                <a:cubicBezTo>
                  <a:pt x="9323" y="47292"/>
                  <a:pt x="8025" y="46697"/>
                  <a:pt x="6644" y="46304"/>
                </a:cubicBezTo>
                <a:cubicBezTo>
                  <a:pt x="6561" y="46292"/>
                  <a:pt x="6501" y="46268"/>
                  <a:pt x="6453" y="46233"/>
                </a:cubicBezTo>
                <a:cubicBezTo>
                  <a:pt x="6453" y="46209"/>
                  <a:pt x="6465" y="46185"/>
                  <a:pt x="6465" y="46173"/>
                </a:cubicBezTo>
                <a:close/>
                <a:moveTo>
                  <a:pt x="4263" y="48304"/>
                </a:moveTo>
                <a:lnTo>
                  <a:pt x="4263" y="48304"/>
                </a:lnTo>
                <a:cubicBezTo>
                  <a:pt x="4334" y="48364"/>
                  <a:pt x="4394" y="48411"/>
                  <a:pt x="4453" y="48471"/>
                </a:cubicBezTo>
                <a:cubicBezTo>
                  <a:pt x="5525" y="49566"/>
                  <a:pt x="6787" y="50412"/>
                  <a:pt x="8132" y="51174"/>
                </a:cubicBezTo>
                <a:cubicBezTo>
                  <a:pt x="10144" y="52305"/>
                  <a:pt x="12252" y="53186"/>
                  <a:pt x="14443" y="53900"/>
                </a:cubicBezTo>
                <a:lnTo>
                  <a:pt x="14752" y="54031"/>
                </a:lnTo>
                <a:cubicBezTo>
                  <a:pt x="14752" y="54043"/>
                  <a:pt x="14740" y="54055"/>
                  <a:pt x="14740" y="54079"/>
                </a:cubicBezTo>
                <a:cubicBezTo>
                  <a:pt x="14431" y="53995"/>
                  <a:pt x="14097" y="53936"/>
                  <a:pt x="13788" y="53864"/>
                </a:cubicBezTo>
                <a:cubicBezTo>
                  <a:pt x="12680" y="53614"/>
                  <a:pt x="11585" y="53376"/>
                  <a:pt x="10478" y="53102"/>
                </a:cubicBezTo>
                <a:cubicBezTo>
                  <a:pt x="9799" y="52948"/>
                  <a:pt x="9132" y="52733"/>
                  <a:pt x="8454" y="52531"/>
                </a:cubicBezTo>
                <a:cubicBezTo>
                  <a:pt x="7668" y="52269"/>
                  <a:pt x="7025" y="51769"/>
                  <a:pt x="6465" y="51186"/>
                </a:cubicBezTo>
                <a:cubicBezTo>
                  <a:pt x="5632" y="50340"/>
                  <a:pt x="4929" y="49376"/>
                  <a:pt x="4275" y="48388"/>
                </a:cubicBezTo>
                <a:cubicBezTo>
                  <a:pt x="4275" y="48388"/>
                  <a:pt x="4275" y="48376"/>
                  <a:pt x="4263" y="48304"/>
                </a:cubicBezTo>
                <a:close/>
                <a:moveTo>
                  <a:pt x="3977" y="45947"/>
                </a:moveTo>
                <a:cubicBezTo>
                  <a:pt x="4798" y="45982"/>
                  <a:pt x="5596" y="46066"/>
                  <a:pt x="6394" y="46292"/>
                </a:cubicBezTo>
                <a:cubicBezTo>
                  <a:pt x="7620" y="46649"/>
                  <a:pt x="8811" y="47137"/>
                  <a:pt x="9942" y="47768"/>
                </a:cubicBezTo>
                <a:cubicBezTo>
                  <a:pt x="12264" y="49030"/>
                  <a:pt x="14288" y="50674"/>
                  <a:pt x="16133" y="52531"/>
                </a:cubicBezTo>
                <a:cubicBezTo>
                  <a:pt x="16621" y="53007"/>
                  <a:pt x="17086" y="53507"/>
                  <a:pt x="17550" y="54019"/>
                </a:cubicBezTo>
                <a:cubicBezTo>
                  <a:pt x="17645" y="54091"/>
                  <a:pt x="17705" y="54198"/>
                  <a:pt x="17776" y="54281"/>
                </a:cubicBezTo>
                <a:lnTo>
                  <a:pt x="17741" y="54317"/>
                </a:lnTo>
                <a:lnTo>
                  <a:pt x="17383" y="54007"/>
                </a:lnTo>
                <a:cubicBezTo>
                  <a:pt x="14669" y="51471"/>
                  <a:pt x="11668" y="49328"/>
                  <a:pt x="8311" y="47721"/>
                </a:cubicBezTo>
                <a:cubicBezTo>
                  <a:pt x="6799" y="47006"/>
                  <a:pt x="5263" y="46411"/>
                  <a:pt x="3632" y="46042"/>
                </a:cubicBezTo>
                <a:cubicBezTo>
                  <a:pt x="3620" y="46042"/>
                  <a:pt x="3608" y="46030"/>
                  <a:pt x="3596" y="46006"/>
                </a:cubicBezTo>
                <a:lnTo>
                  <a:pt x="3596" y="45971"/>
                </a:lnTo>
                <a:cubicBezTo>
                  <a:pt x="3727" y="45971"/>
                  <a:pt x="3858" y="45971"/>
                  <a:pt x="3977" y="45947"/>
                </a:cubicBezTo>
                <a:close/>
                <a:moveTo>
                  <a:pt x="3191" y="46006"/>
                </a:moveTo>
                <a:cubicBezTo>
                  <a:pt x="3394" y="46066"/>
                  <a:pt x="3608" y="46102"/>
                  <a:pt x="3798" y="46149"/>
                </a:cubicBezTo>
                <a:cubicBezTo>
                  <a:pt x="6311" y="46780"/>
                  <a:pt x="8656" y="47876"/>
                  <a:pt x="10871" y="49197"/>
                </a:cubicBezTo>
                <a:cubicBezTo>
                  <a:pt x="12883" y="50388"/>
                  <a:pt x="14752" y="51769"/>
                  <a:pt x="16514" y="53317"/>
                </a:cubicBezTo>
                <a:cubicBezTo>
                  <a:pt x="16907" y="53674"/>
                  <a:pt x="17312" y="54043"/>
                  <a:pt x="17717" y="54400"/>
                </a:cubicBezTo>
                <a:cubicBezTo>
                  <a:pt x="17764" y="54448"/>
                  <a:pt x="17800" y="54495"/>
                  <a:pt x="17836" y="54555"/>
                </a:cubicBezTo>
                <a:cubicBezTo>
                  <a:pt x="13097" y="51447"/>
                  <a:pt x="8108" y="48780"/>
                  <a:pt x="3155" y="46066"/>
                </a:cubicBezTo>
                <a:cubicBezTo>
                  <a:pt x="3179" y="46054"/>
                  <a:pt x="3179" y="46030"/>
                  <a:pt x="3191" y="46006"/>
                </a:cubicBezTo>
                <a:close/>
                <a:moveTo>
                  <a:pt x="3096" y="46411"/>
                </a:moveTo>
                <a:lnTo>
                  <a:pt x="3096" y="46411"/>
                </a:lnTo>
                <a:cubicBezTo>
                  <a:pt x="3179" y="46483"/>
                  <a:pt x="3215" y="46506"/>
                  <a:pt x="3263" y="46542"/>
                </a:cubicBezTo>
                <a:cubicBezTo>
                  <a:pt x="4406" y="47661"/>
                  <a:pt x="5727" y="48554"/>
                  <a:pt x="7096" y="49400"/>
                </a:cubicBezTo>
                <a:cubicBezTo>
                  <a:pt x="10061" y="51233"/>
                  <a:pt x="13169" y="52733"/>
                  <a:pt x="16324" y="54162"/>
                </a:cubicBezTo>
                <a:cubicBezTo>
                  <a:pt x="16657" y="54317"/>
                  <a:pt x="16979" y="54448"/>
                  <a:pt x="17312" y="54603"/>
                </a:cubicBezTo>
                <a:cubicBezTo>
                  <a:pt x="17371" y="54626"/>
                  <a:pt x="17419" y="54662"/>
                  <a:pt x="17467" y="54686"/>
                </a:cubicBezTo>
                <a:cubicBezTo>
                  <a:pt x="17467" y="54698"/>
                  <a:pt x="17443" y="54722"/>
                  <a:pt x="17443" y="54734"/>
                </a:cubicBezTo>
                <a:cubicBezTo>
                  <a:pt x="17205" y="54662"/>
                  <a:pt x="16955" y="54603"/>
                  <a:pt x="16705" y="54519"/>
                </a:cubicBezTo>
                <a:cubicBezTo>
                  <a:pt x="14383" y="53853"/>
                  <a:pt x="12121" y="53055"/>
                  <a:pt x="9942" y="52019"/>
                </a:cubicBezTo>
                <a:cubicBezTo>
                  <a:pt x="8347" y="51281"/>
                  <a:pt x="6834" y="50400"/>
                  <a:pt x="5465" y="49281"/>
                </a:cubicBezTo>
                <a:cubicBezTo>
                  <a:pt x="4810" y="48745"/>
                  <a:pt x="4203" y="48173"/>
                  <a:pt x="3703" y="47471"/>
                </a:cubicBezTo>
                <a:cubicBezTo>
                  <a:pt x="3501" y="47173"/>
                  <a:pt x="3334" y="46864"/>
                  <a:pt x="3143" y="46542"/>
                </a:cubicBezTo>
                <a:cubicBezTo>
                  <a:pt x="3132" y="46518"/>
                  <a:pt x="3132" y="46483"/>
                  <a:pt x="3096" y="46411"/>
                </a:cubicBezTo>
                <a:close/>
                <a:moveTo>
                  <a:pt x="3036" y="46102"/>
                </a:moveTo>
                <a:cubicBezTo>
                  <a:pt x="5751" y="47554"/>
                  <a:pt x="8442" y="49030"/>
                  <a:pt x="11109" y="50578"/>
                </a:cubicBezTo>
                <a:cubicBezTo>
                  <a:pt x="13395" y="51888"/>
                  <a:pt x="15681" y="53198"/>
                  <a:pt x="17836" y="54698"/>
                </a:cubicBezTo>
                <a:cubicBezTo>
                  <a:pt x="17824" y="54722"/>
                  <a:pt x="17824" y="54734"/>
                  <a:pt x="17800" y="54745"/>
                </a:cubicBezTo>
                <a:cubicBezTo>
                  <a:pt x="17776" y="54734"/>
                  <a:pt x="17729" y="54734"/>
                  <a:pt x="17705" y="54722"/>
                </a:cubicBezTo>
                <a:cubicBezTo>
                  <a:pt x="15681" y="53769"/>
                  <a:pt x="13633" y="52840"/>
                  <a:pt x="11633" y="51840"/>
                </a:cubicBezTo>
                <a:cubicBezTo>
                  <a:pt x="9525" y="50805"/>
                  <a:pt x="7489" y="49662"/>
                  <a:pt x="5572" y="48316"/>
                </a:cubicBezTo>
                <a:cubicBezTo>
                  <a:pt x="4691" y="47709"/>
                  <a:pt x="3846" y="47054"/>
                  <a:pt x="3096" y="46280"/>
                </a:cubicBezTo>
                <a:cubicBezTo>
                  <a:pt x="3060" y="46233"/>
                  <a:pt x="3024" y="46209"/>
                  <a:pt x="3001" y="46161"/>
                </a:cubicBezTo>
                <a:cubicBezTo>
                  <a:pt x="3013" y="46125"/>
                  <a:pt x="3024" y="46113"/>
                  <a:pt x="3036" y="46102"/>
                </a:cubicBezTo>
                <a:close/>
                <a:moveTo>
                  <a:pt x="19396" y="1"/>
                </a:moveTo>
                <a:cubicBezTo>
                  <a:pt x="19336" y="60"/>
                  <a:pt x="19288" y="96"/>
                  <a:pt x="19241" y="144"/>
                </a:cubicBezTo>
                <a:cubicBezTo>
                  <a:pt x="18562" y="882"/>
                  <a:pt x="17860" y="1608"/>
                  <a:pt x="17205" y="2382"/>
                </a:cubicBezTo>
                <a:cubicBezTo>
                  <a:pt x="16050" y="3739"/>
                  <a:pt x="15074" y="5216"/>
                  <a:pt x="14407" y="6882"/>
                </a:cubicBezTo>
                <a:cubicBezTo>
                  <a:pt x="13883" y="8216"/>
                  <a:pt x="13585" y="9609"/>
                  <a:pt x="13740" y="11038"/>
                </a:cubicBezTo>
                <a:cubicBezTo>
                  <a:pt x="13907" y="12717"/>
                  <a:pt x="14157" y="14383"/>
                  <a:pt x="14347" y="16062"/>
                </a:cubicBezTo>
                <a:cubicBezTo>
                  <a:pt x="14419" y="16717"/>
                  <a:pt x="14478" y="17384"/>
                  <a:pt x="14478" y="18039"/>
                </a:cubicBezTo>
                <a:cubicBezTo>
                  <a:pt x="14502" y="18848"/>
                  <a:pt x="14419" y="19634"/>
                  <a:pt x="14407" y="20444"/>
                </a:cubicBezTo>
                <a:cubicBezTo>
                  <a:pt x="14395" y="21456"/>
                  <a:pt x="14395" y="22468"/>
                  <a:pt x="14395" y="23480"/>
                </a:cubicBezTo>
                <a:cubicBezTo>
                  <a:pt x="14395" y="24194"/>
                  <a:pt x="14395" y="24885"/>
                  <a:pt x="14419" y="25599"/>
                </a:cubicBezTo>
                <a:cubicBezTo>
                  <a:pt x="14466" y="26778"/>
                  <a:pt x="14526" y="27945"/>
                  <a:pt x="14573" y="29111"/>
                </a:cubicBezTo>
                <a:cubicBezTo>
                  <a:pt x="14573" y="29171"/>
                  <a:pt x="14562" y="29230"/>
                  <a:pt x="14562" y="29290"/>
                </a:cubicBezTo>
                <a:lnTo>
                  <a:pt x="14514" y="29290"/>
                </a:lnTo>
                <a:cubicBezTo>
                  <a:pt x="14466" y="29219"/>
                  <a:pt x="14443" y="29135"/>
                  <a:pt x="14407" y="29040"/>
                </a:cubicBezTo>
                <a:cubicBezTo>
                  <a:pt x="13966" y="27956"/>
                  <a:pt x="13383" y="26933"/>
                  <a:pt x="12799" y="25921"/>
                </a:cubicBezTo>
                <a:cubicBezTo>
                  <a:pt x="12573" y="25528"/>
                  <a:pt x="12323" y="25170"/>
                  <a:pt x="12145" y="24766"/>
                </a:cubicBezTo>
                <a:cubicBezTo>
                  <a:pt x="11847" y="24087"/>
                  <a:pt x="11597" y="23384"/>
                  <a:pt x="11359" y="22682"/>
                </a:cubicBezTo>
                <a:cubicBezTo>
                  <a:pt x="11002" y="21658"/>
                  <a:pt x="10668" y="20634"/>
                  <a:pt x="10335" y="19610"/>
                </a:cubicBezTo>
                <a:cubicBezTo>
                  <a:pt x="10049" y="18777"/>
                  <a:pt x="9751" y="17943"/>
                  <a:pt x="9287" y="17181"/>
                </a:cubicBezTo>
                <a:cubicBezTo>
                  <a:pt x="8370" y="15681"/>
                  <a:pt x="7084" y="14526"/>
                  <a:pt x="5632" y="13574"/>
                </a:cubicBezTo>
                <a:cubicBezTo>
                  <a:pt x="4132" y="12609"/>
                  <a:pt x="2501" y="11883"/>
                  <a:pt x="822" y="11252"/>
                </a:cubicBezTo>
                <a:cubicBezTo>
                  <a:pt x="572" y="11157"/>
                  <a:pt x="298" y="11073"/>
                  <a:pt x="0" y="10978"/>
                </a:cubicBezTo>
                <a:lnTo>
                  <a:pt x="0" y="10978"/>
                </a:lnTo>
                <a:cubicBezTo>
                  <a:pt x="24" y="11097"/>
                  <a:pt x="24" y="11181"/>
                  <a:pt x="36" y="11276"/>
                </a:cubicBezTo>
                <a:cubicBezTo>
                  <a:pt x="155" y="11883"/>
                  <a:pt x="286" y="12478"/>
                  <a:pt x="417" y="13086"/>
                </a:cubicBezTo>
                <a:cubicBezTo>
                  <a:pt x="738" y="14455"/>
                  <a:pt x="1131" y="15800"/>
                  <a:pt x="1727" y="17074"/>
                </a:cubicBezTo>
                <a:cubicBezTo>
                  <a:pt x="2131" y="17943"/>
                  <a:pt x="2655" y="18729"/>
                  <a:pt x="3453" y="19265"/>
                </a:cubicBezTo>
                <a:cubicBezTo>
                  <a:pt x="4429" y="19908"/>
                  <a:pt x="5382" y="20539"/>
                  <a:pt x="6358" y="21158"/>
                </a:cubicBezTo>
                <a:cubicBezTo>
                  <a:pt x="8001" y="22170"/>
                  <a:pt x="9680" y="23075"/>
                  <a:pt x="11252" y="24170"/>
                </a:cubicBezTo>
                <a:cubicBezTo>
                  <a:pt x="11597" y="24397"/>
                  <a:pt x="11942" y="24635"/>
                  <a:pt x="12168" y="24992"/>
                </a:cubicBezTo>
                <a:cubicBezTo>
                  <a:pt x="12883" y="26135"/>
                  <a:pt x="13561" y="27314"/>
                  <a:pt x="14133" y="28552"/>
                </a:cubicBezTo>
                <a:cubicBezTo>
                  <a:pt x="14407" y="29171"/>
                  <a:pt x="14669" y="29814"/>
                  <a:pt x="14669" y="30516"/>
                </a:cubicBezTo>
                <a:cubicBezTo>
                  <a:pt x="14669" y="30838"/>
                  <a:pt x="14704" y="31183"/>
                  <a:pt x="14740" y="31516"/>
                </a:cubicBezTo>
                <a:cubicBezTo>
                  <a:pt x="14859" y="32671"/>
                  <a:pt x="14943" y="33850"/>
                  <a:pt x="15109" y="35005"/>
                </a:cubicBezTo>
                <a:cubicBezTo>
                  <a:pt x="15335" y="36636"/>
                  <a:pt x="15574" y="38255"/>
                  <a:pt x="15836" y="39863"/>
                </a:cubicBezTo>
                <a:cubicBezTo>
                  <a:pt x="16014" y="40958"/>
                  <a:pt x="16252" y="42065"/>
                  <a:pt x="16514" y="43149"/>
                </a:cubicBezTo>
                <a:cubicBezTo>
                  <a:pt x="16895" y="44851"/>
                  <a:pt x="17348" y="46542"/>
                  <a:pt x="17895" y="48197"/>
                </a:cubicBezTo>
                <a:cubicBezTo>
                  <a:pt x="17943" y="48316"/>
                  <a:pt x="17955" y="48423"/>
                  <a:pt x="18002" y="48566"/>
                </a:cubicBezTo>
                <a:cubicBezTo>
                  <a:pt x="17955" y="48519"/>
                  <a:pt x="17943" y="48519"/>
                  <a:pt x="17919" y="48507"/>
                </a:cubicBezTo>
                <a:cubicBezTo>
                  <a:pt x="17860" y="48388"/>
                  <a:pt x="17788" y="48280"/>
                  <a:pt x="17729" y="48161"/>
                </a:cubicBezTo>
                <a:cubicBezTo>
                  <a:pt x="16776" y="46542"/>
                  <a:pt x="15693" y="45030"/>
                  <a:pt x="14562" y="43542"/>
                </a:cubicBezTo>
                <a:cubicBezTo>
                  <a:pt x="13990" y="42804"/>
                  <a:pt x="13442" y="42065"/>
                  <a:pt x="13133" y="41172"/>
                </a:cubicBezTo>
                <a:cubicBezTo>
                  <a:pt x="12942" y="40589"/>
                  <a:pt x="12716" y="40041"/>
                  <a:pt x="12502" y="39470"/>
                </a:cubicBezTo>
                <a:cubicBezTo>
                  <a:pt x="12133" y="38458"/>
                  <a:pt x="11764" y="37434"/>
                  <a:pt x="11395" y="36422"/>
                </a:cubicBezTo>
                <a:cubicBezTo>
                  <a:pt x="10990" y="35350"/>
                  <a:pt x="10406" y="34386"/>
                  <a:pt x="9644" y="33517"/>
                </a:cubicBezTo>
                <a:cubicBezTo>
                  <a:pt x="8608" y="32362"/>
                  <a:pt x="7358" y="31469"/>
                  <a:pt x="5989" y="30743"/>
                </a:cubicBezTo>
                <a:cubicBezTo>
                  <a:pt x="4501" y="29933"/>
                  <a:pt x="2941" y="29326"/>
                  <a:pt x="1310" y="28814"/>
                </a:cubicBezTo>
                <a:cubicBezTo>
                  <a:pt x="1227" y="28790"/>
                  <a:pt x="1155" y="28778"/>
                  <a:pt x="1048" y="28742"/>
                </a:cubicBezTo>
                <a:lnTo>
                  <a:pt x="1048" y="28742"/>
                </a:lnTo>
                <a:cubicBezTo>
                  <a:pt x="1060" y="28849"/>
                  <a:pt x="1072" y="28921"/>
                  <a:pt x="1096" y="28992"/>
                </a:cubicBezTo>
                <a:cubicBezTo>
                  <a:pt x="1286" y="29778"/>
                  <a:pt x="1465" y="30552"/>
                  <a:pt x="1667" y="31314"/>
                </a:cubicBezTo>
                <a:cubicBezTo>
                  <a:pt x="2000" y="32540"/>
                  <a:pt x="2417" y="33719"/>
                  <a:pt x="2977" y="34838"/>
                </a:cubicBezTo>
                <a:cubicBezTo>
                  <a:pt x="3370" y="35624"/>
                  <a:pt x="3846" y="36338"/>
                  <a:pt x="4584" y="36827"/>
                </a:cubicBezTo>
                <a:cubicBezTo>
                  <a:pt x="5572" y="37446"/>
                  <a:pt x="6549" y="38065"/>
                  <a:pt x="7549" y="38660"/>
                </a:cubicBezTo>
                <a:cubicBezTo>
                  <a:pt x="9263" y="39648"/>
                  <a:pt x="10990" y="40637"/>
                  <a:pt x="12704" y="41637"/>
                </a:cubicBezTo>
                <a:cubicBezTo>
                  <a:pt x="13014" y="41815"/>
                  <a:pt x="13323" y="42042"/>
                  <a:pt x="13538" y="42315"/>
                </a:cubicBezTo>
                <a:cubicBezTo>
                  <a:pt x="14395" y="43435"/>
                  <a:pt x="15228" y="44554"/>
                  <a:pt x="16026" y="45697"/>
                </a:cubicBezTo>
                <a:cubicBezTo>
                  <a:pt x="17086" y="47185"/>
                  <a:pt x="18086" y="48685"/>
                  <a:pt x="18693" y="50447"/>
                </a:cubicBezTo>
                <a:cubicBezTo>
                  <a:pt x="19145" y="51709"/>
                  <a:pt x="19681" y="52924"/>
                  <a:pt x="20229" y="54150"/>
                </a:cubicBezTo>
                <a:cubicBezTo>
                  <a:pt x="20955" y="55805"/>
                  <a:pt x="21824" y="57377"/>
                  <a:pt x="22813" y="58877"/>
                </a:cubicBezTo>
                <a:lnTo>
                  <a:pt x="22908" y="59056"/>
                </a:lnTo>
                <a:cubicBezTo>
                  <a:pt x="22836" y="59056"/>
                  <a:pt x="22789" y="59020"/>
                  <a:pt x="22753" y="58984"/>
                </a:cubicBezTo>
                <a:cubicBezTo>
                  <a:pt x="21717" y="57853"/>
                  <a:pt x="20598" y="56793"/>
                  <a:pt x="19407" y="55829"/>
                </a:cubicBezTo>
                <a:cubicBezTo>
                  <a:pt x="18800" y="55329"/>
                  <a:pt x="18264" y="54757"/>
                  <a:pt x="17788" y="54138"/>
                </a:cubicBezTo>
                <a:cubicBezTo>
                  <a:pt x="16895" y="52971"/>
                  <a:pt x="16026" y="51793"/>
                  <a:pt x="15157" y="50626"/>
                </a:cubicBezTo>
                <a:cubicBezTo>
                  <a:pt x="14347" y="49554"/>
                  <a:pt x="13442" y="48614"/>
                  <a:pt x="12276" y="47923"/>
                </a:cubicBezTo>
                <a:cubicBezTo>
                  <a:pt x="10644" y="46947"/>
                  <a:pt x="8858" y="46423"/>
                  <a:pt x="6977" y="46173"/>
                </a:cubicBezTo>
                <a:cubicBezTo>
                  <a:pt x="5953" y="46042"/>
                  <a:pt x="4918" y="45959"/>
                  <a:pt x="3882" y="45887"/>
                </a:cubicBezTo>
                <a:cubicBezTo>
                  <a:pt x="3759" y="45879"/>
                  <a:pt x="3634" y="45877"/>
                  <a:pt x="3509" y="45877"/>
                </a:cubicBezTo>
                <a:cubicBezTo>
                  <a:pt x="3257" y="45877"/>
                  <a:pt x="3001" y="45887"/>
                  <a:pt x="2739" y="45887"/>
                </a:cubicBezTo>
                <a:cubicBezTo>
                  <a:pt x="2774" y="45947"/>
                  <a:pt x="2786" y="46006"/>
                  <a:pt x="2810" y="46054"/>
                </a:cubicBezTo>
                <a:cubicBezTo>
                  <a:pt x="3644" y="47578"/>
                  <a:pt x="4560" y="49042"/>
                  <a:pt x="5668" y="50388"/>
                </a:cubicBezTo>
                <a:cubicBezTo>
                  <a:pt x="6096" y="50876"/>
                  <a:pt x="6561" y="51340"/>
                  <a:pt x="7049" y="51781"/>
                </a:cubicBezTo>
                <a:cubicBezTo>
                  <a:pt x="7727" y="52424"/>
                  <a:pt x="8608" y="52674"/>
                  <a:pt x="9478" y="52900"/>
                </a:cubicBezTo>
                <a:cubicBezTo>
                  <a:pt x="11252" y="53341"/>
                  <a:pt x="13038" y="53733"/>
                  <a:pt x="14812" y="54150"/>
                </a:cubicBezTo>
                <a:cubicBezTo>
                  <a:pt x="15812" y="54388"/>
                  <a:pt x="16800" y="54638"/>
                  <a:pt x="17788" y="54912"/>
                </a:cubicBezTo>
                <a:cubicBezTo>
                  <a:pt x="18074" y="54996"/>
                  <a:pt x="18383" y="55103"/>
                  <a:pt x="18622" y="55293"/>
                </a:cubicBezTo>
                <a:cubicBezTo>
                  <a:pt x="20765" y="57008"/>
                  <a:pt x="22729" y="58889"/>
                  <a:pt x="24372" y="61115"/>
                </a:cubicBezTo>
                <a:cubicBezTo>
                  <a:pt x="25992" y="63354"/>
                  <a:pt x="27956" y="65259"/>
                  <a:pt x="30206" y="66878"/>
                </a:cubicBezTo>
                <a:cubicBezTo>
                  <a:pt x="30718" y="67247"/>
                  <a:pt x="31278" y="67604"/>
                  <a:pt x="31814" y="67961"/>
                </a:cubicBezTo>
                <a:cubicBezTo>
                  <a:pt x="31873" y="67961"/>
                  <a:pt x="31909" y="67961"/>
                  <a:pt x="31945" y="67926"/>
                </a:cubicBezTo>
                <a:cubicBezTo>
                  <a:pt x="31909" y="67902"/>
                  <a:pt x="31873" y="67878"/>
                  <a:pt x="31838" y="67854"/>
                </a:cubicBezTo>
                <a:cubicBezTo>
                  <a:pt x="29992" y="66735"/>
                  <a:pt x="28325" y="65390"/>
                  <a:pt x="26813" y="63842"/>
                </a:cubicBezTo>
                <a:cubicBezTo>
                  <a:pt x="25277" y="62294"/>
                  <a:pt x="23956" y="60591"/>
                  <a:pt x="22777" y="58758"/>
                </a:cubicBezTo>
                <a:cubicBezTo>
                  <a:pt x="22384" y="58186"/>
                  <a:pt x="22051" y="57591"/>
                  <a:pt x="21824" y="56936"/>
                </a:cubicBezTo>
                <a:cubicBezTo>
                  <a:pt x="21348" y="55543"/>
                  <a:pt x="21122" y="54114"/>
                  <a:pt x="21015" y="52662"/>
                </a:cubicBezTo>
                <a:cubicBezTo>
                  <a:pt x="20920" y="51162"/>
                  <a:pt x="20896" y="49673"/>
                  <a:pt x="20991" y="48161"/>
                </a:cubicBezTo>
                <a:cubicBezTo>
                  <a:pt x="21003" y="47828"/>
                  <a:pt x="21062" y="47506"/>
                  <a:pt x="21217" y="47209"/>
                </a:cubicBezTo>
                <a:cubicBezTo>
                  <a:pt x="21527" y="46602"/>
                  <a:pt x="21824" y="45994"/>
                  <a:pt x="22170" y="45411"/>
                </a:cubicBezTo>
                <a:cubicBezTo>
                  <a:pt x="23063" y="43911"/>
                  <a:pt x="23979" y="42423"/>
                  <a:pt x="24872" y="40922"/>
                </a:cubicBezTo>
                <a:cubicBezTo>
                  <a:pt x="25230" y="40327"/>
                  <a:pt x="25539" y="39696"/>
                  <a:pt x="25884" y="39089"/>
                </a:cubicBezTo>
                <a:cubicBezTo>
                  <a:pt x="26492" y="38017"/>
                  <a:pt x="26635" y="36874"/>
                  <a:pt x="26527" y="35684"/>
                </a:cubicBezTo>
                <a:cubicBezTo>
                  <a:pt x="26373" y="33921"/>
                  <a:pt x="25968" y="32207"/>
                  <a:pt x="25480" y="30528"/>
                </a:cubicBezTo>
                <a:cubicBezTo>
                  <a:pt x="25420" y="30290"/>
                  <a:pt x="25349" y="30076"/>
                  <a:pt x="25265" y="29802"/>
                </a:cubicBezTo>
                <a:cubicBezTo>
                  <a:pt x="25182" y="29861"/>
                  <a:pt x="25134" y="29909"/>
                  <a:pt x="25099" y="29957"/>
                </a:cubicBezTo>
                <a:cubicBezTo>
                  <a:pt x="24682" y="30409"/>
                  <a:pt x="24253" y="30874"/>
                  <a:pt x="23848" y="31350"/>
                </a:cubicBezTo>
                <a:cubicBezTo>
                  <a:pt x="22694" y="32731"/>
                  <a:pt x="21670" y="34172"/>
                  <a:pt x="20908" y="35815"/>
                </a:cubicBezTo>
                <a:cubicBezTo>
                  <a:pt x="20074" y="37612"/>
                  <a:pt x="19681" y="39494"/>
                  <a:pt x="19991" y="41482"/>
                </a:cubicBezTo>
                <a:cubicBezTo>
                  <a:pt x="20193" y="42887"/>
                  <a:pt x="20455" y="44280"/>
                  <a:pt x="20658" y="45685"/>
                </a:cubicBezTo>
                <a:cubicBezTo>
                  <a:pt x="20789" y="46542"/>
                  <a:pt x="20943" y="47387"/>
                  <a:pt x="20896" y="48268"/>
                </a:cubicBezTo>
                <a:cubicBezTo>
                  <a:pt x="20824" y="49828"/>
                  <a:pt x="20824" y="51400"/>
                  <a:pt x="20967" y="52960"/>
                </a:cubicBezTo>
                <a:cubicBezTo>
                  <a:pt x="21074" y="54091"/>
                  <a:pt x="21241" y="55222"/>
                  <a:pt x="21562" y="56317"/>
                </a:cubicBezTo>
                <a:cubicBezTo>
                  <a:pt x="21634" y="56520"/>
                  <a:pt x="21693" y="56722"/>
                  <a:pt x="21753" y="56912"/>
                </a:cubicBezTo>
                <a:cubicBezTo>
                  <a:pt x="21729" y="56936"/>
                  <a:pt x="21705" y="56948"/>
                  <a:pt x="21693" y="56960"/>
                </a:cubicBezTo>
                <a:cubicBezTo>
                  <a:pt x="21693" y="56936"/>
                  <a:pt x="21670" y="56901"/>
                  <a:pt x="21658" y="56877"/>
                </a:cubicBezTo>
                <a:cubicBezTo>
                  <a:pt x="21253" y="56103"/>
                  <a:pt x="20860" y="55329"/>
                  <a:pt x="20467" y="54555"/>
                </a:cubicBezTo>
                <a:cubicBezTo>
                  <a:pt x="19824" y="53245"/>
                  <a:pt x="19253" y="51900"/>
                  <a:pt x="18764" y="50519"/>
                </a:cubicBezTo>
                <a:cubicBezTo>
                  <a:pt x="18288" y="49150"/>
                  <a:pt x="17812" y="47780"/>
                  <a:pt x="17419" y="46375"/>
                </a:cubicBezTo>
                <a:cubicBezTo>
                  <a:pt x="17026" y="45066"/>
                  <a:pt x="16729" y="43744"/>
                  <a:pt x="16419" y="42423"/>
                </a:cubicBezTo>
                <a:cubicBezTo>
                  <a:pt x="16205" y="41541"/>
                  <a:pt x="16026" y="40649"/>
                  <a:pt x="15907" y="39744"/>
                </a:cubicBezTo>
                <a:cubicBezTo>
                  <a:pt x="15764" y="38565"/>
                  <a:pt x="15847" y="37374"/>
                  <a:pt x="16014" y="36196"/>
                </a:cubicBezTo>
                <a:cubicBezTo>
                  <a:pt x="16205" y="34791"/>
                  <a:pt x="16502" y="33398"/>
                  <a:pt x="16907" y="32028"/>
                </a:cubicBezTo>
                <a:cubicBezTo>
                  <a:pt x="17074" y="31469"/>
                  <a:pt x="17217" y="30897"/>
                  <a:pt x="17657" y="30457"/>
                </a:cubicBezTo>
                <a:cubicBezTo>
                  <a:pt x="17739" y="30372"/>
                  <a:pt x="17820" y="30288"/>
                  <a:pt x="17901" y="30203"/>
                </a:cubicBezTo>
                <a:lnTo>
                  <a:pt x="17901" y="30203"/>
                </a:lnTo>
                <a:cubicBezTo>
                  <a:pt x="17903" y="30205"/>
                  <a:pt x="17905" y="30206"/>
                  <a:pt x="17907" y="30207"/>
                </a:cubicBezTo>
                <a:cubicBezTo>
                  <a:pt x="17915" y="30196"/>
                  <a:pt x="17922" y="30185"/>
                  <a:pt x="17928" y="30175"/>
                </a:cubicBezTo>
                <a:lnTo>
                  <a:pt x="17928" y="30175"/>
                </a:lnTo>
                <a:cubicBezTo>
                  <a:pt x="17919" y="30185"/>
                  <a:pt x="17910" y="30194"/>
                  <a:pt x="17901" y="30203"/>
                </a:cubicBezTo>
                <a:lnTo>
                  <a:pt x="17901" y="30203"/>
                </a:lnTo>
                <a:cubicBezTo>
                  <a:pt x="17879" y="30191"/>
                  <a:pt x="17859" y="30170"/>
                  <a:pt x="17848" y="30159"/>
                </a:cubicBezTo>
                <a:cubicBezTo>
                  <a:pt x="17883" y="30088"/>
                  <a:pt x="17919" y="30016"/>
                  <a:pt x="17979" y="29921"/>
                </a:cubicBezTo>
                <a:cubicBezTo>
                  <a:pt x="19515" y="27730"/>
                  <a:pt x="20955" y="25504"/>
                  <a:pt x="22301" y="23194"/>
                </a:cubicBezTo>
                <a:cubicBezTo>
                  <a:pt x="23348" y="21360"/>
                  <a:pt x="24349" y="19503"/>
                  <a:pt x="25111" y="17527"/>
                </a:cubicBezTo>
                <a:cubicBezTo>
                  <a:pt x="25349" y="16931"/>
                  <a:pt x="25515" y="16300"/>
                  <a:pt x="25706" y="15693"/>
                </a:cubicBezTo>
                <a:cubicBezTo>
                  <a:pt x="25706" y="15657"/>
                  <a:pt x="25718" y="15645"/>
                  <a:pt x="25730" y="15622"/>
                </a:cubicBezTo>
                <a:lnTo>
                  <a:pt x="25777" y="15622"/>
                </a:lnTo>
                <a:cubicBezTo>
                  <a:pt x="25777" y="15693"/>
                  <a:pt x="25813" y="15765"/>
                  <a:pt x="25813" y="15836"/>
                </a:cubicBezTo>
                <a:cubicBezTo>
                  <a:pt x="25823" y="15964"/>
                  <a:pt x="25828" y="16090"/>
                  <a:pt x="25830" y="16217"/>
                </a:cubicBezTo>
                <a:lnTo>
                  <a:pt x="25830" y="16217"/>
                </a:lnTo>
                <a:cubicBezTo>
                  <a:pt x="25825" y="15805"/>
                  <a:pt x="25818" y="15393"/>
                  <a:pt x="25813" y="14979"/>
                </a:cubicBezTo>
                <a:cubicBezTo>
                  <a:pt x="25813" y="14931"/>
                  <a:pt x="25789" y="14883"/>
                  <a:pt x="25777" y="14812"/>
                </a:cubicBezTo>
                <a:cubicBezTo>
                  <a:pt x="25706" y="14860"/>
                  <a:pt x="25646" y="14883"/>
                  <a:pt x="25599" y="14919"/>
                </a:cubicBezTo>
                <a:cubicBezTo>
                  <a:pt x="24825" y="15455"/>
                  <a:pt x="24039" y="15979"/>
                  <a:pt x="23277" y="16538"/>
                </a:cubicBezTo>
                <a:cubicBezTo>
                  <a:pt x="21943" y="17539"/>
                  <a:pt x="20717" y="18670"/>
                  <a:pt x="19717" y="20003"/>
                </a:cubicBezTo>
                <a:cubicBezTo>
                  <a:pt x="18681" y="21408"/>
                  <a:pt x="17967" y="22944"/>
                  <a:pt x="17788" y="24694"/>
                </a:cubicBezTo>
                <a:cubicBezTo>
                  <a:pt x="17621" y="26313"/>
                  <a:pt x="17491" y="27945"/>
                  <a:pt x="17324" y="29564"/>
                </a:cubicBezTo>
                <a:cubicBezTo>
                  <a:pt x="17264" y="30278"/>
                  <a:pt x="17157" y="30981"/>
                  <a:pt x="16955" y="31671"/>
                </a:cubicBezTo>
                <a:cubicBezTo>
                  <a:pt x="16252" y="33969"/>
                  <a:pt x="15776" y="36303"/>
                  <a:pt x="15776" y="38720"/>
                </a:cubicBezTo>
                <a:cubicBezTo>
                  <a:pt x="15776" y="38791"/>
                  <a:pt x="15764" y="38851"/>
                  <a:pt x="15764" y="38922"/>
                </a:cubicBezTo>
                <a:lnTo>
                  <a:pt x="15716" y="38922"/>
                </a:lnTo>
                <a:lnTo>
                  <a:pt x="15633" y="38339"/>
                </a:lnTo>
                <a:cubicBezTo>
                  <a:pt x="15490" y="37434"/>
                  <a:pt x="15335" y="36529"/>
                  <a:pt x="15228" y="35624"/>
                </a:cubicBezTo>
                <a:cubicBezTo>
                  <a:pt x="15062" y="34338"/>
                  <a:pt x="14931" y="33040"/>
                  <a:pt x="14812" y="31766"/>
                </a:cubicBezTo>
                <a:cubicBezTo>
                  <a:pt x="14716" y="30754"/>
                  <a:pt x="14645" y="29742"/>
                  <a:pt x="14585" y="28730"/>
                </a:cubicBezTo>
                <a:cubicBezTo>
                  <a:pt x="14538" y="28004"/>
                  <a:pt x="14514" y="27266"/>
                  <a:pt x="14502" y="26540"/>
                </a:cubicBezTo>
                <a:cubicBezTo>
                  <a:pt x="14466" y="25182"/>
                  <a:pt x="14443" y="23837"/>
                  <a:pt x="14443" y="22480"/>
                </a:cubicBezTo>
                <a:cubicBezTo>
                  <a:pt x="14454" y="21122"/>
                  <a:pt x="14514" y="19765"/>
                  <a:pt x="14526" y="18420"/>
                </a:cubicBezTo>
                <a:cubicBezTo>
                  <a:pt x="14526" y="17920"/>
                  <a:pt x="14621" y="17443"/>
                  <a:pt x="14871" y="17015"/>
                </a:cubicBezTo>
                <a:cubicBezTo>
                  <a:pt x="15074" y="16657"/>
                  <a:pt x="15252" y="16288"/>
                  <a:pt x="15478" y="15943"/>
                </a:cubicBezTo>
                <a:cubicBezTo>
                  <a:pt x="16121" y="14943"/>
                  <a:pt x="16776" y="13955"/>
                  <a:pt x="17419" y="12955"/>
                </a:cubicBezTo>
                <a:cubicBezTo>
                  <a:pt x="18169" y="11752"/>
                  <a:pt x="18931" y="10538"/>
                  <a:pt x="19681" y="9335"/>
                </a:cubicBezTo>
                <a:cubicBezTo>
                  <a:pt x="20122" y="8609"/>
                  <a:pt x="20431" y="7835"/>
                  <a:pt x="20455" y="6966"/>
                </a:cubicBezTo>
                <a:cubicBezTo>
                  <a:pt x="20467" y="6335"/>
                  <a:pt x="20455" y="5692"/>
                  <a:pt x="20408" y="5049"/>
                </a:cubicBezTo>
                <a:cubicBezTo>
                  <a:pt x="20288" y="3394"/>
                  <a:pt x="19896" y="1775"/>
                  <a:pt x="19467" y="179"/>
                </a:cubicBezTo>
                <a:cubicBezTo>
                  <a:pt x="19455" y="144"/>
                  <a:pt x="19419" y="84"/>
                  <a:pt x="19396" y="1"/>
                </a:cubicBez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txBox="1">
            <a:spLocks noGrp="1"/>
          </p:cNvSpPr>
          <p:nvPr>
            <p:ph type="title"/>
          </p:nvPr>
        </p:nvSpPr>
        <p:spPr>
          <a:xfrm>
            <a:off x="713225" y="694967"/>
            <a:ext cx="7717500" cy="763600"/>
          </a:xfrm>
          <a:prstGeom prst="rect">
            <a:avLst/>
          </a:prstGeom>
        </p:spPr>
        <p:txBody>
          <a:bodyPr spcFirstLastPara="1" wrap="square" lIns="0" tIns="0" rIns="0" bIns="0" anchor="t"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398" name="Google Shape;398;p19"/>
          <p:cNvSpPr/>
          <p:nvPr/>
        </p:nvSpPr>
        <p:spPr>
          <a:xfrm rot="8132327">
            <a:off x="8870819" y="2695864"/>
            <a:ext cx="383790" cy="414411"/>
          </a:xfrm>
          <a:custGeom>
            <a:avLst/>
            <a:gdLst/>
            <a:ahLst/>
            <a:cxnLst/>
            <a:rect l="l" t="t" r="r" b="b"/>
            <a:pathLst>
              <a:path w="15350" h="12431" extrusionOk="0">
                <a:moveTo>
                  <a:pt x="6873" y="1"/>
                </a:moveTo>
                <a:cubicBezTo>
                  <a:pt x="5560" y="1"/>
                  <a:pt x="4273" y="267"/>
                  <a:pt x="3192" y="830"/>
                </a:cubicBezTo>
                <a:cubicBezTo>
                  <a:pt x="2128" y="1377"/>
                  <a:pt x="1307" y="2198"/>
                  <a:pt x="790" y="3353"/>
                </a:cubicBezTo>
                <a:cubicBezTo>
                  <a:pt x="0" y="5177"/>
                  <a:pt x="304" y="7365"/>
                  <a:pt x="1398" y="9006"/>
                </a:cubicBezTo>
                <a:cubicBezTo>
                  <a:pt x="2523" y="10648"/>
                  <a:pt x="4316" y="11742"/>
                  <a:pt x="6262" y="12198"/>
                </a:cubicBezTo>
                <a:cubicBezTo>
                  <a:pt x="6929" y="12349"/>
                  <a:pt x="7611" y="12431"/>
                  <a:pt x="8287" y="12431"/>
                </a:cubicBezTo>
                <a:cubicBezTo>
                  <a:pt x="9521" y="12431"/>
                  <a:pt x="10733" y="12157"/>
                  <a:pt x="11794" y="11529"/>
                </a:cubicBezTo>
                <a:cubicBezTo>
                  <a:pt x="14225" y="10070"/>
                  <a:pt x="15350" y="6818"/>
                  <a:pt x="14316" y="4173"/>
                </a:cubicBezTo>
                <a:cubicBezTo>
                  <a:pt x="13329" y="1534"/>
                  <a:pt x="10025" y="1"/>
                  <a:pt x="6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9"/>
          <p:cNvSpPr/>
          <p:nvPr/>
        </p:nvSpPr>
        <p:spPr>
          <a:xfrm rot="8132327">
            <a:off x="8647949" y="2120235"/>
            <a:ext cx="323759" cy="442347"/>
          </a:xfrm>
          <a:custGeom>
            <a:avLst/>
            <a:gdLst/>
            <a:ahLst/>
            <a:cxnLst/>
            <a:rect l="l" t="t" r="r" b="b"/>
            <a:pathLst>
              <a:path w="12949" h="13269" extrusionOk="0">
                <a:moveTo>
                  <a:pt x="7178" y="0"/>
                </a:moveTo>
                <a:cubicBezTo>
                  <a:pt x="3892" y="0"/>
                  <a:pt x="56" y="1334"/>
                  <a:pt x="30" y="4992"/>
                </a:cubicBezTo>
                <a:cubicBezTo>
                  <a:pt x="0" y="7880"/>
                  <a:pt x="2189" y="10889"/>
                  <a:pt x="4681" y="12166"/>
                </a:cubicBezTo>
                <a:cubicBezTo>
                  <a:pt x="5687" y="12732"/>
                  <a:pt x="7285" y="13268"/>
                  <a:pt x="8709" y="13268"/>
                </a:cubicBezTo>
                <a:cubicBezTo>
                  <a:pt x="9350" y="13268"/>
                  <a:pt x="9956" y="13159"/>
                  <a:pt x="10456" y="12895"/>
                </a:cubicBezTo>
                <a:cubicBezTo>
                  <a:pt x="12006" y="12075"/>
                  <a:pt x="12037" y="9825"/>
                  <a:pt x="12037" y="8305"/>
                </a:cubicBezTo>
                <a:cubicBezTo>
                  <a:pt x="12037" y="7515"/>
                  <a:pt x="12006" y="6816"/>
                  <a:pt x="12189" y="6056"/>
                </a:cubicBezTo>
                <a:cubicBezTo>
                  <a:pt x="12462" y="5023"/>
                  <a:pt x="12949" y="4202"/>
                  <a:pt x="12797" y="3108"/>
                </a:cubicBezTo>
                <a:cubicBezTo>
                  <a:pt x="12736" y="2378"/>
                  <a:pt x="12341" y="1801"/>
                  <a:pt x="11854" y="1345"/>
                </a:cubicBezTo>
                <a:cubicBezTo>
                  <a:pt x="11095" y="707"/>
                  <a:pt x="10031" y="372"/>
                  <a:pt x="9088" y="159"/>
                </a:cubicBezTo>
                <a:cubicBezTo>
                  <a:pt x="8500" y="56"/>
                  <a:pt x="7850" y="0"/>
                  <a:pt x="7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9"/>
          <p:cNvSpPr/>
          <p:nvPr/>
        </p:nvSpPr>
        <p:spPr>
          <a:xfrm rot="8132327">
            <a:off x="8849006" y="1730193"/>
            <a:ext cx="245501" cy="335401"/>
          </a:xfrm>
          <a:custGeom>
            <a:avLst/>
            <a:gdLst/>
            <a:ahLst/>
            <a:cxnLst/>
            <a:rect l="l" t="t" r="r" b="b"/>
            <a:pathLst>
              <a:path w="9819" h="10061" extrusionOk="0">
                <a:moveTo>
                  <a:pt x="4767" y="1"/>
                </a:moveTo>
                <a:cubicBezTo>
                  <a:pt x="4404" y="1"/>
                  <a:pt x="4037" y="39"/>
                  <a:pt x="3678" y="116"/>
                </a:cubicBezTo>
                <a:cubicBezTo>
                  <a:pt x="2523" y="389"/>
                  <a:pt x="1459" y="1119"/>
                  <a:pt x="882" y="2213"/>
                </a:cubicBezTo>
                <a:cubicBezTo>
                  <a:pt x="0" y="3885"/>
                  <a:pt x="304" y="6013"/>
                  <a:pt x="1247" y="7654"/>
                </a:cubicBezTo>
                <a:cubicBezTo>
                  <a:pt x="1824" y="8627"/>
                  <a:pt x="2614" y="9478"/>
                  <a:pt x="3678" y="9873"/>
                </a:cubicBezTo>
                <a:cubicBezTo>
                  <a:pt x="4020" y="10002"/>
                  <a:pt x="4367" y="10060"/>
                  <a:pt x="4712" y="10060"/>
                </a:cubicBezTo>
                <a:cubicBezTo>
                  <a:pt x="6731" y="10060"/>
                  <a:pt x="8691" y="8051"/>
                  <a:pt x="9210" y="6286"/>
                </a:cubicBezTo>
                <a:cubicBezTo>
                  <a:pt x="9818" y="4311"/>
                  <a:pt x="9058" y="1940"/>
                  <a:pt x="7326" y="754"/>
                </a:cubicBezTo>
                <a:cubicBezTo>
                  <a:pt x="6605" y="252"/>
                  <a:pt x="5695" y="1"/>
                  <a:pt x="4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4837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519"/>
        <p:cNvGrpSpPr/>
        <p:nvPr/>
      </p:nvGrpSpPr>
      <p:grpSpPr>
        <a:xfrm>
          <a:off x="0" y="0"/>
          <a:ext cx="0" cy="0"/>
          <a:chOff x="0" y="0"/>
          <a:chExt cx="0" cy="0"/>
        </a:xfrm>
      </p:grpSpPr>
      <p:sp>
        <p:nvSpPr>
          <p:cNvPr id="520" name="Google Shape;520;p26"/>
          <p:cNvSpPr/>
          <p:nvPr/>
        </p:nvSpPr>
        <p:spPr>
          <a:xfrm rot="-6300001">
            <a:off x="5342667" y="1040503"/>
            <a:ext cx="7100848" cy="1160130"/>
          </a:xfrm>
          <a:custGeom>
            <a:avLst/>
            <a:gdLst/>
            <a:ahLst/>
            <a:cxnLst/>
            <a:rect l="l" t="t" r="r" b="b"/>
            <a:pathLst>
              <a:path w="65778" h="14329" extrusionOk="0">
                <a:moveTo>
                  <a:pt x="56016" y="0"/>
                </a:moveTo>
                <a:cubicBezTo>
                  <a:pt x="53480" y="0"/>
                  <a:pt x="50984" y="636"/>
                  <a:pt x="48725" y="1836"/>
                </a:cubicBezTo>
                <a:cubicBezTo>
                  <a:pt x="45585" y="3464"/>
                  <a:pt x="43056" y="5343"/>
                  <a:pt x="39436" y="5343"/>
                </a:cubicBezTo>
                <a:cubicBezTo>
                  <a:pt x="39272" y="5343"/>
                  <a:pt x="39106" y="5339"/>
                  <a:pt x="38938" y="5331"/>
                </a:cubicBezTo>
                <a:cubicBezTo>
                  <a:pt x="34986" y="5149"/>
                  <a:pt x="31491" y="3477"/>
                  <a:pt x="27691" y="2444"/>
                </a:cubicBezTo>
                <a:cubicBezTo>
                  <a:pt x="25311" y="1802"/>
                  <a:pt x="22789" y="1407"/>
                  <a:pt x="20283" y="1407"/>
                </a:cubicBezTo>
                <a:cubicBezTo>
                  <a:pt x="17095" y="1407"/>
                  <a:pt x="13934" y="2046"/>
                  <a:pt x="11126" y="3629"/>
                </a:cubicBezTo>
                <a:cubicBezTo>
                  <a:pt x="8998" y="4845"/>
                  <a:pt x="6445" y="6243"/>
                  <a:pt x="4682" y="7915"/>
                </a:cubicBezTo>
                <a:cubicBezTo>
                  <a:pt x="2706" y="9769"/>
                  <a:pt x="1429" y="12140"/>
                  <a:pt x="1" y="14328"/>
                </a:cubicBezTo>
                <a:lnTo>
                  <a:pt x="64166" y="14207"/>
                </a:lnTo>
                <a:cubicBezTo>
                  <a:pt x="64440" y="11289"/>
                  <a:pt x="65321" y="8736"/>
                  <a:pt x="65686" y="5818"/>
                </a:cubicBezTo>
                <a:cubicBezTo>
                  <a:pt x="65777" y="4967"/>
                  <a:pt x="65747" y="3751"/>
                  <a:pt x="65017" y="2991"/>
                </a:cubicBezTo>
                <a:cubicBezTo>
                  <a:pt x="64288" y="2778"/>
                  <a:pt x="63771" y="2140"/>
                  <a:pt x="63163" y="1714"/>
                </a:cubicBezTo>
                <a:cubicBezTo>
                  <a:pt x="61674" y="802"/>
                  <a:pt x="59911" y="438"/>
                  <a:pt x="58239" y="164"/>
                </a:cubicBezTo>
                <a:cubicBezTo>
                  <a:pt x="57498" y="54"/>
                  <a:pt x="56755" y="0"/>
                  <a:pt x="560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6"/>
          <p:cNvSpPr/>
          <p:nvPr/>
        </p:nvSpPr>
        <p:spPr>
          <a:xfrm rot="7232104">
            <a:off x="-1284634" y="-288320"/>
            <a:ext cx="3829547" cy="1538027"/>
          </a:xfrm>
          <a:custGeom>
            <a:avLst/>
            <a:gdLst/>
            <a:ahLst/>
            <a:cxnLst/>
            <a:rect l="l" t="t" r="r" b="b"/>
            <a:pathLst>
              <a:path w="48148" h="25783" extrusionOk="0">
                <a:moveTo>
                  <a:pt x="28933" y="1"/>
                </a:moveTo>
                <a:cubicBezTo>
                  <a:pt x="26910" y="1"/>
                  <a:pt x="24821" y="983"/>
                  <a:pt x="23284" y="2496"/>
                </a:cubicBezTo>
                <a:cubicBezTo>
                  <a:pt x="21308" y="4472"/>
                  <a:pt x="20488" y="7268"/>
                  <a:pt x="18573" y="9335"/>
                </a:cubicBezTo>
                <a:cubicBezTo>
                  <a:pt x="14864" y="13439"/>
                  <a:pt x="8816" y="12435"/>
                  <a:pt x="4439" y="15475"/>
                </a:cubicBezTo>
                <a:cubicBezTo>
                  <a:pt x="2341" y="16964"/>
                  <a:pt x="1" y="19913"/>
                  <a:pt x="670" y="22648"/>
                </a:cubicBezTo>
                <a:cubicBezTo>
                  <a:pt x="974" y="23834"/>
                  <a:pt x="1855" y="24898"/>
                  <a:pt x="2949" y="25384"/>
                </a:cubicBezTo>
                <a:cubicBezTo>
                  <a:pt x="3573" y="25663"/>
                  <a:pt x="4226" y="25783"/>
                  <a:pt x="4886" y="25783"/>
                </a:cubicBezTo>
                <a:cubicBezTo>
                  <a:pt x="6380" y="25783"/>
                  <a:pt x="7913" y="25170"/>
                  <a:pt x="9241" y="24411"/>
                </a:cubicBezTo>
                <a:cubicBezTo>
                  <a:pt x="11855" y="22831"/>
                  <a:pt x="14135" y="21463"/>
                  <a:pt x="17235" y="21129"/>
                </a:cubicBezTo>
                <a:cubicBezTo>
                  <a:pt x="17641" y="21089"/>
                  <a:pt x="18038" y="21071"/>
                  <a:pt x="18428" y="21071"/>
                </a:cubicBezTo>
                <a:cubicBezTo>
                  <a:pt x="21652" y="21071"/>
                  <a:pt x="24360" y="22315"/>
                  <a:pt x="27479" y="23074"/>
                </a:cubicBezTo>
                <a:cubicBezTo>
                  <a:pt x="29332" y="23523"/>
                  <a:pt x="31312" y="23771"/>
                  <a:pt x="33300" y="23771"/>
                </a:cubicBezTo>
                <a:cubicBezTo>
                  <a:pt x="36563" y="23771"/>
                  <a:pt x="39851" y="23103"/>
                  <a:pt x="42646" y="21554"/>
                </a:cubicBezTo>
                <a:cubicBezTo>
                  <a:pt x="44713" y="20369"/>
                  <a:pt x="46506" y="18575"/>
                  <a:pt x="47357" y="16357"/>
                </a:cubicBezTo>
                <a:cubicBezTo>
                  <a:pt x="48056" y="14502"/>
                  <a:pt x="48148" y="11828"/>
                  <a:pt x="46932" y="10125"/>
                </a:cubicBezTo>
                <a:cubicBezTo>
                  <a:pt x="45746" y="8454"/>
                  <a:pt x="43102" y="7967"/>
                  <a:pt x="41217" y="7451"/>
                </a:cubicBezTo>
                <a:cubicBezTo>
                  <a:pt x="39789" y="7086"/>
                  <a:pt x="38239" y="6782"/>
                  <a:pt x="36932" y="5992"/>
                </a:cubicBezTo>
                <a:cubicBezTo>
                  <a:pt x="35351" y="4958"/>
                  <a:pt x="34470" y="3256"/>
                  <a:pt x="33193" y="1888"/>
                </a:cubicBezTo>
                <a:cubicBezTo>
                  <a:pt x="32403" y="1037"/>
                  <a:pt x="31460" y="520"/>
                  <a:pt x="30518" y="216"/>
                </a:cubicBezTo>
                <a:cubicBezTo>
                  <a:pt x="30002" y="70"/>
                  <a:pt x="29470" y="1"/>
                  <a:pt x="289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6"/>
          <p:cNvSpPr/>
          <p:nvPr/>
        </p:nvSpPr>
        <p:spPr>
          <a:xfrm>
            <a:off x="-432575" y="5250201"/>
            <a:ext cx="1234217" cy="1332687"/>
          </a:xfrm>
          <a:custGeom>
            <a:avLst/>
            <a:gdLst/>
            <a:ahLst/>
            <a:cxnLst/>
            <a:rect l="l" t="t" r="r" b="b"/>
            <a:pathLst>
              <a:path w="15350" h="12431" extrusionOk="0">
                <a:moveTo>
                  <a:pt x="6873" y="1"/>
                </a:moveTo>
                <a:cubicBezTo>
                  <a:pt x="5560" y="1"/>
                  <a:pt x="4273" y="267"/>
                  <a:pt x="3192" y="830"/>
                </a:cubicBezTo>
                <a:cubicBezTo>
                  <a:pt x="2128" y="1377"/>
                  <a:pt x="1307" y="2198"/>
                  <a:pt x="790" y="3353"/>
                </a:cubicBezTo>
                <a:cubicBezTo>
                  <a:pt x="0" y="5177"/>
                  <a:pt x="304" y="7365"/>
                  <a:pt x="1398" y="9006"/>
                </a:cubicBezTo>
                <a:cubicBezTo>
                  <a:pt x="2523" y="10648"/>
                  <a:pt x="4316" y="11742"/>
                  <a:pt x="6262" y="12198"/>
                </a:cubicBezTo>
                <a:cubicBezTo>
                  <a:pt x="6929" y="12349"/>
                  <a:pt x="7611" y="12431"/>
                  <a:pt x="8287" y="12431"/>
                </a:cubicBezTo>
                <a:cubicBezTo>
                  <a:pt x="9521" y="12431"/>
                  <a:pt x="10733" y="12157"/>
                  <a:pt x="11794" y="11529"/>
                </a:cubicBezTo>
                <a:cubicBezTo>
                  <a:pt x="14225" y="10070"/>
                  <a:pt x="15350" y="6818"/>
                  <a:pt x="14316" y="4173"/>
                </a:cubicBezTo>
                <a:cubicBezTo>
                  <a:pt x="13329" y="1534"/>
                  <a:pt x="10025" y="1"/>
                  <a:pt x="6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6"/>
          <p:cNvSpPr/>
          <p:nvPr/>
        </p:nvSpPr>
        <p:spPr>
          <a:xfrm>
            <a:off x="5456551" y="5614834"/>
            <a:ext cx="2872149" cy="2050693"/>
          </a:xfrm>
          <a:custGeom>
            <a:avLst/>
            <a:gdLst/>
            <a:ahLst/>
            <a:cxnLst/>
            <a:rect l="l" t="t" r="r" b="b"/>
            <a:pathLst>
              <a:path w="48148" h="25783" extrusionOk="0">
                <a:moveTo>
                  <a:pt x="28933" y="1"/>
                </a:moveTo>
                <a:cubicBezTo>
                  <a:pt x="26910" y="1"/>
                  <a:pt x="24821" y="983"/>
                  <a:pt x="23284" y="2496"/>
                </a:cubicBezTo>
                <a:cubicBezTo>
                  <a:pt x="21308" y="4472"/>
                  <a:pt x="20488" y="7268"/>
                  <a:pt x="18573" y="9335"/>
                </a:cubicBezTo>
                <a:cubicBezTo>
                  <a:pt x="14864" y="13439"/>
                  <a:pt x="8816" y="12435"/>
                  <a:pt x="4439" y="15475"/>
                </a:cubicBezTo>
                <a:cubicBezTo>
                  <a:pt x="2341" y="16964"/>
                  <a:pt x="1" y="19913"/>
                  <a:pt x="670" y="22648"/>
                </a:cubicBezTo>
                <a:cubicBezTo>
                  <a:pt x="974" y="23834"/>
                  <a:pt x="1855" y="24898"/>
                  <a:pt x="2949" y="25384"/>
                </a:cubicBezTo>
                <a:cubicBezTo>
                  <a:pt x="3573" y="25663"/>
                  <a:pt x="4226" y="25783"/>
                  <a:pt x="4886" y="25783"/>
                </a:cubicBezTo>
                <a:cubicBezTo>
                  <a:pt x="6380" y="25783"/>
                  <a:pt x="7913" y="25170"/>
                  <a:pt x="9241" y="24411"/>
                </a:cubicBezTo>
                <a:cubicBezTo>
                  <a:pt x="11855" y="22831"/>
                  <a:pt x="14135" y="21463"/>
                  <a:pt x="17235" y="21129"/>
                </a:cubicBezTo>
                <a:cubicBezTo>
                  <a:pt x="17641" y="21089"/>
                  <a:pt x="18038" y="21071"/>
                  <a:pt x="18428" y="21071"/>
                </a:cubicBezTo>
                <a:cubicBezTo>
                  <a:pt x="21652" y="21071"/>
                  <a:pt x="24360" y="22315"/>
                  <a:pt x="27479" y="23074"/>
                </a:cubicBezTo>
                <a:cubicBezTo>
                  <a:pt x="29332" y="23523"/>
                  <a:pt x="31312" y="23771"/>
                  <a:pt x="33300" y="23771"/>
                </a:cubicBezTo>
                <a:cubicBezTo>
                  <a:pt x="36563" y="23771"/>
                  <a:pt x="39851" y="23103"/>
                  <a:pt x="42646" y="21554"/>
                </a:cubicBezTo>
                <a:cubicBezTo>
                  <a:pt x="44713" y="20369"/>
                  <a:pt x="46506" y="18575"/>
                  <a:pt x="47357" y="16357"/>
                </a:cubicBezTo>
                <a:cubicBezTo>
                  <a:pt x="48056" y="14502"/>
                  <a:pt x="48148" y="11828"/>
                  <a:pt x="46932" y="10125"/>
                </a:cubicBezTo>
                <a:cubicBezTo>
                  <a:pt x="45746" y="8454"/>
                  <a:pt x="43102" y="7967"/>
                  <a:pt x="41217" y="7451"/>
                </a:cubicBezTo>
                <a:cubicBezTo>
                  <a:pt x="39789" y="7086"/>
                  <a:pt x="38239" y="6782"/>
                  <a:pt x="36932" y="5992"/>
                </a:cubicBezTo>
                <a:cubicBezTo>
                  <a:pt x="35351" y="4958"/>
                  <a:pt x="34470" y="3256"/>
                  <a:pt x="33193" y="1888"/>
                </a:cubicBezTo>
                <a:cubicBezTo>
                  <a:pt x="32403" y="1037"/>
                  <a:pt x="31460" y="520"/>
                  <a:pt x="30518" y="216"/>
                </a:cubicBezTo>
                <a:cubicBezTo>
                  <a:pt x="30002" y="70"/>
                  <a:pt x="29470" y="1"/>
                  <a:pt x="289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4" name="Google Shape;524;p26"/>
          <p:cNvGrpSpPr/>
          <p:nvPr/>
        </p:nvGrpSpPr>
        <p:grpSpPr>
          <a:xfrm rot="9670983">
            <a:off x="8372994" y="405229"/>
            <a:ext cx="1040180" cy="1343071"/>
            <a:chOff x="1257900" y="1424000"/>
            <a:chExt cx="1211650" cy="1173352"/>
          </a:xfrm>
        </p:grpSpPr>
        <p:sp>
          <p:nvSpPr>
            <p:cNvPr id="525" name="Google Shape;525;p26"/>
            <p:cNvSpPr/>
            <p:nvPr/>
          </p:nvSpPr>
          <p:spPr>
            <a:xfrm>
              <a:off x="1257900" y="1424000"/>
              <a:ext cx="1211650" cy="1173352"/>
            </a:xfrm>
            <a:custGeom>
              <a:avLst/>
              <a:gdLst/>
              <a:ahLst/>
              <a:cxnLst/>
              <a:rect l="l" t="t" r="r" b="b"/>
              <a:pathLst>
                <a:path w="23254" h="22519" extrusionOk="0">
                  <a:moveTo>
                    <a:pt x="14693" y="656"/>
                  </a:moveTo>
                  <a:cubicBezTo>
                    <a:pt x="14788" y="656"/>
                    <a:pt x="14899" y="677"/>
                    <a:pt x="15026" y="677"/>
                  </a:cubicBezTo>
                  <a:cubicBezTo>
                    <a:pt x="13526" y="3190"/>
                    <a:pt x="12681" y="5833"/>
                    <a:pt x="12323" y="8643"/>
                  </a:cubicBezTo>
                  <a:cubicBezTo>
                    <a:pt x="12288" y="8631"/>
                    <a:pt x="12276" y="8631"/>
                    <a:pt x="12240" y="8631"/>
                  </a:cubicBezTo>
                  <a:lnTo>
                    <a:pt x="12240" y="6785"/>
                  </a:lnTo>
                  <a:cubicBezTo>
                    <a:pt x="12240" y="5976"/>
                    <a:pt x="12204" y="5154"/>
                    <a:pt x="12216" y="4357"/>
                  </a:cubicBezTo>
                  <a:cubicBezTo>
                    <a:pt x="12228" y="3535"/>
                    <a:pt x="12276" y="2702"/>
                    <a:pt x="12466" y="1880"/>
                  </a:cubicBezTo>
                  <a:cubicBezTo>
                    <a:pt x="12526" y="1630"/>
                    <a:pt x="12657" y="1463"/>
                    <a:pt x="12883" y="1332"/>
                  </a:cubicBezTo>
                  <a:cubicBezTo>
                    <a:pt x="13407" y="1023"/>
                    <a:pt x="13990" y="844"/>
                    <a:pt x="14562" y="677"/>
                  </a:cubicBezTo>
                  <a:cubicBezTo>
                    <a:pt x="14602" y="662"/>
                    <a:pt x="14645" y="656"/>
                    <a:pt x="14693" y="656"/>
                  </a:cubicBezTo>
                  <a:close/>
                  <a:moveTo>
                    <a:pt x="4244" y="7280"/>
                  </a:moveTo>
                  <a:cubicBezTo>
                    <a:pt x="4515" y="7280"/>
                    <a:pt x="4791" y="7319"/>
                    <a:pt x="5073" y="7381"/>
                  </a:cubicBezTo>
                  <a:cubicBezTo>
                    <a:pt x="5144" y="7393"/>
                    <a:pt x="5215" y="7440"/>
                    <a:pt x="5299" y="7476"/>
                  </a:cubicBezTo>
                  <a:cubicBezTo>
                    <a:pt x="5942" y="7857"/>
                    <a:pt x="6585" y="8226"/>
                    <a:pt x="7239" y="8595"/>
                  </a:cubicBezTo>
                  <a:cubicBezTo>
                    <a:pt x="7299" y="8631"/>
                    <a:pt x="7335" y="8667"/>
                    <a:pt x="7382" y="8726"/>
                  </a:cubicBezTo>
                  <a:cubicBezTo>
                    <a:pt x="6213" y="8557"/>
                    <a:pt x="5050" y="8477"/>
                    <a:pt x="3881" y="8477"/>
                  </a:cubicBezTo>
                  <a:cubicBezTo>
                    <a:pt x="3240" y="8477"/>
                    <a:pt x="2598" y="8501"/>
                    <a:pt x="1953" y="8548"/>
                  </a:cubicBezTo>
                  <a:lnTo>
                    <a:pt x="1917" y="8464"/>
                  </a:lnTo>
                  <a:cubicBezTo>
                    <a:pt x="2025" y="8357"/>
                    <a:pt x="2120" y="8214"/>
                    <a:pt x="2251" y="8119"/>
                  </a:cubicBezTo>
                  <a:cubicBezTo>
                    <a:pt x="2513" y="7940"/>
                    <a:pt x="2798" y="7762"/>
                    <a:pt x="3060" y="7595"/>
                  </a:cubicBezTo>
                  <a:cubicBezTo>
                    <a:pt x="3446" y="7367"/>
                    <a:pt x="3839" y="7280"/>
                    <a:pt x="4244" y="7280"/>
                  </a:cubicBezTo>
                  <a:close/>
                  <a:moveTo>
                    <a:pt x="16105" y="552"/>
                  </a:moveTo>
                  <a:cubicBezTo>
                    <a:pt x="16270" y="552"/>
                    <a:pt x="16414" y="599"/>
                    <a:pt x="16550" y="725"/>
                  </a:cubicBezTo>
                  <a:cubicBezTo>
                    <a:pt x="16645" y="832"/>
                    <a:pt x="16812" y="868"/>
                    <a:pt x="16943" y="928"/>
                  </a:cubicBezTo>
                  <a:cubicBezTo>
                    <a:pt x="17062" y="987"/>
                    <a:pt x="17205" y="1023"/>
                    <a:pt x="17396" y="1082"/>
                  </a:cubicBezTo>
                  <a:cubicBezTo>
                    <a:pt x="15324" y="3630"/>
                    <a:pt x="13597" y="6333"/>
                    <a:pt x="12347" y="9345"/>
                  </a:cubicBezTo>
                  <a:cubicBezTo>
                    <a:pt x="12347" y="9250"/>
                    <a:pt x="12335" y="9143"/>
                    <a:pt x="12359" y="9059"/>
                  </a:cubicBezTo>
                  <a:cubicBezTo>
                    <a:pt x="12681" y="7024"/>
                    <a:pt x="13193" y="5023"/>
                    <a:pt x="13990" y="3118"/>
                  </a:cubicBezTo>
                  <a:cubicBezTo>
                    <a:pt x="14252" y="2452"/>
                    <a:pt x="14598" y="1797"/>
                    <a:pt x="14895" y="1142"/>
                  </a:cubicBezTo>
                  <a:cubicBezTo>
                    <a:pt x="15014" y="868"/>
                    <a:pt x="15193" y="713"/>
                    <a:pt x="15479" y="666"/>
                  </a:cubicBezTo>
                  <a:cubicBezTo>
                    <a:pt x="15657" y="630"/>
                    <a:pt x="15812" y="594"/>
                    <a:pt x="15991" y="558"/>
                  </a:cubicBezTo>
                  <a:cubicBezTo>
                    <a:pt x="16030" y="554"/>
                    <a:pt x="16068" y="552"/>
                    <a:pt x="16105" y="552"/>
                  </a:cubicBezTo>
                  <a:close/>
                  <a:moveTo>
                    <a:pt x="6620" y="225"/>
                  </a:moveTo>
                  <a:cubicBezTo>
                    <a:pt x="6870" y="368"/>
                    <a:pt x="7061" y="618"/>
                    <a:pt x="7239" y="856"/>
                  </a:cubicBezTo>
                  <a:cubicBezTo>
                    <a:pt x="8775" y="2880"/>
                    <a:pt x="9990" y="5083"/>
                    <a:pt x="10883" y="7464"/>
                  </a:cubicBezTo>
                  <a:cubicBezTo>
                    <a:pt x="11097" y="8012"/>
                    <a:pt x="11276" y="8583"/>
                    <a:pt x="11466" y="9143"/>
                  </a:cubicBezTo>
                  <a:cubicBezTo>
                    <a:pt x="11478" y="9202"/>
                    <a:pt x="11514" y="9250"/>
                    <a:pt x="11561" y="9298"/>
                  </a:cubicBezTo>
                  <a:cubicBezTo>
                    <a:pt x="11228" y="7750"/>
                    <a:pt x="10645" y="6273"/>
                    <a:pt x="9954" y="4857"/>
                  </a:cubicBezTo>
                  <a:cubicBezTo>
                    <a:pt x="9252" y="3440"/>
                    <a:pt x="8382" y="2118"/>
                    <a:pt x="7370" y="844"/>
                  </a:cubicBezTo>
                  <a:cubicBezTo>
                    <a:pt x="7579" y="787"/>
                    <a:pt x="7775" y="761"/>
                    <a:pt x="7958" y="761"/>
                  </a:cubicBezTo>
                  <a:cubicBezTo>
                    <a:pt x="8120" y="761"/>
                    <a:pt x="8273" y="781"/>
                    <a:pt x="8418" y="820"/>
                  </a:cubicBezTo>
                  <a:cubicBezTo>
                    <a:pt x="8518" y="851"/>
                    <a:pt x="8612" y="866"/>
                    <a:pt x="8702" y="866"/>
                  </a:cubicBezTo>
                  <a:cubicBezTo>
                    <a:pt x="8888" y="866"/>
                    <a:pt x="9055" y="802"/>
                    <a:pt x="9216" y="689"/>
                  </a:cubicBezTo>
                  <a:cubicBezTo>
                    <a:pt x="9322" y="621"/>
                    <a:pt x="9424" y="591"/>
                    <a:pt x="9533" y="591"/>
                  </a:cubicBezTo>
                  <a:cubicBezTo>
                    <a:pt x="9595" y="591"/>
                    <a:pt x="9659" y="601"/>
                    <a:pt x="9728" y="618"/>
                  </a:cubicBezTo>
                  <a:cubicBezTo>
                    <a:pt x="10514" y="808"/>
                    <a:pt x="11121" y="1261"/>
                    <a:pt x="11359" y="2047"/>
                  </a:cubicBezTo>
                  <a:cubicBezTo>
                    <a:pt x="11573" y="2725"/>
                    <a:pt x="11704" y="3428"/>
                    <a:pt x="11871" y="4130"/>
                  </a:cubicBezTo>
                  <a:cubicBezTo>
                    <a:pt x="11895" y="4214"/>
                    <a:pt x="11883" y="4345"/>
                    <a:pt x="11942" y="4392"/>
                  </a:cubicBezTo>
                  <a:cubicBezTo>
                    <a:pt x="12145" y="4618"/>
                    <a:pt x="12073" y="4868"/>
                    <a:pt x="12073" y="5142"/>
                  </a:cubicBezTo>
                  <a:cubicBezTo>
                    <a:pt x="12062" y="5916"/>
                    <a:pt x="12062" y="6690"/>
                    <a:pt x="12073" y="7464"/>
                  </a:cubicBezTo>
                  <a:cubicBezTo>
                    <a:pt x="12097" y="7869"/>
                    <a:pt x="12145" y="8274"/>
                    <a:pt x="12157" y="8667"/>
                  </a:cubicBezTo>
                  <a:cubicBezTo>
                    <a:pt x="12157" y="8786"/>
                    <a:pt x="12073" y="8893"/>
                    <a:pt x="12038" y="9000"/>
                  </a:cubicBezTo>
                  <a:cubicBezTo>
                    <a:pt x="11925" y="9565"/>
                    <a:pt x="11479" y="9884"/>
                    <a:pt x="10883" y="9884"/>
                  </a:cubicBezTo>
                  <a:cubicBezTo>
                    <a:pt x="10852" y="9884"/>
                    <a:pt x="10820" y="9883"/>
                    <a:pt x="10788" y="9881"/>
                  </a:cubicBezTo>
                  <a:cubicBezTo>
                    <a:pt x="10145" y="9845"/>
                    <a:pt x="9597" y="9595"/>
                    <a:pt x="9037" y="9310"/>
                  </a:cubicBezTo>
                  <a:cubicBezTo>
                    <a:pt x="8061" y="8809"/>
                    <a:pt x="7073" y="8309"/>
                    <a:pt x="6096" y="7797"/>
                  </a:cubicBezTo>
                  <a:cubicBezTo>
                    <a:pt x="5918" y="7702"/>
                    <a:pt x="5799" y="7524"/>
                    <a:pt x="5644" y="7405"/>
                  </a:cubicBezTo>
                  <a:cubicBezTo>
                    <a:pt x="5394" y="7214"/>
                    <a:pt x="5132" y="7024"/>
                    <a:pt x="4870" y="6821"/>
                  </a:cubicBezTo>
                  <a:cubicBezTo>
                    <a:pt x="4680" y="6690"/>
                    <a:pt x="4572" y="6523"/>
                    <a:pt x="4561" y="6285"/>
                  </a:cubicBezTo>
                  <a:cubicBezTo>
                    <a:pt x="4549" y="6095"/>
                    <a:pt x="4477" y="5892"/>
                    <a:pt x="4382" y="5714"/>
                  </a:cubicBezTo>
                  <a:cubicBezTo>
                    <a:pt x="4311" y="5535"/>
                    <a:pt x="4275" y="5369"/>
                    <a:pt x="4430" y="5214"/>
                  </a:cubicBezTo>
                  <a:cubicBezTo>
                    <a:pt x="4561" y="5083"/>
                    <a:pt x="4561" y="4916"/>
                    <a:pt x="4501" y="4761"/>
                  </a:cubicBezTo>
                  <a:cubicBezTo>
                    <a:pt x="4477" y="4642"/>
                    <a:pt x="4442" y="4499"/>
                    <a:pt x="4394" y="4380"/>
                  </a:cubicBezTo>
                  <a:cubicBezTo>
                    <a:pt x="4370" y="4249"/>
                    <a:pt x="4370" y="4130"/>
                    <a:pt x="4453" y="4011"/>
                  </a:cubicBezTo>
                  <a:cubicBezTo>
                    <a:pt x="4680" y="3725"/>
                    <a:pt x="4715" y="3368"/>
                    <a:pt x="4680" y="3023"/>
                  </a:cubicBezTo>
                  <a:cubicBezTo>
                    <a:pt x="4656" y="2475"/>
                    <a:pt x="4656" y="2463"/>
                    <a:pt x="5204" y="2332"/>
                  </a:cubicBezTo>
                  <a:cubicBezTo>
                    <a:pt x="5334" y="2285"/>
                    <a:pt x="5454" y="2261"/>
                    <a:pt x="5573" y="2201"/>
                  </a:cubicBezTo>
                  <a:cubicBezTo>
                    <a:pt x="5858" y="2059"/>
                    <a:pt x="5977" y="1856"/>
                    <a:pt x="5823" y="1582"/>
                  </a:cubicBezTo>
                  <a:cubicBezTo>
                    <a:pt x="5632" y="1213"/>
                    <a:pt x="5763" y="987"/>
                    <a:pt x="6037" y="749"/>
                  </a:cubicBezTo>
                  <a:cubicBezTo>
                    <a:pt x="6227" y="582"/>
                    <a:pt x="6406" y="427"/>
                    <a:pt x="6620" y="225"/>
                  </a:cubicBezTo>
                  <a:close/>
                  <a:moveTo>
                    <a:pt x="17700" y="1057"/>
                  </a:moveTo>
                  <a:cubicBezTo>
                    <a:pt x="17713" y="1057"/>
                    <a:pt x="17727" y="1057"/>
                    <a:pt x="17741" y="1058"/>
                  </a:cubicBezTo>
                  <a:cubicBezTo>
                    <a:pt x="17889" y="1076"/>
                    <a:pt x="18031" y="1087"/>
                    <a:pt x="18180" y="1087"/>
                  </a:cubicBezTo>
                  <a:cubicBezTo>
                    <a:pt x="18235" y="1087"/>
                    <a:pt x="18291" y="1085"/>
                    <a:pt x="18348" y="1082"/>
                  </a:cubicBezTo>
                  <a:cubicBezTo>
                    <a:pt x="18367" y="1080"/>
                    <a:pt x="18386" y="1079"/>
                    <a:pt x="18403" y="1079"/>
                  </a:cubicBezTo>
                  <a:cubicBezTo>
                    <a:pt x="18553" y="1079"/>
                    <a:pt x="18614" y="1171"/>
                    <a:pt x="18646" y="1320"/>
                  </a:cubicBezTo>
                  <a:cubicBezTo>
                    <a:pt x="18681" y="1475"/>
                    <a:pt x="18717" y="1642"/>
                    <a:pt x="18741" y="1809"/>
                  </a:cubicBezTo>
                  <a:cubicBezTo>
                    <a:pt x="18800" y="2059"/>
                    <a:pt x="18860" y="2309"/>
                    <a:pt x="19086" y="2487"/>
                  </a:cubicBezTo>
                  <a:cubicBezTo>
                    <a:pt x="19146" y="2535"/>
                    <a:pt x="19146" y="2642"/>
                    <a:pt x="19181" y="2713"/>
                  </a:cubicBezTo>
                  <a:cubicBezTo>
                    <a:pt x="19296" y="2673"/>
                    <a:pt x="19386" y="2652"/>
                    <a:pt x="19460" y="2652"/>
                  </a:cubicBezTo>
                  <a:cubicBezTo>
                    <a:pt x="19624" y="2652"/>
                    <a:pt x="19706" y="2757"/>
                    <a:pt x="19789" y="2987"/>
                  </a:cubicBezTo>
                  <a:cubicBezTo>
                    <a:pt x="19848" y="3178"/>
                    <a:pt x="19955" y="3356"/>
                    <a:pt x="20051" y="3547"/>
                  </a:cubicBezTo>
                  <a:cubicBezTo>
                    <a:pt x="20098" y="3654"/>
                    <a:pt x="20170" y="3749"/>
                    <a:pt x="20229" y="3845"/>
                  </a:cubicBezTo>
                  <a:cubicBezTo>
                    <a:pt x="20432" y="4166"/>
                    <a:pt x="20503" y="4464"/>
                    <a:pt x="20193" y="4738"/>
                  </a:cubicBezTo>
                  <a:cubicBezTo>
                    <a:pt x="20146" y="4785"/>
                    <a:pt x="20134" y="4880"/>
                    <a:pt x="20098" y="4940"/>
                  </a:cubicBezTo>
                  <a:cubicBezTo>
                    <a:pt x="20217" y="4833"/>
                    <a:pt x="20336" y="4726"/>
                    <a:pt x="20467" y="4607"/>
                  </a:cubicBezTo>
                  <a:cubicBezTo>
                    <a:pt x="20503" y="4702"/>
                    <a:pt x="20527" y="4773"/>
                    <a:pt x="20527" y="4845"/>
                  </a:cubicBezTo>
                  <a:cubicBezTo>
                    <a:pt x="20563" y="5500"/>
                    <a:pt x="20563" y="6142"/>
                    <a:pt x="20217" y="6726"/>
                  </a:cubicBezTo>
                  <a:cubicBezTo>
                    <a:pt x="19967" y="7154"/>
                    <a:pt x="19610" y="7500"/>
                    <a:pt x="19229" y="7821"/>
                  </a:cubicBezTo>
                  <a:cubicBezTo>
                    <a:pt x="18312" y="8583"/>
                    <a:pt x="17288" y="9107"/>
                    <a:pt x="16229" y="9607"/>
                  </a:cubicBezTo>
                  <a:cubicBezTo>
                    <a:pt x="15419" y="10012"/>
                    <a:pt x="14562" y="10298"/>
                    <a:pt x="13669" y="10476"/>
                  </a:cubicBezTo>
                  <a:cubicBezTo>
                    <a:pt x="13601" y="10485"/>
                    <a:pt x="13533" y="10496"/>
                    <a:pt x="13467" y="10496"/>
                  </a:cubicBezTo>
                  <a:cubicBezTo>
                    <a:pt x="13361" y="10496"/>
                    <a:pt x="13262" y="10468"/>
                    <a:pt x="13181" y="10357"/>
                  </a:cubicBezTo>
                  <a:cubicBezTo>
                    <a:pt x="12931" y="10357"/>
                    <a:pt x="12752" y="10262"/>
                    <a:pt x="12669" y="9988"/>
                  </a:cubicBezTo>
                  <a:cubicBezTo>
                    <a:pt x="12454" y="9810"/>
                    <a:pt x="12407" y="9738"/>
                    <a:pt x="12490" y="9488"/>
                  </a:cubicBezTo>
                  <a:cubicBezTo>
                    <a:pt x="12597" y="9179"/>
                    <a:pt x="12704" y="8857"/>
                    <a:pt x="12847" y="8559"/>
                  </a:cubicBezTo>
                  <a:cubicBezTo>
                    <a:pt x="13478" y="7238"/>
                    <a:pt x="14181" y="5928"/>
                    <a:pt x="14979" y="4690"/>
                  </a:cubicBezTo>
                  <a:cubicBezTo>
                    <a:pt x="15741" y="3523"/>
                    <a:pt x="16574" y="2392"/>
                    <a:pt x="17372" y="1237"/>
                  </a:cubicBezTo>
                  <a:cubicBezTo>
                    <a:pt x="17459" y="1117"/>
                    <a:pt x="17556" y="1057"/>
                    <a:pt x="17700" y="1057"/>
                  </a:cubicBezTo>
                  <a:close/>
                  <a:moveTo>
                    <a:pt x="12109" y="9571"/>
                  </a:moveTo>
                  <a:cubicBezTo>
                    <a:pt x="12252" y="10012"/>
                    <a:pt x="12502" y="10369"/>
                    <a:pt x="12919" y="10583"/>
                  </a:cubicBezTo>
                  <a:cubicBezTo>
                    <a:pt x="12621" y="10822"/>
                    <a:pt x="12657" y="11119"/>
                    <a:pt x="12740" y="11453"/>
                  </a:cubicBezTo>
                  <a:cubicBezTo>
                    <a:pt x="12515" y="11442"/>
                    <a:pt x="12325" y="11415"/>
                    <a:pt x="12139" y="11415"/>
                  </a:cubicBezTo>
                  <a:cubicBezTo>
                    <a:pt x="12109" y="11415"/>
                    <a:pt x="12080" y="11415"/>
                    <a:pt x="12050" y="11417"/>
                  </a:cubicBezTo>
                  <a:cubicBezTo>
                    <a:pt x="11823" y="11453"/>
                    <a:pt x="11621" y="11524"/>
                    <a:pt x="11383" y="11584"/>
                  </a:cubicBezTo>
                  <a:cubicBezTo>
                    <a:pt x="11335" y="11334"/>
                    <a:pt x="11323" y="11095"/>
                    <a:pt x="11252" y="10857"/>
                  </a:cubicBezTo>
                  <a:cubicBezTo>
                    <a:pt x="11169" y="10631"/>
                    <a:pt x="11049" y="10429"/>
                    <a:pt x="10930" y="10155"/>
                  </a:cubicBezTo>
                  <a:cubicBezTo>
                    <a:pt x="11442" y="10155"/>
                    <a:pt x="11752" y="9845"/>
                    <a:pt x="12109" y="9571"/>
                  </a:cubicBezTo>
                  <a:close/>
                  <a:moveTo>
                    <a:pt x="2825" y="8600"/>
                  </a:moveTo>
                  <a:cubicBezTo>
                    <a:pt x="3282" y="8600"/>
                    <a:pt x="3743" y="8608"/>
                    <a:pt x="4203" y="8631"/>
                  </a:cubicBezTo>
                  <a:cubicBezTo>
                    <a:pt x="4906" y="8655"/>
                    <a:pt x="5596" y="8702"/>
                    <a:pt x="6275" y="8762"/>
                  </a:cubicBezTo>
                  <a:cubicBezTo>
                    <a:pt x="6799" y="8809"/>
                    <a:pt x="7311" y="8845"/>
                    <a:pt x="7835" y="8940"/>
                  </a:cubicBezTo>
                  <a:cubicBezTo>
                    <a:pt x="8061" y="8964"/>
                    <a:pt x="8275" y="9107"/>
                    <a:pt x="8490" y="9190"/>
                  </a:cubicBezTo>
                  <a:cubicBezTo>
                    <a:pt x="8811" y="9321"/>
                    <a:pt x="9121" y="9488"/>
                    <a:pt x="9442" y="9595"/>
                  </a:cubicBezTo>
                  <a:cubicBezTo>
                    <a:pt x="9918" y="9750"/>
                    <a:pt x="10299" y="10072"/>
                    <a:pt x="10680" y="10369"/>
                  </a:cubicBezTo>
                  <a:cubicBezTo>
                    <a:pt x="10919" y="10572"/>
                    <a:pt x="11026" y="10869"/>
                    <a:pt x="11038" y="11203"/>
                  </a:cubicBezTo>
                  <a:cubicBezTo>
                    <a:pt x="10990" y="11215"/>
                    <a:pt x="10954" y="11238"/>
                    <a:pt x="10907" y="11262"/>
                  </a:cubicBezTo>
                  <a:cubicBezTo>
                    <a:pt x="10335" y="11357"/>
                    <a:pt x="9776" y="11512"/>
                    <a:pt x="9192" y="11584"/>
                  </a:cubicBezTo>
                  <a:cubicBezTo>
                    <a:pt x="7859" y="11786"/>
                    <a:pt x="6501" y="11917"/>
                    <a:pt x="5144" y="11917"/>
                  </a:cubicBezTo>
                  <a:cubicBezTo>
                    <a:pt x="4470" y="11917"/>
                    <a:pt x="3779" y="11943"/>
                    <a:pt x="3101" y="11943"/>
                  </a:cubicBezTo>
                  <a:cubicBezTo>
                    <a:pt x="2988" y="11943"/>
                    <a:pt x="2875" y="11942"/>
                    <a:pt x="2763" y="11941"/>
                  </a:cubicBezTo>
                  <a:cubicBezTo>
                    <a:pt x="2036" y="11929"/>
                    <a:pt x="1286" y="11881"/>
                    <a:pt x="560" y="11834"/>
                  </a:cubicBezTo>
                  <a:cubicBezTo>
                    <a:pt x="501" y="11834"/>
                    <a:pt x="441" y="11810"/>
                    <a:pt x="310" y="11786"/>
                  </a:cubicBezTo>
                  <a:cubicBezTo>
                    <a:pt x="465" y="11584"/>
                    <a:pt x="572" y="11429"/>
                    <a:pt x="727" y="11310"/>
                  </a:cubicBezTo>
                  <a:cubicBezTo>
                    <a:pt x="1143" y="10976"/>
                    <a:pt x="1274" y="10572"/>
                    <a:pt x="1084" y="10072"/>
                  </a:cubicBezTo>
                  <a:cubicBezTo>
                    <a:pt x="1048" y="10012"/>
                    <a:pt x="1048" y="9952"/>
                    <a:pt x="1048" y="9905"/>
                  </a:cubicBezTo>
                  <a:cubicBezTo>
                    <a:pt x="1139" y="9786"/>
                    <a:pt x="1258" y="9773"/>
                    <a:pt x="1378" y="9773"/>
                  </a:cubicBezTo>
                  <a:cubicBezTo>
                    <a:pt x="1415" y="9773"/>
                    <a:pt x="1452" y="9774"/>
                    <a:pt x="1489" y="9774"/>
                  </a:cubicBezTo>
                  <a:cubicBezTo>
                    <a:pt x="2656" y="9821"/>
                    <a:pt x="3822" y="9833"/>
                    <a:pt x="4977" y="9917"/>
                  </a:cubicBezTo>
                  <a:cubicBezTo>
                    <a:pt x="6382" y="10036"/>
                    <a:pt x="7763" y="10226"/>
                    <a:pt x="9168" y="10393"/>
                  </a:cubicBezTo>
                  <a:cubicBezTo>
                    <a:pt x="9549" y="10441"/>
                    <a:pt x="9942" y="10500"/>
                    <a:pt x="10323" y="10560"/>
                  </a:cubicBezTo>
                  <a:lnTo>
                    <a:pt x="10323" y="10488"/>
                  </a:lnTo>
                  <a:cubicBezTo>
                    <a:pt x="7724" y="9914"/>
                    <a:pt x="5107" y="9651"/>
                    <a:pt x="2407" y="9651"/>
                  </a:cubicBezTo>
                  <a:cubicBezTo>
                    <a:pt x="2027" y="9651"/>
                    <a:pt x="1646" y="9656"/>
                    <a:pt x="1263" y="9667"/>
                  </a:cubicBezTo>
                  <a:cubicBezTo>
                    <a:pt x="1405" y="9345"/>
                    <a:pt x="1513" y="9048"/>
                    <a:pt x="1679" y="8786"/>
                  </a:cubicBezTo>
                  <a:cubicBezTo>
                    <a:pt x="1739" y="8690"/>
                    <a:pt x="1917" y="8607"/>
                    <a:pt x="2036" y="8607"/>
                  </a:cubicBezTo>
                  <a:cubicBezTo>
                    <a:pt x="2298" y="8603"/>
                    <a:pt x="2561" y="8600"/>
                    <a:pt x="2825" y="8600"/>
                  </a:cubicBezTo>
                  <a:close/>
                  <a:moveTo>
                    <a:pt x="11038" y="11345"/>
                  </a:moveTo>
                  <a:lnTo>
                    <a:pt x="11038" y="11345"/>
                  </a:lnTo>
                  <a:cubicBezTo>
                    <a:pt x="11157" y="11726"/>
                    <a:pt x="11085" y="11941"/>
                    <a:pt x="10788" y="12084"/>
                  </a:cubicBezTo>
                  <a:cubicBezTo>
                    <a:pt x="9252" y="12798"/>
                    <a:pt x="7656" y="13358"/>
                    <a:pt x="5977" y="13643"/>
                  </a:cubicBezTo>
                  <a:cubicBezTo>
                    <a:pt x="4895" y="13839"/>
                    <a:pt x="3812" y="13910"/>
                    <a:pt x="2721" y="13910"/>
                  </a:cubicBezTo>
                  <a:cubicBezTo>
                    <a:pt x="2553" y="13910"/>
                    <a:pt x="2384" y="13908"/>
                    <a:pt x="2215" y="13905"/>
                  </a:cubicBezTo>
                  <a:cubicBezTo>
                    <a:pt x="1882" y="13893"/>
                    <a:pt x="1560" y="13846"/>
                    <a:pt x="1203" y="13822"/>
                  </a:cubicBezTo>
                  <a:cubicBezTo>
                    <a:pt x="1215" y="13108"/>
                    <a:pt x="810" y="12572"/>
                    <a:pt x="501" y="11976"/>
                  </a:cubicBezTo>
                  <a:lnTo>
                    <a:pt x="501" y="11976"/>
                  </a:lnTo>
                  <a:cubicBezTo>
                    <a:pt x="1794" y="12080"/>
                    <a:pt x="3080" y="12148"/>
                    <a:pt x="4357" y="12148"/>
                  </a:cubicBezTo>
                  <a:cubicBezTo>
                    <a:pt x="6608" y="12148"/>
                    <a:pt x="8835" y="11938"/>
                    <a:pt x="11038" y="11345"/>
                  </a:cubicBezTo>
                  <a:close/>
                  <a:moveTo>
                    <a:pt x="10847" y="12179"/>
                  </a:moveTo>
                  <a:lnTo>
                    <a:pt x="10847" y="12179"/>
                  </a:lnTo>
                  <a:cubicBezTo>
                    <a:pt x="10835" y="12227"/>
                    <a:pt x="10847" y="12262"/>
                    <a:pt x="10835" y="12274"/>
                  </a:cubicBezTo>
                  <a:cubicBezTo>
                    <a:pt x="10430" y="12596"/>
                    <a:pt x="10037" y="12929"/>
                    <a:pt x="9645" y="13239"/>
                  </a:cubicBezTo>
                  <a:cubicBezTo>
                    <a:pt x="9418" y="13405"/>
                    <a:pt x="9168" y="13548"/>
                    <a:pt x="8942" y="13727"/>
                  </a:cubicBezTo>
                  <a:cubicBezTo>
                    <a:pt x="8097" y="14429"/>
                    <a:pt x="7061" y="14739"/>
                    <a:pt x="6025" y="15001"/>
                  </a:cubicBezTo>
                  <a:cubicBezTo>
                    <a:pt x="5297" y="15176"/>
                    <a:pt x="4576" y="15235"/>
                    <a:pt x="3852" y="15235"/>
                  </a:cubicBezTo>
                  <a:cubicBezTo>
                    <a:pt x="3593" y="15235"/>
                    <a:pt x="3333" y="15228"/>
                    <a:pt x="3072" y="15215"/>
                  </a:cubicBezTo>
                  <a:cubicBezTo>
                    <a:pt x="2822" y="15203"/>
                    <a:pt x="2560" y="15179"/>
                    <a:pt x="2298" y="15132"/>
                  </a:cubicBezTo>
                  <a:cubicBezTo>
                    <a:pt x="2215" y="15120"/>
                    <a:pt x="2108" y="15072"/>
                    <a:pt x="2048" y="15013"/>
                  </a:cubicBezTo>
                  <a:cubicBezTo>
                    <a:pt x="1822" y="14774"/>
                    <a:pt x="1620" y="14536"/>
                    <a:pt x="1405" y="14298"/>
                  </a:cubicBezTo>
                  <a:cubicBezTo>
                    <a:pt x="1334" y="14203"/>
                    <a:pt x="1263" y="14108"/>
                    <a:pt x="1203" y="14012"/>
                  </a:cubicBezTo>
                  <a:lnTo>
                    <a:pt x="1239" y="13929"/>
                  </a:lnTo>
                  <a:cubicBezTo>
                    <a:pt x="1947" y="14019"/>
                    <a:pt x="2647" y="14064"/>
                    <a:pt x="3340" y="14064"/>
                  </a:cubicBezTo>
                  <a:cubicBezTo>
                    <a:pt x="5946" y="14064"/>
                    <a:pt x="8449" y="13430"/>
                    <a:pt x="10847" y="12179"/>
                  </a:cubicBezTo>
                  <a:close/>
                  <a:moveTo>
                    <a:pt x="7085" y="14846"/>
                  </a:moveTo>
                  <a:cubicBezTo>
                    <a:pt x="7097" y="14894"/>
                    <a:pt x="7097" y="14917"/>
                    <a:pt x="7109" y="14953"/>
                  </a:cubicBezTo>
                  <a:cubicBezTo>
                    <a:pt x="6811" y="15144"/>
                    <a:pt x="6525" y="15358"/>
                    <a:pt x="6216" y="15501"/>
                  </a:cubicBezTo>
                  <a:cubicBezTo>
                    <a:pt x="5668" y="15798"/>
                    <a:pt x="5096" y="16072"/>
                    <a:pt x="4537" y="16346"/>
                  </a:cubicBezTo>
                  <a:cubicBezTo>
                    <a:pt x="4382" y="16421"/>
                    <a:pt x="4232" y="16459"/>
                    <a:pt x="4084" y="16459"/>
                  </a:cubicBezTo>
                  <a:cubicBezTo>
                    <a:pt x="3926" y="16459"/>
                    <a:pt x="3768" y="16415"/>
                    <a:pt x="3608" y="16322"/>
                  </a:cubicBezTo>
                  <a:cubicBezTo>
                    <a:pt x="3144" y="16084"/>
                    <a:pt x="2727" y="15786"/>
                    <a:pt x="2358" y="15441"/>
                  </a:cubicBezTo>
                  <a:cubicBezTo>
                    <a:pt x="2298" y="15394"/>
                    <a:pt x="2275" y="15322"/>
                    <a:pt x="2179" y="15191"/>
                  </a:cubicBezTo>
                  <a:lnTo>
                    <a:pt x="2179" y="15191"/>
                  </a:lnTo>
                  <a:cubicBezTo>
                    <a:pt x="2827" y="15322"/>
                    <a:pt x="3460" y="15388"/>
                    <a:pt x="4081" y="15388"/>
                  </a:cubicBezTo>
                  <a:cubicBezTo>
                    <a:pt x="5105" y="15388"/>
                    <a:pt x="6099" y="15209"/>
                    <a:pt x="7085" y="14846"/>
                  </a:cubicBezTo>
                  <a:close/>
                  <a:moveTo>
                    <a:pt x="20598" y="8905"/>
                  </a:moveTo>
                  <a:cubicBezTo>
                    <a:pt x="20622" y="8905"/>
                    <a:pt x="20658" y="8905"/>
                    <a:pt x="20717" y="8929"/>
                  </a:cubicBezTo>
                  <a:cubicBezTo>
                    <a:pt x="20741" y="9012"/>
                    <a:pt x="20789" y="9131"/>
                    <a:pt x="20801" y="9238"/>
                  </a:cubicBezTo>
                  <a:cubicBezTo>
                    <a:pt x="20848" y="9655"/>
                    <a:pt x="21075" y="9941"/>
                    <a:pt x="21444" y="10119"/>
                  </a:cubicBezTo>
                  <a:cubicBezTo>
                    <a:pt x="21622" y="10202"/>
                    <a:pt x="21706" y="10333"/>
                    <a:pt x="21813" y="10488"/>
                  </a:cubicBezTo>
                  <a:cubicBezTo>
                    <a:pt x="21944" y="10691"/>
                    <a:pt x="22098" y="10893"/>
                    <a:pt x="22277" y="11072"/>
                  </a:cubicBezTo>
                  <a:cubicBezTo>
                    <a:pt x="22384" y="11167"/>
                    <a:pt x="22444" y="11262"/>
                    <a:pt x="22408" y="11405"/>
                  </a:cubicBezTo>
                  <a:cubicBezTo>
                    <a:pt x="22384" y="11500"/>
                    <a:pt x="22360" y="11607"/>
                    <a:pt x="22349" y="11691"/>
                  </a:cubicBezTo>
                  <a:cubicBezTo>
                    <a:pt x="22289" y="12024"/>
                    <a:pt x="22384" y="12286"/>
                    <a:pt x="22634" y="12500"/>
                  </a:cubicBezTo>
                  <a:cubicBezTo>
                    <a:pt x="22694" y="12536"/>
                    <a:pt x="22741" y="12619"/>
                    <a:pt x="22801" y="12679"/>
                  </a:cubicBezTo>
                  <a:cubicBezTo>
                    <a:pt x="22728" y="12700"/>
                    <a:pt x="22604" y="12710"/>
                    <a:pt x="22437" y="12710"/>
                  </a:cubicBezTo>
                  <a:cubicBezTo>
                    <a:pt x="21649" y="12710"/>
                    <a:pt x="19897" y="12489"/>
                    <a:pt x="17991" y="12155"/>
                  </a:cubicBezTo>
                  <a:cubicBezTo>
                    <a:pt x="16407" y="11881"/>
                    <a:pt x="14859" y="11488"/>
                    <a:pt x="13312" y="11048"/>
                  </a:cubicBezTo>
                  <a:cubicBezTo>
                    <a:pt x="13300" y="11072"/>
                    <a:pt x="13300" y="11095"/>
                    <a:pt x="13288" y="11107"/>
                  </a:cubicBezTo>
                  <a:cubicBezTo>
                    <a:pt x="13466" y="11191"/>
                    <a:pt x="13645" y="11262"/>
                    <a:pt x="13824" y="11322"/>
                  </a:cubicBezTo>
                  <a:cubicBezTo>
                    <a:pt x="15812" y="11941"/>
                    <a:pt x="17836" y="12405"/>
                    <a:pt x="19920" y="12631"/>
                  </a:cubicBezTo>
                  <a:cubicBezTo>
                    <a:pt x="20801" y="12738"/>
                    <a:pt x="21682" y="12774"/>
                    <a:pt x="22563" y="12834"/>
                  </a:cubicBezTo>
                  <a:cubicBezTo>
                    <a:pt x="22908" y="12846"/>
                    <a:pt x="23003" y="12917"/>
                    <a:pt x="23015" y="13274"/>
                  </a:cubicBezTo>
                  <a:cubicBezTo>
                    <a:pt x="23039" y="13441"/>
                    <a:pt x="22980" y="13643"/>
                    <a:pt x="22932" y="13822"/>
                  </a:cubicBezTo>
                  <a:cubicBezTo>
                    <a:pt x="22884" y="14060"/>
                    <a:pt x="22777" y="14298"/>
                    <a:pt x="22765" y="14536"/>
                  </a:cubicBezTo>
                  <a:cubicBezTo>
                    <a:pt x="22753" y="14905"/>
                    <a:pt x="22718" y="15251"/>
                    <a:pt x="22479" y="15548"/>
                  </a:cubicBezTo>
                  <a:cubicBezTo>
                    <a:pt x="22349" y="15739"/>
                    <a:pt x="22396" y="15965"/>
                    <a:pt x="22456" y="16167"/>
                  </a:cubicBezTo>
                  <a:cubicBezTo>
                    <a:pt x="22479" y="16322"/>
                    <a:pt x="22539" y="16453"/>
                    <a:pt x="22599" y="16632"/>
                  </a:cubicBezTo>
                  <a:cubicBezTo>
                    <a:pt x="22408" y="16691"/>
                    <a:pt x="22265" y="16739"/>
                    <a:pt x="22122" y="16751"/>
                  </a:cubicBezTo>
                  <a:cubicBezTo>
                    <a:pt x="21706" y="16870"/>
                    <a:pt x="21313" y="17001"/>
                    <a:pt x="20967" y="17287"/>
                  </a:cubicBezTo>
                  <a:cubicBezTo>
                    <a:pt x="20852" y="17378"/>
                    <a:pt x="20728" y="17419"/>
                    <a:pt x="20599" y="17419"/>
                  </a:cubicBezTo>
                  <a:cubicBezTo>
                    <a:pt x="20474" y="17419"/>
                    <a:pt x="20346" y="17381"/>
                    <a:pt x="20217" y="17310"/>
                  </a:cubicBezTo>
                  <a:cubicBezTo>
                    <a:pt x="19360" y="16822"/>
                    <a:pt x="18479" y="16370"/>
                    <a:pt x="17646" y="15846"/>
                  </a:cubicBezTo>
                  <a:cubicBezTo>
                    <a:pt x="16276" y="15013"/>
                    <a:pt x="15038" y="14001"/>
                    <a:pt x="13871" y="12929"/>
                  </a:cubicBezTo>
                  <a:cubicBezTo>
                    <a:pt x="13705" y="12798"/>
                    <a:pt x="13586" y="12596"/>
                    <a:pt x="13478" y="12417"/>
                  </a:cubicBezTo>
                  <a:cubicBezTo>
                    <a:pt x="13347" y="12179"/>
                    <a:pt x="13240" y="11917"/>
                    <a:pt x="13181" y="11619"/>
                  </a:cubicBezTo>
                  <a:lnTo>
                    <a:pt x="13181" y="11619"/>
                  </a:lnTo>
                  <a:cubicBezTo>
                    <a:pt x="13466" y="11810"/>
                    <a:pt x="13752" y="12024"/>
                    <a:pt x="14050" y="12215"/>
                  </a:cubicBezTo>
                  <a:cubicBezTo>
                    <a:pt x="14943" y="12822"/>
                    <a:pt x="15895" y="13334"/>
                    <a:pt x="16884" y="13762"/>
                  </a:cubicBezTo>
                  <a:cubicBezTo>
                    <a:pt x="18598" y="14524"/>
                    <a:pt x="20313" y="15239"/>
                    <a:pt x="22039" y="15965"/>
                  </a:cubicBezTo>
                  <a:cubicBezTo>
                    <a:pt x="22047" y="15969"/>
                    <a:pt x="22057" y="15972"/>
                    <a:pt x="22070" y="15972"/>
                  </a:cubicBezTo>
                  <a:cubicBezTo>
                    <a:pt x="22095" y="15972"/>
                    <a:pt x="22126" y="15961"/>
                    <a:pt x="22158" y="15929"/>
                  </a:cubicBezTo>
                  <a:cubicBezTo>
                    <a:pt x="21813" y="15751"/>
                    <a:pt x="21467" y="15572"/>
                    <a:pt x="21110" y="15417"/>
                  </a:cubicBezTo>
                  <a:cubicBezTo>
                    <a:pt x="19801" y="14846"/>
                    <a:pt x="18491" y="14286"/>
                    <a:pt x="17181" y="13703"/>
                  </a:cubicBezTo>
                  <a:cubicBezTo>
                    <a:pt x="15812" y="13096"/>
                    <a:pt x="14490" y="12405"/>
                    <a:pt x="13252" y="11548"/>
                  </a:cubicBezTo>
                  <a:cubicBezTo>
                    <a:pt x="13193" y="11500"/>
                    <a:pt x="13121" y="11453"/>
                    <a:pt x="13062" y="11393"/>
                  </a:cubicBezTo>
                  <a:cubicBezTo>
                    <a:pt x="12859" y="11191"/>
                    <a:pt x="12871" y="10964"/>
                    <a:pt x="13121" y="10798"/>
                  </a:cubicBezTo>
                  <a:cubicBezTo>
                    <a:pt x="13345" y="10652"/>
                    <a:pt x="13592" y="10585"/>
                    <a:pt x="13844" y="10585"/>
                  </a:cubicBezTo>
                  <a:cubicBezTo>
                    <a:pt x="13901" y="10585"/>
                    <a:pt x="13957" y="10589"/>
                    <a:pt x="14014" y="10595"/>
                  </a:cubicBezTo>
                  <a:cubicBezTo>
                    <a:pt x="14819" y="10667"/>
                    <a:pt x="15617" y="10706"/>
                    <a:pt x="16413" y="10706"/>
                  </a:cubicBezTo>
                  <a:cubicBezTo>
                    <a:pt x="17078" y="10706"/>
                    <a:pt x="17741" y="10679"/>
                    <a:pt x="18408" y="10619"/>
                  </a:cubicBezTo>
                  <a:cubicBezTo>
                    <a:pt x="19181" y="10548"/>
                    <a:pt x="19967" y="10441"/>
                    <a:pt x="20717" y="10191"/>
                  </a:cubicBezTo>
                  <a:cubicBezTo>
                    <a:pt x="20789" y="10155"/>
                    <a:pt x="20848" y="10131"/>
                    <a:pt x="20908" y="10083"/>
                  </a:cubicBezTo>
                  <a:lnTo>
                    <a:pt x="20908" y="10083"/>
                  </a:lnTo>
                  <a:cubicBezTo>
                    <a:pt x="19848" y="10298"/>
                    <a:pt x="18789" y="10417"/>
                    <a:pt x="17717" y="10476"/>
                  </a:cubicBezTo>
                  <a:cubicBezTo>
                    <a:pt x="17293" y="10490"/>
                    <a:pt x="16873" y="10499"/>
                    <a:pt x="16452" y="10499"/>
                  </a:cubicBezTo>
                  <a:cubicBezTo>
                    <a:pt x="15809" y="10499"/>
                    <a:pt x="15164" y="10479"/>
                    <a:pt x="14502" y="10429"/>
                  </a:cubicBezTo>
                  <a:cubicBezTo>
                    <a:pt x="14586" y="10393"/>
                    <a:pt x="14669" y="10369"/>
                    <a:pt x="14740" y="10333"/>
                  </a:cubicBezTo>
                  <a:lnTo>
                    <a:pt x="16133" y="9762"/>
                  </a:lnTo>
                  <a:cubicBezTo>
                    <a:pt x="16253" y="9714"/>
                    <a:pt x="16372" y="9655"/>
                    <a:pt x="16491" y="9619"/>
                  </a:cubicBezTo>
                  <a:cubicBezTo>
                    <a:pt x="16824" y="9548"/>
                    <a:pt x="17181" y="9476"/>
                    <a:pt x="17526" y="9405"/>
                  </a:cubicBezTo>
                  <a:cubicBezTo>
                    <a:pt x="17629" y="9384"/>
                    <a:pt x="17732" y="9355"/>
                    <a:pt x="17835" y="9355"/>
                  </a:cubicBezTo>
                  <a:cubicBezTo>
                    <a:pt x="17851" y="9355"/>
                    <a:pt x="17867" y="9356"/>
                    <a:pt x="17884" y="9357"/>
                  </a:cubicBezTo>
                  <a:cubicBezTo>
                    <a:pt x="17988" y="9366"/>
                    <a:pt x="18092" y="9370"/>
                    <a:pt x="18196" y="9370"/>
                  </a:cubicBezTo>
                  <a:cubicBezTo>
                    <a:pt x="18927" y="9370"/>
                    <a:pt x="19624" y="9165"/>
                    <a:pt x="20313" y="8988"/>
                  </a:cubicBezTo>
                  <a:cubicBezTo>
                    <a:pt x="20420" y="8952"/>
                    <a:pt x="20503" y="8929"/>
                    <a:pt x="20598" y="8905"/>
                  </a:cubicBezTo>
                  <a:close/>
                  <a:moveTo>
                    <a:pt x="15193" y="15691"/>
                  </a:moveTo>
                  <a:cubicBezTo>
                    <a:pt x="16086" y="16501"/>
                    <a:pt x="17026" y="17203"/>
                    <a:pt x="18134" y="17799"/>
                  </a:cubicBezTo>
                  <a:cubicBezTo>
                    <a:pt x="18015" y="17822"/>
                    <a:pt x="17955" y="17834"/>
                    <a:pt x="17896" y="17834"/>
                  </a:cubicBezTo>
                  <a:cubicBezTo>
                    <a:pt x="17586" y="17858"/>
                    <a:pt x="17253" y="17858"/>
                    <a:pt x="16943" y="17870"/>
                  </a:cubicBezTo>
                  <a:cubicBezTo>
                    <a:pt x="16928" y="17871"/>
                    <a:pt x="16913" y="17871"/>
                    <a:pt x="16898" y="17871"/>
                  </a:cubicBezTo>
                  <a:cubicBezTo>
                    <a:pt x="16705" y="17871"/>
                    <a:pt x="16551" y="17799"/>
                    <a:pt x="16407" y="17644"/>
                  </a:cubicBezTo>
                  <a:cubicBezTo>
                    <a:pt x="15907" y="17084"/>
                    <a:pt x="15526" y="16441"/>
                    <a:pt x="15157" y="15786"/>
                  </a:cubicBezTo>
                  <a:cubicBezTo>
                    <a:pt x="15145" y="15775"/>
                    <a:pt x="15181" y="15739"/>
                    <a:pt x="15193" y="15691"/>
                  </a:cubicBezTo>
                  <a:close/>
                  <a:moveTo>
                    <a:pt x="13871" y="13179"/>
                  </a:moveTo>
                  <a:lnTo>
                    <a:pt x="13871" y="13179"/>
                  </a:lnTo>
                  <a:cubicBezTo>
                    <a:pt x="15717" y="14941"/>
                    <a:pt x="17777" y="16346"/>
                    <a:pt x="20182" y="17453"/>
                  </a:cubicBezTo>
                  <a:cubicBezTo>
                    <a:pt x="20063" y="17477"/>
                    <a:pt x="20003" y="17513"/>
                    <a:pt x="19955" y="17513"/>
                  </a:cubicBezTo>
                  <a:cubicBezTo>
                    <a:pt x="19717" y="17513"/>
                    <a:pt x="19527" y="17620"/>
                    <a:pt x="19348" y="17763"/>
                  </a:cubicBezTo>
                  <a:cubicBezTo>
                    <a:pt x="19187" y="17895"/>
                    <a:pt x="19035" y="17982"/>
                    <a:pt x="18869" y="17982"/>
                  </a:cubicBezTo>
                  <a:cubicBezTo>
                    <a:pt x="18766" y="17982"/>
                    <a:pt x="18657" y="17948"/>
                    <a:pt x="18539" y="17870"/>
                  </a:cubicBezTo>
                  <a:cubicBezTo>
                    <a:pt x="18110" y="17584"/>
                    <a:pt x="17634" y="17346"/>
                    <a:pt x="17217" y="17037"/>
                  </a:cubicBezTo>
                  <a:cubicBezTo>
                    <a:pt x="16491" y="16501"/>
                    <a:pt x="15788" y="15929"/>
                    <a:pt x="15074" y="15382"/>
                  </a:cubicBezTo>
                  <a:cubicBezTo>
                    <a:pt x="14967" y="15310"/>
                    <a:pt x="14883" y="15203"/>
                    <a:pt x="14824" y="15084"/>
                  </a:cubicBezTo>
                  <a:cubicBezTo>
                    <a:pt x="14502" y="14477"/>
                    <a:pt x="14205" y="13881"/>
                    <a:pt x="13895" y="13274"/>
                  </a:cubicBezTo>
                  <a:cubicBezTo>
                    <a:pt x="13883" y="13250"/>
                    <a:pt x="13883" y="13215"/>
                    <a:pt x="13871" y="13179"/>
                  </a:cubicBezTo>
                  <a:close/>
                  <a:moveTo>
                    <a:pt x="14348" y="14536"/>
                  </a:moveTo>
                  <a:lnTo>
                    <a:pt x="14348" y="14536"/>
                  </a:lnTo>
                  <a:cubicBezTo>
                    <a:pt x="14609" y="15024"/>
                    <a:pt x="14895" y="15536"/>
                    <a:pt x="15062" y="16084"/>
                  </a:cubicBezTo>
                  <a:cubicBezTo>
                    <a:pt x="15264" y="16799"/>
                    <a:pt x="15431" y="17525"/>
                    <a:pt x="15621" y="18251"/>
                  </a:cubicBezTo>
                  <a:cubicBezTo>
                    <a:pt x="15669" y="18418"/>
                    <a:pt x="15621" y="18537"/>
                    <a:pt x="15538" y="18692"/>
                  </a:cubicBezTo>
                  <a:cubicBezTo>
                    <a:pt x="15419" y="18894"/>
                    <a:pt x="15324" y="19120"/>
                    <a:pt x="15252" y="19346"/>
                  </a:cubicBezTo>
                  <a:cubicBezTo>
                    <a:pt x="15173" y="19585"/>
                    <a:pt x="15119" y="19673"/>
                    <a:pt x="14951" y="19673"/>
                  </a:cubicBezTo>
                  <a:cubicBezTo>
                    <a:pt x="14892" y="19673"/>
                    <a:pt x="14820" y="19662"/>
                    <a:pt x="14729" y="19644"/>
                  </a:cubicBezTo>
                  <a:cubicBezTo>
                    <a:pt x="14729" y="18787"/>
                    <a:pt x="14776" y="17930"/>
                    <a:pt x="14729" y="17084"/>
                  </a:cubicBezTo>
                  <a:cubicBezTo>
                    <a:pt x="14657" y="16227"/>
                    <a:pt x="14478" y="15382"/>
                    <a:pt x="14348" y="14536"/>
                  </a:cubicBezTo>
                  <a:close/>
                  <a:moveTo>
                    <a:pt x="9537" y="14143"/>
                  </a:moveTo>
                  <a:cubicBezTo>
                    <a:pt x="8823" y="15953"/>
                    <a:pt x="8121" y="17751"/>
                    <a:pt x="7930" y="19739"/>
                  </a:cubicBezTo>
                  <a:cubicBezTo>
                    <a:pt x="7859" y="19656"/>
                    <a:pt x="7775" y="19596"/>
                    <a:pt x="7751" y="19537"/>
                  </a:cubicBezTo>
                  <a:cubicBezTo>
                    <a:pt x="7454" y="19001"/>
                    <a:pt x="7335" y="18453"/>
                    <a:pt x="7513" y="17858"/>
                  </a:cubicBezTo>
                  <a:cubicBezTo>
                    <a:pt x="7704" y="17180"/>
                    <a:pt x="8037" y="16572"/>
                    <a:pt x="8371" y="15977"/>
                  </a:cubicBezTo>
                  <a:cubicBezTo>
                    <a:pt x="8704" y="15394"/>
                    <a:pt x="9073" y="14846"/>
                    <a:pt x="9430" y="14286"/>
                  </a:cubicBezTo>
                  <a:cubicBezTo>
                    <a:pt x="9466" y="14239"/>
                    <a:pt x="9502" y="14191"/>
                    <a:pt x="9537" y="14143"/>
                  </a:cubicBezTo>
                  <a:close/>
                  <a:moveTo>
                    <a:pt x="11978" y="11726"/>
                  </a:moveTo>
                  <a:cubicBezTo>
                    <a:pt x="10597" y="14465"/>
                    <a:pt x="9478" y="17275"/>
                    <a:pt x="9049" y="20275"/>
                  </a:cubicBezTo>
                  <a:cubicBezTo>
                    <a:pt x="8775" y="20204"/>
                    <a:pt x="8525" y="20132"/>
                    <a:pt x="8240" y="20073"/>
                  </a:cubicBezTo>
                  <a:cubicBezTo>
                    <a:pt x="8073" y="20037"/>
                    <a:pt x="8013" y="19954"/>
                    <a:pt x="8025" y="19799"/>
                  </a:cubicBezTo>
                  <a:cubicBezTo>
                    <a:pt x="8073" y="19501"/>
                    <a:pt x="8109" y="19204"/>
                    <a:pt x="8168" y="18930"/>
                  </a:cubicBezTo>
                  <a:cubicBezTo>
                    <a:pt x="8513" y="17394"/>
                    <a:pt x="9014" y="15906"/>
                    <a:pt x="9645" y="14465"/>
                  </a:cubicBezTo>
                  <a:cubicBezTo>
                    <a:pt x="9764" y="14203"/>
                    <a:pt x="9859" y="13953"/>
                    <a:pt x="9966" y="13703"/>
                  </a:cubicBezTo>
                  <a:cubicBezTo>
                    <a:pt x="10264" y="13024"/>
                    <a:pt x="10716" y="12453"/>
                    <a:pt x="11288" y="12000"/>
                  </a:cubicBezTo>
                  <a:cubicBezTo>
                    <a:pt x="11490" y="11857"/>
                    <a:pt x="11692" y="11726"/>
                    <a:pt x="11978" y="11726"/>
                  </a:cubicBezTo>
                  <a:close/>
                  <a:moveTo>
                    <a:pt x="12300" y="11703"/>
                  </a:moveTo>
                  <a:cubicBezTo>
                    <a:pt x="12347" y="11798"/>
                    <a:pt x="12454" y="11869"/>
                    <a:pt x="12454" y="11965"/>
                  </a:cubicBezTo>
                  <a:cubicBezTo>
                    <a:pt x="12502" y="12536"/>
                    <a:pt x="12573" y="13108"/>
                    <a:pt x="12526" y="13667"/>
                  </a:cubicBezTo>
                  <a:cubicBezTo>
                    <a:pt x="12300" y="16037"/>
                    <a:pt x="11811" y="18334"/>
                    <a:pt x="10919" y="20537"/>
                  </a:cubicBezTo>
                  <a:cubicBezTo>
                    <a:pt x="10740" y="20978"/>
                    <a:pt x="10549" y="21406"/>
                    <a:pt x="10371" y="21859"/>
                  </a:cubicBezTo>
                  <a:cubicBezTo>
                    <a:pt x="10538" y="21561"/>
                    <a:pt x="10728" y="21263"/>
                    <a:pt x="10871" y="20954"/>
                  </a:cubicBezTo>
                  <a:cubicBezTo>
                    <a:pt x="11681" y="19204"/>
                    <a:pt x="12181" y="17382"/>
                    <a:pt x="12466" y="15489"/>
                  </a:cubicBezTo>
                  <a:cubicBezTo>
                    <a:pt x="12538" y="14953"/>
                    <a:pt x="12621" y="14417"/>
                    <a:pt x="12657" y="13870"/>
                  </a:cubicBezTo>
                  <a:cubicBezTo>
                    <a:pt x="12716" y="13274"/>
                    <a:pt x="12693" y="12679"/>
                    <a:pt x="12562" y="12096"/>
                  </a:cubicBezTo>
                  <a:cubicBezTo>
                    <a:pt x="12526" y="11988"/>
                    <a:pt x="12514" y="11881"/>
                    <a:pt x="12502" y="11786"/>
                  </a:cubicBezTo>
                  <a:cubicBezTo>
                    <a:pt x="12545" y="11756"/>
                    <a:pt x="12581" y="11743"/>
                    <a:pt x="12613" y="11743"/>
                  </a:cubicBezTo>
                  <a:cubicBezTo>
                    <a:pt x="12669" y="11743"/>
                    <a:pt x="12710" y="11784"/>
                    <a:pt x="12740" y="11846"/>
                  </a:cubicBezTo>
                  <a:cubicBezTo>
                    <a:pt x="12764" y="11917"/>
                    <a:pt x="12776" y="12000"/>
                    <a:pt x="12800" y="12084"/>
                  </a:cubicBezTo>
                  <a:cubicBezTo>
                    <a:pt x="13038" y="13548"/>
                    <a:pt x="13145" y="15036"/>
                    <a:pt x="13062" y="16525"/>
                  </a:cubicBezTo>
                  <a:cubicBezTo>
                    <a:pt x="12966" y="17882"/>
                    <a:pt x="12764" y="19227"/>
                    <a:pt x="12407" y="20537"/>
                  </a:cubicBezTo>
                  <a:cubicBezTo>
                    <a:pt x="12395" y="20620"/>
                    <a:pt x="12359" y="20728"/>
                    <a:pt x="12347" y="20811"/>
                  </a:cubicBezTo>
                  <a:cubicBezTo>
                    <a:pt x="12347" y="20835"/>
                    <a:pt x="12359" y="20859"/>
                    <a:pt x="12371" y="20966"/>
                  </a:cubicBezTo>
                  <a:cubicBezTo>
                    <a:pt x="12931" y="19466"/>
                    <a:pt x="13181" y="17977"/>
                    <a:pt x="13252" y="16453"/>
                  </a:cubicBezTo>
                  <a:cubicBezTo>
                    <a:pt x="13335" y="14953"/>
                    <a:pt x="13228" y="13453"/>
                    <a:pt x="12835" y="11905"/>
                  </a:cubicBezTo>
                  <a:lnTo>
                    <a:pt x="12835" y="11905"/>
                  </a:lnTo>
                  <a:cubicBezTo>
                    <a:pt x="13109" y="12060"/>
                    <a:pt x="13240" y="12227"/>
                    <a:pt x="13347" y="12453"/>
                  </a:cubicBezTo>
                  <a:cubicBezTo>
                    <a:pt x="14300" y="14560"/>
                    <a:pt x="14681" y="16787"/>
                    <a:pt x="14621" y="19085"/>
                  </a:cubicBezTo>
                  <a:cubicBezTo>
                    <a:pt x="14609" y="19466"/>
                    <a:pt x="14633" y="19847"/>
                    <a:pt x="14478" y="20204"/>
                  </a:cubicBezTo>
                  <a:cubicBezTo>
                    <a:pt x="14383" y="20394"/>
                    <a:pt x="14300" y="20549"/>
                    <a:pt x="14062" y="20597"/>
                  </a:cubicBezTo>
                  <a:cubicBezTo>
                    <a:pt x="13764" y="20656"/>
                    <a:pt x="13586" y="20894"/>
                    <a:pt x="13407" y="21109"/>
                  </a:cubicBezTo>
                  <a:cubicBezTo>
                    <a:pt x="13180" y="21404"/>
                    <a:pt x="13084" y="21529"/>
                    <a:pt x="12929" y="21529"/>
                  </a:cubicBezTo>
                  <a:cubicBezTo>
                    <a:pt x="12815" y="21529"/>
                    <a:pt x="12670" y="21462"/>
                    <a:pt x="12419" y="21347"/>
                  </a:cubicBezTo>
                  <a:cubicBezTo>
                    <a:pt x="12359" y="21323"/>
                    <a:pt x="12323" y="21287"/>
                    <a:pt x="12264" y="21275"/>
                  </a:cubicBezTo>
                  <a:cubicBezTo>
                    <a:pt x="12145" y="21237"/>
                    <a:pt x="12043" y="21216"/>
                    <a:pt x="11955" y="21216"/>
                  </a:cubicBezTo>
                  <a:cubicBezTo>
                    <a:pt x="11742" y="21216"/>
                    <a:pt x="11610" y="21338"/>
                    <a:pt x="11526" y="21632"/>
                  </a:cubicBezTo>
                  <a:cubicBezTo>
                    <a:pt x="11442" y="21966"/>
                    <a:pt x="11252" y="22061"/>
                    <a:pt x="10930" y="22061"/>
                  </a:cubicBezTo>
                  <a:cubicBezTo>
                    <a:pt x="10915" y="22060"/>
                    <a:pt x="10898" y="22059"/>
                    <a:pt x="10882" y="22059"/>
                  </a:cubicBezTo>
                  <a:cubicBezTo>
                    <a:pt x="10751" y="22059"/>
                    <a:pt x="10605" y="22097"/>
                    <a:pt x="10478" y="22097"/>
                  </a:cubicBezTo>
                  <a:cubicBezTo>
                    <a:pt x="10418" y="22097"/>
                    <a:pt x="10359" y="22049"/>
                    <a:pt x="10299" y="22025"/>
                  </a:cubicBezTo>
                  <a:cubicBezTo>
                    <a:pt x="10252" y="22061"/>
                    <a:pt x="10204" y="22109"/>
                    <a:pt x="10097" y="22180"/>
                  </a:cubicBezTo>
                  <a:cubicBezTo>
                    <a:pt x="10073" y="21966"/>
                    <a:pt x="10037" y="21811"/>
                    <a:pt x="10026" y="21644"/>
                  </a:cubicBezTo>
                  <a:cubicBezTo>
                    <a:pt x="10014" y="21394"/>
                    <a:pt x="9918" y="21204"/>
                    <a:pt x="9716" y="21037"/>
                  </a:cubicBezTo>
                  <a:cubicBezTo>
                    <a:pt x="8954" y="20430"/>
                    <a:pt x="9109" y="20632"/>
                    <a:pt x="9287" y="19727"/>
                  </a:cubicBezTo>
                  <a:cubicBezTo>
                    <a:pt x="9561" y="18215"/>
                    <a:pt x="10037" y="16739"/>
                    <a:pt x="10609" y="15298"/>
                  </a:cubicBezTo>
                  <a:cubicBezTo>
                    <a:pt x="10966" y="14405"/>
                    <a:pt x="11323" y="13512"/>
                    <a:pt x="11692" y="12619"/>
                  </a:cubicBezTo>
                  <a:cubicBezTo>
                    <a:pt x="11800" y="12357"/>
                    <a:pt x="11931" y="12119"/>
                    <a:pt x="12062" y="11881"/>
                  </a:cubicBezTo>
                  <a:cubicBezTo>
                    <a:pt x="12109" y="11810"/>
                    <a:pt x="12228" y="11762"/>
                    <a:pt x="12300" y="11703"/>
                  </a:cubicBezTo>
                  <a:close/>
                  <a:moveTo>
                    <a:pt x="6565" y="1"/>
                  </a:moveTo>
                  <a:cubicBezTo>
                    <a:pt x="6464" y="1"/>
                    <a:pt x="6372" y="66"/>
                    <a:pt x="6263" y="201"/>
                  </a:cubicBezTo>
                  <a:cubicBezTo>
                    <a:pt x="6132" y="356"/>
                    <a:pt x="6013" y="511"/>
                    <a:pt x="5858" y="654"/>
                  </a:cubicBezTo>
                  <a:cubicBezTo>
                    <a:pt x="5442" y="1011"/>
                    <a:pt x="5418" y="1106"/>
                    <a:pt x="5596" y="1630"/>
                  </a:cubicBezTo>
                  <a:cubicBezTo>
                    <a:pt x="5692" y="1904"/>
                    <a:pt x="5656" y="1999"/>
                    <a:pt x="5382" y="2094"/>
                  </a:cubicBezTo>
                  <a:cubicBezTo>
                    <a:pt x="5204" y="2142"/>
                    <a:pt x="5025" y="2166"/>
                    <a:pt x="4858" y="2225"/>
                  </a:cubicBezTo>
                  <a:cubicBezTo>
                    <a:pt x="4549" y="2332"/>
                    <a:pt x="4442" y="2475"/>
                    <a:pt x="4442" y="2809"/>
                  </a:cubicBezTo>
                  <a:cubicBezTo>
                    <a:pt x="4442" y="2928"/>
                    <a:pt x="4465" y="3059"/>
                    <a:pt x="4465" y="3190"/>
                  </a:cubicBezTo>
                  <a:cubicBezTo>
                    <a:pt x="4465" y="3452"/>
                    <a:pt x="4442" y="3702"/>
                    <a:pt x="4251" y="3928"/>
                  </a:cubicBezTo>
                  <a:cubicBezTo>
                    <a:pt x="4180" y="4011"/>
                    <a:pt x="4180" y="4190"/>
                    <a:pt x="4180" y="4321"/>
                  </a:cubicBezTo>
                  <a:cubicBezTo>
                    <a:pt x="4180" y="4476"/>
                    <a:pt x="4239" y="4607"/>
                    <a:pt x="4287" y="4738"/>
                  </a:cubicBezTo>
                  <a:cubicBezTo>
                    <a:pt x="4311" y="4892"/>
                    <a:pt x="4322" y="5011"/>
                    <a:pt x="4227" y="5142"/>
                  </a:cubicBezTo>
                  <a:cubicBezTo>
                    <a:pt x="4049" y="5333"/>
                    <a:pt x="4061" y="5547"/>
                    <a:pt x="4180" y="5773"/>
                  </a:cubicBezTo>
                  <a:cubicBezTo>
                    <a:pt x="4263" y="5928"/>
                    <a:pt x="4358" y="6107"/>
                    <a:pt x="4358" y="6273"/>
                  </a:cubicBezTo>
                  <a:cubicBezTo>
                    <a:pt x="4358" y="6547"/>
                    <a:pt x="4418" y="6762"/>
                    <a:pt x="4620" y="6964"/>
                  </a:cubicBezTo>
                  <a:cubicBezTo>
                    <a:pt x="4620" y="6964"/>
                    <a:pt x="4608" y="6988"/>
                    <a:pt x="4608" y="7024"/>
                  </a:cubicBezTo>
                  <a:cubicBezTo>
                    <a:pt x="4596" y="7024"/>
                    <a:pt x="4561" y="7047"/>
                    <a:pt x="4549" y="7047"/>
                  </a:cubicBezTo>
                  <a:cubicBezTo>
                    <a:pt x="4489" y="7059"/>
                    <a:pt x="4430" y="7059"/>
                    <a:pt x="4370" y="7059"/>
                  </a:cubicBezTo>
                  <a:cubicBezTo>
                    <a:pt x="4295" y="7051"/>
                    <a:pt x="4221" y="7047"/>
                    <a:pt x="4148" y="7047"/>
                  </a:cubicBezTo>
                  <a:cubicBezTo>
                    <a:pt x="3683" y="7047"/>
                    <a:pt x="3245" y="7204"/>
                    <a:pt x="2834" y="7440"/>
                  </a:cubicBezTo>
                  <a:cubicBezTo>
                    <a:pt x="2203" y="7774"/>
                    <a:pt x="1644" y="8226"/>
                    <a:pt x="1370" y="8929"/>
                  </a:cubicBezTo>
                  <a:cubicBezTo>
                    <a:pt x="1227" y="9262"/>
                    <a:pt x="1084" y="9595"/>
                    <a:pt x="715" y="9798"/>
                  </a:cubicBezTo>
                  <a:cubicBezTo>
                    <a:pt x="774" y="9952"/>
                    <a:pt x="810" y="10060"/>
                    <a:pt x="834" y="10262"/>
                  </a:cubicBezTo>
                  <a:cubicBezTo>
                    <a:pt x="965" y="10595"/>
                    <a:pt x="929" y="10893"/>
                    <a:pt x="667" y="11143"/>
                  </a:cubicBezTo>
                  <a:cubicBezTo>
                    <a:pt x="501" y="11286"/>
                    <a:pt x="358" y="11453"/>
                    <a:pt x="203" y="11607"/>
                  </a:cubicBezTo>
                  <a:cubicBezTo>
                    <a:pt x="0" y="11810"/>
                    <a:pt x="12" y="11905"/>
                    <a:pt x="155" y="12155"/>
                  </a:cubicBezTo>
                  <a:cubicBezTo>
                    <a:pt x="393" y="12524"/>
                    <a:pt x="620" y="12905"/>
                    <a:pt x="810" y="13298"/>
                  </a:cubicBezTo>
                  <a:cubicBezTo>
                    <a:pt x="893" y="13441"/>
                    <a:pt x="917" y="13655"/>
                    <a:pt x="893" y="13822"/>
                  </a:cubicBezTo>
                  <a:cubicBezTo>
                    <a:pt x="846" y="14060"/>
                    <a:pt x="905" y="14251"/>
                    <a:pt x="1048" y="14417"/>
                  </a:cubicBezTo>
                  <a:cubicBezTo>
                    <a:pt x="1191" y="14560"/>
                    <a:pt x="1334" y="14691"/>
                    <a:pt x="1465" y="14846"/>
                  </a:cubicBezTo>
                  <a:cubicBezTo>
                    <a:pt x="1572" y="14953"/>
                    <a:pt x="1667" y="15084"/>
                    <a:pt x="1751" y="15203"/>
                  </a:cubicBezTo>
                  <a:cubicBezTo>
                    <a:pt x="1882" y="15382"/>
                    <a:pt x="1989" y="15584"/>
                    <a:pt x="2156" y="15739"/>
                  </a:cubicBezTo>
                  <a:cubicBezTo>
                    <a:pt x="2441" y="15989"/>
                    <a:pt x="2739" y="16203"/>
                    <a:pt x="3037" y="16418"/>
                  </a:cubicBezTo>
                  <a:cubicBezTo>
                    <a:pt x="3392" y="16689"/>
                    <a:pt x="3741" y="16820"/>
                    <a:pt x="4104" y="16820"/>
                  </a:cubicBezTo>
                  <a:cubicBezTo>
                    <a:pt x="4409" y="16820"/>
                    <a:pt x="4724" y="16728"/>
                    <a:pt x="5061" y="16548"/>
                  </a:cubicBezTo>
                  <a:cubicBezTo>
                    <a:pt x="6275" y="15858"/>
                    <a:pt x="7478" y="15155"/>
                    <a:pt x="8609" y="14334"/>
                  </a:cubicBezTo>
                  <a:cubicBezTo>
                    <a:pt x="8883" y="14143"/>
                    <a:pt x="9168" y="13965"/>
                    <a:pt x="9430" y="13786"/>
                  </a:cubicBezTo>
                  <a:lnTo>
                    <a:pt x="9478" y="13834"/>
                  </a:lnTo>
                  <a:cubicBezTo>
                    <a:pt x="9228" y="14227"/>
                    <a:pt x="8966" y="14608"/>
                    <a:pt x="8728" y="15001"/>
                  </a:cubicBezTo>
                  <a:cubicBezTo>
                    <a:pt x="8192" y="15858"/>
                    <a:pt x="7680" y="16727"/>
                    <a:pt x="7323" y="17680"/>
                  </a:cubicBezTo>
                  <a:cubicBezTo>
                    <a:pt x="7049" y="18394"/>
                    <a:pt x="7144" y="19061"/>
                    <a:pt x="7478" y="19716"/>
                  </a:cubicBezTo>
                  <a:cubicBezTo>
                    <a:pt x="7597" y="19954"/>
                    <a:pt x="7751" y="20156"/>
                    <a:pt x="7882" y="20370"/>
                  </a:cubicBezTo>
                  <a:cubicBezTo>
                    <a:pt x="8097" y="20394"/>
                    <a:pt x="8299" y="20430"/>
                    <a:pt x="8490" y="20466"/>
                  </a:cubicBezTo>
                  <a:cubicBezTo>
                    <a:pt x="8585" y="20489"/>
                    <a:pt x="8692" y="20513"/>
                    <a:pt x="8716" y="20573"/>
                  </a:cubicBezTo>
                  <a:cubicBezTo>
                    <a:pt x="8930" y="20930"/>
                    <a:pt x="9264" y="21144"/>
                    <a:pt x="9561" y="21394"/>
                  </a:cubicBezTo>
                  <a:cubicBezTo>
                    <a:pt x="9680" y="21501"/>
                    <a:pt x="9728" y="21621"/>
                    <a:pt x="9740" y="21763"/>
                  </a:cubicBezTo>
                  <a:cubicBezTo>
                    <a:pt x="9740" y="21930"/>
                    <a:pt x="9764" y="22097"/>
                    <a:pt x="9799" y="22252"/>
                  </a:cubicBezTo>
                  <a:cubicBezTo>
                    <a:pt x="9841" y="22447"/>
                    <a:pt x="9935" y="22518"/>
                    <a:pt x="10107" y="22518"/>
                  </a:cubicBezTo>
                  <a:cubicBezTo>
                    <a:pt x="10134" y="22518"/>
                    <a:pt x="10162" y="22517"/>
                    <a:pt x="10192" y="22514"/>
                  </a:cubicBezTo>
                  <a:cubicBezTo>
                    <a:pt x="10478" y="22466"/>
                    <a:pt x="10752" y="22418"/>
                    <a:pt x="11038" y="22394"/>
                  </a:cubicBezTo>
                  <a:cubicBezTo>
                    <a:pt x="11383" y="22359"/>
                    <a:pt x="11609" y="22228"/>
                    <a:pt x="11692" y="21859"/>
                  </a:cubicBezTo>
                  <a:cubicBezTo>
                    <a:pt x="11733" y="21664"/>
                    <a:pt x="11818" y="21580"/>
                    <a:pt x="11954" y="21580"/>
                  </a:cubicBezTo>
                  <a:cubicBezTo>
                    <a:pt x="12018" y="21580"/>
                    <a:pt x="12093" y="21598"/>
                    <a:pt x="12181" y="21632"/>
                  </a:cubicBezTo>
                  <a:cubicBezTo>
                    <a:pt x="12347" y="21704"/>
                    <a:pt x="12514" y="21799"/>
                    <a:pt x="12681" y="21859"/>
                  </a:cubicBezTo>
                  <a:cubicBezTo>
                    <a:pt x="12781" y="21897"/>
                    <a:pt x="12867" y="21917"/>
                    <a:pt x="12944" y="21917"/>
                  </a:cubicBezTo>
                  <a:cubicBezTo>
                    <a:pt x="13107" y="21917"/>
                    <a:pt x="13230" y="21830"/>
                    <a:pt x="13359" y="21644"/>
                  </a:cubicBezTo>
                  <a:cubicBezTo>
                    <a:pt x="13419" y="21573"/>
                    <a:pt x="13466" y="21478"/>
                    <a:pt x="13526" y="21406"/>
                  </a:cubicBezTo>
                  <a:cubicBezTo>
                    <a:pt x="13705" y="21216"/>
                    <a:pt x="13871" y="20990"/>
                    <a:pt x="14145" y="20942"/>
                  </a:cubicBezTo>
                  <a:cubicBezTo>
                    <a:pt x="14383" y="20906"/>
                    <a:pt x="14502" y="20763"/>
                    <a:pt x="14598" y="20573"/>
                  </a:cubicBezTo>
                  <a:cubicBezTo>
                    <a:pt x="14645" y="20454"/>
                    <a:pt x="14705" y="20347"/>
                    <a:pt x="14740" y="20251"/>
                  </a:cubicBezTo>
                  <a:cubicBezTo>
                    <a:pt x="14788" y="20108"/>
                    <a:pt x="14859" y="20025"/>
                    <a:pt x="15014" y="19989"/>
                  </a:cubicBezTo>
                  <a:cubicBezTo>
                    <a:pt x="15300" y="19930"/>
                    <a:pt x="15395" y="19739"/>
                    <a:pt x="15479" y="19477"/>
                  </a:cubicBezTo>
                  <a:cubicBezTo>
                    <a:pt x="15514" y="19299"/>
                    <a:pt x="15610" y="19085"/>
                    <a:pt x="15729" y="18942"/>
                  </a:cubicBezTo>
                  <a:cubicBezTo>
                    <a:pt x="15872" y="18763"/>
                    <a:pt x="15907" y="18596"/>
                    <a:pt x="15848" y="18382"/>
                  </a:cubicBezTo>
                  <a:cubicBezTo>
                    <a:pt x="15741" y="17965"/>
                    <a:pt x="15645" y="17549"/>
                    <a:pt x="15562" y="17132"/>
                  </a:cubicBezTo>
                  <a:lnTo>
                    <a:pt x="15562" y="17132"/>
                  </a:lnTo>
                  <a:cubicBezTo>
                    <a:pt x="15645" y="17180"/>
                    <a:pt x="15693" y="17251"/>
                    <a:pt x="15752" y="17334"/>
                  </a:cubicBezTo>
                  <a:cubicBezTo>
                    <a:pt x="15955" y="17572"/>
                    <a:pt x="16145" y="17787"/>
                    <a:pt x="16336" y="18013"/>
                  </a:cubicBezTo>
                  <a:cubicBezTo>
                    <a:pt x="16445" y="18133"/>
                    <a:pt x="16584" y="18193"/>
                    <a:pt x="16744" y="18193"/>
                  </a:cubicBezTo>
                  <a:cubicBezTo>
                    <a:pt x="16759" y="18193"/>
                    <a:pt x="16773" y="18193"/>
                    <a:pt x="16788" y="18192"/>
                  </a:cubicBezTo>
                  <a:cubicBezTo>
                    <a:pt x="17145" y="18180"/>
                    <a:pt x="17515" y="18168"/>
                    <a:pt x="17884" y="18168"/>
                  </a:cubicBezTo>
                  <a:cubicBezTo>
                    <a:pt x="18098" y="18168"/>
                    <a:pt x="18336" y="18168"/>
                    <a:pt x="18515" y="18251"/>
                  </a:cubicBezTo>
                  <a:cubicBezTo>
                    <a:pt x="18632" y="18307"/>
                    <a:pt x="18740" y="18334"/>
                    <a:pt x="18841" y="18334"/>
                  </a:cubicBezTo>
                  <a:cubicBezTo>
                    <a:pt x="18997" y="18334"/>
                    <a:pt x="19135" y="18271"/>
                    <a:pt x="19265" y="18156"/>
                  </a:cubicBezTo>
                  <a:cubicBezTo>
                    <a:pt x="19551" y="17894"/>
                    <a:pt x="19860" y="17834"/>
                    <a:pt x="20217" y="17811"/>
                  </a:cubicBezTo>
                  <a:cubicBezTo>
                    <a:pt x="20503" y="17775"/>
                    <a:pt x="20801" y="17739"/>
                    <a:pt x="21039" y="17596"/>
                  </a:cubicBezTo>
                  <a:cubicBezTo>
                    <a:pt x="21563" y="17287"/>
                    <a:pt x="22122" y="17108"/>
                    <a:pt x="22694" y="16929"/>
                  </a:cubicBezTo>
                  <a:cubicBezTo>
                    <a:pt x="22765" y="16906"/>
                    <a:pt x="22825" y="16858"/>
                    <a:pt x="22896" y="16822"/>
                  </a:cubicBezTo>
                  <a:cubicBezTo>
                    <a:pt x="22813" y="16584"/>
                    <a:pt x="22694" y="16370"/>
                    <a:pt x="22646" y="16144"/>
                  </a:cubicBezTo>
                  <a:cubicBezTo>
                    <a:pt x="22622" y="16013"/>
                    <a:pt x="22622" y="15798"/>
                    <a:pt x="22694" y="15715"/>
                  </a:cubicBezTo>
                  <a:cubicBezTo>
                    <a:pt x="22932" y="15429"/>
                    <a:pt x="22956" y="15132"/>
                    <a:pt x="22956" y="14798"/>
                  </a:cubicBezTo>
                  <a:cubicBezTo>
                    <a:pt x="22956" y="14536"/>
                    <a:pt x="22991" y="14262"/>
                    <a:pt x="23134" y="14012"/>
                  </a:cubicBezTo>
                  <a:cubicBezTo>
                    <a:pt x="23194" y="13905"/>
                    <a:pt x="23218" y="13786"/>
                    <a:pt x="23230" y="13667"/>
                  </a:cubicBezTo>
                  <a:cubicBezTo>
                    <a:pt x="23253" y="13191"/>
                    <a:pt x="23158" y="12750"/>
                    <a:pt x="22765" y="12417"/>
                  </a:cubicBezTo>
                  <a:cubicBezTo>
                    <a:pt x="22563" y="12238"/>
                    <a:pt x="22479" y="12036"/>
                    <a:pt x="22563" y="11786"/>
                  </a:cubicBezTo>
                  <a:cubicBezTo>
                    <a:pt x="22587" y="11667"/>
                    <a:pt x="22599" y="11548"/>
                    <a:pt x="22622" y="11429"/>
                  </a:cubicBezTo>
                  <a:cubicBezTo>
                    <a:pt x="22646" y="11274"/>
                    <a:pt x="22599" y="11143"/>
                    <a:pt x="22468" y="11048"/>
                  </a:cubicBezTo>
                  <a:cubicBezTo>
                    <a:pt x="22206" y="10869"/>
                    <a:pt x="22039" y="10619"/>
                    <a:pt x="21884" y="10333"/>
                  </a:cubicBezTo>
                  <a:cubicBezTo>
                    <a:pt x="21825" y="10238"/>
                    <a:pt x="21753" y="10131"/>
                    <a:pt x="21646" y="10083"/>
                  </a:cubicBezTo>
                  <a:cubicBezTo>
                    <a:pt x="21229" y="9905"/>
                    <a:pt x="20991" y="9595"/>
                    <a:pt x="20967" y="9131"/>
                  </a:cubicBezTo>
                  <a:cubicBezTo>
                    <a:pt x="20967" y="9107"/>
                    <a:pt x="20955" y="9083"/>
                    <a:pt x="20955" y="9059"/>
                  </a:cubicBezTo>
                  <a:cubicBezTo>
                    <a:pt x="20878" y="8819"/>
                    <a:pt x="20807" y="8721"/>
                    <a:pt x="20652" y="8721"/>
                  </a:cubicBezTo>
                  <a:cubicBezTo>
                    <a:pt x="20593" y="8721"/>
                    <a:pt x="20521" y="8735"/>
                    <a:pt x="20432" y="8762"/>
                  </a:cubicBezTo>
                  <a:cubicBezTo>
                    <a:pt x="20074" y="8845"/>
                    <a:pt x="19717" y="8964"/>
                    <a:pt x="19360" y="9059"/>
                  </a:cubicBezTo>
                  <a:cubicBezTo>
                    <a:pt x="19009" y="9149"/>
                    <a:pt x="18664" y="9200"/>
                    <a:pt x="18309" y="9200"/>
                  </a:cubicBezTo>
                  <a:cubicBezTo>
                    <a:pt x="18146" y="9200"/>
                    <a:pt x="17981" y="9189"/>
                    <a:pt x="17812" y="9167"/>
                  </a:cubicBezTo>
                  <a:cubicBezTo>
                    <a:pt x="17919" y="9059"/>
                    <a:pt x="18015" y="8988"/>
                    <a:pt x="18134" y="8905"/>
                  </a:cubicBezTo>
                  <a:cubicBezTo>
                    <a:pt x="18753" y="8536"/>
                    <a:pt x="19348" y="8131"/>
                    <a:pt x="19836" y="7619"/>
                  </a:cubicBezTo>
                  <a:cubicBezTo>
                    <a:pt x="20134" y="7321"/>
                    <a:pt x="20384" y="6988"/>
                    <a:pt x="20539" y="6583"/>
                  </a:cubicBezTo>
                  <a:cubicBezTo>
                    <a:pt x="20741" y="6047"/>
                    <a:pt x="20741" y="5500"/>
                    <a:pt x="20729" y="4940"/>
                  </a:cubicBezTo>
                  <a:cubicBezTo>
                    <a:pt x="20729" y="4499"/>
                    <a:pt x="20598" y="4118"/>
                    <a:pt x="20384" y="3749"/>
                  </a:cubicBezTo>
                  <a:cubicBezTo>
                    <a:pt x="20277" y="3571"/>
                    <a:pt x="20146" y="3404"/>
                    <a:pt x="20074" y="3225"/>
                  </a:cubicBezTo>
                  <a:cubicBezTo>
                    <a:pt x="20003" y="3035"/>
                    <a:pt x="19955" y="2821"/>
                    <a:pt x="19896" y="2594"/>
                  </a:cubicBezTo>
                  <a:cubicBezTo>
                    <a:pt x="19789" y="2571"/>
                    <a:pt x="19658" y="2523"/>
                    <a:pt x="19539" y="2499"/>
                  </a:cubicBezTo>
                  <a:cubicBezTo>
                    <a:pt x="19193" y="2416"/>
                    <a:pt x="19015" y="2201"/>
                    <a:pt x="18955" y="1856"/>
                  </a:cubicBezTo>
                  <a:cubicBezTo>
                    <a:pt x="18931" y="1666"/>
                    <a:pt x="18884" y="1451"/>
                    <a:pt x="18836" y="1261"/>
                  </a:cubicBezTo>
                  <a:cubicBezTo>
                    <a:pt x="18765" y="963"/>
                    <a:pt x="18705" y="928"/>
                    <a:pt x="18396" y="916"/>
                  </a:cubicBezTo>
                  <a:cubicBezTo>
                    <a:pt x="17991" y="904"/>
                    <a:pt x="17586" y="868"/>
                    <a:pt x="17181" y="844"/>
                  </a:cubicBezTo>
                  <a:cubicBezTo>
                    <a:pt x="16967" y="832"/>
                    <a:pt x="16764" y="737"/>
                    <a:pt x="16622" y="570"/>
                  </a:cubicBezTo>
                  <a:cubicBezTo>
                    <a:pt x="16485" y="433"/>
                    <a:pt x="16348" y="390"/>
                    <a:pt x="16169" y="390"/>
                  </a:cubicBezTo>
                  <a:cubicBezTo>
                    <a:pt x="16146" y="390"/>
                    <a:pt x="16122" y="390"/>
                    <a:pt x="16098" y="392"/>
                  </a:cubicBezTo>
                  <a:cubicBezTo>
                    <a:pt x="15710" y="430"/>
                    <a:pt x="15323" y="520"/>
                    <a:pt x="14924" y="520"/>
                  </a:cubicBezTo>
                  <a:cubicBezTo>
                    <a:pt x="14820" y="520"/>
                    <a:pt x="14715" y="514"/>
                    <a:pt x="14609" y="499"/>
                  </a:cubicBezTo>
                  <a:cubicBezTo>
                    <a:pt x="14595" y="495"/>
                    <a:pt x="14583" y="494"/>
                    <a:pt x="14570" y="494"/>
                  </a:cubicBezTo>
                  <a:cubicBezTo>
                    <a:pt x="14540" y="494"/>
                    <a:pt x="14512" y="502"/>
                    <a:pt x="14478" y="511"/>
                  </a:cubicBezTo>
                  <a:cubicBezTo>
                    <a:pt x="13895" y="630"/>
                    <a:pt x="13335" y="832"/>
                    <a:pt x="12812" y="1130"/>
                  </a:cubicBezTo>
                  <a:cubicBezTo>
                    <a:pt x="12466" y="1320"/>
                    <a:pt x="12240" y="1606"/>
                    <a:pt x="12181" y="1987"/>
                  </a:cubicBezTo>
                  <a:cubicBezTo>
                    <a:pt x="12121" y="2416"/>
                    <a:pt x="12050" y="2856"/>
                    <a:pt x="11978" y="3344"/>
                  </a:cubicBezTo>
                  <a:cubicBezTo>
                    <a:pt x="11931" y="3214"/>
                    <a:pt x="11907" y="3130"/>
                    <a:pt x="11883" y="3059"/>
                  </a:cubicBezTo>
                  <a:cubicBezTo>
                    <a:pt x="11800" y="2737"/>
                    <a:pt x="11728" y="2404"/>
                    <a:pt x="11621" y="2094"/>
                  </a:cubicBezTo>
                  <a:cubicBezTo>
                    <a:pt x="11490" y="1666"/>
                    <a:pt x="11252" y="1309"/>
                    <a:pt x="10907" y="1011"/>
                  </a:cubicBezTo>
                  <a:cubicBezTo>
                    <a:pt x="10490" y="618"/>
                    <a:pt x="9954" y="487"/>
                    <a:pt x="9442" y="320"/>
                  </a:cubicBezTo>
                  <a:cubicBezTo>
                    <a:pt x="9347" y="392"/>
                    <a:pt x="9240" y="475"/>
                    <a:pt x="9133" y="511"/>
                  </a:cubicBezTo>
                  <a:cubicBezTo>
                    <a:pt x="8954" y="570"/>
                    <a:pt x="8775" y="654"/>
                    <a:pt x="8597" y="666"/>
                  </a:cubicBezTo>
                  <a:cubicBezTo>
                    <a:pt x="8575" y="667"/>
                    <a:pt x="8553" y="667"/>
                    <a:pt x="8531" y="667"/>
                  </a:cubicBezTo>
                  <a:cubicBezTo>
                    <a:pt x="8292" y="667"/>
                    <a:pt x="8069" y="617"/>
                    <a:pt x="7839" y="617"/>
                  </a:cubicBezTo>
                  <a:cubicBezTo>
                    <a:pt x="7818" y="617"/>
                    <a:pt x="7796" y="617"/>
                    <a:pt x="7775" y="618"/>
                  </a:cubicBezTo>
                  <a:cubicBezTo>
                    <a:pt x="7751" y="619"/>
                    <a:pt x="7728" y="619"/>
                    <a:pt x="7704" y="619"/>
                  </a:cubicBezTo>
                  <a:cubicBezTo>
                    <a:pt x="7426" y="619"/>
                    <a:pt x="7188" y="549"/>
                    <a:pt x="7001" y="296"/>
                  </a:cubicBezTo>
                  <a:cubicBezTo>
                    <a:pt x="6978" y="237"/>
                    <a:pt x="6918" y="189"/>
                    <a:pt x="6858" y="142"/>
                  </a:cubicBezTo>
                  <a:cubicBezTo>
                    <a:pt x="6743" y="49"/>
                    <a:pt x="6651" y="1"/>
                    <a:pt x="6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6"/>
            <p:cNvSpPr/>
            <p:nvPr/>
          </p:nvSpPr>
          <p:spPr>
            <a:xfrm>
              <a:off x="1572399" y="1543630"/>
              <a:ext cx="243904" cy="377240"/>
            </a:xfrm>
            <a:custGeom>
              <a:avLst/>
              <a:gdLst/>
              <a:ahLst/>
              <a:cxnLst/>
              <a:rect l="l" t="t" r="r" b="b"/>
              <a:pathLst>
                <a:path w="4681" h="7240" extrusionOk="0">
                  <a:moveTo>
                    <a:pt x="1" y="1"/>
                  </a:moveTo>
                  <a:lnTo>
                    <a:pt x="1" y="1"/>
                  </a:lnTo>
                  <a:cubicBezTo>
                    <a:pt x="1823" y="2251"/>
                    <a:pt x="3370" y="4668"/>
                    <a:pt x="4680" y="7240"/>
                  </a:cubicBezTo>
                  <a:cubicBezTo>
                    <a:pt x="3537" y="4549"/>
                    <a:pt x="2001" y="213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6"/>
            <p:cNvSpPr/>
            <p:nvPr/>
          </p:nvSpPr>
          <p:spPr>
            <a:xfrm>
              <a:off x="1751064" y="1476625"/>
              <a:ext cx="137192" cy="416319"/>
            </a:xfrm>
            <a:custGeom>
              <a:avLst/>
              <a:gdLst/>
              <a:ahLst/>
              <a:cxnLst/>
              <a:rect l="l" t="t" r="r" b="b"/>
              <a:pathLst>
                <a:path w="2633" h="7990" extrusionOk="0">
                  <a:moveTo>
                    <a:pt x="13" y="1"/>
                  </a:moveTo>
                  <a:lnTo>
                    <a:pt x="13" y="1"/>
                  </a:lnTo>
                  <a:cubicBezTo>
                    <a:pt x="1" y="84"/>
                    <a:pt x="37" y="144"/>
                    <a:pt x="72" y="203"/>
                  </a:cubicBezTo>
                  <a:cubicBezTo>
                    <a:pt x="1382" y="2311"/>
                    <a:pt x="2216" y="4597"/>
                    <a:pt x="2454" y="7073"/>
                  </a:cubicBezTo>
                  <a:cubicBezTo>
                    <a:pt x="2477" y="7371"/>
                    <a:pt x="2525" y="7692"/>
                    <a:pt x="2573" y="7990"/>
                  </a:cubicBezTo>
                  <a:cubicBezTo>
                    <a:pt x="2632" y="7240"/>
                    <a:pt x="2561" y="6502"/>
                    <a:pt x="2430" y="5775"/>
                  </a:cubicBezTo>
                  <a:cubicBezTo>
                    <a:pt x="2096" y="3763"/>
                    <a:pt x="1358" y="1906"/>
                    <a:pt x="203" y="215"/>
                  </a:cubicBezTo>
                  <a:cubicBezTo>
                    <a:pt x="144" y="144"/>
                    <a:pt x="72" y="72"/>
                    <a:pt x="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6"/>
            <p:cNvSpPr/>
            <p:nvPr/>
          </p:nvSpPr>
          <p:spPr>
            <a:xfrm>
              <a:off x="1517847" y="1614960"/>
              <a:ext cx="229575" cy="285431"/>
            </a:xfrm>
            <a:custGeom>
              <a:avLst/>
              <a:gdLst/>
              <a:ahLst/>
              <a:cxnLst/>
              <a:rect l="l" t="t" r="r" b="b"/>
              <a:pathLst>
                <a:path w="4406" h="5478" extrusionOk="0">
                  <a:moveTo>
                    <a:pt x="0" y="1"/>
                  </a:moveTo>
                  <a:lnTo>
                    <a:pt x="0" y="1"/>
                  </a:lnTo>
                  <a:cubicBezTo>
                    <a:pt x="95" y="96"/>
                    <a:pt x="107" y="120"/>
                    <a:pt x="143" y="132"/>
                  </a:cubicBezTo>
                  <a:cubicBezTo>
                    <a:pt x="857" y="584"/>
                    <a:pt x="1429" y="1192"/>
                    <a:pt x="1905" y="1882"/>
                  </a:cubicBezTo>
                  <a:cubicBezTo>
                    <a:pt x="2560" y="2811"/>
                    <a:pt x="3179" y="3775"/>
                    <a:pt x="3810" y="4716"/>
                  </a:cubicBezTo>
                  <a:cubicBezTo>
                    <a:pt x="3977" y="4978"/>
                    <a:pt x="4155" y="5228"/>
                    <a:pt x="4322" y="5478"/>
                  </a:cubicBezTo>
                  <a:cubicBezTo>
                    <a:pt x="4334" y="5466"/>
                    <a:pt x="4370" y="5442"/>
                    <a:pt x="4406" y="5430"/>
                  </a:cubicBezTo>
                  <a:cubicBezTo>
                    <a:pt x="3536" y="4037"/>
                    <a:pt x="2739" y="2561"/>
                    <a:pt x="1655" y="1287"/>
                  </a:cubicBezTo>
                  <a:cubicBezTo>
                    <a:pt x="1250" y="822"/>
                    <a:pt x="810" y="406"/>
                    <a:pt x="274" y="108"/>
                  </a:cubicBezTo>
                  <a:cubicBezTo>
                    <a:pt x="215" y="60"/>
                    <a:pt x="143" y="4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6"/>
            <p:cNvSpPr/>
            <p:nvPr/>
          </p:nvSpPr>
          <p:spPr>
            <a:xfrm>
              <a:off x="1947756" y="1564732"/>
              <a:ext cx="309608" cy="358639"/>
            </a:xfrm>
            <a:custGeom>
              <a:avLst/>
              <a:gdLst/>
              <a:ahLst/>
              <a:cxnLst/>
              <a:rect l="l" t="t" r="r" b="b"/>
              <a:pathLst>
                <a:path w="5942" h="6883" extrusionOk="0">
                  <a:moveTo>
                    <a:pt x="5941" y="1"/>
                  </a:moveTo>
                  <a:cubicBezTo>
                    <a:pt x="5846" y="120"/>
                    <a:pt x="5751" y="239"/>
                    <a:pt x="5656" y="370"/>
                  </a:cubicBezTo>
                  <a:cubicBezTo>
                    <a:pt x="5203" y="1048"/>
                    <a:pt x="4798" y="1739"/>
                    <a:pt x="4298" y="2382"/>
                  </a:cubicBezTo>
                  <a:cubicBezTo>
                    <a:pt x="3560" y="3370"/>
                    <a:pt x="2739" y="4287"/>
                    <a:pt x="1846" y="5156"/>
                  </a:cubicBezTo>
                  <a:cubicBezTo>
                    <a:pt x="1465" y="5525"/>
                    <a:pt x="1036" y="5882"/>
                    <a:pt x="655" y="6239"/>
                  </a:cubicBezTo>
                  <a:cubicBezTo>
                    <a:pt x="429" y="6442"/>
                    <a:pt x="226" y="6668"/>
                    <a:pt x="0" y="6882"/>
                  </a:cubicBezTo>
                  <a:cubicBezTo>
                    <a:pt x="131" y="6787"/>
                    <a:pt x="286" y="6728"/>
                    <a:pt x="417" y="6620"/>
                  </a:cubicBezTo>
                  <a:cubicBezTo>
                    <a:pt x="679" y="6418"/>
                    <a:pt x="941" y="6192"/>
                    <a:pt x="1179" y="5966"/>
                  </a:cubicBezTo>
                  <a:cubicBezTo>
                    <a:pt x="1834" y="5358"/>
                    <a:pt x="2489" y="4751"/>
                    <a:pt x="3096" y="4108"/>
                  </a:cubicBezTo>
                  <a:cubicBezTo>
                    <a:pt x="3786" y="3382"/>
                    <a:pt x="4406" y="2608"/>
                    <a:pt x="4941" y="1763"/>
                  </a:cubicBezTo>
                  <a:cubicBezTo>
                    <a:pt x="5299" y="1191"/>
                    <a:pt x="5608" y="596"/>
                    <a:pt x="59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6"/>
            <p:cNvSpPr/>
            <p:nvPr/>
          </p:nvSpPr>
          <p:spPr>
            <a:xfrm>
              <a:off x="1917953" y="1922060"/>
              <a:ext cx="30481" cy="23030"/>
            </a:xfrm>
            <a:custGeom>
              <a:avLst/>
              <a:gdLst/>
              <a:ahLst/>
              <a:cxnLst/>
              <a:rect l="l" t="t" r="r" b="b"/>
              <a:pathLst>
                <a:path w="585" h="442" extrusionOk="0">
                  <a:moveTo>
                    <a:pt x="584" y="1"/>
                  </a:moveTo>
                  <a:cubicBezTo>
                    <a:pt x="394" y="155"/>
                    <a:pt x="203" y="298"/>
                    <a:pt x="1" y="441"/>
                  </a:cubicBezTo>
                  <a:cubicBezTo>
                    <a:pt x="251" y="358"/>
                    <a:pt x="441" y="215"/>
                    <a:pt x="5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6"/>
            <p:cNvSpPr/>
            <p:nvPr/>
          </p:nvSpPr>
          <p:spPr>
            <a:xfrm>
              <a:off x="1945255" y="1680142"/>
              <a:ext cx="361140" cy="284181"/>
            </a:xfrm>
            <a:custGeom>
              <a:avLst/>
              <a:gdLst/>
              <a:ahLst/>
              <a:cxnLst/>
              <a:rect l="l" t="t" r="r" b="b"/>
              <a:pathLst>
                <a:path w="6931" h="5454" extrusionOk="0">
                  <a:moveTo>
                    <a:pt x="6930" y="0"/>
                  </a:moveTo>
                  <a:lnTo>
                    <a:pt x="6930" y="0"/>
                  </a:lnTo>
                  <a:cubicBezTo>
                    <a:pt x="6823" y="95"/>
                    <a:pt x="6716" y="155"/>
                    <a:pt x="6644" y="250"/>
                  </a:cubicBezTo>
                  <a:cubicBezTo>
                    <a:pt x="6299" y="631"/>
                    <a:pt x="5966" y="1012"/>
                    <a:pt x="5597" y="1369"/>
                  </a:cubicBezTo>
                  <a:cubicBezTo>
                    <a:pt x="4573" y="2369"/>
                    <a:pt x="3430" y="3251"/>
                    <a:pt x="2239" y="4048"/>
                  </a:cubicBezTo>
                  <a:cubicBezTo>
                    <a:pt x="2060" y="4167"/>
                    <a:pt x="1858" y="4274"/>
                    <a:pt x="1679" y="4394"/>
                  </a:cubicBezTo>
                  <a:cubicBezTo>
                    <a:pt x="1132" y="4751"/>
                    <a:pt x="572" y="5096"/>
                    <a:pt x="1" y="5453"/>
                  </a:cubicBezTo>
                  <a:cubicBezTo>
                    <a:pt x="96" y="5406"/>
                    <a:pt x="215" y="5394"/>
                    <a:pt x="298" y="5346"/>
                  </a:cubicBezTo>
                  <a:cubicBezTo>
                    <a:pt x="1715" y="4608"/>
                    <a:pt x="3072" y="3774"/>
                    <a:pt x="4311" y="2762"/>
                  </a:cubicBezTo>
                  <a:cubicBezTo>
                    <a:pt x="5144" y="2072"/>
                    <a:pt x="5918" y="1334"/>
                    <a:pt x="6597" y="512"/>
                  </a:cubicBezTo>
                  <a:cubicBezTo>
                    <a:pt x="6716" y="345"/>
                    <a:pt x="6823" y="167"/>
                    <a:pt x="69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26"/>
          <p:cNvGrpSpPr/>
          <p:nvPr/>
        </p:nvGrpSpPr>
        <p:grpSpPr>
          <a:xfrm rot="-2700000">
            <a:off x="7895050" y="-73647"/>
            <a:ext cx="657311" cy="848713"/>
            <a:chOff x="1257900" y="1424000"/>
            <a:chExt cx="1211650" cy="1173352"/>
          </a:xfrm>
        </p:grpSpPr>
        <p:sp>
          <p:nvSpPr>
            <p:cNvPr id="533" name="Google Shape;533;p26"/>
            <p:cNvSpPr/>
            <p:nvPr/>
          </p:nvSpPr>
          <p:spPr>
            <a:xfrm>
              <a:off x="1257900" y="1424000"/>
              <a:ext cx="1211650" cy="1173352"/>
            </a:xfrm>
            <a:custGeom>
              <a:avLst/>
              <a:gdLst/>
              <a:ahLst/>
              <a:cxnLst/>
              <a:rect l="l" t="t" r="r" b="b"/>
              <a:pathLst>
                <a:path w="23254" h="22519" extrusionOk="0">
                  <a:moveTo>
                    <a:pt x="14693" y="656"/>
                  </a:moveTo>
                  <a:cubicBezTo>
                    <a:pt x="14788" y="656"/>
                    <a:pt x="14899" y="677"/>
                    <a:pt x="15026" y="677"/>
                  </a:cubicBezTo>
                  <a:cubicBezTo>
                    <a:pt x="13526" y="3190"/>
                    <a:pt x="12681" y="5833"/>
                    <a:pt x="12323" y="8643"/>
                  </a:cubicBezTo>
                  <a:cubicBezTo>
                    <a:pt x="12288" y="8631"/>
                    <a:pt x="12276" y="8631"/>
                    <a:pt x="12240" y="8631"/>
                  </a:cubicBezTo>
                  <a:lnTo>
                    <a:pt x="12240" y="6785"/>
                  </a:lnTo>
                  <a:cubicBezTo>
                    <a:pt x="12240" y="5976"/>
                    <a:pt x="12204" y="5154"/>
                    <a:pt x="12216" y="4357"/>
                  </a:cubicBezTo>
                  <a:cubicBezTo>
                    <a:pt x="12228" y="3535"/>
                    <a:pt x="12276" y="2702"/>
                    <a:pt x="12466" y="1880"/>
                  </a:cubicBezTo>
                  <a:cubicBezTo>
                    <a:pt x="12526" y="1630"/>
                    <a:pt x="12657" y="1463"/>
                    <a:pt x="12883" y="1332"/>
                  </a:cubicBezTo>
                  <a:cubicBezTo>
                    <a:pt x="13407" y="1023"/>
                    <a:pt x="13990" y="844"/>
                    <a:pt x="14562" y="677"/>
                  </a:cubicBezTo>
                  <a:cubicBezTo>
                    <a:pt x="14602" y="662"/>
                    <a:pt x="14645" y="656"/>
                    <a:pt x="14693" y="656"/>
                  </a:cubicBezTo>
                  <a:close/>
                  <a:moveTo>
                    <a:pt x="4244" y="7280"/>
                  </a:moveTo>
                  <a:cubicBezTo>
                    <a:pt x="4515" y="7280"/>
                    <a:pt x="4791" y="7319"/>
                    <a:pt x="5073" y="7381"/>
                  </a:cubicBezTo>
                  <a:cubicBezTo>
                    <a:pt x="5144" y="7393"/>
                    <a:pt x="5215" y="7440"/>
                    <a:pt x="5299" y="7476"/>
                  </a:cubicBezTo>
                  <a:cubicBezTo>
                    <a:pt x="5942" y="7857"/>
                    <a:pt x="6585" y="8226"/>
                    <a:pt x="7239" y="8595"/>
                  </a:cubicBezTo>
                  <a:cubicBezTo>
                    <a:pt x="7299" y="8631"/>
                    <a:pt x="7335" y="8667"/>
                    <a:pt x="7382" y="8726"/>
                  </a:cubicBezTo>
                  <a:cubicBezTo>
                    <a:pt x="6213" y="8557"/>
                    <a:pt x="5050" y="8477"/>
                    <a:pt x="3881" y="8477"/>
                  </a:cubicBezTo>
                  <a:cubicBezTo>
                    <a:pt x="3240" y="8477"/>
                    <a:pt x="2598" y="8501"/>
                    <a:pt x="1953" y="8548"/>
                  </a:cubicBezTo>
                  <a:lnTo>
                    <a:pt x="1917" y="8464"/>
                  </a:lnTo>
                  <a:cubicBezTo>
                    <a:pt x="2025" y="8357"/>
                    <a:pt x="2120" y="8214"/>
                    <a:pt x="2251" y="8119"/>
                  </a:cubicBezTo>
                  <a:cubicBezTo>
                    <a:pt x="2513" y="7940"/>
                    <a:pt x="2798" y="7762"/>
                    <a:pt x="3060" y="7595"/>
                  </a:cubicBezTo>
                  <a:cubicBezTo>
                    <a:pt x="3446" y="7367"/>
                    <a:pt x="3839" y="7280"/>
                    <a:pt x="4244" y="7280"/>
                  </a:cubicBezTo>
                  <a:close/>
                  <a:moveTo>
                    <a:pt x="16105" y="552"/>
                  </a:moveTo>
                  <a:cubicBezTo>
                    <a:pt x="16270" y="552"/>
                    <a:pt x="16414" y="599"/>
                    <a:pt x="16550" y="725"/>
                  </a:cubicBezTo>
                  <a:cubicBezTo>
                    <a:pt x="16645" y="832"/>
                    <a:pt x="16812" y="868"/>
                    <a:pt x="16943" y="928"/>
                  </a:cubicBezTo>
                  <a:cubicBezTo>
                    <a:pt x="17062" y="987"/>
                    <a:pt x="17205" y="1023"/>
                    <a:pt x="17396" y="1082"/>
                  </a:cubicBezTo>
                  <a:cubicBezTo>
                    <a:pt x="15324" y="3630"/>
                    <a:pt x="13597" y="6333"/>
                    <a:pt x="12347" y="9345"/>
                  </a:cubicBezTo>
                  <a:cubicBezTo>
                    <a:pt x="12347" y="9250"/>
                    <a:pt x="12335" y="9143"/>
                    <a:pt x="12359" y="9059"/>
                  </a:cubicBezTo>
                  <a:cubicBezTo>
                    <a:pt x="12681" y="7024"/>
                    <a:pt x="13193" y="5023"/>
                    <a:pt x="13990" y="3118"/>
                  </a:cubicBezTo>
                  <a:cubicBezTo>
                    <a:pt x="14252" y="2452"/>
                    <a:pt x="14598" y="1797"/>
                    <a:pt x="14895" y="1142"/>
                  </a:cubicBezTo>
                  <a:cubicBezTo>
                    <a:pt x="15014" y="868"/>
                    <a:pt x="15193" y="713"/>
                    <a:pt x="15479" y="666"/>
                  </a:cubicBezTo>
                  <a:cubicBezTo>
                    <a:pt x="15657" y="630"/>
                    <a:pt x="15812" y="594"/>
                    <a:pt x="15991" y="558"/>
                  </a:cubicBezTo>
                  <a:cubicBezTo>
                    <a:pt x="16030" y="554"/>
                    <a:pt x="16068" y="552"/>
                    <a:pt x="16105" y="552"/>
                  </a:cubicBezTo>
                  <a:close/>
                  <a:moveTo>
                    <a:pt x="6620" y="225"/>
                  </a:moveTo>
                  <a:cubicBezTo>
                    <a:pt x="6870" y="368"/>
                    <a:pt x="7061" y="618"/>
                    <a:pt x="7239" y="856"/>
                  </a:cubicBezTo>
                  <a:cubicBezTo>
                    <a:pt x="8775" y="2880"/>
                    <a:pt x="9990" y="5083"/>
                    <a:pt x="10883" y="7464"/>
                  </a:cubicBezTo>
                  <a:cubicBezTo>
                    <a:pt x="11097" y="8012"/>
                    <a:pt x="11276" y="8583"/>
                    <a:pt x="11466" y="9143"/>
                  </a:cubicBezTo>
                  <a:cubicBezTo>
                    <a:pt x="11478" y="9202"/>
                    <a:pt x="11514" y="9250"/>
                    <a:pt x="11561" y="9298"/>
                  </a:cubicBezTo>
                  <a:cubicBezTo>
                    <a:pt x="11228" y="7750"/>
                    <a:pt x="10645" y="6273"/>
                    <a:pt x="9954" y="4857"/>
                  </a:cubicBezTo>
                  <a:cubicBezTo>
                    <a:pt x="9252" y="3440"/>
                    <a:pt x="8382" y="2118"/>
                    <a:pt x="7370" y="844"/>
                  </a:cubicBezTo>
                  <a:cubicBezTo>
                    <a:pt x="7579" y="787"/>
                    <a:pt x="7775" y="761"/>
                    <a:pt x="7958" y="761"/>
                  </a:cubicBezTo>
                  <a:cubicBezTo>
                    <a:pt x="8120" y="761"/>
                    <a:pt x="8273" y="781"/>
                    <a:pt x="8418" y="820"/>
                  </a:cubicBezTo>
                  <a:cubicBezTo>
                    <a:pt x="8518" y="851"/>
                    <a:pt x="8612" y="866"/>
                    <a:pt x="8702" y="866"/>
                  </a:cubicBezTo>
                  <a:cubicBezTo>
                    <a:pt x="8888" y="866"/>
                    <a:pt x="9055" y="802"/>
                    <a:pt x="9216" y="689"/>
                  </a:cubicBezTo>
                  <a:cubicBezTo>
                    <a:pt x="9322" y="621"/>
                    <a:pt x="9424" y="591"/>
                    <a:pt x="9533" y="591"/>
                  </a:cubicBezTo>
                  <a:cubicBezTo>
                    <a:pt x="9595" y="591"/>
                    <a:pt x="9659" y="601"/>
                    <a:pt x="9728" y="618"/>
                  </a:cubicBezTo>
                  <a:cubicBezTo>
                    <a:pt x="10514" y="808"/>
                    <a:pt x="11121" y="1261"/>
                    <a:pt x="11359" y="2047"/>
                  </a:cubicBezTo>
                  <a:cubicBezTo>
                    <a:pt x="11573" y="2725"/>
                    <a:pt x="11704" y="3428"/>
                    <a:pt x="11871" y="4130"/>
                  </a:cubicBezTo>
                  <a:cubicBezTo>
                    <a:pt x="11895" y="4214"/>
                    <a:pt x="11883" y="4345"/>
                    <a:pt x="11942" y="4392"/>
                  </a:cubicBezTo>
                  <a:cubicBezTo>
                    <a:pt x="12145" y="4618"/>
                    <a:pt x="12073" y="4868"/>
                    <a:pt x="12073" y="5142"/>
                  </a:cubicBezTo>
                  <a:cubicBezTo>
                    <a:pt x="12062" y="5916"/>
                    <a:pt x="12062" y="6690"/>
                    <a:pt x="12073" y="7464"/>
                  </a:cubicBezTo>
                  <a:cubicBezTo>
                    <a:pt x="12097" y="7869"/>
                    <a:pt x="12145" y="8274"/>
                    <a:pt x="12157" y="8667"/>
                  </a:cubicBezTo>
                  <a:cubicBezTo>
                    <a:pt x="12157" y="8786"/>
                    <a:pt x="12073" y="8893"/>
                    <a:pt x="12038" y="9000"/>
                  </a:cubicBezTo>
                  <a:cubicBezTo>
                    <a:pt x="11925" y="9565"/>
                    <a:pt x="11479" y="9884"/>
                    <a:pt x="10883" y="9884"/>
                  </a:cubicBezTo>
                  <a:cubicBezTo>
                    <a:pt x="10852" y="9884"/>
                    <a:pt x="10820" y="9883"/>
                    <a:pt x="10788" y="9881"/>
                  </a:cubicBezTo>
                  <a:cubicBezTo>
                    <a:pt x="10145" y="9845"/>
                    <a:pt x="9597" y="9595"/>
                    <a:pt x="9037" y="9310"/>
                  </a:cubicBezTo>
                  <a:cubicBezTo>
                    <a:pt x="8061" y="8809"/>
                    <a:pt x="7073" y="8309"/>
                    <a:pt x="6096" y="7797"/>
                  </a:cubicBezTo>
                  <a:cubicBezTo>
                    <a:pt x="5918" y="7702"/>
                    <a:pt x="5799" y="7524"/>
                    <a:pt x="5644" y="7405"/>
                  </a:cubicBezTo>
                  <a:cubicBezTo>
                    <a:pt x="5394" y="7214"/>
                    <a:pt x="5132" y="7024"/>
                    <a:pt x="4870" y="6821"/>
                  </a:cubicBezTo>
                  <a:cubicBezTo>
                    <a:pt x="4680" y="6690"/>
                    <a:pt x="4572" y="6523"/>
                    <a:pt x="4561" y="6285"/>
                  </a:cubicBezTo>
                  <a:cubicBezTo>
                    <a:pt x="4549" y="6095"/>
                    <a:pt x="4477" y="5892"/>
                    <a:pt x="4382" y="5714"/>
                  </a:cubicBezTo>
                  <a:cubicBezTo>
                    <a:pt x="4311" y="5535"/>
                    <a:pt x="4275" y="5369"/>
                    <a:pt x="4430" y="5214"/>
                  </a:cubicBezTo>
                  <a:cubicBezTo>
                    <a:pt x="4561" y="5083"/>
                    <a:pt x="4561" y="4916"/>
                    <a:pt x="4501" y="4761"/>
                  </a:cubicBezTo>
                  <a:cubicBezTo>
                    <a:pt x="4477" y="4642"/>
                    <a:pt x="4442" y="4499"/>
                    <a:pt x="4394" y="4380"/>
                  </a:cubicBezTo>
                  <a:cubicBezTo>
                    <a:pt x="4370" y="4249"/>
                    <a:pt x="4370" y="4130"/>
                    <a:pt x="4453" y="4011"/>
                  </a:cubicBezTo>
                  <a:cubicBezTo>
                    <a:pt x="4680" y="3725"/>
                    <a:pt x="4715" y="3368"/>
                    <a:pt x="4680" y="3023"/>
                  </a:cubicBezTo>
                  <a:cubicBezTo>
                    <a:pt x="4656" y="2475"/>
                    <a:pt x="4656" y="2463"/>
                    <a:pt x="5204" y="2332"/>
                  </a:cubicBezTo>
                  <a:cubicBezTo>
                    <a:pt x="5334" y="2285"/>
                    <a:pt x="5454" y="2261"/>
                    <a:pt x="5573" y="2201"/>
                  </a:cubicBezTo>
                  <a:cubicBezTo>
                    <a:pt x="5858" y="2059"/>
                    <a:pt x="5977" y="1856"/>
                    <a:pt x="5823" y="1582"/>
                  </a:cubicBezTo>
                  <a:cubicBezTo>
                    <a:pt x="5632" y="1213"/>
                    <a:pt x="5763" y="987"/>
                    <a:pt x="6037" y="749"/>
                  </a:cubicBezTo>
                  <a:cubicBezTo>
                    <a:pt x="6227" y="582"/>
                    <a:pt x="6406" y="427"/>
                    <a:pt x="6620" y="225"/>
                  </a:cubicBezTo>
                  <a:close/>
                  <a:moveTo>
                    <a:pt x="17700" y="1057"/>
                  </a:moveTo>
                  <a:cubicBezTo>
                    <a:pt x="17713" y="1057"/>
                    <a:pt x="17727" y="1057"/>
                    <a:pt x="17741" y="1058"/>
                  </a:cubicBezTo>
                  <a:cubicBezTo>
                    <a:pt x="17889" y="1076"/>
                    <a:pt x="18031" y="1087"/>
                    <a:pt x="18180" y="1087"/>
                  </a:cubicBezTo>
                  <a:cubicBezTo>
                    <a:pt x="18235" y="1087"/>
                    <a:pt x="18291" y="1085"/>
                    <a:pt x="18348" y="1082"/>
                  </a:cubicBezTo>
                  <a:cubicBezTo>
                    <a:pt x="18367" y="1080"/>
                    <a:pt x="18386" y="1079"/>
                    <a:pt x="18403" y="1079"/>
                  </a:cubicBezTo>
                  <a:cubicBezTo>
                    <a:pt x="18553" y="1079"/>
                    <a:pt x="18614" y="1171"/>
                    <a:pt x="18646" y="1320"/>
                  </a:cubicBezTo>
                  <a:cubicBezTo>
                    <a:pt x="18681" y="1475"/>
                    <a:pt x="18717" y="1642"/>
                    <a:pt x="18741" y="1809"/>
                  </a:cubicBezTo>
                  <a:cubicBezTo>
                    <a:pt x="18800" y="2059"/>
                    <a:pt x="18860" y="2309"/>
                    <a:pt x="19086" y="2487"/>
                  </a:cubicBezTo>
                  <a:cubicBezTo>
                    <a:pt x="19146" y="2535"/>
                    <a:pt x="19146" y="2642"/>
                    <a:pt x="19181" y="2713"/>
                  </a:cubicBezTo>
                  <a:cubicBezTo>
                    <a:pt x="19296" y="2673"/>
                    <a:pt x="19386" y="2652"/>
                    <a:pt x="19460" y="2652"/>
                  </a:cubicBezTo>
                  <a:cubicBezTo>
                    <a:pt x="19624" y="2652"/>
                    <a:pt x="19706" y="2757"/>
                    <a:pt x="19789" y="2987"/>
                  </a:cubicBezTo>
                  <a:cubicBezTo>
                    <a:pt x="19848" y="3178"/>
                    <a:pt x="19955" y="3356"/>
                    <a:pt x="20051" y="3547"/>
                  </a:cubicBezTo>
                  <a:cubicBezTo>
                    <a:pt x="20098" y="3654"/>
                    <a:pt x="20170" y="3749"/>
                    <a:pt x="20229" y="3845"/>
                  </a:cubicBezTo>
                  <a:cubicBezTo>
                    <a:pt x="20432" y="4166"/>
                    <a:pt x="20503" y="4464"/>
                    <a:pt x="20193" y="4738"/>
                  </a:cubicBezTo>
                  <a:cubicBezTo>
                    <a:pt x="20146" y="4785"/>
                    <a:pt x="20134" y="4880"/>
                    <a:pt x="20098" y="4940"/>
                  </a:cubicBezTo>
                  <a:cubicBezTo>
                    <a:pt x="20217" y="4833"/>
                    <a:pt x="20336" y="4726"/>
                    <a:pt x="20467" y="4607"/>
                  </a:cubicBezTo>
                  <a:cubicBezTo>
                    <a:pt x="20503" y="4702"/>
                    <a:pt x="20527" y="4773"/>
                    <a:pt x="20527" y="4845"/>
                  </a:cubicBezTo>
                  <a:cubicBezTo>
                    <a:pt x="20563" y="5500"/>
                    <a:pt x="20563" y="6142"/>
                    <a:pt x="20217" y="6726"/>
                  </a:cubicBezTo>
                  <a:cubicBezTo>
                    <a:pt x="19967" y="7154"/>
                    <a:pt x="19610" y="7500"/>
                    <a:pt x="19229" y="7821"/>
                  </a:cubicBezTo>
                  <a:cubicBezTo>
                    <a:pt x="18312" y="8583"/>
                    <a:pt x="17288" y="9107"/>
                    <a:pt x="16229" y="9607"/>
                  </a:cubicBezTo>
                  <a:cubicBezTo>
                    <a:pt x="15419" y="10012"/>
                    <a:pt x="14562" y="10298"/>
                    <a:pt x="13669" y="10476"/>
                  </a:cubicBezTo>
                  <a:cubicBezTo>
                    <a:pt x="13601" y="10485"/>
                    <a:pt x="13533" y="10496"/>
                    <a:pt x="13467" y="10496"/>
                  </a:cubicBezTo>
                  <a:cubicBezTo>
                    <a:pt x="13361" y="10496"/>
                    <a:pt x="13262" y="10468"/>
                    <a:pt x="13181" y="10357"/>
                  </a:cubicBezTo>
                  <a:cubicBezTo>
                    <a:pt x="12931" y="10357"/>
                    <a:pt x="12752" y="10262"/>
                    <a:pt x="12669" y="9988"/>
                  </a:cubicBezTo>
                  <a:cubicBezTo>
                    <a:pt x="12454" y="9810"/>
                    <a:pt x="12407" y="9738"/>
                    <a:pt x="12490" y="9488"/>
                  </a:cubicBezTo>
                  <a:cubicBezTo>
                    <a:pt x="12597" y="9179"/>
                    <a:pt x="12704" y="8857"/>
                    <a:pt x="12847" y="8559"/>
                  </a:cubicBezTo>
                  <a:cubicBezTo>
                    <a:pt x="13478" y="7238"/>
                    <a:pt x="14181" y="5928"/>
                    <a:pt x="14979" y="4690"/>
                  </a:cubicBezTo>
                  <a:cubicBezTo>
                    <a:pt x="15741" y="3523"/>
                    <a:pt x="16574" y="2392"/>
                    <a:pt x="17372" y="1237"/>
                  </a:cubicBezTo>
                  <a:cubicBezTo>
                    <a:pt x="17459" y="1117"/>
                    <a:pt x="17556" y="1057"/>
                    <a:pt x="17700" y="1057"/>
                  </a:cubicBezTo>
                  <a:close/>
                  <a:moveTo>
                    <a:pt x="12109" y="9571"/>
                  </a:moveTo>
                  <a:cubicBezTo>
                    <a:pt x="12252" y="10012"/>
                    <a:pt x="12502" y="10369"/>
                    <a:pt x="12919" y="10583"/>
                  </a:cubicBezTo>
                  <a:cubicBezTo>
                    <a:pt x="12621" y="10822"/>
                    <a:pt x="12657" y="11119"/>
                    <a:pt x="12740" y="11453"/>
                  </a:cubicBezTo>
                  <a:cubicBezTo>
                    <a:pt x="12515" y="11442"/>
                    <a:pt x="12325" y="11415"/>
                    <a:pt x="12139" y="11415"/>
                  </a:cubicBezTo>
                  <a:cubicBezTo>
                    <a:pt x="12109" y="11415"/>
                    <a:pt x="12080" y="11415"/>
                    <a:pt x="12050" y="11417"/>
                  </a:cubicBezTo>
                  <a:cubicBezTo>
                    <a:pt x="11823" y="11453"/>
                    <a:pt x="11621" y="11524"/>
                    <a:pt x="11383" y="11584"/>
                  </a:cubicBezTo>
                  <a:cubicBezTo>
                    <a:pt x="11335" y="11334"/>
                    <a:pt x="11323" y="11095"/>
                    <a:pt x="11252" y="10857"/>
                  </a:cubicBezTo>
                  <a:cubicBezTo>
                    <a:pt x="11169" y="10631"/>
                    <a:pt x="11049" y="10429"/>
                    <a:pt x="10930" y="10155"/>
                  </a:cubicBezTo>
                  <a:cubicBezTo>
                    <a:pt x="11442" y="10155"/>
                    <a:pt x="11752" y="9845"/>
                    <a:pt x="12109" y="9571"/>
                  </a:cubicBezTo>
                  <a:close/>
                  <a:moveTo>
                    <a:pt x="2825" y="8600"/>
                  </a:moveTo>
                  <a:cubicBezTo>
                    <a:pt x="3282" y="8600"/>
                    <a:pt x="3743" y="8608"/>
                    <a:pt x="4203" y="8631"/>
                  </a:cubicBezTo>
                  <a:cubicBezTo>
                    <a:pt x="4906" y="8655"/>
                    <a:pt x="5596" y="8702"/>
                    <a:pt x="6275" y="8762"/>
                  </a:cubicBezTo>
                  <a:cubicBezTo>
                    <a:pt x="6799" y="8809"/>
                    <a:pt x="7311" y="8845"/>
                    <a:pt x="7835" y="8940"/>
                  </a:cubicBezTo>
                  <a:cubicBezTo>
                    <a:pt x="8061" y="8964"/>
                    <a:pt x="8275" y="9107"/>
                    <a:pt x="8490" y="9190"/>
                  </a:cubicBezTo>
                  <a:cubicBezTo>
                    <a:pt x="8811" y="9321"/>
                    <a:pt x="9121" y="9488"/>
                    <a:pt x="9442" y="9595"/>
                  </a:cubicBezTo>
                  <a:cubicBezTo>
                    <a:pt x="9918" y="9750"/>
                    <a:pt x="10299" y="10072"/>
                    <a:pt x="10680" y="10369"/>
                  </a:cubicBezTo>
                  <a:cubicBezTo>
                    <a:pt x="10919" y="10572"/>
                    <a:pt x="11026" y="10869"/>
                    <a:pt x="11038" y="11203"/>
                  </a:cubicBezTo>
                  <a:cubicBezTo>
                    <a:pt x="10990" y="11215"/>
                    <a:pt x="10954" y="11238"/>
                    <a:pt x="10907" y="11262"/>
                  </a:cubicBezTo>
                  <a:cubicBezTo>
                    <a:pt x="10335" y="11357"/>
                    <a:pt x="9776" y="11512"/>
                    <a:pt x="9192" y="11584"/>
                  </a:cubicBezTo>
                  <a:cubicBezTo>
                    <a:pt x="7859" y="11786"/>
                    <a:pt x="6501" y="11917"/>
                    <a:pt x="5144" y="11917"/>
                  </a:cubicBezTo>
                  <a:cubicBezTo>
                    <a:pt x="4470" y="11917"/>
                    <a:pt x="3779" y="11943"/>
                    <a:pt x="3101" y="11943"/>
                  </a:cubicBezTo>
                  <a:cubicBezTo>
                    <a:pt x="2988" y="11943"/>
                    <a:pt x="2875" y="11942"/>
                    <a:pt x="2763" y="11941"/>
                  </a:cubicBezTo>
                  <a:cubicBezTo>
                    <a:pt x="2036" y="11929"/>
                    <a:pt x="1286" y="11881"/>
                    <a:pt x="560" y="11834"/>
                  </a:cubicBezTo>
                  <a:cubicBezTo>
                    <a:pt x="501" y="11834"/>
                    <a:pt x="441" y="11810"/>
                    <a:pt x="310" y="11786"/>
                  </a:cubicBezTo>
                  <a:cubicBezTo>
                    <a:pt x="465" y="11584"/>
                    <a:pt x="572" y="11429"/>
                    <a:pt x="727" y="11310"/>
                  </a:cubicBezTo>
                  <a:cubicBezTo>
                    <a:pt x="1143" y="10976"/>
                    <a:pt x="1274" y="10572"/>
                    <a:pt x="1084" y="10072"/>
                  </a:cubicBezTo>
                  <a:cubicBezTo>
                    <a:pt x="1048" y="10012"/>
                    <a:pt x="1048" y="9952"/>
                    <a:pt x="1048" y="9905"/>
                  </a:cubicBezTo>
                  <a:cubicBezTo>
                    <a:pt x="1139" y="9786"/>
                    <a:pt x="1258" y="9773"/>
                    <a:pt x="1378" y="9773"/>
                  </a:cubicBezTo>
                  <a:cubicBezTo>
                    <a:pt x="1415" y="9773"/>
                    <a:pt x="1452" y="9774"/>
                    <a:pt x="1489" y="9774"/>
                  </a:cubicBezTo>
                  <a:cubicBezTo>
                    <a:pt x="2656" y="9821"/>
                    <a:pt x="3822" y="9833"/>
                    <a:pt x="4977" y="9917"/>
                  </a:cubicBezTo>
                  <a:cubicBezTo>
                    <a:pt x="6382" y="10036"/>
                    <a:pt x="7763" y="10226"/>
                    <a:pt x="9168" y="10393"/>
                  </a:cubicBezTo>
                  <a:cubicBezTo>
                    <a:pt x="9549" y="10441"/>
                    <a:pt x="9942" y="10500"/>
                    <a:pt x="10323" y="10560"/>
                  </a:cubicBezTo>
                  <a:lnTo>
                    <a:pt x="10323" y="10488"/>
                  </a:lnTo>
                  <a:cubicBezTo>
                    <a:pt x="7724" y="9914"/>
                    <a:pt x="5107" y="9651"/>
                    <a:pt x="2407" y="9651"/>
                  </a:cubicBezTo>
                  <a:cubicBezTo>
                    <a:pt x="2027" y="9651"/>
                    <a:pt x="1646" y="9656"/>
                    <a:pt x="1263" y="9667"/>
                  </a:cubicBezTo>
                  <a:cubicBezTo>
                    <a:pt x="1405" y="9345"/>
                    <a:pt x="1513" y="9048"/>
                    <a:pt x="1679" y="8786"/>
                  </a:cubicBezTo>
                  <a:cubicBezTo>
                    <a:pt x="1739" y="8690"/>
                    <a:pt x="1917" y="8607"/>
                    <a:pt x="2036" y="8607"/>
                  </a:cubicBezTo>
                  <a:cubicBezTo>
                    <a:pt x="2298" y="8603"/>
                    <a:pt x="2561" y="8600"/>
                    <a:pt x="2825" y="8600"/>
                  </a:cubicBezTo>
                  <a:close/>
                  <a:moveTo>
                    <a:pt x="11038" y="11345"/>
                  </a:moveTo>
                  <a:lnTo>
                    <a:pt x="11038" y="11345"/>
                  </a:lnTo>
                  <a:cubicBezTo>
                    <a:pt x="11157" y="11726"/>
                    <a:pt x="11085" y="11941"/>
                    <a:pt x="10788" y="12084"/>
                  </a:cubicBezTo>
                  <a:cubicBezTo>
                    <a:pt x="9252" y="12798"/>
                    <a:pt x="7656" y="13358"/>
                    <a:pt x="5977" y="13643"/>
                  </a:cubicBezTo>
                  <a:cubicBezTo>
                    <a:pt x="4895" y="13839"/>
                    <a:pt x="3812" y="13910"/>
                    <a:pt x="2721" y="13910"/>
                  </a:cubicBezTo>
                  <a:cubicBezTo>
                    <a:pt x="2553" y="13910"/>
                    <a:pt x="2384" y="13908"/>
                    <a:pt x="2215" y="13905"/>
                  </a:cubicBezTo>
                  <a:cubicBezTo>
                    <a:pt x="1882" y="13893"/>
                    <a:pt x="1560" y="13846"/>
                    <a:pt x="1203" y="13822"/>
                  </a:cubicBezTo>
                  <a:cubicBezTo>
                    <a:pt x="1215" y="13108"/>
                    <a:pt x="810" y="12572"/>
                    <a:pt x="501" y="11976"/>
                  </a:cubicBezTo>
                  <a:lnTo>
                    <a:pt x="501" y="11976"/>
                  </a:lnTo>
                  <a:cubicBezTo>
                    <a:pt x="1794" y="12080"/>
                    <a:pt x="3080" y="12148"/>
                    <a:pt x="4357" y="12148"/>
                  </a:cubicBezTo>
                  <a:cubicBezTo>
                    <a:pt x="6608" y="12148"/>
                    <a:pt x="8835" y="11938"/>
                    <a:pt x="11038" y="11345"/>
                  </a:cubicBezTo>
                  <a:close/>
                  <a:moveTo>
                    <a:pt x="10847" y="12179"/>
                  </a:moveTo>
                  <a:lnTo>
                    <a:pt x="10847" y="12179"/>
                  </a:lnTo>
                  <a:cubicBezTo>
                    <a:pt x="10835" y="12227"/>
                    <a:pt x="10847" y="12262"/>
                    <a:pt x="10835" y="12274"/>
                  </a:cubicBezTo>
                  <a:cubicBezTo>
                    <a:pt x="10430" y="12596"/>
                    <a:pt x="10037" y="12929"/>
                    <a:pt x="9645" y="13239"/>
                  </a:cubicBezTo>
                  <a:cubicBezTo>
                    <a:pt x="9418" y="13405"/>
                    <a:pt x="9168" y="13548"/>
                    <a:pt x="8942" y="13727"/>
                  </a:cubicBezTo>
                  <a:cubicBezTo>
                    <a:pt x="8097" y="14429"/>
                    <a:pt x="7061" y="14739"/>
                    <a:pt x="6025" y="15001"/>
                  </a:cubicBezTo>
                  <a:cubicBezTo>
                    <a:pt x="5297" y="15176"/>
                    <a:pt x="4576" y="15235"/>
                    <a:pt x="3852" y="15235"/>
                  </a:cubicBezTo>
                  <a:cubicBezTo>
                    <a:pt x="3593" y="15235"/>
                    <a:pt x="3333" y="15228"/>
                    <a:pt x="3072" y="15215"/>
                  </a:cubicBezTo>
                  <a:cubicBezTo>
                    <a:pt x="2822" y="15203"/>
                    <a:pt x="2560" y="15179"/>
                    <a:pt x="2298" y="15132"/>
                  </a:cubicBezTo>
                  <a:cubicBezTo>
                    <a:pt x="2215" y="15120"/>
                    <a:pt x="2108" y="15072"/>
                    <a:pt x="2048" y="15013"/>
                  </a:cubicBezTo>
                  <a:cubicBezTo>
                    <a:pt x="1822" y="14774"/>
                    <a:pt x="1620" y="14536"/>
                    <a:pt x="1405" y="14298"/>
                  </a:cubicBezTo>
                  <a:cubicBezTo>
                    <a:pt x="1334" y="14203"/>
                    <a:pt x="1263" y="14108"/>
                    <a:pt x="1203" y="14012"/>
                  </a:cubicBezTo>
                  <a:lnTo>
                    <a:pt x="1239" y="13929"/>
                  </a:lnTo>
                  <a:cubicBezTo>
                    <a:pt x="1947" y="14019"/>
                    <a:pt x="2647" y="14064"/>
                    <a:pt x="3340" y="14064"/>
                  </a:cubicBezTo>
                  <a:cubicBezTo>
                    <a:pt x="5946" y="14064"/>
                    <a:pt x="8449" y="13430"/>
                    <a:pt x="10847" y="12179"/>
                  </a:cubicBezTo>
                  <a:close/>
                  <a:moveTo>
                    <a:pt x="7085" y="14846"/>
                  </a:moveTo>
                  <a:cubicBezTo>
                    <a:pt x="7097" y="14894"/>
                    <a:pt x="7097" y="14917"/>
                    <a:pt x="7109" y="14953"/>
                  </a:cubicBezTo>
                  <a:cubicBezTo>
                    <a:pt x="6811" y="15144"/>
                    <a:pt x="6525" y="15358"/>
                    <a:pt x="6216" y="15501"/>
                  </a:cubicBezTo>
                  <a:cubicBezTo>
                    <a:pt x="5668" y="15798"/>
                    <a:pt x="5096" y="16072"/>
                    <a:pt x="4537" y="16346"/>
                  </a:cubicBezTo>
                  <a:cubicBezTo>
                    <a:pt x="4382" y="16421"/>
                    <a:pt x="4232" y="16459"/>
                    <a:pt x="4084" y="16459"/>
                  </a:cubicBezTo>
                  <a:cubicBezTo>
                    <a:pt x="3926" y="16459"/>
                    <a:pt x="3768" y="16415"/>
                    <a:pt x="3608" y="16322"/>
                  </a:cubicBezTo>
                  <a:cubicBezTo>
                    <a:pt x="3144" y="16084"/>
                    <a:pt x="2727" y="15786"/>
                    <a:pt x="2358" y="15441"/>
                  </a:cubicBezTo>
                  <a:cubicBezTo>
                    <a:pt x="2298" y="15394"/>
                    <a:pt x="2275" y="15322"/>
                    <a:pt x="2179" y="15191"/>
                  </a:cubicBezTo>
                  <a:lnTo>
                    <a:pt x="2179" y="15191"/>
                  </a:lnTo>
                  <a:cubicBezTo>
                    <a:pt x="2827" y="15322"/>
                    <a:pt x="3460" y="15388"/>
                    <a:pt x="4081" y="15388"/>
                  </a:cubicBezTo>
                  <a:cubicBezTo>
                    <a:pt x="5105" y="15388"/>
                    <a:pt x="6099" y="15209"/>
                    <a:pt x="7085" y="14846"/>
                  </a:cubicBezTo>
                  <a:close/>
                  <a:moveTo>
                    <a:pt x="20598" y="8905"/>
                  </a:moveTo>
                  <a:cubicBezTo>
                    <a:pt x="20622" y="8905"/>
                    <a:pt x="20658" y="8905"/>
                    <a:pt x="20717" y="8929"/>
                  </a:cubicBezTo>
                  <a:cubicBezTo>
                    <a:pt x="20741" y="9012"/>
                    <a:pt x="20789" y="9131"/>
                    <a:pt x="20801" y="9238"/>
                  </a:cubicBezTo>
                  <a:cubicBezTo>
                    <a:pt x="20848" y="9655"/>
                    <a:pt x="21075" y="9941"/>
                    <a:pt x="21444" y="10119"/>
                  </a:cubicBezTo>
                  <a:cubicBezTo>
                    <a:pt x="21622" y="10202"/>
                    <a:pt x="21706" y="10333"/>
                    <a:pt x="21813" y="10488"/>
                  </a:cubicBezTo>
                  <a:cubicBezTo>
                    <a:pt x="21944" y="10691"/>
                    <a:pt x="22098" y="10893"/>
                    <a:pt x="22277" y="11072"/>
                  </a:cubicBezTo>
                  <a:cubicBezTo>
                    <a:pt x="22384" y="11167"/>
                    <a:pt x="22444" y="11262"/>
                    <a:pt x="22408" y="11405"/>
                  </a:cubicBezTo>
                  <a:cubicBezTo>
                    <a:pt x="22384" y="11500"/>
                    <a:pt x="22360" y="11607"/>
                    <a:pt x="22349" y="11691"/>
                  </a:cubicBezTo>
                  <a:cubicBezTo>
                    <a:pt x="22289" y="12024"/>
                    <a:pt x="22384" y="12286"/>
                    <a:pt x="22634" y="12500"/>
                  </a:cubicBezTo>
                  <a:cubicBezTo>
                    <a:pt x="22694" y="12536"/>
                    <a:pt x="22741" y="12619"/>
                    <a:pt x="22801" y="12679"/>
                  </a:cubicBezTo>
                  <a:cubicBezTo>
                    <a:pt x="22728" y="12700"/>
                    <a:pt x="22604" y="12710"/>
                    <a:pt x="22437" y="12710"/>
                  </a:cubicBezTo>
                  <a:cubicBezTo>
                    <a:pt x="21649" y="12710"/>
                    <a:pt x="19897" y="12489"/>
                    <a:pt x="17991" y="12155"/>
                  </a:cubicBezTo>
                  <a:cubicBezTo>
                    <a:pt x="16407" y="11881"/>
                    <a:pt x="14859" y="11488"/>
                    <a:pt x="13312" y="11048"/>
                  </a:cubicBezTo>
                  <a:cubicBezTo>
                    <a:pt x="13300" y="11072"/>
                    <a:pt x="13300" y="11095"/>
                    <a:pt x="13288" y="11107"/>
                  </a:cubicBezTo>
                  <a:cubicBezTo>
                    <a:pt x="13466" y="11191"/>
                    <a:pt x="13645" y="11262"/>
                    <a:pt x="13824" y="11322"/>
                  </a:cubicBezTo>
                  <a:cubicBezTo>
                    <a:pt x="15812" y="11941"/>
                    <a:pt x="17836" y="12405"/>
                    <a:pt x="19920" y="12631"/>
                  </a:cubicBezTo>
                  <a:cubicBezTo>
                    <a:pt x="20801" y="12738"/>
                    <a:pt x="21682" y="12774"/>
                    <a:pt x="22563" y="12834"/>
                  </a:cubicBezTo>
                  <a:cubicBezTo>
                    <a:pt x="22908" y="12846"/>
                    <a:pt x="23003" y="12917"/>
                    <a:pt x="23015" y="13274"/>
                  </a:cubicBezTo>
                  <a:cubicBezTo>
                    <a:pt x="23039" y="13441"/>
                    <a:pt x="22980" y="13643"/>
                    <a:pt x="22932" y="13822"/>
                  </a:cubicBezTo>
                  <a:cubicBezTo>
                    <a:pt x="22884" y="14060"/>
                    <a:pt x="22777" y="14298"/>
                    <a:pt x="22765" y="14536"/>
                  </a:cubicBezTo>
                  <a:cubicBezTo>
                    <a:pt x="22753" y="14905"/>
                    <a:pt x="22718" y="15251"/>
                    <a:pt x="22479" y="15548"/>
                  </a:cubicBezTo>
                  <a:cubicBezTo>
                    <a:pt x="22349" y="15739"/>
                    <a:pt x="22396" y="15965"/>
                    <a:pt x="22456" y="16167"/>
                  </a:cubicBezTo>
                  <a:cubicBezTo>
                    <a:pt x="22479" y="16322"/>
                    <a:pt x="22539" y="16453"/>
                    <a:pt x="22599" y="16632"/>
                  </a:cubicBezTo>
                  <a:cubicBezTo>
                    <a:pt x="22408" y="16691"/>
                    <a:pt x="22265" y="16739"/>
                    <a:pt x="22122" y="16751"/>
                  </a:cubicBezTo>
                  <a:cubicBezTo>
                    <a:pt x="21706" y="16870"/>
                    <a:pt x="21313" y="17001"/>
                    <a:pt x="20967" y="17287"/>
                  </a:cubicBezTo>
                  <a:cubicBezTo>
                    <a:pt x="20852" y="17378"/>
                    <a:pt x="20728" y="17419"/>
                    <a:pt x="20599" y="17419"/>
                  </a:cubicBezTo>
                  <a:cubicBezTo>
                    <a:pt x="20474" y="17419"/>
                    <a:pt x="20346" y="17381"/>
                    <a:pt x="20217" y="17310"/>
                  </a:cubicBezTo>
                  <a:cubicBezTo>
                    <a:pt x="19360" y="16822"/>
                    <a:pt x="18479" y="16370"/>
                    <a:pt x="17646" y="15846"/>
                  </a:cubicBezTo>
                  <a:cubicBezTo>
                    <a:pt x="16276" y="15013"/>
                    <a:pt x="15038" y="14001"/>
                    <a:pt x="13871" y="12929"/>
                  </a:cubicBezTo>
                  <a:cubicBezTo>
                    <a:pt x="13705" y="12798"/>
                    <a:pt x="13586" y="12596"/>
                    <a:pt x="13478" y="12417"/>
                  </a:cubicBezTo>
                  <a:cubicBezTo>
                    <a:pt x="13347" y="12179"/>
                    <a:pt x="13240" y="11917"/>
                    <a:pt x="13181" y="11619"/>
                  </a:cubicBezTo>
                  <a:lnTo>
                    <a:pt x="13181" y="11619"/>
                  </a:lnTo>
                  <a:cubicBezTo>
                    <a:pt x="13466" y="11810"/>
                    <a:pt x="13752" y="12024"/>
                    <a:pt x="14050" y="12215"/>
                  </a:cubicBezTo>
                  <a:cubicBezTo>
                    <a:pt x="14943" y="12822"/>
                    <a:pt x="15895" y="13334"/>
                    <a:pt x="16884" y="13762"/>
                  </a:cubicBezTo>
                  <a:cubicBezTo>
                    <a:pt x="18598" y="14524"/>
                    <a:pt x="20313" y="15239"/>
                    <a:pt x="22039" y="15965"/>
                  </a:cubicBezTo>
                  <a:cubicBezTo>
                    <a:pt x="22047" y="15969"/>
                    <a:pt x="22057" y="15972"/>
                    <a:pt x="22070" y="15972"/>
                  </a:cubicBezTo>
                  <a:cubicBezTo>
                    <a:pt x="22095" y="15972"/>
                    <a:pt x="22126" y="15961"/>
                    <a:pt x="22158" y="15929"/>
                  </a:cubicBezTo>
                  <a:cubicBezTo>
                    <a:pt x="21813" y="15751"/>
                    <a:pt x="21467" y="15572"/>
                    <a:pt x="21110" y="15417"/>
                  </a:cubicBezTo>
                  <a:cubicBezTo>
                    <a:pt x="19801" y="14846"/>
                    <a:pt x="18491" y="14286"/>
                    <a:pt x="17181" y="13703"/>
                  </a:cubicBezTo>
                  <a:cubicBezTo>
                    <a:pt x="15812" y="13096"/>
                    <a:pt x="14490" y="12405"/>
                    <a:pt x="13252" y="11548"/>
                  </a:cubicBezTo>
                  <a:cubicBezTo>
                    <a:pt x="13193" y="11500"/>
                    <a:pt x="13121" y="11453"/>
                    <a:pt x="13062" y="11393"/>
                  </a:cubicBezTo>
                  <a:cubicBezTo>
                    <a:pt x="12859" y="11191"/>
                    <a:pt x="12871" y="10964"/>
                    <a:pt x="13121" y="10798"/>
                  </a:cubicBezTo>
                  <a:cubicBezTo>
                    <a:pt x="13345" y="10652"/>
                    <a:pt x="13592" y="10585"/>
                    <a:pt x="13844" y="10585"/>
                  </a:cubicBezTo>
                  <a:cubicBezTo>
                    <a:pt x="13901" y="10585"/>
                    <a:pt x="13957" y="10589"/>
                    <a:pt x="14014" y="10595"/>
                  </a:cubicBezTo>
                  <a:cubicBezTo>
                    <a:pt x="14819" y="10667"/>
                    <a:pt x="15617" y="10706"/>
                    <a:pt x="16413" y="10706"/>
                  </a:cubicBezTo>
                  <a:cubicBezTo>
                    <a:pt x="17078" y="10706"/>
                    <a:pt x="17741" y="10679"/>
                    <a:pt x="18408" y="10619"/>
                  </a:cubicBezTo>
                  <a:cubicBezTo>
                    <a:pt x="19181" y="10548"/>
                    <a:pt x="19967" y="10441"/>
                    <a:pt x="20717" y="10191"/>
                  </a:cubicBezTo>
                  <a:cubicBezTo>
                    <a:pt x="20789" y="10155"/>
                    <a:pt x="20848" y="10131"/>
                    <a:pt x="20908" y="10083"/>
                  </a:cubicBezTo>
                  <a:lnTo>
                    <a:pt x="20908" y="10083"/>
                  </a:lnTo>
                  <a:cubicBezTo>
                    <a:pt x="19848" y="10298"/>
                    <a:pt x="18789" y="10417"/>
                    <a:pt x="17717" y="10476"/>
                  </a:cubicBezTo>
                  <a:cubicBezTo>
                    <a:pt x="17293" y="10490"/>
                    <a:pt x="16873" y="10499"/>
                    <a:pt x="16452" y="10499"/>
                  </a:cubicBezTo>
                  <a:cubicBezTo>
                    <a:pt x="15809" y="10499"/>
                    <a:pt x="15164" y="10479"/>
                    <a:pt x="14502" y="10429"/>
                  </a:cubicBezTo>
                  <a:cubicBezTo>
                    <a:pt x="14586" y="10393"/>
                    <a:pt x="14669" y="10369"/>
                    <a:pt x="14740" y="10333"/>
                  </a:cubicBezTo>
                  <a:lnTo>
                    <a:pt x="16133" y="9762"/>
                  </a:lnTo>
                  <a:cubicBezTo>
                    <a:pt x="16253" y="9714"/>
                    <a:pt x="16372" y="9655"/>
                    <a:pt x="16491" y="9619"/>
                  </a:cubicBezTo>
                  <a:cubicBezTo>
                    <a:pt x="16824" y="9548"/>
                    <a:pt x="17181" y="9476"/>
                    <a:pt x="17526" y="9405"/>
                  </a:cubicBezTo>
                  <a:cubicBezTo>
                    <a:pt x="17629" y="9384"/>
                    <a:pt x="17732" y="9355"/>
                    <a:pt x="17835" y="9355"/>
                  </a:cubicBezTo>
                  <a:cubicBezTo>
                    <a:pt x="17851" y="9355"/>
                    <a:pt x="17867" y="9356"/>
                    <a:pt x="17884" y="9357"/>
                  </a:cubicBezTo>
                  <a:cubicBezTo>
                    <a:pt x="17988" y="9366"/>
                    <a:pt x="18092" y="9370"/>
                    <a:pt x="18196" y="9370"/>
                  </a:cubicBezTo>
                  <a:cubicBezTo>
                    <a:pt x="18927" y="9370"/>
                    <a:pt x="19624" y="9165"/>
                    <a:pt x="20313" y="8988"/>
                  </a:cubicBezTo>
                  <a:cubicBezTo>
                    <a:pt x="20420" y="8952"/>
                    <a:pt x="20503" y="8929"/>
                    <a:pt x="20598" y="8905"/>
                  </a:cubicBezTo>
                  <a:close/>
                  <a:moveTo>
                    <a:pt x="15193" y="15691"/>
                  </a:moveTo>
                  <a:cubicBezTo>
                    <a:pt x="16086" y="16501"/>
                    <a:pt x="17026" y="17203"/>
                    <a:pt x="18134" y="17799"/>
                  </a:cubicBezTo>
                  <a:cubicBezTo>
                    <a:pt x="18015" y="17822"/>
                    <a:pt x="17955" y="17834"/>
                    <a:pt x="17896" y="17834"/>
                  </a:cubicBezTo>
                  <a:cubicBezTo>
                    <a:pt x="17586" y="17858"/>
                    <a:pt x="17253" y="17858"/>
                    <a:pt x="16943" y="17870"/>
                  </a:cubicBezTo>
                  <a:cubicBezTo>
                    <a:pt x="16928" y="17871"/>
                    <a:pt x="16913" y="17871"/>
                    <a:pt x="16898" y="17871"/>
                  </a:cubicBezTo>
                  <a:cubicBezTo>
                    <a:pt x="16705" y="17871"/>
                    <a:pt x="16551" y="17799"/>
                    <a:pt x="16407" y="17644"/>
                  </a:cubicBezTo>
                  <a:cubicBezTo>
                    <a:pt x="15907" y="17084"/>
                    <a:pt x="15526" y="16441"/>
                    <a:pt x="15157" y="15786"/>
                  </a:cubicBezTo>
                  <a:cubicBezTo>
                    <a:pt x="15145" y="15775"/>
                    <a:pt x="15181" y="15739"/>
                    <a:pt x="15193" y="15691"/>
                  </a:cubicBezTo>
                  <a:close/>
                  <a:moveTo>
                    <a:pt x="13871" y="13179"/>
                  </a:moveTo>
                  <a:lnTo>
                    <a:pt x="13871" y="13179"/>
                  </a:lnTo>
                  <a:cubicBezTo>
                    <a:pt x="15717" y="14941"/>
                    <a:pt x="17777" y="16346"/>
                    <a:pt x="20182" y="17453"/>
                  </a:cubicBezTo>
                  <a:cubicBezTo>
                    <a:pt x="20063" y="17477"/>
                    <a:pt x="20003" y="17513"/>
                    <a:pt x="19955" y="17513"/>
                  </a:cubicBezTo>
                  <a:cubicBezTo>
                    <a:pt x="19717" y="17513"/>
                    <a:pt x="19527" y="17620"/>
                    <a:pt x="19348" y="17763"/>
                  </a:cubicBezTo>
                  <a:cubicBezTo>
                    <a:pt x="19187" y="17895"/>
                    <a:pt x="19035" y="17982"/>
                    <a:pt x="18869" y="17982"/>
                  </a:cubicBezTo>
                  <a:cubicBezTo>
                    <a:pt x="18766" y="17982"/>
                    <a:pt x="18657" y="17948"/>
                    <a:pt x="18539" y="17870"/>
                  </a:cubicBezTo>
                  <a:cubicBezTo>
                    <a:pt x="18110" y="17584"/>
                    <a:pt x="17634" y="17346"/>
                    <a:pt x="17217" y="17037"/>
                  </a:cubicBezTo>
                  <a:cubicBezTo>
                    <a:pt x="16491" y="16501"/>
                    <a:pt x="15788" y="15929"/>
                    <a:pt x="15074" y="15382"/>
                  </a:cubicBezTo>
                  <a:cubicBezTo>
                    <a:pt x="14967" y="15310"/>
                    <a:pt x="14883" y="15203"/>
                    <a:pt x="14824" y="15084"/>
                  </a:cubicBezTo>
                  <a:cubicBezTo>
                    <a:pt x="14502" y="14477"/>
                    <a:pt x="14205" y="13881"/>
                    <a:pt x="13895" y="13274"/>
                  </a:cubicBezTo>
                  <a:cubicBezTo>
                    <a:pt x="13883" y="13250"/>
                    <a:pt x="13883" y="13215"/>
                    <a:pt x="13871" y="13179"/>
                  </a:cubicBezTo>
                  <a:close/>
                  <a:moveTo>
                    <a:pt x="14348" y="14536"/>
                  </a:moveTo>
                  <a:lnTo>
                    <a:pt x="14348" y="14536"/>
                  </a:lnTo>
                  <a:cubicBezTo>
                    <a:pt x="14609" y="15024"/>
                    <a:pt x="14895" y="15536"/>
                    <a:pt x="15062" y="16084"/>
                  </a:cubicBezTo>
                  <a:cubicBezTo>
                    <a:pt x="15264" y="16799"/>
                    <a:pt x="15431" y="17525"/>
                    <a:pt x="15621" y="18251"/>
                  </a:cubicBezTo>
                  <a:cubicBezTo>
                    <a:pt x="15669" y="18418"/>
                    <a:pt x="15621" y="18537"/>
                    <a:pt x="15538" y="18692"/>
                  </a:cubicBezTo>
                  <a:cubicBezTo>
                    <a:pt x="15419" y="18894"/>
                    <a:pt x="15324" y="19120"/>
                    <a:pt x="15252" y="19346"/>
                  </a:cubicBezTo>
                  <a:cubicBezTo>
                    <a:pt x="15173" y="19585"/>
                    <a:pt x="15119" y="19673"/>
                    <a:pt x="14951" y="19673"/>
                  </a:cubicBezTo>
                  <a:cubicBezTo>
                    <a:pt x="14892" y="19673"/>
                    <a:pt x="14820" y="19662"/>
                    <a:pt x="14729" y="19644"/>
                  </a:cubicBezTo>
                  <a:cubicBezTo>
                    <a:pt x="14729" y="18787"/>
                    <a:pt x="14776" y="17930"/>
                    <a:pt x="14729" y="17084"/>
                  </a:cubicBezTo>
                  <a:cubicBezTo>
                    <a:pt x="14657" y="16227"/>
                    <a:pt x="14478" y="15382"/>
                    <a:pt x="14348" y="14536"/>
                  </a:cubicBezTo>
                  <a:close/>
                  <a:moveTo>
                    <a:pt x="9537" y="14143"/>
                  </a:moveTo>
                  <a:cubicBezTo>
                    <a:pt x="8823" y="15953"/>
                    <a:pt x="8121" y="17751"/>
                    <a:pt x="7930" y="19739"/>
                  </a:cubicBezTo>
                  <a:cubicBezTo>
                    <a:pt x="7859" y="19656"/>
                    <a:pt x="7775" y="19596"/>
                    <a:pt x="7751" y="19537"/>
                  </a:cubicBezTo>
                  <a:cubicBezTo>
                    <a:pt x="7454" y="19001"/>
                    <a:pt x="7335" y="18453"/>
                    <a:pt x="7513" y="17858"/>
                  </a:cubicBezTo>
                  <a:cubicBezTo>
                    <a:pt x="7704" y="17180"/>
                    <a:pt x="8037" y="16572"/>
                    <a:pt x="8371" y="15977"/>
                  </a:cubicBezTo>
                  <a:cubicBezTo>
                    <a:pt x="8704" y="15394"/>
                    <a:pt x="9073" y="14846"/>
                    <a:pt x="9430" y="14286"/>
                  </a:cubicBezTo>
                  <a:cubicBezTo>
                    <a:pt x="9466" y="14239"/>
                    <a:pt x="9502" y="14191"/>
                    <a:pt x="9537" y="14143"/>
                  </a:cubicBezTo>
                  <a:close/>
                  <a:moveTo>
                    <a:pt x="11978" y="11726"/>
                  </a:moveTo>
                  <a:cubicBezTo>
                    <a:pt x="10597" y="14465"/>
                    <a:pt x="9478" y="17275"/>
                    <a:pt x="9049" y="20275"/>
                  </a:cubicBezTo>
                  <a:cubicBezTo>
                    <a:pt x="8775" y="20204"/>
                    <a:pt x="8525" y="20132"/>
                    <a:pt x="8240" y="20073"/>
                  </a:cubicBezTo>
                  <a:cubicBezTo>
                    <a:pt x="8073" y="20037"/>
                    <a:pt x="8013" y="19954"/>
                    <a:pt x="8025" y="19799"/>
                  </a:cubicBezTo>
                  <a:cubicBezTo>
                    <a:pt x="8073" y="19501"/>
                    <a:pt x="8109" y="19204"/>
                    <a:pt x="8168" y="18930"/>
                  </a:cubicBezTo>
                  <a:cubicBezTo>
                    <a:pt x="8513" y="17394"/>
                    <a:pt x="9014" y="15906"/>
                    <a:pt x="9645" y="14465"/>
                  </a:cubicBezTo>
                  <a:cubicBezTo>
                    <a:pt x="9764" y="14203"/>
                    <a:pt x="9859" y="13953"/>
                    <a:pt x="9966" y="13703"/>
                  </a:cubicBezTo>
                  <a:cubicBezTo>
                    <a:pt x="10264" y="13024"/>
                    <a:pt x="10716" y="12453"/>
                    <a:pt x="11288" y="12000"/>
                  </a:cubicBezTo>
                  <a:cubicBezTo>
                    <a:pt x="11490" y="11857"/>
                    <a:pt x="11692" y="11726"/>
                    <a:pt x="11978" y="11726"/>
                  </a:cubicBezTo>
                  <a:close/>
                  <a:moveTo>
                    <a:pt x="12300" y="11703"/>
                  </a:moveTo>
                  <a:cubicBezTo>
                    <a:pt x="12347" y="11798"/>
                    <a:pt x="12454" y="11869"/>
                    <a:pt x="12454" y="11965"/>
                  </a:cubicBezTo>
                  <a:cubicBezTo>
                    <a:pt x="12502" y="12536"/>
                    <a:pt x="12573" y="13108"/>
                    <a:pt x="12526" y="13667"/>
                  </a:cubicBezTo>
                  <a:cubicBezTo>
                    <a:pt x="12300" y="16037"/>
                    <a:pt x="11811" y="18334"/>
                    <a:pt x="10919" y="20537"/>
                  </a:cubicBezTo>
                  <a:cubicBezTo>
                    <a:pt x="10740" y="20978"/>
                    <a:pt x="10549" y="21406"/>
                    <a:pt x="10371" y="21859"/>
                  </a:cubicBezTo>
                  <a:cubicBezTo>
                    <a:pt x="10538" y="21561"/>
                    <a:pt x="10728" y="21263"/>
                    <a:pt x="10871" y="20954"/>
                  </a:cubicBezTo>
                  <a:cubicBezTo>
                    <a:pt x="11681" y="19204"/>
                    <a:pt x="12181" y="17382"/>
                    <a:pt x="12466" y="15489"/>
                  </a:cubicBezTo>
                  <a:cubicBezTo>
                    <a:pt x="12538" y="14953"/>
                    <a:pt x="12621" y="14417"/>
                    <a:pt x="12657" y="13870"/>
                  </a:cubicBezTo>
                  <a:cubicBezTo>
                    <a:pt x="12716" y="13274"/>
                    <a:pt x="12693" y="12679"/>
                    <a:pt x="12562" y="12096"/>
                  </a:cubicBezTo>
                  <a:cubicBezTo>
                    <a:pt x="12526" y="11988"/>
                    <a:pt x="12514" y="11881"/>
                    <a:pt x="12502" y="11786"/>
                  </a:cubicBezTo>
                  <a:cubicBezTo>
                    <a:pt x="12545" y="11756"/>
                    <a:pt x="12581" y="11743"/>
                    <a:pt x="12613" y="11743"/>
                  </a:cubicBezTo>
                  <a:cubicBezTo>
                    <a:pt x="12669" y="11743"/>
                    <a:pt x="12710" y="11784"/>
                    <a:pt x="12740" y="11846"/>
                  </a:cubicBezTo>
                  <a:cubicBezTo>
                    <a:pt x="12764" y="11917"/>
                    <a:pt x="12776" y="12000"/>
                    <a:pt x="12800" y="12084"/>
                  </a:cubicBezTo>
                  <a:cubicBezTo>
                    <a:pt x="13038" y="13548"/>
                    <a:pt x="13145" y="15036"/>
                    <a:pt x="13062" y="16525"/>
                  </a:cubicBezTo>
                  <a:cubicBezTo>
                    <a:pt x="12966" y="17882"/>
                    <a:pt x="12764" y="19227"/>
                    <a:pt x="12407" y="20537"/>
                  </a:cubicBezTo>
                  <a:cubicBezTo>
                    <a:pt x="12395" y="20620"/>
                    <a:pt x="12359" y="20728"/>
                    <a:pt x="12347" y="20811"/>
                  </a:cubicBezTo>
                  <a:cubicBezTo>
                    <a:pt x="12347" y="20835"/>
                    <a:pt x="12359" y="20859"/>
                    <a:pt x="12371" y="20966"/>
                  </a:cubicBezTo>
                  <a:cubicBezTo>
                    <a:pt x="12931" y="19466"/>
                    <a:pt x="13181" y="17977"/>
                    <a:pt x="13252" y="16453"/>
                  </a:cubicBezTo>
                  <a:cubicBezTo>
                    <a:pt x="13335" y="14953"/>
                    <a:pt x="13228" y="13453"/>
                    <a:pt x="12835" y="11905"/>
                  </a:cubicBezTo>
                  <a:lnTo>
                    <a:pt x="12835" y="11905"/>
                  </a:lnTo>
                  <a:cubicBezTo>
                    <a:pt x="13109" y="12060"/>
                    <a:pt x="13240" y="12227"/>
                    <a:pt x="13347" y="12453"/>
                  </a:cubicBezTo>
                  <a:cubicBezTo>
                    <a:pt x="14300" y="14560"/>
                    <a:pt x="14681" y="16787"/>
                    <a:pt x="14621" y="19085"/>
                  </a:cubicBezTo>
                  <a:cubicBezTo>
                    <a:pt x="14609" y="19466"/>
                    <a:pt x="14633" y="19847"/>
                    <a:pt x="14478" y="20204"/>
                  </a:cubicBezTo>
                  <a:cubicBezTo>
                    <a:pt x="14383" y="20394"/>
                    <a:pt x="14300" y="20549"/>
                    <a:pt x="14062" y="20597"/>
                  </a:cubicBezTo>
                  <a:cubicBezTo>
                    <a:pt x="13764" y="20656"/>
                    <a:pt x="13586" y="20894"/>
                    <a:pt x="13407" y="21109"/>
                  </a:cubicBezTo>
                  <a:cubicBezTo>
                    <a:pt x="13180" y="21404"/>
                    <a:pt x="13084" y="21529"/>
                    <a:pt x="12929" y="21529"/>
                  </a:cubicBezTo>
                  <a:cubicBezTo>
                    <a:pt x="12815" y="21529"/>
                    <a:pt x="12670" y="21462"/>
                    <a:pt x="12419" y="21347"/>
                  </a:cubicBezTo>
                  <a:cubicBezTo>
                    <a:pt x="12359" y="21323"/>
                    <a:pt x="12323" y="21287"/>
                    <a:pt x="12264" y="21275"/>
                  </a:cubicBezTo>
                  <a:cubicBezTo>
                    <a:pt x="12145" y="21237"/>
                    <a:pt x="12043" y="21216"/>
                    <a:pt x="11955" y="21216"/>
                  </a:cubicBezTo>
                  <a:cubicBezTo>
                    <a:pt x="11742" y="21216"/>
                    <a:pt x="11610" y="21338"/>
                    <a:pt x="11526" y="21632"/>
                  </a:cubicBezTo>
                  <a:cubicBezTo>
                    <a:pt x="11442" y="21966"/>
                    <a:pt x="11252" y="22061"/>
                    <a:pt x="10930" y="22061"/>
                  </a:cubicBezTo>
                  <a:cubicBezTo>
                    <a:pt x="10915" y="22060"/>
                    <a:pt x="10898" y="22059"/>
                    <a:pt x="10882" y="22059"/>
                  </a:cubicBezTo>
                  <a:cubicBezTo>
                    <a:pt x="10751" y="22059"/>
                    <a:pt x="10605" y="22097"/>
                    <a:pt x="10478" y="22097"/>
                  </a:cubicBezTo>
                  <a:cubicBezTo>
                    <a:pt x="10418" y="22097"/>
                    <a:pt x="10359" y="22049"/>
                    <a:pt x="10299" y="22025"/>
                  </a:cubicBezTo>
                  <a:cubicBezTo>
                    <a:pt x="10252" y="22061"/>
                    <a:pt x="10204" y="22109"/>
                    <a:pt x="10097" y="22180"/>
                  </a:cubicBezTo>
                  <a:cubicBezTo>
                    <a:pt x="10073" y="21966"/>
                    <a:pt x="10037" y="21811"/>
                    <a:pt x="10026" y="21644"/>
                  </a:cubicBezTo>
                  <a:cubicBezTo>
                    <a:pt x="10014" y="21394"/>
                    <a:pt x="9918" y="21204"/>
                    <a:pt x="9716" y="21037"/>
                  </a:cubicBezTo>
                  <a:cubicBezTo>
                    <a:pt x="8954" y="20430"/>
                    <a:pt x="9109" y="20632"/>
                    <a:pt x="9287" y="19727"/>
                  </a:cubicBezTo>
                  <a:cubicBezTo>
                    <a:pt x="9561" y="18215"/>
                    <a:pt x="10037" y="16739"/>
                    <a:pt x="10609" y="15298"/>
                  </a:cubicBezTo>
                  <a:cubicBezTo>
                    <a:pt x="10966" y="14405"/>
                    <a:pt x="11323" y="13512"/>
                    <a:pt x="11692" y="12619"/>
                  </a:cubicBezTo>
                  <a:cubicBezTo>
                    <a:pt x="11800" y="12357"/>
                    <a:pt x="11931" y="12119"/>
                    <a:pt x="12062" y="11881"/>
                  </a:cubicBezTo>
                  <a:cubicBezTo>
                    <a:pt x="12109" y="11810"/>
                    <a:pt x="12228" y="11762"/>
                    <a:pt x="12300" y="11703"/>
                  </a:cubicBezTo>
                  <a:close/>
                  <a:moveTo>
                    <a:pt x="6565" y="1"/>
                  </a:moveTo>
                  <a:cubicBezTo>
                    <a:pt x="6464" y="1"/>
                    <a:pt x="6372" y="66"/>
                    <a:pt x="6263" y="201"/>
                  </a:cubicBezTo>
                  <a:cubicBezTo>
                    <a:pt x="6132" y="356"/>
                    <a:pt x="6013" y="511"/>
                    <a:pt x="5858" y="654"/>
                  </a:cubicBezTo>
                  <a:cubicBezTo>
                    <a:pt x="5442" y="1011"/>
                    <a:pt x="5418" y="1106"/>
                    <a:pt x="5596" y="1630"/>
                  </a:cubicBezTo>
                  <a:cubicBezTo>
                    <a:pt x="5692" y="1904"/>
                    <a:pt x="5656" y="1999"/>
                    <a:pt x="5382" y="2094"/>
                  </a:cubicBezTo>
                  <a:cubicBezTo>
                    <a:pt x="5204" y="2142"/>
                    <a:pt x="5025" y="2166"/>
                    <a:pt x="4858" y="2225"/>
                  </a:cubicBezTo>
                  <a:cubicBezTo>
                    <a:pt x="4549" y="2332"/>
                    <a:pt x="4442" y="2475"/>
                    <a:pt x="4442" y="2809"/>
                  </a:cubicBezTo>
                  <a:cubicBezTo>
                    <a:pt x="4442" y="2928"/>
                    <a:pt x="4465" y="3059"/>
                    <a:pt x="4465" y="3190"/>
                  </a:cubicBezTo>
                  <a:cubicBezTo>
                    <a:pt x="4465" y="3452"/>
                    <a:pt x="4442" y="3702"/>
                    <a:pt x="4251" y="3928"/>
                  </a:cubicBezTo>
                  <a:cubicBezTo>
                    <a:pt x="4180" y="4011"/>
                    <a:pt x="4180" y="4190"/>
                    <a:pt x="4180" y="4321"/>
                  </a:cubicBezTo>
                  <a:cubicBezTo>
                    <a:pt x="4180" y="4476"/>
                    <a:pt x="4239" y="4607"/>
                    <a:pt x="4287" y="4738"/>
                  </a:cubicBezTo>
                  <a:cubicBezTo>
                    <a:pt x="4311" y="4892"/>
                    <a:pt x="4322" y="5011"/>
                    <a:pt x="4227" y="5142"/>
                  </a:cubicBezTo>
                  <a:cubicBezTo>
                    <a:pt x="4049" y="5333"/>
                    <a:pt x="4061" y="5547"/>
                    <a:pt x="4180" y="5773"/>
                  </a:cubicBezTo>
                  <a:cubicBezTo>
                    <a:pt x="4263" y="5928"/>
                    <a:pt x="4358" y="6107"/>
                    <a:pt x="4358" y="6273"/>
                  </a:cubicBezTo>
                  <a:cubicBezTo>
                    <a:pt x="4358" y="6547"/>
                    <a:pt x="4418" y="6762"/>
                    <a:pt x="4620" y="6964"/>
                  </a:cubicBezTo>
                  <a:cubicBezTo>
                    <a:pt x="4620" y="6964"/>
                    <a:pt x="4608" y="6988"/>
                    <a:pt x="4608" y="7024"/>
                  </a:cubicBezTo>
                  <a:cubicBezTo>
                    <a:pt x="4596" y="7024"/>
                    <a:pt x="4561" y="7047"/>
                    <a:pt x="4549" y="7047"/>
                  </a:cubicBezTo>
                  <a:cubicBezTo>
                    <a:pt x="4489" y="7059"/>
                    <a:pt x="4430" y="7059"/>
                    <a:pt x="4370" y="7059"/>
                  </a:cubicBezTo>
                  <a:cubicBezTo>
                    <a:pt x="4295" y="7051"/>
                    <a:pt x="4221" y="7047"/>
                    <a:pt x="4148" y="7047"/>
                  </a:cubicBezTo>
                  <a:cubicBezTo>
                    <a:pt x="3683" y="7047"/>
                    <a:pt x="3245" y="7204"/>
                    <a:pt x="2834" y="7440"/>
                  </a:cubicBezTo>
                  <a:cubicBezTo>
                    <a:pt x="2203" y="7774"/>
                    <a:pt x="1644" y="8226"/>
                    <a:pt x="1370" y="8929"/>
                  </a:cubicBezTo>
                  <a:cubicBezTo>
                    <a:pt x="1227" y="9262"/>
                    <a:pt x="1084" y="9595"/>
                    <a:pt x="715" y="9798"/>
                  </a:cubicBezTo>
                  <a:cubicBezTo>
                    <a:pt x="774" y="9952"/>
                    <a:pt x="810" y="10060"/>
                    <a:pt x="834" y="10262"/>
                  </a:cubicBezTo>
                  <a:cubicBezTo>
                    <a:pt x="965" y="10595"/>
                    <a:pt x="929" y="10893"/>
                    <a:pt x="667" y="11143"/>
                  </a:cubicBezTo>
                  <a:cubicBezTo>
                    <a:pt x="501" y="11286"/>
                    <a:pt x="358" y="11453"/>
                    <a:pt x="203" y="11607"/>
                  </a:cubicBezTo>
                  <a:cubicBezTo>
                    <a:pt x="0" y="11810"/>
                    <a:pt x="12" y="11905"/>
                    <a:pt x="155" y="12155"/>
                  </a:cubicBezTo>
                  <a:cubicBezTo>
                    <a:pt x="393" y="12524"/>
                    <a:pt x="620" y="12905"/>
                    <a:pt x="810" y="13298"/>
                  </a:cubicBezTo>
                  <a:cubicBezTo>
                    <a:pt x="893" y="13441"/>
                    <a:pt x="917" y="13655"/>
                    <a:pt x="893" y="13822"/>
                  </a:cubicBezTo>
                  <a:cubicBezTo>
                    <a:pt x="846" y="14060"/>
                    <a:pt x="905" y="14251"/>
                    <a:pt x="1048" y="14417"/>
                  </a:cubicBezTo>
                  <a:cubicBezTo>
                    <a:pt x="1191" y="14560"/>
                    <a:pt x="1334" y="14691"/>
                    <a:pt x="1465" y="14846"/>
                  </a:cubicBezTo>
                  <a:cubicBezTo>
                    <a:pt x="1572" y="14953"/>
                    <a:pt x="1667" y="15084"/>
                    <a:pt x="1751" y="15203"/>
                  </a:cubicBezTo>
                  <a:cubicBezTo>
                    <a:pt x="1882" y="15382"/>
                    <a:pt x="1989" y="15584"/>
                    <a:pt x="2156" y="15739"/>
                  </a:cubicBezTo>
                  <a:cubicBezTo>
                    <a:pt x="2441" y="15989"/>
                    <a:pt x="2739" y="16203"/>
                    <a:pt x="3037" y="16418"/>
                  </a:cubicBezTo>
                  <a:cubicBezTo>
                    <a:pt x="3392" y="16689"/>
                    <a:pt x="3741" y="16820"/>
                    <a:pt x="4104" y="16820"/>
                  </a:cubicBezTo>
                  <a:cubicBezTo>
                    <a:pt x="4409" y="16820"/>
                    <a:pt x="4724" y="16728"/>
                    <a:pt x="5061" y="16548"/>
                  </a:cubicBezTo>
                  <a:cubicBezTo>
                    <a:pt x="6275" y="15858"/>
                    <a:pt x="7478" y="15155"/>
                    <a:pt x="8609" y="14334"/>
                  </a:cubicBezTo>
                  <a:cubicBezTo>
                    <a:pt x="8883" y="14143"/>
                    <a:pt x="9168" y="13965"/>
                    <a:pt x="9430" y="13786"/>
                  </a:cubicBezTo>
                  <a:lnTo>
                    <a:pt x="9478" y="13834"/>
                  </a:lnTo>
                  <a:cubicBezTo>
                    <a:pt x="9228" y="14227"/>
                    <a:pt x="8966" y="14608"/>
                    <a:pt x="8728" y="15001"/>
                  </a:cubicBezTo>
                  <a:cubicBezTo>
                    <a:pt x="8192" y="15858"/>
                    <a:pt x="7680" y="16727"/>
                    <a:pt x="7323" y="17680"/>
                  </a:cubicBezTo>
                  <a:cubicBezTo>
                    <a:pt x="7049" y="18394"/>
                    <a:pt x="7144" y="19061"/>
                    <a:pt x="7478" y="19716"/>
                  </a:cubicBezTo>
                  <a:cubicBezTo>
                    <a:pt x="7597" y="19954"/>
                    <a:pt x="7751" y="20156"/>
                    <a:pt x="7882" y="20370"/>
                  </a:cubicBezTo>
                  <a:cubicBezTo>
                    <a:pt x="8097" y="20394"/>
                    <a:pt x="8299" y="20430"/>
                    <a:pt x="8490" y="20466"/>
                  </a:cubicBezTo>
                  <a:cubicBezTo>
                    <a:pt x="8585" y="20489"/>
                    <a:pt x="8692" y="20513"/>
                    <a:pt x="8716" y="20573"/>
                  </a:cubicBezTo>
                  <a:cubicBezTo>
                    <a:pt x="8930" y="20930"/>
                    <a:pt x="9264" y="21144"/>
                    <a:pt x="9561" y="21394"/>
                  </a:cubicBezTo>
                  <a:cubicBezTo>
                    <a:pt x="9680" y="21501"/>
                    <a:pt x="9728" y="21621"/>
                    <a:pt x="9740" y="21763"/>
                  </a:cubicBezTo>
                  <a:cubicBezTo>
                    <a:pt x="9740" y="21930"/>
                    <a:pt x="9764" y="22097"/>
                    <a:pt x="9799" y="22252"/>
                  </a:cubicBezTo>
                  <a:cubicBezTo>
                    <a:pt x="9841" y="22447"/>
                    <a:pt x="9935" y="22518"/>
                    <a:pt x="10107" y="22518"/>
                  </a:cubicBezTo>
                  <a:cubicBezTo>
                    <a:pt x="10134" y="22518"/>
                    <a:pt x="10162" y="22517"/>
                    <a:pt x="10192" y="22514"/>
                  </a:cubicBezTo>
                  <a:cubicBezTo>
                    <a:pt x="10478" y="22466"/>
                    <a:pt x="10752" y="22418"/>
                    <a:pt x="11038" y="22394"/>
                  </a:cubicBezTo>
                  <a:cubicBezTo>
                    <a:pt x="11383" y="22359"/>
                    <a:pt x="11609" y="22228"/>
                    <a:pt x="11692" y="21859"/>
                  </a:cubicBezTo>
                  <a:cubicBezTo>
                    <a:pt x="11733" y="21664"/>
                    <a:pt x="11818" y="21580"/>
                    <a:pt x="11954" y="21580"/>
                  </a:cubicBezTo>
                  <a:cubicBezTo>
                    <a:pt x="12018" y="21580"/>
                    <a:pt x="12093" y="21598"/>
                    <a:pt x="12181" y="21632"/>
                  </a:cubicBezTo>
                  <a:cubicBezTo>
                    <a:pt x="12347" y="21704"/>
                    <a:pt x="12514" y="21799"/>
                    <a:pt x="12681" y="21859"/>
                  </a:cubicBezTo>
                  <a:cubicBezTo>
                    <a:pt x="12781" y="21897"/>
                    <a:pt x="12867" y="21917"/>
                    <a:pt x="12944" y="21917"/>
                  </a:cubicBezTo>
                  <a:cubicBezTo>
                    <a:pt x="13107" y="21917"/>
                    <a:pt x="13230" y="21830"/>
                    <a:pt x="13359" y="21644"/>
                  </a:cubicBezTo>
                  <a:cubicBezTo>
                    <a:pt x="13419" y="21573"/>
                    <a:pt x="13466" y="21478"/>
                    <a:pt x="13526" y="21406"/>
                  </a:cubicBezTo>
                  <a:cubicBezTo>
                    <a:pt x="13705" y="21216"/>
                    <a:pt x="13871" y="20990"/>
                    <a:pt x="14145" y="20942"/>
                  </a:cubicBezTo>
                  <a:cubicBezTo>
                    <a:pt x="14383" y="20906"/>
                    <a:pt x="14502" y="20763"/>
                    <a:pt x="14598" y="20573"/>
                  </a:cubicBezTo>
                  <a:cubicBezTo>
                    <a:pt x="14645" y="20454"/>
                    <a:pt x="14705" y="20347"/>
                    <a:pt x="14740" y="20251"/>
                  </a:cubicBezTo>
                  <a:cubicBezTo>
                    <a:pt x="14788" y="20108"/>
                    <a:pt x="14859" y="20025"/>
                    <a:pt x="15014" y="19989"/>
                  </a:cubicBezTo>
                  <a:cubicBezTo>
                    <a:pt x="15300" y="19930"/>
                    <a:pt x="15395" y="19739"/>
                    <a:pt x="15479" y="19477"/>
                  </a:cubicBezTo>
                  <a:cubicBezTo>
                    <a:pt x="15514" y="19299"/>
                    <a:pt x="15610" y="19085"/>
                    <a:pt x="15729" y="18942"/>
                  </a:cubicBezTo>
                  <a:cubicBezTo>
                    <a:pt x="15872" y="18763"/>
                    <a:pt x="15907" y="18596"/>
                    <a:pt x="15848" y="18382"/>
                  </a:cubicBezTo>
                  <a:cubicBezTo>
                    <a:pt x="15741" y="17965"/>
                    <a:pt x="15645" y="17549"/>
                    <a:pt x="15562" y="17132"/>
                  </a:cubicBezTo>
                  <a:lnTo>
                    <a:pt x="15562" y="17132"/>
                  </a:lnTo>
                  <a:cubicBezTo>
                    <a:pt x="15645" y="17180"/>
                    <a:pt x="15693" y="17251"/>
                    <a:pt x="15752" y="17334"/>
                  </a:cubicBezTo>
                  <a:cubicBezTo>
                    <a:pt x="15955" y="17572"/>
                    <a:pt x="16145" y="17787"/>
                    <a:pt x="16336" y="18013"/>
                  </a:cubicBezTo>
                  <a:cubicBezTo>
                    <a:pt x="16445" y="18133"/>
                    <a:pt x="16584" y="18193"/>
                    <a:pt x="16744" y="18193"/>
                  </a:cubicBezTo>
                  <a:cubicBezTo>
                    <a:pt x="16759" y="18193"/>
                    <a:pt x="16773" y="18193"/>
                    <a:pt x="16788" y="18192"/>
                  </a:cubicBezTo>
                  <a:cubicBezTo>
                    <a:pt x="17145" y="18180"/>
                    <a:pt x="17515" y="18168"/>
                    <a:pt x="17884" y="18168"/>
                  </a:cubicBezTo>
                  <a:cubicBezTo>
                    <a:pt x="18098" y="18168"/>
                    <a:pt x="18336" y="18168"/>
                    <a:pt x="18515" y="18251"/>
                  </a:cubicBezTo>
                  <a:cubicBezTo>
                    <a:pt x="18632" y="18307"/>
                    <a:pt x="18740" y="18334"/>
                    <a:pt x="18841" y="18334"/>
                  </a:cubicBezTo>
                  <a:cubicBezTo>
                    <a:pt x="18997" y="18334"/>
                    <a:pt x="19135" y="18271"/>
                    <a:pt x="19265" y="18156"/>
                  </a:cubicBezTo>
                  <a:cubicBezTo>
                    <a:pt x="19551" y="17894"/>
                    <a:pt x="19860" y="17834"/>
                    <a:pt x="20217" y="17811"/>
                  </a:cubicBezTo>
                  <a:cubicBezTo>
                    <a:pt x="20503" y="17775"/>
                    <a:pt x="20801" y="17739"/>
                    <a:pt x="21039" y="17596"/>
                  </a:cubicBezTo>
                  <a:cubicBezTo>
                    <a:pt x="21563" y="17287"/>
                    <a:pt x="22122" y="17108"/>
                    <a:pt x="22694" y="16929"/>
                  </a:cubicBezTo>
                  <a:cubicBezTo>
                    <a:pt x="22765" y="16906"/>
                    <a:pt x="22825" y="16858"/>
                    <a:pt x="22896" y="16822"/>
                  </a:cubicBezTo>
                  <a:cubicBezTo>
                    <a:pt x="22813" y="16584"/>
                    <a:pt x="22694" y="16370"/>
                    <a:pt x="22646" y="16144"/>
                  </a:cubicBezTo>
                  <a:cubicBezTo>
                    <a:pt x="22622" y="16013"/>
                    <a:pt x="22622" y="15798"/>
                    <a:pt x="22694" y="15715"/>
                  </a:cubicBezTo>
                  <a:cubicBezTo>
                    <a:pt x="22932" y="15429"/>
                    <a:pt x="22956" y="15132"/>
                    <a:pt x="22956" y="14798"/>
                  </a:cubicBezTo>
                  <a:cubicBezTo>
                    <a:pt x="22956" y="14536"/>
                    <a:pt x="22991" y="14262"/>
                    <a:pt x="23134" y="14012"/>
                  </a:cubicBezTo>
                  <a:cubicBezTo>
                    <a:pt x="23194" y="13905"/>
                    <a:pt x="23218" y="13786"/>
                    <a:pt x="23230" y="13667"/>
                  </a:cubicBezTo>
                  <a:cubicBezTo>
                    <a:pt x="23253" y="13191"/>
                    <a:pt x="23158" y="12750"/>
                    <a:pt x="22765" y="12417"/>
                  </a:cubicBezTo>
                  <a:cubicBezTo>
                    <a:pt x="22563" y="12238"/>
                    <a:pt x="22479" y="12036"/>
                    <a:pt x="22563" y="11786"/>
                  </a:cubicBezTo>
                  <a:cubicBezTo>
                    <a:pt x="22587" y="11667"/>
                    <a:pt x="22599" y="11548"/>
                    <a:pt x="22622" y="11429"/>
                  </a:cubicBezTo>
                  <a:cubicBezTo>
                    <a:pt x="22646" y="11274"/>
                    <a:pt x="22599" y="11143"/>
                    <a:pt x="22468" y="11048"/>
                  </a:cubicBezTo>
                  <a:cubicBezTo>
                    <a:pt x="22206" y="10869"/>
                    <a:pt x="22039" y="10619"/>
                    <a:pt x="21884" y="10333"/>
                  </a:cubicBezTo>
                  <a:cubicBezTo>
                    <a:pt x="21825" y="10238"/>
                    <a:pt x="21753" y="10131"/>
                    <a:pt x="21646" y="10083"/>
                  </a:cubicBezTo>
                  <a:cubicBezTo>
                    <a:pt x="21229" y="9905"/>
                    <a:pt x="20991" y="9595"/>
                    <a:pt x="20967" y="9131"/>
                  </a:cubicBezTo>
                  <a:cubicBezTo>
                    <a:pt x="20967" y="9107"/>
                    <a:pt x="20955" y="9083"/>
                    <a:pt x="20955" y="9059"/>
                  </a:cubicBezTo>
                  <a:cubicBezTo>
                    <a:pt x="20878" y="8819"/>
                    <a:pt x="20807" y="8721"/>
                    <a:pt x="20652" y="8721"/>
                  </a:cubicBezTo>
                  <a:cubicBezTo>
                    <a:pt x="20593" y="8721"/>
                    <a:pt x="20521" y="8735"/>
                    <a:pt x="20432" y="8762"/>
                  </a:cubicBezTo>
                  <a:cubicBezTo>
                    <a:pt x="20074" y="8845"/>
                    <a:pt x="19717" y="8964"/>
                    <a:pt x="19360" y="9059"/>
                  </a:cubicBezTo>
                  <a:cubicBezTo>
                    <a:pt x="19009" y="9149"/>
                    <a:pt x="18664" y="9200"/>
                    <a:pt x="18309" y="9200"/>
                  </a:cubicBezTo>
                  <a:cubicBezTo>
                    <a:pt x="18146" y="9200"/>
                    <a:pt x="17981" y="9189"/>
                    <a:pt x="17812" y="9167"/>
                  </a:cubicBezTo>
                  <a:cubicBezTo>
                    <a:pt x="17919" y="9059"/>
                    <a:pt x="18015" y="8988"/>
                    <a:pt x="18134" y="8905"/>
                  </a:cubicBezTo>
                  <a:cubicBezTo>
                    <a:pt x="18753" y="8536"/>
                    <a:pt x="19348" y="8131"/>
                    <a:pt x="19836" y="7619"/>
                  </a:cubicBezTo>
                  <a:cubicBezTo>
                    <a:pt x="20134" y="7321"/>
                    <a:pt x="20384" y="6988"/>
                    <a:pt x="20539" y="6583"/>
                  </a:cubicBezTo>
                  <a:cubicBezTo>
                    <a:pt x="20741" y="6047"/>
                    <a:pt x="20741" y="5500"/>
                    <a:pt x="20729" y="4940"/>
                  </a:cubicBezTo>
                  <a:cubicBezTo>
                    <a:pt x="20729" y="4499"/>
                    <a:pt x="20598" y="4118"/>
                    <a:pt x="20384" y="3749"/>
                  </a:cubicBezTo>
                  <a:cubicBezTo>
                    <a:pt x="20277" y="3571"/>
                    <a:pt x="20146" y="3404"/>
                    <a:pt x="20074" y="3225"/>
                  </a:cubicBezTo>
                  <a:cubicBezTo>
                    <a:pt x="20003" y="3035"/>
                    <a:pt x="19955" y="2821"/>
                    <a:pt x="19896" y="2594"/>
                  </a:cubicBezTo>
                  <a:cubicBezTo>
                    <a:pt x="19789" y="2571"/>
                    <a:pt x="19658" y="2523"/>
                    <a:pt x="19539" y="2499"/>
                  </a:cubicBezTo>
                  <a:cubicBezTo>
                    <a:pt x="19193" y="2416"/>
                    <a:pt x="19015" y="2201"/>
                    <a:pt x="18955" y="1856"/>
                  </a:cubicBezTo>
                  <a:cubicBezTo>
                    <a:pt x="18931" y="1666"/>
                    <a:pt x="18884" y="1451"/>
                    <a:pt x="18836" y="1261"/>
                  </a:cubicBezTo>
                  <a:cubicBezTo>
                    <a:pt x="18765" y="963"/>
                    <a:pt x="18705" y="928"/>
                    <a:pt x="18396" y="916"/>
                  </a:cubicBezTo>
                  <a:cubicBezTo>
                    <a:pt x="17991" y="904"/>
                    <a:pt x="17586" y="868"/>
                    <a:pt x="17181" y="844"/>
                  </a:cubicBezTo>
                  <a:cubicBezTo>
                    <a:pt x="16967" y="832"/>
                    <a:pt x="16764" y="737"/>
                    <a:pt x="16622" y="570"/>
                  </a:cubicBezTo>
                  <a:cubicBezTo>
                    <a:pt x="16485" y="433"/>
                    <a:pt x="16348" y="390"/>
                    <a:pt x="16169" y="390"/>
                  </a:cubicBezTo>
                  <a:cubicBezTo>
                    <a:pt x="16146" y="390"/>
                    <a:pt x="16122" y="390"/>
                    <a:pt x="16098" y="392"/>
                  </a:cubicBezTo>
                  <a:cubicBezTo>
                    <a:pt x="15710" y="430"/>
                    <a:pt x="15323" y="520"/>
                    <a:pt x="14924" y="520"/>
                  </a:cubicBezTo>
                  <a:cubicBezTo>
                    <a:pt x="14820" y="520"/>
                    <a:pt x="14715" y="514"/>
                    <a:pt x="14609" y="499"/>
                  </a:cubicBezTo>
                  <a:cubicBezTo>
                    <a:pt x="14595" y="495"/>
                    <a:pt x="14583" y="494"/>
                    <a:pt x="14570" y="494"/>
                  </a:cubicBezTo>
                  <a:cubicBezTo>
                    <a:pt x="14540" y="494"/>
                    <a:pt x="14512" y="502"/>
                    <a:pt x="14478" y="511"/>
                  </a:cubicBezTo>
                  <a:cubicBezTo>
                    <a:pt x="13895" y="630"/>
                    <a:pt x="13335" y="832"/>
                    <a:pt x="12812" y="1130"/>
                  </a:cubicBezTo>
                  <a:cubicBezTo>
                    <a:pt x="12466" y="1320"/>
                    <a:pt x="12240" y="1606"/>
                    <a:pt x="12181" y="1987"/>
                  </a:cubicBezTo>
                  <a:cubicBezTo>
                    <a:pt x="12121" y="2416"/>
                    <a:pt x="12050" y="2856"/>
                    <a:pt x="11978" y="3344"/>
                  </a:cubicBezTo>
                  <a:cubicBezTo>
                    <a:pt x="11931" y="3214"/>
                    <a:pt x="11907" y="3130"/>
                    <a:pt x="11883" y="3059"/>
                  </a:cubicBezTo>
                  <a:cubicBezTo>
                    <a:pt x="11800" y="2737"/>
                    <a:pt x="11728" y="2404"/>
                    <a:pt x="11621" y="2094"/>
                  </a:cubicBezTo>
                  <a:cubicBezTo>
                    <a:pt x="11490" y="1666"/>
                    <a:pt x="11252" y="1309"/>
                    <a:pt x="10907" y="1011"/>
                  </a:cubicBezTo>
                  <a:cubicBezTo>
                    <a:pt x="10490" y="618"/>
                    <a:pt x="9954" y="487"/>
                    <a:pt x="9442" y="320"/>
                  </a:cubicBezTo>
                  <a:cubicBezTo>
                    <a:pt x="9347" y="392"/>
                    <a:pt x="9240" y="475"/>
                    <a:pt x="9133" y="511"/>
                  </a:cubicBezTo>
                  <a:cubicBezTo>
                    <a:pt x="8954" y="570"/>
                    <a:pt x="8775" y="654"/>
                    <a:pt x="8597" y="666"/>
                  </a:cubicBezTo>
                  <a:cubicBezTo>
                    <a:pt x="8575" y="667"/>
                    <a:pt x="8553" y="667"/>
                    <a:pt x="8531" y="667"/>
                  </a:cubicBezTo>
                  <a:cubicBezTo>
                    <a:pt x="8292" y="667"/>
                    <a:pt x="8069" y="617"/>
                    <a:pt x="7839" y="617"/>
                  </a:cubicBezTo>
                  <a:cubicBezTo>
                    <a:pt x="7818" y="617"/>
                    <a:pt x="7796" y="617"/>
                    <a:pt x="7775" y="618"/>
                  </a:cubicBezTo>
                  <a:cubicBezTo>
                    <a:pt x="7751" y="619"/>
                    <a:pt x="7728" y="619"/>
                    <a:pt x="7704" y="619"/>
                  </a:cubicBezTo>
                  <a:cubicBezTo>
                    <a:pt x="7426" y="619"/>
                    <a:pt x="7188" y="549"/>
                    <a:pt x="7001" y="296"/>
                  </a:cubicBezTo>
                  <a:cubicBezTo>
                    <a:pt x="6978" y="237"/>
                    <a:pt x="6918" y="189"/>
                    <a:pt x="6858" y="142"/>
                  </a:cubicBezTo>
                  <a:cubicBezTo>
                    <a:pt x="6743" y="49"/>
                    <a:pt x="6651" y="1"/>
                    <a:pt x="6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6"/>
            <p:cNvSpPr/>
            <p:nvPr/>
          </p:nvSpPr>
          <p:spPr>
            <a:xfrm>
              <a:off x="1572399" y="1543630"/>
              <a:ext cx="243904" cy="377240"/>
            </a:xfrm>
            <a:custGeom>
              <a:avLst/>
              <a:gdLst/>
              <a:ahLst/>
              <a:cxnLst/>
              <a:rect l="l" t="t" r="r" b="b"/>
              <a:pathLst>
                <a:path w="4681" h="7240" extrusionOk="0">
                  <a:moveTo>
                    <a:pt x="1" y="1"/>
                  </a:moveTo>
                  <a:lnTo>
                    <a:pt x="1" y="1"/>
                  </a:lnTo>
                  <a:cubicBezTo>
                    <a:pt x="1823" y="2251"/>
                    <a:pt x="3370" y="4668"/>
                    <a:pt x="4680" y="7240"/>
                  </a:cubicBezTo>
                  <a:cubicBezTo>
                    <a:pt x="3537" y="4549"/>
                    <a:pt x="2001" y="213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6"/>
            <p:cNvSpPr/>
            <p:nvPr/>
          </p:nvSpPr>
          <p:spPr>
            <a:xfrm>
              <a:off x="1751064" y="1476625"/>
              <a:ext cx="137192" cy="416319"/>
            </a:xfrm>
            <a:custGeom>
              <a:avLst/>
              <a:gdLst/>
              <a:ahLst/>
              <a:cxnLst/>
              <a:rect l="l" t="t" r="r" b="b"/>
              <a:pathLst>
                <a:path w="2633" h="7990" extrusionOk="0">
                  <a:moveTo>
                    <a:pt x="13" y="1"/>
                  </a:moveTo>
                  <a:lnTo>
                    <a:pt x="13" y="1"/>
                  </a:lnTo>
                  <a:cubicBezTo>
                    <a:pt x="1" y="84"/>
                    <a:pt x="37" y="144"/>
                    <a:pt x="72" y="203"/>
                  </a:cubicBezTo>
                  <a:cubicBezTo>
                    <a:pt x="1382" y="2311"/>
                    <a:pt x="2216" y="4597"/>
                    <a:pt x="2454" y="7073"/>
                  </a:cubicBezTo>
                  <a:cubicBezTo>
                    <a:pt x="2477" y="7371"/>
                    <a:pt x="2525" y="7692"/>
                    <a:pt x="2573" y="7990"/>
                  </a:cubicBezTo>
                  <a:cubicBezTo>
                    <a:pt x="2632" y="7240"/>
                    <a:pt x="2561" y="6502"/>
                    <a:pt x="2430" y="5775"/>
                  </a:cubicBezTo>
                  <a:cubicBezTo>
                    <a:pt x="2096" y="3763"/>
                    <a:pt x="1358" y="1906"/>
                    <a:pt x="203" y="215"/>
                  </a:cubicBezTo>
                  <a:cubicBezTo>
                    <a:pt x="144" y="144"/>
                    <a:pt x="72" y="72"/>
                    <a:pt x="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6"/>
            <p:cNvSpPr/>
            <p:nvPr/>
          </p:nvSpPr>
          <p:spPr>
            <a:xfrm>
              <a:off x="1517847" y="1614960"/>
              <a:ext cx="229575" cy="285431"/>
            </a:xfrm>
            <a:custGeom>
              <a:avLst/>
              <a:gdLst/>
              <a:ahLst/>
              <a:cxnLst/>
              <a:rect l="l" t="t" r="r" b="b"/>
              <a:pathLst>
                <a:path w="4406" h="5478" extrusionOk="0">
                  <a:moveTo>
                    <a:pt x="0" y="1"/>
                  </a:moveTo>
                  <a:lnTo>
                    <a:pt x="0" y="1"/>
                  </a:lnTo>
                  <a:cubicBezTo>
                    <a:pt x="95" y="96"/>
                    <a:pt x="107" y="120"/>
                    <a:pt x="143" y="132"/>
                  </a:cubicBezTo>
                  <a:cubicBezTo>
                    <a:pt x="857" y="584"/>
                    <a:pt x="1429" y="1192"/>
                    <a:pt x="1905" y="1882"/>
                  </a:cubicBezTo>
                  <a:cubicBezTo>
                    <a:pt x="2560" y="2811"/>
                    <a:pt x="3179" y="3775"/>
                    <a:pt x="3810" y="4716"/>
                  </a:cubicBezTo>
                  <a:cubicBezTo>
                    <a:pt x="3977" y="4978"/>
                    <a:pt x="4155" y="5228"/>
                    <a:pt x="4322" y="5478"/>
                  </a:cubicBezTo>
                  <a:cubicBezTo>
                    <a:pt x="4334" y="5466"/>
                    <a:pt x="4370" y="5442"/>
                    <a:pt x="4406" y="5430"/>
                  </a:cubicBezTo>
                  <a:cubicBezTo>
                    <a:pt x="3536" y="4037"/>
                    <a:pt x="2739" y="2561"/>
                    <a:pt x="1655" y="1287"/>
                  </a:cubicBezTo>
                  <a:cubicBezTo>
                    <a:pt x="1250" y="822"/>
                    <a:pt x="810" y="406"/>
                    <a:pt x="274" y="108"/>
                  </a:cubicBezTo>
                  <a:cubicBezTo>
                    <a:pt x="215" y="60"/>
                    <a:pt x="143" y="4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6"/>
            <p:cNvSpPr/>
            <p:nvPr/>
          </p:nvSpPr>
          <p:spPr>
            <a:xfrm>
              <a:off x="1947756" y="1564732"/>
              <a:ext cx="309608" cy="358639"/>
            </a:xfrm>
            <a:custGeom>
              <a:avLst/>
              <a:gdLst/>
              <a:ahLst/>
              <a:cxnLst/>
              <a:rect l="l" t="t" r="r" b="b"/>
              <a:pathLst>
                <a:path w="5942" h="6883" extrusionOk="0">
                  <a:moveTo>
                    <a:pt x="5941" y="1"/>
                  </a:moveTo>
                  <a:cubicBezTo>
                    <a:pt x="5846" y="120"/>
                    <a:pt x="5751" y="239"/>
                    <a:pt x="5656" y="370"/>
                  </a:cubicBezTo>
                  <a:cubicBezTo>
                    <a:pt x="5203" y="1048"/>
                    <a:pt x="4798" y="1739"/>
                    <a:pt x="4298" y="2382"/>
                  </a:cubicBezTo>
                  <a:cubicBezTo>
                    <a:pt x="3560" y="3370"/>
                    <a:pt x="2739" y="4287"/>
                    <a:pt x="1846" y="5156"/>
                  </a:cubicBezTo>
                  <a:cubicBezTo>
                    <a:pt x="1465" y="5525"/>
                    <a:pt x="1036" y="5882"/>
                    <a:pt x="655" y="6239"/>
                  </a:cubicBezTo>
                  <a:cubicBezTo>
                    <a:pt x="429" y="6442"/>
                    <a:pt x="226" y="6668"/>
                    <a:pt x="0" y="6882"/>
                  </a:cubicBezTo>
                  <a:cubicBezTo>
                    <a:pt x="131" y="6787"/>
                    <a:pt x="286" y="6728"/>
                    <a:pt x="417" y="6620"/>
                  </a:cubicBezTo>
                  <a:cubicBezTo>
                    <a:pt x="679" y="6418"/>
                    <a:pt x="941" y="6192"/>
                    <a:pt x="1179" y="5966"/>
                  </a:cubicBezTo>
                  <a:cubicBezTo>
                    <a:pt x="1834" y="5358"/>
                    <a:pt x="2489" y="4751"/>
                    <a:pt x="3096" y="4108"/>
                  </a:cubicBezTo>
                  <a:cubicBezTo>
                    <a:pt x="3786" y="3382"/>
                    <a:pt x="4406" y="2608"/>
                    <a:pt x="4941" y="1763"/>
                  </a:cubicBezTo>
                  <a:cubicBezTo>
                    <a:pt x="5299" y="1191"/>
                    <a:pt x="5608" y="596"/>
                    <a:pt x="59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6"/>
            <p:cNvSpPr/>
            <p:nvPr/>
          </p:nvSpPr>
          <p:spPr>
            <a:xfrm>
              <a:off x="1917953" y="1922060"/>
              <a:ext cx="30481" cy="23030"/>
            </a:xfrm>
            <a:custGeom>
              <a:avLst/>
              <a:gdLst/>
              <a:ahLst/>
              <a:cxnLst/>
              <a:rect l="l" t="t" r="r" b="b"/>
              <a:pathLst>
                <a:path w="585" h="442" extrusionOk="0">
                  <a:moveTo>
                    <a:pt x="584" y="1"/>
                  </a:moveTo>
                  <a:cubicBezTo>
                    <a:pt x="394" y="155"/>
                    <a:pt x="203" y="298"/>
                    <a:pt x="1" y="441"/>
                  </a:cubicBezTo>
                  <a:cubicBezTo>
                    <a:pt x="251" y="358"/>
                    <a:pt x="441" y="215"/>
                    <a:pt x="5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6"/>
            <p:cNvSpPr/>
            <p:nvPr/>
          </p:nvSpPr>
          <p:spPr>
            <a:xfrm>
              <a:off x="1945255" y="1680142"/>
              <a:ext cx="361140" cy="284181"/>
            </a:xfrm>
            <a:custGeom>
              <a:avLst/>
              <a:gdLst/>
              <a:ahLst/>
              <a:cxnLst/>
              <a:rect l="l" t="t" r="r" b="b"/>
              <a:pathLst>
                <a:path w="6931" h="5454" extrusionOk="0">
                  <a:moveTo>
                    <a:pt x="6930" y="0"/>
                  </a:moveTo>
                  <a:lnTo>
                    <a:pt x="6930" y="0"/>
                  </a:lnTo>
                  <a:cubicBezTo>
                    <a:pt x="6823" y="95"/>
                    <a:pt x="6716" y="155"/>
                    <a:pt x="6644" y="250"/>
                  </a:cubicBezTo>
                  <a:cubicBezTo>
                    <a:pt x="6299" y="631"/>
                    <a:pt x="5966" y="1012"/>
                    <a:pt x="5597" y="1369"/>
                  </a:cubicBezTo>
                  <a:cubicBezTo>
                    <a:pt x="4573" y="2369"/>
                    <a:pt x="3430" y="3251"/>
                    <a:pt x="2239" y="4048"/>
                  </a:cubicBezTo>
                  <a:cubicBezTo>
                    <a:pt x="2060" y="4167"/>
                    <a:pt x="1858" y="4274"/>
                    <a:pt x="1679" y="4394"/>
                  </a:cubicBezTo>
                  <a:cubicBezTo>
                    <a:pt x="1132" y="4751"/>
                    <a:pt x="572" y="5096"/>
                    <a:pt x="1" y="5453"/>
                  </a:cubicBezTo>
                  <a:cubicBezTo>
                    <a:pt x="96" y="5406"/>
                    <a:pt x="215" y="5394"/>
                    <a:pt x="298" y="5346"/>
                  </a:cubicBezTo>
                  <a:cubicBezTo>
                    <a:pt x="1715" y="4608"/>
                    <a:pt x="3072" y="3774"/>
                    <a:pt x="4311" y="2762"/>
                  </a:cubicBezTo>
                  <a:cubicBezTo>
                    <a:pt x="5144" y="2072"/>
                    <a:pt x="5918" y="1334"/>
                    <a:pt x="6597" y="512"/>
                  </a:cubicBezTo>
                  <a:cubicBezTo>
                    <a:pt x="6716" y="345"/>
                    <a:pt x="6823" y="167"/>
                    <a:pt x="69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0" name="Google Shape;540;p26"/>
          <p:cNvSpPr/>
          <p:nvPr/>
        </p:nvSpPr>
        <p:spPr>
          <a:xfrm rot="10800000" flipH="1">
            <a:off x="-719773" y="5396551"/>
            <a:ext cx="2978300" cy="1612100"/>
          </a:xfrm>
          <a:custGeom>
            <a:avLst/>
            <a:gdLst/>
            <a:ahLst/>
            <a:cxnLst/>
            <a:rect l="l" t="t" r="r" b="b"/>
            <a:pathLst>
              <a:path w="119132" h="48363" extrusionOk="0">
                <a:moveTo>
                  <a:pt x="451" y="15026"/>
                </a:moveTo>
                <a:cubicBezTo>
                  <a:pt x="5857" y="23134"/>
                  <a:pt x="-4548" y="37699"/>
                  <a:pt x="2737" y="44172"/>
                </a:cubicBezTo>
                <a:cubicBezTo>
                  <a:pt x="10423" y="51002"/>
                  <a:pt x="37860" y="42442"/>
                  <a:pt x="31883" y="34076"/>
                </a:cubicBezTo>
                <a:cubicBezTo>
                  <a:pt x="29633" y="30926"/>
                  <a:pt x="22735" y="37844"/>
                  <a:pt x="23120" y="41696"/>
                </a:cubicBezTo>
                <a:cubicBezTo>
                  <a:pt x="23511" y="45604"/>
                  <a:pt x="28908" y="48363"/>
                  <a:pt x="32836" y="48363"/>
                </a:cubicBezTo>
                <a:cubicBezTo>
                  <a:pt x="38381" y="48363"/>
                  <a:pt x="41998" y="41911"/>
                  <a:pt x="45599" y="37695"/>
                </a:cubicBezTo>
                <a:cubicBezTo>
                  <a:pt x="55022" y="26663"/>
                  <a:pt x="64245" y="14275"/>
                  <a:pt x="77222" y="7787"/>
                </a:cubicBezTo>
                <a:cubicBezTo>
                  <a:pt x="89717" y="1540"/>
                  <a:pt x="119132" y="-5993"/>
                  <a:pt x="119132" y="7977"/>
                </a:cubicBezTo>
              </a:path>
            </a:pathLst>
          </a:custGeom>
          <a:noFill/>
          <a:ln w="19050" cap="flat" cmpd="sng">
            <a:solidFill>
              <a:schemeClr val="accent5"/>
            </a:solidFill>
            <a:prstDash val="solid"/>
            <a:round/>
            <a:headEnd type="none" w="med" len="med"/>
            <a:tailEnd type="none" w="med" len="med"/>
          </a:ln>
        </p:spPr>
      </p:sp>
      <p:grpSp>
        <p:nvGrpSpPr>
          <p:cNvPr id="541" name="Google Shape;541;p26"/>
          <p:cNvGrpSpPr/>
          <p:nvPr/>
        </p:nvGrpSpPr>
        <p:grpSpPr>
          <a:xfrm rot="9671042">
            <a:off x="522398" y="-427228"/>
            <a:ext cx="1555653" cy="2008792"/>
            <a:chOff x="1257900" y="1424000"/>
            <a:chExt cx="1211650" cy="1173352"/>
          </a:xfrm>
        </p:grpSpPr>
        <p:sp>
          <p:nvSpPr>
            <p:cNvPr id="542" name="Google Shape;542;p26"/>
            <p:cNvSpPr/>
            <p:nvPr/>
          </p:nvSpPr>
          <p:spPr>
            <a:xfrm>
              <a:off x="1257900" y="1424000"/>
              <a:ext cx="1211650" cy="1173352"/>
            </a:xfrm>
            <a:custGeom>
              <a:avLst/>
              <a:gdLst/>
              <a:ahLst/>
              <a:cxnLst/>
              <a:rect l="l" t="t" r="r" b="b"/>
              <a:pathLst>
                <a:path w="23254" h="22519" extrusionOk="0">
                  <a:moveTo>
                    <a:pt x="14693" y="656"/>
                  </a:moveTo>
                  <a:cubicBezTo>
                    <a:pt x="14788" y="656"/>
                    <a:pt x="14899" y="677"/>
                    <a:pt x="15026" y="677"/>
                  </a:cubicBezTo>
                  <a:cubicBezTo>
                    <a:pt x="13526" y="3190"/>
                    <a:pt x="12681" y="5833"/>
                    <a:pt x="12323" y="8643"/>
                  </a:cubicBezTo>
                  <a:cubicBezTo>
                    <a:pt x="12288" y="8631"/>
                    <a:pt x="12276" y="8631"/>
                    <a:pt x="12240" y="8631"/>
                  </a:cubicBezTo>
                  <a:lnTo>
                    <a:pt x="12240" y="6785"/>
                  </a:lnTo>
                  <a:cubicBezTo>
                    <a:pt x="12240" y="5976"/>
                    <a:pt x="12204" y="5154"/>
                    <a:pt x="12216" y="4357"/>
                  </a:cubicBezTo>
                  <a:cubicBezTo>
                    <a:pt x="12228" y="3535"/>
                    <a:pt x="12276" y="2702"/>
                    <a:pt x="12466" y="1880"/>
                  </a:cubicBezTo>
                  <a:cubicBezTo>
                    <a:pt x="12526" y="1630"/>
                    <a:pt x="12657" y="1463"/>
                    <a:pt x="12883" y="1332"/>
                  </a:cubicBezTo>
                  <a:cubicBezTo>
                    <a:pt x="13407" y="1023"/>
                    <a:pt x="13990" y="844"/>
                    <a:pt x="14562" y="677"/>
                  </a:cubicBezTo>
                  <a:cubicBezTo>
                    <a:pt x="14602" y="662"/>
                    <a:pt x="14645" y="656"/>
                    <a:pt x="14693" y="656"/>
                  </a:cubicBezTo>
                  <a:close/>
                  <a:moveTo>
                    <a:pt x="4244" y="7280"/>
                  </a:moveTo>
                  <a:cubicBezTo>
                    <a:pt x="4515" y="7280"/>
                    <a:pt x="4791" y="7319"/>
                    <a:pt x="5073" y="7381"/>
                  </a:cubicBezTo>
                  <a:cubicBezTo>
                    <a:pt x="5144" y="7393"/>
                    <a:pt x="5215" y="7440"/>
                    <a:pt x="5299" y="7476"/>
                  </a:cubicBezTo>
                  <a:cubicBezTo>
                    <a:pt x="5942" y="7857"/>
                    <a:pt x="6585" y="8226"/>
                    <a:pt x="7239" y="8595"/>
                  </a:cubicBezTo>
                  <a:cubicBezTo>
                    <a:pt x="7299" y="8631"/>
                    <a:pt x="7335" y="8667"/>
                    <a:pt x="7382" y="8726"/>
                  </a:cubicBezTo>
                  <a:cubicBezTo>
                    <a:pt x="6213" y="8557"/>
                    <a:pt x="5050" y="8477"/>
                    <a:pt x="3881" y="8477"/>
                  </a:cubicBezTo>
                  <a:cubicBezTo>
                    <a:pt x="3240" y="8477"/>
                    <a:pt x="2598" y="8501"/>
                    <a:pt x="1953" y="8548"/>
                  </a:cubicBezTo>
                  <a:lnTo>
                    <a:pt x="1917" y="8464"/>
                  </a:lnTo>
                  <a:cubicBezTo>
                    <a:pt x="2025" y="8357"/>
                    <a:pt x="2120" y="8214"/>
                    <a:pt x="2251" y="8119"/>
                  </a:cubicBezTo>
                  <a:cubicBezTo>
                    <a:pt x="2513" y="7940"/>
                    <a:pt x="2798" y="7762"/>
                    <a:pt x="3060" y="7595"/>
                  </a:cubicBezTo>
                  <a:cubicBezTo>
                    <a:pt x="3446" y="7367"/>
                    <a:pt x="3839" y="7280"/>
                    <a:pt x="4244" y="7280"/>
                  </a:cubicBezTo>
                  <a:close/>
                  <a:moveTo>
                    <a:pt x="16105" y="552"/>
                  </a:moveTo>
                  <a:cubicBezTo>
                    <a:pt x="16270" y="552"/>
                    <a:pt x="16414" y="599"/>
                    <a:pt x="16550" y="725"/>
                  </a:cubicBezTo>
                  <a:cubicBezTo>
                    <a:pt x="16645" y="832"/>
                    <a:pt x="16812" y="868"/>
                    <a:pt x="16943" y="928"/>
                  </a:cubicBezTo>
                  <a:cubicBezTo>
                    <a:pt x="17062" y="987"/>
                    <a:pt x="17205" y="1023"/>
                    <a:pt x="17396" y="1082"/>
                  </a:cubicBezTo>
                  <a:cubicBezTo>
                    <a:pt x="15324" y="3630"/>
                    <a:pt x="13597" y="6333"/>
                    <a:pt x="12347" y="9345"/>
                  </a:cubicBezTo>
                  <a:cubicBezTo>
                    <a:pt x="12347" y="9250"/>
                    <a:pt x="12335" y="9143"/>
                    <a:pt x="12359" y="9059"/>
                  </a:cubicBezTo>
                  <a:cubicBezTo>
                    <a:pt x="12681" y="7024"/>
                    <a:pt x="13193" y="5023"/>
                    <a:pt x="13990" y="3118"/>
                  </a:cubicBezTo>
                  <a:cubicBezTo>
                    <a:pt x="14252" y="2452"/>
                    <a:pt x="14598" y="1797"/>
                    <a:pt x="14895" y="1142"/>
                  </a:cubicBezTo>
                  <a:cubicBezTo>
                    <a:pt x="15014" y="868"/>
                    <a:pt x="15193" y="713"/>
                    <a:pt x="15479" y="666"/>
                  </a:cubicBezTo>
                  <a:cubicBezTo>
                    <a:pt x="15657" y="630"/>
                    <a:pt x="15812" y="594"/>
                    <a:pt x="15991" y="558"/>
                  </a:cubicBezTo>
                  <a:cubicBezTo>
                    <a:pt x="16030" y="554"/>
                    <a:pt x="16068" y="552"/>
                    <a:pt x="16105" y="552"/>
                  </a:cubicBezTo>
                  <a:close/>
                  <a:moveTo>
                    <a:pt x="6620" y="225"/>
                  </a:moveTo>
                  <a:cubicBezTo>
                    <a:pt x="6870" y="368"/>
                    <a:pt x="7061" y="618"/>
                    <a:pt x="7239" y="856"/>
                  </a:cubicBezTo>
                  <a:cubicBezTo>
                    <a:pt x="8775" y="2880"/>
                    <a:pt x="9990" y="5083"/>
                    <a:pt x="10883" y="7464"/>
                  </a:cubicBezTo>
                  <a:cubicBezTo>
                    <a:pt x="11097" y="8012"/>
                    <a:pt x="11276" y="8583"/>
                    <a:pt x="11466" y="9143"/>
                  </a:cubicBezTo>
                  <a:cubicBezTo>
                    <a:pt x="11478" y="9202"/>
                    <a:pt x="11514" y="9250"/>
                    <a:pt x="11561" y="9298"/>
                  </a:cubicBezTo>
                  <a:cubicBezTo>
                    <a:pt x="11228" y="7750"/>
                    <a:pt x="10645" y="6273"/>
                    <a:pt x="9954" y="4857"/>
                  </a:cubicBezTo>
                  <a:cubicBezTo>
                    <a:pt x="9252" y="3440"/>
                    <a:pt x="8382" y="2118"/>
                    <a:pt x="7370" y="844"/>
                  </a:cubicBezTo>
                  <a:cubicBezTo>
                    <a:pt x="7579" y="787"/>
                    <a:pt x="7775" y="761"/>
                    <a:pt x="7958" y="761"/>
                  </a:cubicBezTo>
                  <a:cubicBezTo>
                    <a:pt x="8120" y="761"/>
                    <a:pt x="8273" y="781"/>
                    <a:pt x="8418" y="820"/>
                  </a:cubicBezTo>
                  <a:cubicBezTo>
                    <a:pt x="8518" y="851"/>
                    <a:pt x="8612" y="866"/>
                    <a:pt x="8702" y="866"/>
                  </a:cubicBezTo>
                  <a:cubicBezTo>
                    <a:pt x="8888" y="866"/>
                    <a:pt x="9055" y="802"/>
                    <a:pt x="9216" y="689"/>
                  </a:cubicBezTo>
                  <a:cubicBezTo>
                    <a:pt x="9322" y="621"/>
                    <a:pt x="9424" y="591"/>
                    <a:pt x="9533" y="591"/>
                  </a:cubicBezTo>
                  <a:cubicBezTo>
                    <a:pt x="9595" y="591"/>
                    <a:pt x="9659" y="601"/>
                    <a:pt x="9728" y="618"/>
                  </a:cubicBezTo>
                  <a:cubicBezTo>
                    <a:pt x="10514" y="808"/>
                    <a:pt x="11121" y="1261"/>
                    <a:pt x="11359" y="2047"/>
                  </a:cubicBezTo>
                  <a:cubicBezTo>
                    <a:pt x="11573" y="2725"/>
                    <a:pt x="11704" y="3428"/>
                    <a:pt x="11871" y="4130"/>
                  </a:cubicBezTo>
                  <a:cubicBezTo>
                    <a:pt x="11895" y="4214"/>
                    <a:pt x="11883" y="4345"/>
                    <a:pt x="11942" y="4392"/>
                  </a:cubicBezTo>
                  <a:cubicBezTo>
                    <a:pt x="12145" y="4618"/>
                    <a:pt x="12073" y="4868"/>
                    <a:pt x="12073" y="5142"/>
                  </a:cubicBezTo>
                  <a:cubicBezTo>
                    <a:pt x="12062" y="5916"/>
                    <a:pt x="12062" y="6690"/>
                    <a:pt x="12073" y="7464"/>
                  </a:cubicBezTo>
                  <a:cubicBezTo>
                    <a:pt x="12097" y="7869"/>
                    <a:pt x="12145" y="8274"/>
                    <a:pt x="12157" y="8667"/>
                  </a:cubicBezTo>
                  <a:cubicBezTo>
                    <a:pt x="12157" y="8786"/>
                    <a:pt x="12073" y="8893"/>
                    <a:pt x="12038" y="9000"/>
                  </a:cubicBezTo>
                  <a:cubicBezTo>
                    <a:pt x="11925" y="9565"/>
                    <a:pt x="11479" y="9884"/>
                    <a:pt x="10883" y="9884"/>
                  </a:cubicBezTo>
                  <a:cubicBezTo>
                    <a:pt x="10852" y="9884"/>
                    <a:pt x="10820" y="9883"/>
                    <a:pt x="10788" y="9881"/>
                  </a:cubicBezTo>
                  <a:cubicBezTo>
                    <a:pt x="10145" y="9845"/>
                    <a:pt x="9597" y="9595"/>
                    <a:pt x="9037" y="9310"/>
                  </a:cubicBezTo>
                  <a:cubicBezTo>
                    <a:pt x="8061" y="8809"/>
                    <a:pt x="7073" y="8309"/>
                    <a:pt x="6096" y="7797"/>
                  </a:cubicBezTo>
                  <a:cubicBezTo>
                    <a:pt x="5918" y="7702"/>
                    <a:pt x="5799" y="7524"/>
                    <a:pt x="5644" y="7405"/>
                  </a:cubicBezTo>
                  <a:cubicBezTo>
                    <a:pt x="5394" y="7214"/>
                    <a:pt x="5132" y="7024"/>
                    <a:pt x="4870" y="6821"/>
                  </a:cubicBezTo>
                  <a:cubicBezTo>
                    <a:pt x="4680" y="6690"/>
                    <a:pt x="4572" y="6523"/>
                    <a:pt x="4561" y="6285"/>
                  </a:cubicBezTo>
                  <a:cubicBezTo>
                    <a:pt x="4549" y="6095"/>
                    <a:pt x="4477" y="5892"/>
                    <a:pt x="4382" y="5714"/>
                  </a:cubicBezTo>
                  <a:cubicBezTo>
                    <a:pt x="4311" y="5535"/>
                    <a:pt x="4275" y="5369"/>
                    <a:pt x="4430" y="5214"/>
                  </a:cubicBezTo>
                  <a:cubicBezTo>
                    <a:pt x="4561" y="5083"/>
                    <a:pt x="4561" y="4916"/>
                    <a:pt x="4501" y="4761"/>
                  </a:cubicBezTo>
                  <a:cubicBezTo>
                    <a:pt x="4477" y="4642"/>
                    <a:pt x="4442" y="4499"/>
                    <a:pt x="4394" y="4380"/>
                  </a:cubicBezTo>
                  <a:cubicBezTo>
                    <a:pt x="4370" y="4249"/>
                    <a:pt x="4370" y="4130"/>
                    <a:pt x="4453" y="4011"/>
                  </a:cubicBezTo>
                  <a:cubicBezTo>
                    <a:pt x="4680" y="3725"/>
                    <a:pt x="4715" y="3368"/>
                    <a:pt x="4680" y="3023"/>
                  </a:cubicBezTo>
                  <a:cubicBezTo>
                    <a:pt x="4656" y="2475"/>
                    <a:pt x="4656" y="2463"/>
                    <a:pt x="5204" y="2332"/>
                  </a:cubicBezTo>
                  <a:cubicBezTo>
                    <a:pt x="5334" y="2285"/>
                    <a:pt x="5454" y="2261"/>
                    <a:pt x="5573" y="2201"/>
                  </a:cubicBezTo>
                  <a:cubicBezTo>
                    <a:pt x="5858" y="2059"/>
                    <a:pt x="5977" y="1856"/>
                    <a:pt x="5823" y="1582"/>
                  </a:cubicBezTo>
                  <a:cubicBezTo>
                    <a:pt x="5632" y="1213"/>
                    <a:pt x="5763" y="987"/>
                    <a:pt x="6037" y="749"/>
                  </a:cubicBezTo>
                  <a:cubicBezTo>
                    <a:pt x="6227" y="582"/>
                    <a:pt x="6406" y="427"/>
                    <a:pt x="6620" y="225"/>
                  </a:cubicBezTo>
                  <a:close/>
                  <a:moveTo>
                    <a:pt x="17700" y="1057"/>
                  </a:moveTo>
                  <a:cubicBezTo>
                    <a:pt x="17713" y="1057"/>
                    <a:pt x="17727" y="1057"/>
                    <a:pt x="17741" y="1058"/>
                  </a:cubicBezTo>
                  <a:cubicBezTo>
                    <a:pt x="17889" y="1076"/>
                    <a:pt x="18031" y="1087"/>
                    <a:pt x="18180" y="1087"/>
                  </a:cubicBezTo>
                  <a:cubicBezTo>
                    <a:pt x="18235" y="1087"/>
                    <a:pt x="18291" y="1085"/>
                    <a:pt x="18348" y="1082"/>
                  </a:cubicBezTo>
                  <a:cubicBezTo>
                    <a:pt x="18367" y="1080"/>
                    <a:pt x="18386" y="1079"/>
                    <a:pt x="18403" y="1079"/>
                  </a:cubicBezTo>
                  <a:cubicBezTo>
                    <a:pt x="18553" y="1079"/>
                    <a:pt x="18614" y="1171"/>
                    <a:pt x="18646" y="1320"/>
                  </a:cubicBezTo>
                  <a:cubicBezTo>
                    <a:pt x="18681" y="1475"/>
                    <a:pt x="18717" y="1642"/>
                    <a:pt x="18741" y="1809"/>
                  </a:cubicBezTo>
                  <a:cubicBezTo>
                    <a:pt x="18800" y="2059"/>
                    <a:pt x="18860" y="2309"/>
                    <a:pt x="19086" y="2487"/>
                  </a:cubicBezTo>
                  <a:cubicBezTo>
                    <a:pt x="19146" y="2535"/>
                    <a:pt x="19146" y="2642"/>
                    <a:pt x="19181" y="2713"/>
                  </a:cubicBezTo>
                  <a:cubicBezTo>
                    <a:pt x="19296" y="2673"/>
                    <a:pt x="19386" y="2652"/>
                    <a:pt x="19460" y="2652"/>
                  </a:cubicBezTo>
                  <a:cubicBezTo>
                    <a:pt x="19624" y="2652"/>
                    <a:pt x="19706" y="2757"/>
                    <a:pt x="19789" y="2987"/>
                  </a:cubicBezTo>
                  <a:cubicBezTo>
                    <a:pt x="19848" y="3178"/>
                    <a:pt x="19955" y="3356"/>
                    <a:pt x="20051" y="3547"/>
                  </a:cubicBezTo>
                  <a:cubicBezTo>
                    <a:pt x="20098" y="3654"/>
                    <a:pt x="20170" y="3749"/>
                    <a:pt x="20229" y="3845"/>
                  </a:cubicBezTo>
                  <a:cubicBezTo>
                    <a:pt x="20432" y="4166"/>
                    <a:pt x="20503" y="4464"/>
                    <a:pt x="20193" y="4738"/>
                  </a:cubicBezTo>
                  <a:cubicBezTo>
                    <a:pt x="20146" y="4785"/>
                    <a:pt x="20134" y="4880"/>
                    <a:pt x="20098" y="4940"/>
                  </a:cubicBezTo>
                  <a:cubicBezTo>
                    <a:pt x="20217" y="4833"/>
                    <a:pt x="20336" y="4726"/>
                    <a:pt x="20467" y="4607"/>
                  </a:cubicBezTo>
                  <a:cubicBezTo>
                    <a:pt x="20503" y="4702"/>
                    <a:pt x="20527" y="4773"/>
                    <a:pt x="20527" y="4845"/>
                  </a:cubicBezTo>
                  <a:cubicBezTo>
                    <a:pt x="20563" y="5500"/>
                    <a:pt x="20563" y="6142"/>
                    <a:pt x="20217" y="6726"/>
                  </a:cubicBezTo>
                  <a:cubicBezTo>
                    <a:pt x="19967" y="7154"/>
                    <a:pt x="19610" y="7500"/>
                    <a:pt x="19229" y="7821"/>
                  </a:cubicBezTo>
                  <a:cubicBezTo>
                    <a:pt x="18312" y="8583"/>
                    <a:pt x="17288" y="9107"/>
                    <a:pt x="16229" y="9607"/>
                  </a:cubicBezTo>
                  <a:cubicBezTo>
                    <a:pt x="15419" y="10012"/>
                    <a:pt x="14562" y="10298"/>
                    <a:pt x="13669" y="10476"/>
                  </a:cubicBezTo>
                  <a:cubicBezTo>
                    <a:pt x="13601" y="10485"/>
                    <a:pt x="13533" y="10496"/>
                    <a:pt x="13467" y="10496"/>
                  </a:cubicBezTo>
                  <a:cubicBezTo>
                    <a:pt x="13361" y="10496"/>
                    <a:pt x="13262" y="10468"/>
                    <a:pt x="13181" y="10357"/>
                  </a:cubicBezTo>
                  <a:cubicBezTo>
                    <a:pt x="12931" y="10357"/>
                    <a:pt x="12752" y="10262"/>
                    <a:pt x="12669" y="9988"/>
                  </a:cubicBezTo>
                  <a:cubicBezTo>
                    <a:pt x="12454" y="9810"/>
                    <a:pt x="12407" y="9738"/>
                    <a:pt x="12490" y="9488"/>
                  </a:cubicBezTo>
                  <a:cubicBezTo>
                    <a:pt x="12597" y="9179"/>
                    <a:pt x="12704" y="8857"/>
                    <a:pt x="12847" y="8559"/>
                  </a:cubicBezTo>
                  <a:cubicBezTo>
                    <a:pt x="13478" y="7238"/>
                    <a:pt x="14181" y="5928"/>
                    <a:pt x="14979" y="4690"/>
                  </a:cubicBezTo>
                  <a:cubicBezTo>
                    <a:pt x="15741" y="3523"/>
                    <a:pt x="16574" y="2392"/>
                    <a:pt x="17372" y="1237"/>
                  </a:cubicBezTo>
                  <a:cubicBezTo>
                    <a:pt x="17459" y="1117"/>
                    <a:pt x="17556" y="1057"/>
                    <a:pt x="17700" y="1057"/>
                  </a:cubicBezTo>
                  <a:close/>
                  <a:moveTo>
                    <a:pt x="12109" y="9571"/>
                  </a:moveTo>
                  <a:cubicBezTo>
                    <a:pt x="12252" y="10012"/>
                    <a:pt x="12502" y="10369"/>
                    <a:pt x="12919" y="10583"/>
                  </a:cubicBezTo>
                  <a:cubicBezTo>
                    <a:pt x="12621" y="10822"/>
                    <a:pt x="12657" y="11119"/>
                    <a:pt x="12740" y="11453"/>
                  </a:cubicBezTo>
                  <a:cubicBezTo>
                    <a:pt x="12515" y="11442"/>
                    <a:pt x="12325" y="11415"/>
                    <a:pt x="12139" y="11415"/>
                  </a:cubicBezTo>
                  <a:cubicBezTo>
                    <a:pt x="12109" y="11415"/>
                    <a:pt x="12080" y="11415"/>
                    <a:pt x="12050" y="11417"/>
                  </a:cubicBezTo>
                  <a:cubicBezTo>
                    <a:pt x="11823" y="11453"/>
                    <a:pt x="11621" y="11524"/>
                    <a:pt x="11383" y="11584"/>
                  </a:cubicBezTo>
                  <a:cubicBezTo>
                    <a:pt x="11335" y="11334"/>
                    <a:pt x="11323" y="11095"/>
                    <a:pt x="11252" y="10857"/>
                  </a:cubicBezTo>
                  <a:cubicBezTo>
                    <a:pt x="11169" y="10631"/>
                    <a:pt x="11049" y="10429"/>
                    <a:pt x="10930" y="10155"/>
                  </a:cubicBezTo>
                  <a:cubicBezTo>
                    <a:pt x="11442" y="10155"/>
                    <a:pt x="11752" y="9845"/>
                    <a:pt x="12109" y="9571"/>
                  </a:cubicBezTo>
                  <a:close/>
                  <a:moveTo>
                    <a:pt x="2825" y="8600"/>
                  </a:moveTo>
                  <a:cubicBezTo>
                    <a:pt x="3282" y="8600"/>
                    <a:pt x="3743" y="8608"/>
                    <a:pt x="4203" y="8631"/>
                  </a:cubicBezTo>
                  <a:cubicBezTo>
                    <a:pt x="4906" y="8655"/>
                    <a:pt x="5596" y="8702"/>
                    <a:pt x="6275" y="8762"/>
                  </a:cubicBezTo>
                  <a:cubicBezTo>
                    <a:pt x="6799" y="8809"/>
                    <a:pt x="7311" y="8845"/>
                    <a:pt x="7835" y="8940"/>
                  </a:cubicBezTo>
                  <a:cubicBezTo>
                    <a:pt x="8061" y="8964"/>
                    <a:pt x="8275" y="9107"/>
                    <a:pt x="8490" y="9190"/>
                  </a:cubicBezTo>
                  <a:cubicBezTo>
                    <a:pt x="8811" y="9321"/>
                    <a:pt x="9121" y="9488"/>
                    <a:pt x="9442" y="9595"/>
                  </a:cubicBezTo>
                  <a:cubicBezTo>
                    <a:pt x="9918" y="9750"/>
                    <a:pt x="10299" y="10072"/>
                    <a:pt x="10680" y="10369"/>
                  </a:cubicBezTo>
                  <a:cubicBezTo>
                    <a:pt x="10919" y="10572"/>
                    <a:pt x="11026" y="10869"/>
                    <a:pt x="11038" y="11203"/>
                  </a:cubicBezTo>
                  <a:cubicBezTo>
                    <a:pt x="10990" y="11215"/>
                    <a:pt x="10954" y="11238"/>
                    <a:pt x="10907" y="11262"/>
                  </a:cubicBezTo>
                  <a:cubicBezTo>
                    <a:pt x="10335" y="11357"/>
                    <a:pt x="9776" y="11512"/>
                    <a:pt x="9192" y="11584"/>
                  </a:cubicBezTo>
                  <a:cubicBezTo>
                    <a:pt x="7859" y="11786"/>
                    <a:pt x="6501" y="11917"/>
                    <a:pt x="5144" y="11917"/>
                  </a:cubicBezTo>
                  <a:cubicBezTo>
                    <a:pt x="4470" y="11917"/>
                    <a:pt x="3779" y="11943"/>
                    <a:pt x="3101" y="11943"/>
                  </a:cubicBezTo>
                  <a:cubicBezTo>
                    <a:pt x="2988" y="11943"/>
                    <a:pt x="2875" y="11942"/>
                    <a:pt x="2763" y="11941"/>
                  </a:cubicBezTo>
                  <a:cubicBezTo>
                    <a:pt x="2036" y="11929"/>
                    <a:pt x="1286" y="11881"/>
                    <a:pt x="560" y="11834"/>
                  </a:cubicBezTo>
                  <a:cubicBezTo>
                    <a:pt x="501" y="11834"/>
                    <a:pt x="441" y="11810"/>
                    <a:pt x="310" y="11786"/>
                  </a:cubicBezTo>
                  <a:cubicBezTo>
                    <a:pt x="465" y="11584"/>
                    <a:pt x="572" y="11429"/>
                    <a:pt x="727" y="11310"/>
                  </a:cubicBezTo>
                  <a:cubicBezTo>
                    <a:pt x="1143" y="10976"/>
                    <a:pt x="1274" y="10572"/>
                    <a:pt x="1084" y="10072"/>
                  </a:cubicBezTo>
                  <a:cubicBezTo>
                    <a:pt x="1048" y="10012"/>
                    <a:pt x="1048" y="9952"/>
                    <a:pt x="1048" y="9905"/>
                  </a:cubicBezTo>
                  <a:cubicBezTo>
                    <a:pt x="1139" y="9786"/>
                    <a:pt x="1258" y="9773"/>
                    <a:pt x="1378" y="9773"/>
                  </a:cubicBezTo>
                  <a:cubicBezTo>
                    <a:pt x="1415" y="9773"/>
                    <a:pt x="1452" y="9774"/>
                    <a:pt x="1489" y="9774"/>
                  </a:cubicBezTo>
                  <a:cubicBezTo>
                    <a:pt x="2656" y="9821"/>
                    <a:pt x="3822" y="9833"/>
                    <a:pt x="4977" y="9917"/>
                  </a:cubicBezTo>
                  <a:cubicBezTo>
                    <a:pt x="6382" y="10036"/>
                    <a:pt x="7763" y="10226"/>
                    <a:pt x="9168" y="10393"/>
                  </a:cubicBezTo>
                  <a:cubicBezTo>
                    <a:pt x="9549" y="10441"/>
                    <a:pt x="9942" y="10500"/>
                    <a:pt x="10323" y="10560"/>
                  </a:cubicBezTo>
                  <a:lnTo>
                    <a:pt x="10323" y="10488"/>
                  </a:lnTo>
                  <a:cubicBezTo>
                    <a:pt x="7724" y="9914"/>
                    <a:pt x="5107" y="9651"/>
                    <a:pt x="2407" y="9651"/>
                  </a:cubicBezTo>
                  <a:cubicBezTo>
                    <a:pt x="2027" y="9651"/>
                    <a:pt x="1646" y="9656"/>
                    <a:pt x="1263" y="9667"/>
                  </a:cubicBezTo>
                  <a:cubicBezTo>
                    <a:pt x="1405" y="9345"/>
                    <a:pt x="1513" y="9048"/>
                    <a:pt x="1679" y="8786"/>
                  </a:cubicBezTo>
                  <a:cubicBezTo>
                    <a:pt x="1739" y="8690"/>
                    <a:pt x="1917" y="8607"/>
                    <a:pt x="2036" y="8607"/>
                  </a:cubicBezTo>
                  <a:cubicBezTo>
                    <a:pt x="2298" y="8603"/>
                    <a:pt x="2561" y="8600"/>
                    <a:pt x="2825" y="8600"/>
                  </a:cubicBezTo>
                  <a:close/>
                  <a:moveTo>
                    <a:pt x="11038" y="11345"/>
                  </a:moveTo>
                  <a:lnTo>
                    <a:pt x="11038" y="11345"/>
                  </a:lnTo>
                  <a:cubicBezTo>
                    <a:pt x="11157" y="11726"/>
                    <a:pt x="11085" y="11941"/>
                    <a:pt x="10788" y="12084"/>
                  </a:cubicBezTo>
                  <a:cubicBezTo>
                    <a:pt x="9252" y="12798"/>
                    <a:pt x="7656" y="13358"/>
                    <a:pt x="5977" y="13643"/>
                  </a:cubicBezTo>
                  <a:cubicBezTo>
                    <a:pt x="4895" y="13839"/>
                    <a:pt x="3812" y="13910"/>
                    <a:pt x="2721" y="13910"/>
                  </a:cubicBezTo>
                  <a:cubicBezTo>
                    <a:pt x="2553" y="13910"/>
                    <a:pt x="2384" y="13908"/>
                    <a:pt x="2215" y="13905"/>
                  </a:cubicBezTo>
                  <a:cubicBezTo>
                    <a:pt x="1882" y="13893"/>
                    <a:pt x="1560" y="13846"/>
                    <a:pt x="1203" y="13822"/>
                  </a:cubicBezTo>
                  <a:cubicBezTo>
                    <a:pt x="1215" y="13108"/>
                    <a:pt x="810" y="12572"/>
                    <a:pt x="501" y="11976"/>
                  </a:cubicBezTo>
                  <a:lnTo>
                    <a:pt x="501" y="11976"/>
                  </a:lnTo>
                  <a:cubicBezTo>
                    <a:pt x="1794" y="12080"/>
                    <a:pt x="3080" y="12148"/>
                    <a:pt x="4357" y="12148"/>
                  </a:cubicBezTo>
                  <a:cubicBezTo>
                    <a:pt x="6608" y="12148"/>
                    <a:pt x="8835" y="11938"/>
                    <a:pt x="11038" y="11345"/>
                  </a:cubicBezTo>
                  <a:close/>
                  <a:moveTo>
                    <a:pt x="10847" y="12179"/>
                  </a:moveTo>
                  <a:lnTo>
                    <a:pt x="10847" y="12179"/>
                  </a:lnTo>
                  <a:cubicBezTo>
                    <a:pt x="10835" y="12227"/>
                    <a:pt x="10847" y="12262"/>
                    <a:pt x="10835" y="12274"/>
                  </a:cubicBezTo>
                  <a:cubicBezTo>
                    <a:pt x="10430" y="12596"/>
                    <a:pt x="10037" y="12929"/>
                    <a:pt x="9645" y="13239"/>
                  </a:cubicBezTo>
                  <a:cubicBezTo>
                    <a:pt x="9418" y="13405"/>
                    <a:pt x="9168" y="13548"/>
                    <a:pt x="8942" y="13727"/>
                  </a:cubicBezTo>
                  <a:cubicBezTo>
                    <a:pt x="8097" y="14429"/>
                    <a:pt x="7061" y="14739"/>
                    <a:pt x="6025" y="15001"/>
                  </a:cubicBezTo>
                  <a:cubicBezTo>
                    <a:pt x="5297" y="15176"/>
                    <a:pt x="4576" y="15235"/>
                    <a:pt x="3852" y="15235"/>
                  </a:cubicBezTo>
                  <a:cubicBezTo>
                    <a:pt x="3593" y="15235"/>
                    <a:pt x="3333" y="15228"/>
                    <a:pt x="3072" y="15215"/>
                  </a:cubicBezTo>
                  <a:cubicBezTo>
                    <a:pt x="2822" y="15203"/>
                    <a:pt x="2560" y="15179"/>
                    <a:pt x="2298" y="15132"/>
                  </a:cubicBezTo>
                  <a:cubicBezTo>
                    <a:pt x="2215" y="15120"/>
                    <a:pt x="2108" y="15072"/>
                    <a:pt x="2048" y="15013"/>
                  </a:cubicBezTo>
                  <a:cubicBezTo>
                    <a:pt x="1822" y="14774"/>
                    <a:pt x="1620" y="14536"/>
                    <a:pt x="1405" y="14298"/>
                  </a:cubicBezTo>
                  <a:cubicBezTo>
                    <a:pt x="1334" y="14203"/>
                    <a:pt x="1263" y="14108"/>
                    <a:pt x="1203" y="14012"/>
                  </a:cubicBezTo>
                  <a:lnTo>
                    <a:pt x="1239" y="13929"/>
                  </a:lnTo>
                  <a:cubicBezTo>
                    <a:pt x="1947" y="14019"/>
                    <a:pt x="2647" y="14064"/>
                    <a:pt x="3340" y="14064"/>
                  </a:cubicBezTo>
                  <a:cubicBezTo>
                    <a:pt x="5946" y="14064"/>
                    <a:pt x="8449" y="13430"/>
                    <a:pt x="10847" y="12179"/>
                  </a:cubicBezTo>
                  <a:close/>
                  <a:moveTo>
                    <a:pt x="7085" y="14846"/>
                  </a:moveTo>
                  <a:cubicBezTo>
                    <a:pt x="7097" y="14894"/>
                    <a:pt x="7097" y="14917"/>
                    <a:pt x="7109" y="14953"/>
                  </a:cubicBezTo>
                  <a:cubicBezTo>
                    <a:pt x="6811" y="15144"/>
                    <a:pt x="6525" y="15358"/>
                    <a:pt x="6216" y="15501"/>
                  </a:cubicBezTo>
                  <a:cubicBezTo>
                    <a:pt x="5668" y="15798"/>
                    <a:pt x="5096" y="16072"/>
                    <a:pt x="4537" y="16346"/>
                  </a:cubicBezTo>
                  <a:cubicBezTo>
                    <a:pt x="4382" y="16421"/>
                    <a:pt x="4232" y="16459"/>
                    <a:pt x="4084" y="16459"/>
                  </a:cubicBezTo>
                  <a:cubicBezTo>
                    <a:pt x="3926" y="16459"/>
                    <a:pt x="3768" y="16415"/>
                    <a:pt x="3608" y="16322"/>
                  </a:cubicBezTo>
                  <a:cubicBezTo>
                    <a:pt x="3144" y="16084"/>
                    <a:pt x="2727" y="15786"/>
                    <a:pt x="2358" y="15441"/>
                  </a:cubicBezTo>
                  <a:cubicBezTo>
                    <a:pt x="2298" y="15394"/>
                    <a:pt x="2275" y="15322"/>
                    <a:pt x="2179" y="15191"/>
                  </a:cubicBezTo>
                  <a:lnTo>
                    <a:pt x="2179" y="15191"/>
                  </a:lnTo>
                  <a:cubicBezTo>
                    <a:pt x="2827" y="15322"/>
                    <a:pt x="3460" y="15388"/>
                    <a:pt x="4081" y="15388"/>
                  </a:cubicBezTo>
                  <a:cubicBezTo>
                    <a:pt x="5105" y="15388"/>
                    <a:pt x="6099" y="15209"/>
                    <a:pt x="7085" y="14846"/>
                  </a:cubicBezTo>
                  <a:close/>
                  <a:moveTo>
                    <a:pt x="20598" y="8905"/>
                  </a:moveTo>
                  <a:cubicBezTo>
                    <a:pt x="20622" y="8905"/>
                    <a:pt x="20658" y="8905"/>
                    <a:pt x="20717" y="8929"/>
                  </a:cubicBezTo>
                  <a:cubicBezTo>
                    <a:pt x="20741" y="9012"/>
                    <a:pt x="20789" y="9131"/>
                    <a:pt x="20801" y="9238"/>
                  </a:cubicBezTo>
                  <a:cubicBezTo>
                    <a:pt x="20848" y="9655"/>
                    <a:pt x="21075" y="9941"/>
                    <a:pt x="21444" y="10119"/>
                  </a:cubicBezTo>
                  <a:cubicBezTo>
                    <a:pt x="21622" y="10202"/>
                    <a:pt x="21706" y="10333"/>
                    <a:pt x="21813" y="10488"/>
                  </a:cubicBezTo>
                  <a:cubicBezTo>
                    <a:pt x="21944" y="10691"/>
                    <a:pt x="22098" y="10893"/>
                    <a:pt x="22277" y="11072"/>
                  </a:cubicBezTo>
                  <a:cubicBezTo>
                    <a:pt x="22384" y="11167"/>
                    <a:pt x="22444" y="11262"/>
                    <a:pt x="22408" y="11405"/>
                  </a:cubicBezTo>
                  <a:cubicBezTo>
                    <a:pt x="22384" y="11500"/>
                    <a:pt x="22360" y="11607"/>
                    <a:pt x="22349" y="11691"/>
                  </a:cubicBezTo>
                  <a:cubicBezTo>
                    <a:pt x="22289" y="12024"/>
                    <a:pt x="22384" y="12286"/>
                    <a:pt x="22634" y="12500"/>
                  </a:cubicBezTo>
                  <a:cubicBezTo>
                    <a:pt x="22694" y="12536"/>
                    <a:pt x="22741" y="12619"/>
                    <a:pt x="22801" y="12679"/>
                  </a:cubicBezTo>
                  <a:cubicBezTo>
                    <a:pt x="22728" y="12700"/>
                    <a:pt x="22604" y="12710"/>
                    <a:pt x="22437" y="12710"/>
                  </a:cubicBezTo>
                  <a:cubicBezTo>
                    <a:pt x="21649" y="12710"/>
                    <a:pt x="19897" y="12489"/>
                    <a:pt x="17991" y="12155"/>
                  </a:cubicBezTo>
                  <a:cubicBezTo>
                    <a:pt x="16407" y="11881"/>
                    <a:pt x="14859" y="11488"/>
                    <a:pt x="13312" y="11048"/>
                  </a:cubicBezTo>
                  <a:cubicBezTo>
                    <a:pt x="13300" y="11072"/>
                    <a:pt x="13300" y="11095"/>
                    <a:pt x="13288" y="11107"/>
                  </a:cubicBezTo>
                  <a:cubicBezTo>
                    <a:pt x="13466" y="11191"/>
                    <a:pt x="13645" y="11262"/>
                    <a:pt x="13824" y="11322"/>
                  </a:cubicBezTo>
                  <a:cubicBezTo>
                    <a:pt x="15812" y="11941"/>
                    <a:pt x="17836" y="12405"/>
                    <a:pt x="19920" y="12631"/>
                  </a:cubicBezTo>
                  <a:cubicBezTo>
                    <a:pt x="20801" y="12738"/>
                    <a:pt x="21682" y="12774"/>
                    <a:pt x="22563" y="12834"/>
                  </a:cubicBezTo>
                  <a:cubicBezTo>
                    <a:pt x="22908" y="12846"/>
                    <a:pt x="23003" y="12917"/>
                    <a:pt x="23015" y="13274"/>
                  </a:cubicBezTo>
                  <a:cubicBezTo>
                    <a:pt x="23039" y="13441"/>
                    <a:pt x="22980" y="13643"/>
                    <a:pt x="22932" y="13822"/>
                  </a:cubicBezTo>
                  <a:cubicBezTo>
                    <a:pt x="22884" y="14060"/>
                    <a:pt x="22777" y="14298"/>
                    <a:pt x="22765" y="14536"/>
                  </a:cubicBezTo>
                  <a:cubicBezTo>
                    <a:pt x="22753" y="14905"/>
                    <a:pt x="22718" y="15251"/>
                    <a:pt x="22479" y="15548"/>
                  </a:cubicBezTo>
                  <a:cubicBezTo>
                    <a:pt x="22349" y="15739"/>
                    <a:pt x="22396" y="15965"/>
                    <a:pt x="22456" y="16167"/>
                  </a:cubicBezTo>
                  <a:cubicBezTo>
                    <a:pt x="22479" y="16322"/>
                    <a:pt x="22539" y="16453"/>
                    <a:pt x="22599" y="16632"/>
                  </a:cubicBezTo>
                  <a:cubicBezTo>
                    <a:pt x="22408" y="16691"/>
                    <a:pt x="22265" y="16739"/>
                    <a:pt x="22122" y="16751"/>
                  </a:cubicBezTo>
                  <a:cubicBezTo>
                    <a:pt x="21706" y="16870"/>
                    <a:pt x="21313" y="17001"/>
                    <a:pt x="20967" y="17287"/>
                  </a:cubicBezTo>
                  <a:cubicBezTo>
                    <a:pt x="20852" y="17378"/>
                    <a:pt x="20728" y="17419"/>
                    <a:pt x="20599" y="17419"/>
                  </a:cubicBezTo>
                  <a:cubicBezTo>
                    <a:pt x="20474" y="17419"/>
                    <a:pt x="20346" y="17381"/>
                    <a:pt x="20217" y="17310"/>
                  </a:cubicBezTo>
                  <a:cubicBezTo>
                    <a:pt x="19360" y="16822"/>
                    <a:pt x="18479" y="16370"/>
                    <a:pt x="17646" y="15846"/>
                  </a:cubicBezTo>
                  <a:cubicBezTo>
                    <a:pt x="16276" y="15013"/>
                    <a:pt x="15038" y="14001"/>
                    <a:pt x="13871" y="12929"/>
                  </a:cubicBezTo>
                  <a:cubicBezTo>
                    <a:pt x="13705" y="12798"/>
                    <a:pt x="13586" y="12596"/>
                    <a:pt x="13478" y="12417"/>
                  </a:cubicBezTo>
                  <a:cubicBezTo>
                    <a:pt x="13347" y="12179"/>
                    <a:pt x="13240" y="11917"/>
                    <a:pt x="13181" y="11619"/>
                  </a:cubicBezTo>
                  <a:lnTo>
                    <a:pt x="13181" y="11619"/>
                  </a:lnTo>
                  <a:cubicBezTo>
                    <a:pt x="13466" y="11810"/>
                    <a:pt x="13752" y="12024"/>
                    <a:pt x="14050" y="12215"/>
                  </a:cubicBezTo>
                  <a:cubicBezTo>
                    <a:pt x="14943" y="12822"/>
                    <a:pt x="15895" y="13334"/>
                    <a:pt x="16884" y="13762"/>
                  </a:cubicBezTo>
                  <a:cubicBezTo>
                    <a:pt x="18598" y="14524"/>
                    <a:pt x="20313" y="15239"/>
                    <a:pt x="22039" y="15965"/>
                  </a:cubicBezTo>
                  <a:cubicBezTo>
                    <a:pt x="22047" y="15969"/>
                    <a:pt x="22057" y="15972"/>
                    <a:pt x="22070" y="15972"/>
                  </a:cubicBezTo>
                  <a:cubicBezTo>
                    <a:pt x="22095" y="15972"/>
                    <a:pt x="22126" y="15961"/>
                    <a:pt x="22158" y="15929"/>
                  </a:cubicBezTo>
                  <a:cubicBezTo>
                    <a:pt x="21813" y="15751"/>
                    <a:pt x="21467" y="15572"/>
                    <a:pt x="21110" y="15417"/>
                  </a:cubicBezTo>
                  <a:cubicBezTo>
                    <a:pt x="19801" y="14846"/>
                    <a:pt x="18491" y="14286"/>
                    <a:pt x="17181" y="13703"/>
                  </a:cubicBezTo>
                  <a:cubicBezTo>
                    <a:pt x="15812" y="13096"/>
                    <a:pt x="14490" y="12405"/>
                    <a:pt x="13252" y="11548"/>
                  </a:cubicBezTo>
                  <a:cubicBezTo>
                    <a:pt x="13193" y="11500"/>
                    <a:pt x="13121" y="11453"/>
                    <a:pt x="13062" y="11393"/>
                  </a:cubicBezTo>
                  <a:cubicBezTo>
                    <a:pt x="12859" y="11191"/>
                    <a:pt x="12871" y="10964"/>
                    <a:pt x="13121" y="10798"/>
                  </a:cubicBezTo>
                  <a:cubicBezTo>
                    <a:pt x="13345" y="10652"/>
                    <a:pt x="13592" y="10585"/>
                    <a:pt x="13844" y="10585"/>
                  </a:cubicBezTo>
                  <a:cubicBezTo>
                    <a:pt x="13901" y="10585"/>
                    <a:pt x="13957" y="10589"/>
                    <a:pt x="14014" y="10595"/>
                  </a:cubicBezTo>
                  <a:cubicBezTo>
                    <a:pt x="14819" y="10667"/>
                    <a:pt x="15617" y="10706"/>
                    <a:pt x="16413" y="10706"/>
                  </a:cubicBezTo>
                  <a:cubicBezTo>
                    <a:pt x="17078" y="10706"/>
                    <a:pt x="17741" y="10679"/>
                    <a:pt x="18408" y="10619"/>
                  </a:cubicBezTo>
                  <a:cubicBezTo>
                    <a:pt x="19181" y="10548"/>
                    <a:pt x="19967" y="10441"/>
                    <a:pt x="20717" y="10191"/>
                  </a:cubicBezTo>
                  <a:cubicBezTo>
                    <a:pt x="20789" y="10155"/>
                    <a:pt x="20848" y="10131"/>
                    <a:pt x="20908" y="10083"/>
                  </a:cubicBezTo>
                  <a:lnTo>
                    <a:pt x="20908" y="10083"/>
                  </a:lnTo>
                  <a:cubicBezTo>
                    <a:pt x="19848" y="10298"/>
                    <a:pt x="18789" y="10417"/>
                    <a:pt x="17717" y="10476"/>
                  </a:cubicBezTo>
                  <a:cubicBezTo>
                    <a:pt x="17293" y="10490"/>
                    <a:pt x="16873" y="10499"/>
                    <a:pt x="16452" y="10499"/>
                  </a:cubicBezTo>
                  <a:cubicBezTo>
                    <a:pt x="15809" y="10499"/>
                    <a:pt x="15164" y="10479"/>
                    <a:pt x="14502" y="10429"/>
                  </a:cubicBezTo>
                  <a:cubicBezTo>
                    <a:pt x="14586" y="10393"/>
                    <a:pt x="14669" y="10369"/>
                    <a:pt x="14740" y="10333"/>
                  </a:cubicBezTo>
                  <a:lnTo>
                    <a:pt x="16133" y="9762"/>
                  </a:lnTo>
                  <a:cubicBezTo>
                    <a:pt x="16253" y="9714"/>
                    <a:pt x="16372" y="9655"/>
                    <a:pt x="16491" y="9619"/>
                  </a:cubicBezTo>
                  <a:cubicBezTo>
                    <a:pt x="16824" y="9548"/>
                    <a:pt x="17181" y="9476"/>
                    <a:pt x="17526" y="9405"/>
                  </a:cubicBezTo>
                  <a:cubicBezTo>
                    <a:pt x="17629" y="9384"/>
                    <a:pt x="17732" y="9355"/>
                    <a:pt x="17835" y="9355"/>
                  </a:cubicBezTo>
                  <a:cubicBezTo>
                    <a:pt x="17851" y="9355"/>
                    <a:pt x="17867" y="9356"/>
                    <a:pt x="17884" y="9357"/>
                  </a:cubicBezTo>
                  <a:cubicBezTo>
                    <a:pt x="17988" y="9366"/>
                    <a:pt x="18092" y="9370"/>
                    <a:pt x="18196" y="9370"/>
                  </a:cubicBezTo>
                  <a:cubicBezTo>
                    <a:pt x="18927" y="9370"/>
                    <a:pt x="19624" y="9165"/>
                    <a:pt x="20313" y="8988"/>
                  </a:cubicBezTo>
                  <a:cubicBezTo>
                    <a:pt x="20420" y="8952"/>
                    <a:pt x="20503" y="8929"/>
                    <a:pt x="20598" y="8905"/>
                  </a:cubicBezTo>
                  <a:close/>
                  <a:moveTo>
                    <a:pt x="15193" y="15691"/>
                  </a:moveTo>
                  <a:cubicBezTo>
                    <a:pt x="16086" y="16501"/>
                    <a:pt x="17026" y="17203"/>
                    <a:pt x="18134" y="17799"/>
                  </a:cubicBezTo>
                  <a:cubicBezTo>
                    <a:pt x="18015" y="17822"/>
                    <a:pt x="17955" y="17834"/>
                    <a:pt x="17896" y="17834"/>
                  </a:cubicBezTo>
                  <a:cubicBezTo>
                    <a:pt x="17586" y="17858"/>
                    <a:pt x="17253" y="17858"/>
                    <a:pt x="16943" y="17870"/>
                  </a:cubicBezTo>
                  <a:cubicBezTo>
                    <a:pt x="16928" y="17871"/>
                    <a:pt x="16913" y="17871"/>
                    <a:pt x="16898" y="17871"/>
                  </a:cubicBezTo>
                  <a:cubicBezTo>
                    <a:pt x="16705" y="17871"/>
                    <a:pt x="16551" y="17799"/>
                    <a:pt x="16407" y="17644"/>
                  </a:cubicBezTo>
                  <a:cubicBezTo>
                    <a:pt x="15907" y="17084"/>
                    <a:pt x="15526" y="16441"/>
                    <a:pt x="15157" y="15786"/>
                  </a:cubicBezTo>
                  <a:cubicBezTo>
                    <a:pt x="15145" y="15775"/>
                    <a:pt x="15181" y="15739"/>
                    <a:pt x="15193" y="15691"/>
                  </a:cubicBezTo>
                  <a:close/>
                  <a:moveTo>
                    <a:pt x="13871" y="13179"/>
                  </a:moveTo>
                  <a:lnTo>
                    <a:pt x="13871" y="13179"/>
                  </a:lnTo>
                  <a:cubicBezTo>
                    <a:pt x="15717" y="14941"/>
                    <a:pt x="17777" y="16346"/>
                    <a:pt x="20182" y="17453"/>
                  </a:cubicBezTo>
                  <a:cubicBezTo>
                    <a:pt x="20063" y="17477"/>
                    <a:pt x="20003" y="17513"/>
                    <a:pt x="19955" y="17513"/>
                  </a:cubicBezTo>
                  <a:cubicBezTo>
                    <a:pt x="19717" y="17513"/>
                    <a:pt x="19527" y="17620"/>
                    <a:pt x="19348" y="17763"/>
                  </a:cubicBezTo>
                  <a:cubicBezTo>
                    <a:pt x="19187" y="17895"/>
                    <a:pt x="19035" y="17982"/>
                    <a:pt x="18869" y="17982"/>
                  </a:cubicBezTo>
                  <a:cubicBezTo>
                    <a:pt x="18766" y="17982"/>
                    <a:pt x="18657" y="17948"/>
                    <a:pt x="18539" y="17870"/>
                  </a:cubicBezTo>
                  <a:cubicBezTo>
                    <a:pt x="18110" y="17584"/>
                    <a:pt x="17634" y="17346"/>
                    <a:pt x="17217" y="17037"/>
                  </a:cubicBezTo>
                  <a:cubicBezTo>
                    <a:pt x="16491" y="16501"/>
                    <a:pt x="15788" y="15929"/>
                    <a:pt x="15074" y="15382"/>
                  </a:cubicBezTo>
                  <a:cubicBezTo>
                    <a:pt x="14967" y="15310"/>
                    <a:pt x="14883" y="15203"/>
                    <a:pt x="14824" y="15084"/>
                  </a:cubicBezTo>
                  <a:cubicBezTo>
                    <a:pt x="14502" y="14477"/>
                    <a:pt x="14205" y="13881"/>
                    <a:pt x="13895" y="13274"/>
                  </a:cubicBezTo>
                  <a:cubicBezTo>
                    <a:pt x="13883" y="13250"/>
                    <a:pt x="13883" y="13215"/>
                    <a:pt x="13871" y="13179"/>
                  </a:cubicBezTo>
                  <a:close/>
                  <a:moveTo>
                    <a:pt x="14348" y="14536"/>
                  </a:moveTo>
                  <a:lnTo>
                    <a:pt x="14348" y="14536"/>
                  </a:lnTo>
                  <a:cubicBezTo>
                    <a:pt x="14609" y="15024"/>
                    <a:pt x="14895" y="15536"/>
                    <a:pt x="15062" y="16084"/>
                  </a:cubicBezTo>
                  <a:cubicBezTo>
                    <a:pt x="15264" y="16799"/>
                    <a:pt x="15431" y="17525"/>
                    <a:pt x="15621" y="18251"/>
                  </a:cubicBezTo>
                  <a:cubicBezTo>
                    <a:pt x="15669" y="18418"/>
                    <a:pt x="15621" y="18537"/>
                    <a:pt x="15538" y="18692"/>
                  </a:cubicBezTo>
                  <a:cubicBezTo>
                    <a:pt x="15419" y="18894"/>
                    <a:pt x="15324" y="19120"/>
                    <a:pt x="15252" y="19346"/>
                  </a:cubicBezTo>
                  <a:cubicBezTo>
                    <a:pt x="15173" y="19585"/>
                    <a:pt x="15119" y="19673"/>
                    <a:pt x="14951" y="19673"/>
                  </a:cubicBezTo>
                  <a:cubicBezTo>
                    <a:pt x="14892" y="19673"/>
                    <a:pt x="14820" y="19662"/>
                    <a:pt x="14729" y="19644"/>
                  </a:cubicBezTo>
                  <a:cubicBezTo>
                    <a:pt x="14729" y="18787"/>
                    <a:pt x="14776" y="17930"/>
                    <a:pt x="14729" y="17084"/>
                  </a:cubicBezTo>
                  <a:cubicBezTo>
                    <a:pt x="14657" y="16227"/>
                    <a:pt x="14478" y="15382"/>
                    <a:pt x="14348" y="14536"/>
                  </a:cubicBezTo>
                  <a:close/>
                  <a:moveTo>
                    <a:pt x="9537" y="14143"/>
                  </a:moveTo>
                  <a:cubicBezTo>
                    <a:pt x="8823" y="15953"/>
                    <a:pt x="8121" y="17751"/>
                    <a:pt x="7930" y="19739"/>
                  </a:cubicBezTo>
                  <a:cubicBezTo>
                    <a:pt x="7859" y="19656"/>
                    <a:pt x="7775" y="19596"/>
                    <a:pt x="7751" y="19537"/>
                  </a:cubicBezTo>
                  <a:cubicBezTo>
                    <a:pt x="7454" y="19001"/>
                    <a:pt x="7335" y="18453"/>
                    <a:pt x="7513" y="17858"/>
                  </a:cubicBezTo>
                  <a:cubicBezTo>
                    <a:pt x="7704" y="17180"/>
                    <a:pt x="8037" y="16572"/>
                    <a:pt x="8371" y="15977"/>
                  </a:cubicBezTo>
                  <a:cubicBezTo>
                    <a:pt x="8704" y="15394"/>
                    <a:pt x="9073" y="14846"/>
                    <a:pt x="9430" y="14286"/>
                  </a:cubicBezTo>
                  <a:cubicBezTo>
                    <a:pt x="9466" y="14239"/>
                    <a:pt x="9502" y="14191"/>
                    <a:pt x="9537" y="14143"/>
                  </a:cubicBezTo>
                  <a:close/>
                  <a:moveTo>
                    <a:pt x="11978" y="11726"/>
                  </a:moveTo>
                  <a:cubicBezTo>
                    <a:pt x="10597" y="14465"/>
                    <a:pt x="9478" y="17275"/>
                    <a:pt x="9049" y="20275"/>
                  </a:cubicBezTo>
                  <a:cubicBezTo>
                    <a:pt x="8775" y="20204"/>
                    <a:pt x="8525" y="20132"/>
                    <a:pt x="8240" y="20073"/>
                  </a:cubicBezTo>
                  <a:cubicBezTo>
                    <a:pt x="8073" y="20037"/>
                    <a:pt x="8013" y="19954"/>
                    <a:pt x="8025" y="19799"/>
                  </a:cubicBezTo>
                  <a:cubicBezTo>
                    <a:pt x="8073" y="19501"/>
                    <a:pt x="8109" y="19204"/>
                    <a:pt x="8168" y="18930"/>
                  </a:cubicBezTo>
                  <a:cubicBezTo>
                    <a:pt x="8513" y="17394"/>
                    <a:pt x="9014" y="15906"/>
                    <a:pt x="9645" y="14465"/>
                  </a:cubicBezTo>
                  <a:cubicBezTo>
                    <a:pt x="9764" y="14203"/>
                    <a:pt x="9859" y="13953"/>
                    <a:pt x="9966" y="13703"/>
                  </a:cubicBezTo>
                  <a:cubicBezTo>
                    <a:pt x="10264" y="13024"/>
                    <a:pt x="10716" y="12453"/>
                    <a:pt x="11288" y="12000"/>
                  </a:cubicBezTo>
                  <a:cubicBezTo>
                    <a:pt x="11490" y="11857"/>
                    <a:pt x="11692" y="11726"/>
                    <a:pt x="11978" y="11726"/>
                  </a:cubicBezTo>
                  <a:close/>
                  <a:moveTo>
                    <a:pt x="12300" y="11703"/>
                  </a:moveTo>
                  <a:cubicBezTo>
                    <a:pt x="12347" y="11798"/>
                    <a:pt x="12454" y="11869"/>
                    <a:pt x="12454" y="11965"/>
                  </a:cubicBezTo>
                  <a:cubicBezTo>
                    <a:pt x="12502" y="12536"/>
                    <a:pt x="12573" y="13108"/>
                    <a:pt x="12526" y="13667"/>
                  </a:cubicBezTo>
                  <a:cubicBezTo>
                    <a:pt x="12300" y="16037"/>
                    <a:pt x="11811" y="18334"/>
                    <a:pt x="10919" y="20537"/>
                  </a:cubicBezTo>
                  <a:cubicBezTo>
                    <a:pt x="10740" y="20978"/>
                    <a:pt x="10549" y="21406"/>
                    <a:pt x="10371" y="21859"/>
                  </a:cubicBezTo>
                  <a:cubicBezTo>
                    <a:pt x="10538" y="21561"/>
                    <a:pt x="10728" y="21263"/>
                    <a:pt x="10871" y="20954"/>
                  </a:cubicBezTo>
                  <a:cubicBezTo>
                    <a:pt x="11681" y="19204"/>
                    <a:pt x="12181" y="17382"/>
                    <a:pt x="12466" y="15489"/>
                  </a:cubicBezTo>
                  <a:cubicBezTo>
                    <a:pt x="12538" y="14953"/>
                    <a:pt x="12621" y="14417"/>
                    <a:pt x="12657" y="13870"/>
                  </a:cubicBezTo>
                  <a:cubicBezTo>
                    <a:pt x="12716" y="13274"/>
                    <a:pt x="12693" y="12679"/>
                    <a:pt x="12562" y="12096"/>
                  </a:cubicBezTo>
                  <a:cubicBezTo>
                    <a:pt x="12526" y="11988"/>
                    <a:pt x="12514" y="11881"/>
                    <a:pt x="12502" y="11786"/>
                  </a:cubicBezTo>
                  <a:cubicBezTo>
                    <a:pt x="12545" y="11756"/>
                    <a:pt x="12581" y="11743"/>
                    <a:pt x="12613" y="11743"/>
                  </a:cubicBezTo>
                  <a:cubicBezTo>
                    <a:pt x="12669" y="11743"/>
                    <a:pt x="12710" y="11784"/>
                    <a:pt x="12740" y="11846"/>
                  </a:cubicBezTo>
                  <a:cubicBezTo>
                    <a:pt x="12764" y="11917"/>
                    <a:pt x="12776" y="12000"/>
                    <a:pt x="12800" y="12084"/>
                  </a:cubicBezTo>
                  <a:cubicBezTo>
                    <a:pt x="13038" y="13548"/>
                    <a:pt x="13145" y="15036"/>
                    <a:pt x="13062" y="16525"/>
                  </a:cubicBezTo>
                  <a:cubicBezTo>
                    <a:pt x="12966" y="17882"/>
                    <a:pt x="12764" y="19227"/>
                    <a:pt x="12407" y="20537"/>
                  </a:cubicBezTo>
                  <a:cubicBezTo>
                    <a:pt x="12395" y="20620"/>
                    <a:pt x="12359" y="20728"/>
                    <a:pt x="12347" y="20811"/>
                  </a:cubicBezTo>
                  <a:cubicBezTo>
                    <a:pt x="12347" y="20835"/>
                    <a:pt x="12359" y="20859"/>
                    <a:pt x="12371" y="20966"/>
                  </a:cubicBezTo>
                  <a:cubicBezTo>
                    <a:pt x="12931" y="19466"/>
                    <a:pt x="13181" y="17977"/>
                    <a:pt x="13252" y="16453"/>
                  </a:cubicBezTo>
                  <a:cubicBezTo>
                    <a:pt x="13335" y="14953"/>
                    <a:pt x="13228" y="13453"/>
                    <a:pt x="12835" y="11905"/>
                  </a:cubicBezTo>
                  <a:lnTo>
                    <a:pt x="12835" y="11905"/>
                  </a:lnTo>
                  <a:cubicBezTo>
                    <a:pt x="13109" y="12060"/>
                    <a:pt x="13240" y="12227"/>
                    <a:pt x="13347" y="12453"/>
                  </a:cubicBezTo>
                  <a:cubicBezTo>
                    <a:pt x="14300" y="14560"/>
                    <a:pt x="14681" y="16787"/>
                    <a:pt x="14621" y="19085"/>
                  </a:cubicBezTo>
                  <a:cubicBezTo>
                    <a:pt x="14609" y="19466"/>
                    <a:pt x="14633" y="19847"/>
                    <a:pt x="14478" y="20204"/>
                  </a:cubicBezTo>
                  <a:cubicBezTo>
                    <a:pt x="14383" y="20394"/>
                    <a:pt x="14300" y="20549"/>
                    <a:pt x="14062" y="20597"/>
                  </a:cubicBezTo>
                  <a:cubicBezTo>
                    <a:pt x="13764" y="20656"/>
                    <a:pt x="13586" y="20894"/>
                    <a:pt x="13407" y="21109"/>
                  </a:cubicBezTo>
                  <a:cubicBezTo>
                    <a:pt x="13180" y="21404"/>
                    <a:pt x="13084" y="21529"/>
                    <a:pt x="12929" y="21529"/>
                  </a:cubicBezTo>
                  <a:cubicBezTo>
                    <a:pt x="12815" y="21529"/>
                    <a:pt x="12670" y="21462"/>
                    <a:pt x="12419" y="21347"/>
                  </a:cubicBezTo>
                  <a:cubicBezTo>
                    <a:pt x="12359" y="21323"/>
                    <a:pt x="12323" y="21287"/>
                    <a:pt x="12264" y="21275"/>
                  </a:cubicBezTo>
                  <a:cubicBezTo>
                    <a:pt x="12145" y="21237"/>
                    <a:pt x="12043" y="21216"/>
                    <a:pt x="11955" y="21216"/>
                  </a:cubicBezTo>
                  <a:cubicBezTo>
                    <a:pt x="11742" y="21216"/>
                    <a:pt x="11610" y="21338"/>
                    <a:pt x="11526" y="21632"/>
                  </a:cubicBezTo>
                  <a:cubicBezTo>
                    <a:pt x="11442" y="21966"/>
                    <a:pt x="11252" y="22061"/>
                    <a:pt x="10930" y="22061"/>
                  </a:cubicBezTo>
                  <a:cubicBezTo>
                    <a:pt x="10915" y="22060"/>
                    <a:pt x="10898" y="22059"/>
                    <a:pt x="10882" y="22059"/>
                  </a:cubicBezTo>
                  <a:cubicBezTo>
                    <a:pt x="10751" y="22059"/>
                    <a:pt x="10605" y="22097"/>
                    <a:pt x="10478" y="22097"/>
                  </a:cubicBezTo>
                  <a:cubicBezTo>
                    <a:pt x="10418" y="22097"/>
                    <a:pt x="10359" y="22049"/>
                    <a:pt x="10299" y="22025"/>
                  </a:cubicBezTo>
                  <a:cubicBezTo>
                    <a:pt x="10252" y="22061"/>
                    <a:pt x="10204" y="22109"/>
                    <a:pt x="10097" y="22180"/>
                  </a:cubicBezTo>
                  <a:cubicBezTo>
                    <a:pt x="10073" y="21966"/>
                    <a:pt x="10037" y="21811"/>
                    <a:pt x="10026" y="21644"/>
                  </a:cubicBezTo>
                  <a:cubicBezTo>
                    <a:pt x="10014" y="21394"/>
                    <a:pt x="9918" y="21204"/>
                    <a:pt x="9716" y="21037"/>
                  </a:cubicBezTo>
                  <a:cubicBezTo>
                    <a:pt x="8954" y="20430"/>
                    <a:pt x="9109" y="20632"/>
                    <a:pt x="9287" y="19727"/>
                  </a:cubicBezTo>
                  <a:cubicBezTo>
                    <a:pt x="9561" y="18215"/>
                    <a:pt x="10037" y="16739"/>
                    <a:pt x="10609" y="15298"/>
                  </a:cubicBezTo>
                  <a:cubicBezTo>
                    <a:pt x="10966" y="14405"/>
                    <a:pt x="11323" y="13512"/>
                    <a:pt x="11692" y="12619"/>
                  </a:cubicBezTo>
                  <a:cubicBezTo>
                    <a:pt x="11800" y="12357"/>
                    <a:pt x="11931" y="12119"/>
                    <a:pt x="12062" y="11881"/>
                  </a:cubicBezTo>
                  <a:cubicBezTo>
                    <a:pt x="12109" y="11810"/>
                    <a:pt x="12228" y="11762"/>
                    <a:pt x="12300" y="11703"/>
                  </a:cubicBezTo>
                  <a:close/>
                  <a:moveTo>
                    <a:pt x="6565" y="1"/>
                  </a:moveTo>
                  <a:cubicBezTo>
                    <a:pt x="6464" y="1"/>
                    <a:pt x="6372" y="66"/>
                    <a:pt x="6263" y="201"/>
                  </a:cubicBezTo>
                  <a:cubicBezTo>
                    <a:pt x="6132" y="356"/>
                    <a:pt x="6013" y="511"/>
                    <a:pt x="5858" y="654"/>
                  </a:cubicBezTo>
                  <a:cubicBezTo>
                    <a:pt x="5442" y="1011"/>
                    <a:pt x="5418" y="1106"/>
                    <a:pt x="5596" y="1630"/>
                  </a:cubicBezTo>
                  <a:cubicBezTo>
                    <a:pt x="5692" y="1904"/>
                    <a:pt x="5656" y="1999"/>
                    <a:pt x="5382" y="2094"/>
                  </a:cubicBezTo>
                  <a:cubicBezTo>
                    <a:pt x="5204" y="2142"/>
                    <a:pt x="5025" y="2166"/>
                    <a:pt x="4858" y="2225"/>
                  </a:cubicBezTo>
                  <a:cubicBezTo>
                    <a:pt x="4549" y="2332"/>
                    <a:pt x="4442" y="2475"/>
                    <a:pt x="4442" y="2809"/>
                  </a:cubicBezTo>
                  <a:cubicBezTo>
                    <a:pt x="4442" y="2928"/>
                    <a:pt x="4465" y="3059"/>
                    <a:pt x="4465" y="3190"/>
                  </a:cubicBezTo>
                  <a:cubicBezTo>
                    <a:pt x="4465" y="3452"/>
                    <a:pt x="4442" y="3702"/>
                    <a:pt x="4251" y="3928"/>
                  </a:cubicBezTo>
                  <a:cubicBezTo>
                    <a:pt x="4180" y="4011"/>
                    <a:pt x="4180" y="4190"/>
                    <a:pt x="4180" y="4321"/>
                  </a:cubicBezTo>
                  <a:cubicBezTo>
                    <a:pt x="4180" y="4476"/>
                    <a:pt x="4239" y="4607"/>
                    <a:pt x="4287" y="4738"/>
                  </a:cubicBezTo>
                  <a:cubicBezTo>
                    <a:pt x="4311" y="4892"/>
                    <a:pt x="4322" y="5011"/>
                    <a:pt x="4227" y="5142"/>
                  </a:cubicBezTo>
                  <a:cubicBezTo>
                    <a:pt x="4049" y="5333"/>
                    <a:pt x="4061" y="5547"/>
                    <a:pt x="4180" y="5773"/>
                  </a:cubicBezTo>
                  <a:cubicBezTo>
                    <a:pt x="4263" y="5928"/>
                    <a:pt x="4358" y="6107"/>
                    <a:pt x="4358" y="6273"/>
                  </a:cubicBezTo>
                  <a:cubicBezTo>
                    <a:pt x="4358" y="6547"/>
                    <a:pt x="4418" y="6762"/>
                    <a:pt x="4620" y="6964"/>
                  </a:cubicBezTo>
                  <a:cubicBezTo>
                    <a:pt x="4620" y="6964"/>
                    <a:pt x="4608" y="6988"/>
                    <a:pt x="4608" y="7024"/>
                  </a:cubicBezTo>
                  <a:cubicBezTo>
                    <a:pt x="4596" y="7024"/>
                    <a:pt x="4561" y="7047"/>
                    <a:pt x="4549" y="7047"/>
                  </a:cubicBezTo>
                  <a:cubicBezTo>
                    <a:pt x="4489" y="7059"/>
                    <a:pt x="4430" y="7059"/>
                    <a:pt x="4370" y="7059"/>
                  </a:cubicBezTo>
                  <a:cubicBezTo>
                    <a:pt x="4295" y="7051"/>
                    <a:pt x="4221" y="7047"/>
                    <a:pt x="4148" y="7047"/>
                  </a:cubicBezTo>
                  <a:cubicBezTo>
                    <a:pt x="3683" y="7047"/>
                    <a:pt x="3245" y="7204"/>
                    <a:pt x="2834" y="7440"/>
                  </a:cubicBezTo>
                  <a:cubicBezTo>
                    <a:pt x="2203" y="7774"/>
                    <a:pt x="1644" y="8226"/>
                    <a:pt x="1370" y="8929"/>
                  </a:cubicBezTo>
                  <a:cubicBezTo>
                    <a:pt x="1227" y="9262"/>
                    <a:pt x="1084" y="9595"/>
                    <a:pt x="715" y="9798"/>
                  </a:cubicBezTo>
                  <a:cubicBezTo>
                    <a:pt x="774" y="9952"/>
                    <a:pt x="810" y="10060"/>
                    <a:pt x="834" y="10262"/>
                  </a:cubicBezTo>
                  <a:cubicBezTo>
                    <a:pt x="965" y="10595"/>
                    <a:pt x="929" y="10893"/>
                    <a:pt x="667" y="11143"/>
                  </a:cubicBezTo>
                  <a:cubicBezTo>
                    <a:pt x="501" y="11286"/>
                    <a:pt x="358" y="11453"/>
                    <a:pt x="203" y="11607"/>
                  </a:cubicBezTo>
                  <a:cubicBezTo>
                    <a:pt x="0" y="11810"/>
                    <a:pt x="12" y="11905"/>
                    <a:pt x="155" y="12155"/>
                  </a:cubicBezTo>
                  <a:cubicBezTo>
                    <a:pt x="393" y="12524"/>
                    <a:pt x="620" y="12905"/>
                    <a:pt x="810" y="13298"/>
                  </a:cubicBezTo>
                  <a:cubicBezTo>
                    <a:pt x="893" y="13441"/>
                    <a:pt x="917" y="13655"/>
                    <a:pt x="893" y="13822"/>
                  </a:cubicBezTo>
                  <a:cubicBezTo>
                    <a:pt x="846" y="14060"/>
                    <a:pt x="905" y="14251"/>
                    <a:pt x="1048" y="14417"/>
                  </a:cubicBezTo>
                  <a:cubicBezTo>
                    <a:pt x="1191" y="14560"/>
                    <a:pt x="1334" y="14691"/>
                    <a:pt x="1465" y="14846"/>
                  </a:cubicBezTo>
                  <a:cubicBezTo>
                    <a:pt x="1572" y="14953"/>
                    <a:pt x="1667" y="15084"/>
                    <a:pt x="1751" y="15203"/>
                  </a:cubicBezTo>
                  <a:cubicBezTo>
                    <a:pt x="1882" y="15382"/>
                    <a:pt x="1989" y="15584"/>
                    <a:pt x="2156" y="15739"/>
                  </a:cubicBezTo>
                  <a:cubicBezTo>
                    <a:pt x="2441" y="15989"/>
                    <a:pt x="2739" y="16203"/>
                    <a:pt x="3037" y="16418"/>
                  </a:cubicBezTo>
                  <a:cubicBezTo>
                    <a:pt x="3392" y="16689"/>
                    <a:pt x="3741" y="16820"/>
                    <a:pt x="4104" y="16820"/>
                  </a:cubicBezTo>
                  <a:cubicBezTo>
                    <a:pt x="4409" y="16820"/>
                    <a:pt x="4724" y="16728"/>
                    <a:pt x="5061" y="16548"/>
                  </a:cubicBezTo>
                  <a:cubicBezTo>
                    <a:pt x="6275" y="15858"/>
                    <a:pt x="7478" y="15155"/>
                    <a:pt x="8609" y="14334"/>
                  </a:cubicBezTo>
                  <a:cubicBezTo>
                    <a:pt x="8883" y="14143"/>
                    <a:pt x="9168" y="13965"/>
                    <a:pt x="9430" y="13786"/>
                  </a:cubicBezTo>
                  <a:lnTo>
                    <a:pt x="9478" y="13834"/>
                  </a:lnTo>
                  <a:cubicBezTo>
                    <a:pt x="9228" y="14227"/>
                    <a:pt x="8966" y="14608"/>
                    <a:pt x="8728" y="15001"/>
                  </a:cubicBezTo>
                  <a:cubicBezTo>
                    <a:pt x="8192" y="15858"/>
                    <a:pt x="7680" y="16727"/>
                    <a:pt x="7323" y="17680"/>
                  </a:cubicBezTo>
                  <a:cubicBezTo>
                    <a:pt x="7049" y="18394"/>
                    <a:pt x="7144" y="19061"/>
                    <a:pt x="7478" y="19716"/>
                  </a:cubicBezTo>
                  <a:cubicBezTo>
                    <a:pt x="7597" y="19954"/>
                    <a:pt x="7751" y="20156"/>
                    <a:pt x="7882" y="20370"/>
                  </a:cubicBezTo>
                  <a:cubicBezTo>
                    <a:pt x="8097" y="20394"/>
                    <a:pt x="8299" y="20430"/>
                    <a:pt x="8490" y="20466"/>
                  </a:cubicBezTo>
                  <a:cubicBezTo>
                    <a:pt x="8585" y="20489"/>
                    <a:pt x="8692" y="20513"/>
                    <a:pt x="8716" y="20573"/>
                  </a:cubicBezTo>
                  <a:cubicBezTo>
                    <a:pt x="8930" y="20930"/>
                    <a:pt x="9264" y="21144"/>
                    <a:pt x="9561" y="21394"/>
                  </a:cubicBezTo>
                  <a:cubicBezTo>
                    <a:pt x="9680" y="21501"/>
                    <a:pt x="9728" y="21621"/>
                    <a:pt x="9740" y="21763"/>
                  </a:cubicBezTo>
                  <a:cubicBezTo>
                    <a:pt x="9740" y="21930"/>
                    <a:pt x="9764" y="22097"/>
                    <a:pt x="9799" y="22252"/>
                  </a:cubicBezTo>
                  <a:cubicBezTo>
                    <a:pt x="9841" y="22447"/>
                    <a:pt x="9935" y="22518"/>
                    <a:pt x="10107" y="22518"/>
                  </a:cubicBezTo>
                  <a:cubicBezTo>
                    <a:pt x="10134" y="22518"/>
                    <a:pt x="10162" y="22517"/>
                    <a:pt x="10192" y="22514"/>
                  </a:cubicBezTo>
                  <a:cubicBezTo>
                    <a:pt x="10478" y="22466"/>
                    <a:pt x="10752" y="22418"/>
                    <a:pt x="11038" y="22394"/>
                  </a:cubicBezTo>
                  <a:cubicBezTo>
                    <a:pt x="11383" y="22359"/>
                    <a:pt x="11609" y="22228"/>
                    <a:pt x="11692" y="21859"/>
                  </a:cubicBezTo>
                  <a:cubicBezTo>
                    <a:pt x="11733" y="21664"/>
                    <a:pt x="11818" y="21580"/>
                    <a:pt x="11954" y="21580"/>
                  </a:cubicBezTo>
                  <a:cubicBezTo>
                    <a:pt x="12018" y="21580"/>
                    <a:pt x="12093" y="21598"/>
                    <a:pt x="12181" y="21632"/>
                  </a:cubicBezTo>
                  <a:cubicBezTo>
                    <a:pt x="12347" y="21704"/>
                    <a:pt x="12514" y="21799"/>
                    <a:pt x="12681" y="21859"/>
                  </a:cubicBezTo>
                  <a:cubicBezTo>
                    <a:pt x="12781" y="21897"/>
                    <a:pt x="12867" y="21917"/>
                    <a:pt x="12944" y="21917"/>
                  </a:cubicBezTo>
                  <a:cubicBezTo>
                    <a:pt x="13107" y="21917"/>
                    <a:pt x="13230" y="21830"/>
                    <a:pt x="13359" y="21644"/>
                  </a:cubicBezTo>
                  <a:cubicBezTo>
                    <a:pt x="13419" y="21573"/>
                    <a:pt x="13466" y="21478"/>
                    <a:pt x="13526" y="21406"/>
                  </a:cubicBezTo>
                  <a:cubicBezTo>
                    <a:pt x="13705" y="21216"/>
                    <a:pt x="13871" y="20990"/>
                    <a:pt x="14145" y="20942"/>
                  </a:cubicBezTo>
                  <a:cubicBezTo>
                    <a:pt x="14383" y="20906"/>
                    <a:pt x="14502" y="20763"/>
                    <a:pt x="14598" y="20573"/>
                  </a:cubicBezTo>
                  <a:cubicBezTo>
                    <a:pt x="14645" y="20454"/>
                    <a:pt x="14705" y="20347"/>
                    <a:pt x="14740" y="20251"/>
                  </a:cubicBezTo>
                  <a:cubicBezTo>
                    <a:pt x="14788" y="20108"/>
                    <a:pt x="14859" y="20025"/>
                    <a:pt x="15014" y="19989"/>
                  </a:cubicBezTo>
                  <a:cubicBezTo>
                    <a:pt x="15300" y="19930"/>
                    <a:pt x="15395" y="19739"/>
                    <a:pt x="15479" y="19477"/>
                  </a:cubicBezTo>
                  <a:cubicBezTo>
                    <a:pt x="15514" y="19299"/>
                    <a:pt x="15610" y="19085"/>
                    <a:pt x="15729" y="18942"/>
                  </a:cubicBezTo>
                  <a:cubicBezTo>
                    <a:pt x="15872" y="18763"/>
                    <a:pt x="15907" y="18596"/>
                    <a:pt x="15848" y="18382"/>
                  </a:cubicBezTo>
                  <a:cubicBezTo>
                    <a:pt x="15741" y="17965"/>
                    <a:pt x="15645" y="17549"/>
                    <a:pt x="15562" y="17132"/>
                  </a:cubicBezTo>
                  <a:lnTo>
                    <a:pt x="15562" y="17132"/>
                  </a:lnTo>
                  <a:cubicBezTo>
                    <a:pt x="15645" y="17180"/>
                    <a:pt x="15693" y="17251"/>
                    <a:pt x="15752" y="17334"/>
                  </a:cubicBezTo>
                  <a:cubicBezTo>
                    <a:pt x="15955" y="17572"/>
                    <a:pt x="16145" y="17787"/>
                    <a:pt x="16336" y="18013"/>
                  </a:cubicBezTo>
                  <a:cubicBezTo>
                    <a:pt x="16445" y="18133"/>
                    <a:pt x="16584" y="18193"/>
                    <a:pt x="16744" y="18193"/>
                  </a:cubicBezTo>
                  <a:cubicBezTo>
                    <a:pt x="16759" y="18193"/>
                    <a:pt x="16773" y="18193"/>
                    <a:pt x="16788" y="18192"/>
                  </a:cubicBezTo>
                  <a:cubicBezTo>
                    <a:pt x="17145" y="18180"/>
                    <a:pt x="17515" y="18168"/>
                    <a:pt x="17884" y="18168"/>
                  </a:cubicBezTo>
                  <a:cubicBezTo>
                    <a:pt x="18098" y="18168"/>
                    <a:pt x="18336" y="18168"/>
                    <a:pt x="18515" y="18251"/>
                  </a:cubicBezTo>
                  <a:cubicBezTo>
                    <a:pt x="18632" y="18307"/>
                    <a:pt x="18740" y="18334"/>
                    <a:pt x="18841" y="18334"/>
                  </a:cubicBezTo>
                  <a:cubicBezTo>
                    <a:pt x="18997" y="18334"/>
                    <a:pt x="19135" y="18271"/>
                    <a:pt x="19265" y="18156"/>
                  </a:cubicBezTo>
                  <a:cubicBezTo>
                    <a:pt x="19551" y="17894"/>
                    <a:pt x="19860" y="17834"/>
                    <a:pt x="20217" y="17811"/>
                  </a:cubicBezTo>
                  <a:cubicBezTo>
                    <a:pt x="20503" y="17775"/>
                    <a:pt x="20801" y="17739"/>
                    <a:pt x="21039" y="17596"/>
                  </a:cubicBezTo>
                  <a:cubicBezTo>
                    <a:pt x="21563" y="17287"/>
                    <a:pt x="22122" y="17108"/>
                    <a:pt x="22694" y="16929"/>
                  </a:cubicBezTo>
                  <a:cubicBezTo>
                    <a:pt x="22765" y="16906"/>
                    <a:pt x="22825" y="16858"/>
                    <a:pt x="22896" y="16822"/>
                  </a:cubicBezTo>
                  <a:cubicBezTo>
                    <a:pt x="22813" y="16584"/>
                    <a:pt x="22694" y="16370"/>
                    <a:pt x="22646" y="16144"/>
                  </a:cubicBezTo>
                  <a:cubicBezTo>
                    <a:pt x="22622" y="16013"/>
                    <a:pt x="22622" y="15798"/>
                    <a:pt x="22694" y="15715"/>
                  </a:cubicBezTo>
                  <a:cubicBezTo>
                    <a:pt x="22932" y="15429"/>
                    <a:pt x="22956" y="15132"/>
                    <a:pt x="22956" y="14798"/>
                  </a:cubicBezTo>
                  <a:cubicBezTo>
                    <a:pt x="22956" y="14536"/>
                    <a:pt x="22991" y="14262"/>
                    <a:pt x="23134" y="14012"/>
                  </a:cubicBezTo>
                  <a:cubicBezTo>
                    <a:pt x="23194" y="13905"/>
                    <a:pt x="23218" y="13786"/>
                    <a:pt x="23230" y="13667"/>
                  </a:cubicBezTo>
                  <a:cubicBezTo>
                    <a:pt x="23253" y="13191"/>
                    <a:pt x="23158" y="12750"/>
                    <a:pt x="22765" y="12417"/>
                  </a:cubicBezTo>
                  <a:cubicBezTo>
                    <a:pt x="22563" y="12238"/>
                    <a:pt x="22479" y="12036"/>
                    <a:pt x="22563" y="11786"/>
                  </a:cubicBezTo>
                  <a:cubicBezTo>
                    <a:pt x="22587" y="11667"/>
                    <a:pt x="22599" y="11548"/>
                    <a:pt x="22622" y="11429"/>
                  </a:cubicBezTo>
                  <a:cubicBezTo>
                    <a:pt x="22646" y="11274"/>
                    <a:pt x="22599" y="11143"/>
                    <a:pt x="22468" y="11048"/>
                  </a:cubicBezTo>
                  <a:cubicBezTo>
                    <a:pt x="22206" y="10869"/>
                    <a:pt x="22039" y="10619"/>
                    <a:pt x="21884" y="10333"/>
                  </a:cubicBezTo>
                  <a:cubicBezTo>
                    <a:pt x="21825" y="10238"/>
                    <a:pt x="21753" y="10131"/>
                    <a:pt x="21646" y="10083"/>
                  </a:cubicBezTo>
                  <a:cubicBezTo>
                    <a:pt x="21229" y="9905"/>
                    <a:pt x="20991" y="9595"/>
                    <a:pt x="20967" y="9131"/>
                  </a:cubicBezTo>
                  <a:cubicBezTo>
                    <a:pt x="20967" y="9107"/>
                    <a:pt x="20955" y="9083"/>
                    <a:pt x="20955" y="9059"/>
                  </a:cubicBezTo>
                  <a:cubicBezTo>
                    <a:pt x="20878" y="8819"/>
                    <a:pt x="20807" y="8721"/>
                    <a:pt x="20652" y="8721"/>
                  </a:cubicBezTo>
                  <a:cubicBezTo>
                    <a:pt x="20593" y="8721"/>
                    <a:pt x="20521" y="8735"/>
                    <a:pt x="20432" y="8762"/>
                  </a:cubicBezTo>
                  <a:cubicBezTo>
                    <a:pt x="20074" y="8845"/>
                    <a:pt x="19717" y="8964"/>
                    <a:pt x="19360" y="9059"/>
                  </a:cubicBezTo>
                  <a:cubicBezTo>
                    <a:pt x="19009" y="9149"/>
                    <a:pt x="18664" y="9200"/>
                    <a:pt x="18309" y="9200"/>
                  </a:cubicBezTo>
                  <a:cubicBezTo>
                    <a:pt x="18146" y="9200"/>
                    <a:pt x="17981" y="9189"/>
                    <a:pt x="17812" y="9167"/>
                  </a:cubicBezTo>
                  <a:cubicBezTo>
                    <a:pt x="17919" y="9059"/>
                    <a:pt x="18015" y="8988"/>
                    <a:pt x="18134" y="8905"/>
                  </a:cubicBezTo>
                  <a:cubicBezTo>
                    <a:pt x="18753" y="8536"/>
                    <a:pt x="19348" y="8131"/>
                    <a:pt x="19836" y="7619"/>
                  </a:cubicBezTo>
                  <a:cubicBezTo>
                    <a:pt x="20134" y="7321"/>
                    <a:pt x="20384" y="6988"/>
                    <a:pt x="20539" y="6583"/>
                  </a:cubicBezTo>
                  <a:cubicBezTo>
                    <a:pt x="20741" y="6047"/>
                    <a:pt x="20741" y="5500"/>
                    <a:pt x="20729" y="4940"/>
                  </a:cubicBezTo>
                  <a:cubicBezTo>
                    <a:pt x="20729" y="4499"/>
                    <a:pt x="20598" y="4118"/>
                    <a:pt x="20384" y="3749"/>
                  </a:cubicBezTo>
                  <a:cubicBezTo>
                    <a:pt x="20277" y="3571"/>
                    <a:pt x="20146" y="3404"/>
                    <a:pt x="20074" y="3225"/>
                  </a:cubicBezTo>
                  <a:cubicBezTo>
                    <a:pt x="20003" y="3035"/>
                    <a:pt x="19955" y="2821"/>
                    <a:pt x="19896" y="2594"/>
                  </a:cubicBezTo>
                  <a:cubicBezTo>
                    <a:pt x="19789" y="2571"/>
                    <a:pt x="19658" y="2523"/>
                    <a:pt x="19539" y="2499"/>
                  </a:cubicBezTo>
                  <a:cubicBezTo>
                    <a:pt x="19193" y="2416"/>
                    <a:pt x="19015" y="2201"/>
                    <a:pt x="18955" y="1856"/>
                  </a:cubicBezTo>
                  <a:cubicBezTo>
                    <a:pt x="18931" y="1666"/>
                    <a:pt x="18884" y="1451"/>
                    <a:pt x="18836" y="1261"/>
                  </a:cubicBezTo>
                  <a:cubicBezTo>
                    <a:pt x="18765" y="963"/>
                    <a:pt x="18705" y="928"/>
                    <a:pt x="18396" y="916"/>
                  </a:cubicBezTo>
                  <a:cubicBezTo>
                    <a:pt x="17991" y="904"/>
                    <a:pt x="17586" y="868"/>
                    <a:pt x="17181" y="844"/>
                  </a:cubicBezTo>
                  <a:cubicBezTo>
                    <a:pt x="16967" y="832"/>
                    <a:pt x="16764" y="737"/>
                    <a:pt x="16622" y="570"/>
                  </a:cubicBezTo>
                  <a:cubicBezTo>
                    <a:pt x="16485" y="433"/>
                    <a:pt x="16348" y="390"/>
                    <a:pt x="16169" y="390"/>
                  </a:cubicBezTo>
                  <a:cubicBezTo>
                    <a:pt x="16146" y="390"/>
                    <a:pt x="16122" y="390"/>
                    <a:pt x="16098" y="392"/>
                  </a:cubicBezTo>
                  <a:cubicBezTo>
                    <a:pt x="15710" y="430"/>
                    <a:pt x="15323" y="520"/>
                    <a:pt x="14924" y="520"/>
                  </a:cubicBezTo>
                  <a:cubicBezTo>
                    <a:pt x="14820" y="520"/>
                    <a:pt x="14715" y="514"/>
                    <a:pt x="14609" y="499"/>
                  </a:cubicBezTo>
                  <a:cubicBezTo>
                    <a:pt x="14595" y="495"/>
                    <a:pt x="14583" y="494"/>
                    <a:pt x="14570" y="494"/>
                  </a:cubicBezTo>
                  <a:cubicBezTo>
                    <a:pt x="14540" y="494"/>
                    <a:pt x="14512" y="502"/>
                    <a:pt x="14478" y="511"/>
                  </a:cubicBezTo>
                  <a:cubicBezTo>
                    <a:pt x="13895" y="630"/>
                    <a:pt x="13335" y="832"/>
                    <a:pt x="12812" y="1130"/>
                  </a:cubicBezTo>
                  <a:cubicBezTo>
                    <a:pt x="12466" y="1320"/>
                    <a:pt x="12240" y="1606"/>
                    <a:pt x="12181" y="1987"/>
                  </a:cubicBezTo>
                  <a:cubicBezTo>
                    <a:pt x="12121" y="2416"/>
                    <a:pt x="12050" y="2856"/>
                    <a:pt x="11978" y="3344"/>
                  </a:cubicBezTo>
                  <a:cubicBezTo>
                    <a:pt x="11931" y="3214"/>
                    <a:pt x="11907" y="3130"/>
                    <a:pt x="11883" y="3059"/>
                  </a:cubicBezTo>
                  <a:cubicBezTo>
                    <a:pt x="11800" y="2737"/>
                    <a:pt x="11728" y="2404"/>
                    <a:pt x="11621" y="2094"/>
                  </a:cubicBezTo>
                  <a:cubicBezTo>
                    <a:pt x="11490" y="1666"/>
                    <a:pt x="11252" y="1309"/>
                    <a:pt x="10907" y="1011"/>
                  </a:cubicBezTo>
                  <a:cubicBezTo>
                    <a:pt x="10490" y="618"/>
                    <a:pt x="9954" y="487"/>
                    <a:pt x="9442" y="320"/>
                  </a:cubicBezTo>
                  <a:cubicBezTo>
                    <a:pt x="9347" y="392"/>
                    <a:pt x="9240" y="475"/>
                    <a:pt x="9133" y="511"/>
                  </a:cubicBezTo>
                  <a:cubicBezTo>
                    <a:pt x="8954" y="570"/>
                    <a:pt x="8775" y="654"/>
                    <a:pt x="8597" y="666"/>
                  </a:cubicBezTo>
                  <a:cubicBezTo>
                    <a:pt x="8575" y="667"/>
                    <a:pt x="8553" y="667"/>
                    <a:pt x="8531" y="667"/>
                  </a:cubicBezTo>
                  <a:cubicBezTo>
                    <a:pt x="8292" y="667"/>
                    <a:pt x="8069" y="617"/>
                    <a:pt x="7839" y="617"/>
                  </a:cubicBezTo>
                  <a:cubicBezTo>
                    <a:pt x="7818" y="617"/>
                    <a:pt x="7796" y="617"/>
                    <a:pt x="7775" y="618"/>
                  </a:cubicBezTo>
                  <a:cubicBezTo>
                    <a:pt x="7751" y="619"/>
                    <a:pt x="7728" y="619"/>
                    <a:pt x="7704" y="619"/>
                  </a:cubicBezTo>
                  <a:cubicBezTo>
                    <a:pt x="7426" y="619"/>
                    <a:pt x="7188" y="549"/>
                    <a:pt x="7001" y="296"/>
                  </a:cubicBezTo>
                  <a:cubicBezTo>
                    <a:pt x="6978" y="237"/>
                    <a:pt x="6918" y="189"/>
                    <a:pt x="6858" y="142"/>
                  </a:cubicBezTo>
                  <a:cubicBezTo>
                    <a:pt x="6743" y="49"/>
                    <a:pt x="6651" y="1"/>
                    <a:pt x="6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6"/>
            <p:cNvSpPr/>
            <p:nvPr/>
          </p:nvSpPr>
          <p:spPr>
            <a:xfrm>
              <a:off x="1572399" y="1543630"/>
              <a:ext cx="243904" cy="377240"/>
            </a:xfrm>
            <a:custGeom>
              <a:avLst/>
              <a:gdLst/>
              <a:ahLst/>
              <a:cxnLst/>
              <a:rect l="l" t="t" r="r" b="b"/>
              <a:pathLst>
                <a:path w="4681" h="7240" extrusionOk="0">
                  <a:moveTo>
                    <a:pt x="1" y="1"/>
                  </a:moveTo>
                  <a:lnTo>
                    <a:pt x="1" y="1"/>
                  </a:lnTo>
                  <a:cubicBezTo>
                    <a:pt x="1823" y="2251"/>
                    <a:pt x="3370" y="4668"/>
                    <a:pt x="4680" y="7240"/>
                  </a:cubicBezTo>
                  <a:cubicBezTo>
                    <a:pt x="3537" y="4549"/>
                    <a:pt x="2001" y="213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6"/>
            <p:cNvSpPr/>
            <p:nvPr/>
          </p:nvSpPr>
          <p:spPr>
            <a:xfrm>
              <a:off x="1751064" y="1476625"/>
              <a:ext cx="137192" cy="416319"/>
            </a:xfrm>
            <a:custGeom>
              <a:avLst/>
              <a:gdLst/>
              <a:ahLst/>
              <a:cxnLst/>
              <a:rect l="l" t="t" r="r" b="b"/>
              <a:pathLst>
                <a:path w="2633" h="7990" extrusionOk="0">
                  <a:moveTo>
                    <a:pt x="13" y="1"/>
                  </a:moveTo>
                  <a:lnTo>
                    <a:pt x="13" y="1"/>
                  </a:lnTo>
                  <a:cubicBezTo>
                    <a:pt x="1" y="84"/>
                    <a:pt x="37" y="144"/>
                    <a:pt x="72" y="203"/>
                  </a:cubicBezTo>
                  <a:cubicBezTo>
                    <a:pt x="1382" y="2311"/>
                    <a:pt x="2216" y="4597"/>
                    <a:pt x="2454" y="7073"/>
                  </a:cubicBezTo>
                  <a:cubicBezTo>
                    <a:pt x="2477" y="7371"/>
                    <a:pt x="2525" y="7692"/>
                    <a:pt x="2573" y="7990"/>
                  </a:cubicBezTo>
                  <a:cubicBezTo>
                    <a:pt x="2632" y="7240"/>
                    <a:pt x="2561" y="6502"/>
                    <a:pt x="2430" y="5775"/>
                  </a:cubicBezTo>
                  <a:cubicBezTo>
                    <a:pt x="2096" y="3763"/>
                    <a:pt x="1358" y="1906"/>
                    <a:pt x="203" y="215"/>
                  </a:cubicBezTo>
                  <a:cubicBezTo>
                    <a:pt x="144" y="144"/>
                    <a:pt x="72" y="72"/>
                    <a:pt x="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6"/>
            <p:cNvSpPr/>
            <p:nvPr/>
          </p:nvSpPr>
          <p:spPr>
            <a:xfrm>
              <a:off x="1517847" y="1614960"/>
              <a:ext cx="229575" cy="285431"/>
            </a:xfrm>
            <a:custGeom>
              <a:avLst/>
              <a:gdLst/>
              <a:ahLst/>
              <a:cxnLst/>
              <a:rect l="l" t="t" r="r" b="b"/>
              <a:pathLst>
                <a:path w="4406" h="5478" extrusionOk="0">
                  <a:moveTo>
                    <a:pt x="0" y="1"/>
                  </a:moveTo>
                  <a:lnTo>
                    <a:pt x="0" y="1"/>
                  </a:lnTo>
                  <a:cubicBezTo>
                    <a:pt x="95" y="96"/>
                    <a:pt x="107" y="120"/>
                    <a:pt x="143" y="132"/>
                  </a:cubicBezTo>
                  <a:cubicBezTo>
                    <a:pt x="857" y="584"/>
                    <a:pt x="1429" y="1192"/>
                    <a:pt x="1905" y="1882"/>
                  </a:cubicBezTo>
                  <a:cubicBezTo>
                    <a:pt x="2560" y="2811"/>
                    <a:pt x="3179" y="3775"/>
                    <a:pt x="3810" y="4716"/>
                  </a:cubicBezTo>
                  <a:cubicBezTo>
                    <a:pt x="3977" y="4978"/>
                    <a:pt x="4155" y="5228"/>
                    <a:pt x="4322" y="5478"/>
                  </a:cubicBezTo>
                  <a:cubicBezTo>
                    <a:pt x="4334" y="5466"/>
                    <a:pt x="4370" y="5442"/>
                    <a:pt x="4406" y="5430"/>
                  </a:cubicBezTo>
                  <a:cubicBezTo>
                    <a:pt x="3536" y="4037"/>
                    <a:pt x="2739" y="2561"/>
                    <a:pt x="1655" y="1287"/>
                  </a:cubicBezTo>
                  <a:cubicBezTo>
                    <a:pt x="1250" y="822"/>
                    <a:pt x="810" y="406"/>
                    <a:pt x="274" y="108"/>
                  </a:cubicBezTo>
                  <a:cubicBezTo>
                    <a:pt x="215" y="60"/>
                    <a:pt x="143" y="4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6"/>
            <p:cNvSpPr/>
            <p:nvPr/>
          </p:nvSpPr>
          <p:spPr>
            <a:xfrm>
              <a:off x="1947756" y="1564732"/>
              <a:ext cx="309608" cy="358639"/>
            </a:xfrm>
            <a:custGeom>
              <a:avLst/>
              <a:gdLst/>
              <a:ahLst/>
              <a:cxnLst/>
              <a:rect l="l" t="t" r="r" b="b"/>
              <a:pathLst>
                <a:path w="5942" h="6883" extrusionOk="0">
                  <a:moveTo>
                    <a:pt x="5941" y="1"/>
                  </a:moveTo>
                  <a:cubicBezTo>
                    <a:pt x="5846" y="120"/>
                    <a:pt x="5751" y="239"/>
                    <a:pt x="5656" y="370"/>
                  </a:cubicBezTo>
                  <a:cubicBezTo>
                    <a:pt x="5203" y="1048"/>
                    <a:pt x="4798" y="1739"/>
                    <a:pt x="4298" y="2382"/>
                  </a:cubicBezTo>
                  <a:cubicBezTo>
                    <a:pt x="3560" y="3370"/>
                    <a:pt x="2739" y="4287"/>
                    <a:pt x="1846" y="5156"/>
                  </a:cubicBezTo>
                  <a:cubicBezTo>
                    <a:pt x="1465" y="5525"/>
                    <a:pt x="1036" y="5882"/>
                    <a:pt x="655" y="6239"/>
                  </a:cubicBezTo>
                  <a:cubicBezTo>
                    <a:pt x="429" y="6442"/>
                    <a:pt x="226" y="6668"/>
                    <a:pt x="0" y="6882"/>
                  </a:cubicBezTo>
                  <a:cubicBezTo>
                    <a:pt x="131" y="6787"/>
                    <a:pt x="286" y="6728"/>
                    <a:pt x="417" y="6620"/>
                  </a:cubicBezTo>
                  <a:cubicBezTo>
                    <a:pt x="679" y="6418"/>
                    <a:pt x="941" y="6192"/>
                    <a:pt x="1179" y="5966"/>
                  </a:cubicBezTo>
                  <a:cubicBezTo>
                    <a:pt x="1834" y="5358"/>
                    <a:pt x="2489" y="4751"/>
                    <a:pt x="3096" y="4108"/>
                  </a:cubicBezTo>
                  <a:cubicBezTo>
                    <a:pt x="3786" y="3382"/>
                    <a:pt x="4406" y="2608"/>
                    <a:pt x="4941" y="1763"/>
                  </a:cubicBezTo>
                  <a:cubicBezTo>
                    <a:pt x="5299" y="1191"/>
                    <a:pt x="5608" y="596"/>
                    <a:pt x="59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6"/>
            <p:cNvSpPr/>
            <p:nvPr/>
          </p:nvSpPr>
          <p:spPr>
            <a:xfrm>
              <a:off x="1917953" y="1922060"/>
              <a:ext cx="30481" cy="23030"/>
            </a:xfrm>
            <a:custGeom>
              <a:avLst/>
              <a:gdLst/>
              <a:ahLst/>
              <a:cxnLst/>
              <a:rect l="l" t="t" r="r" b="b"/>
              <a:pathLst>
                <a:path w="585" h="442" extrusionOk="0">
                  <a:moveTo>
                    <a:pt x="584" y="1"/>
                  </a:moveTo>
                  <a:cubicBezTo>
                    <a:pt x="394" y="155"/>
                    <a:pt x="203" y="298"/>
                    <a:pt x="1" y="441"/>
                  </a:cubicBezTo>
                  <a:cubicBezTo>
                    <a:pt x="251" y="358"/>
                    <a:pt x="441" y="215"/>
                    <a:pt x="5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6"/>
            <p:cNvSpPr/>
            <p:nvPr/>
          </p:nvSpPr>
          <p:spPr>
            <a:xfrm>
              <a:off x="1945255" y="1680142"/>
              <a:ext cx="361140" cy="284181"/>
            </a:xfrm>
            <a:custGeom>
              <a:avLst/>
              <a:gdLst/>
              <a:ahLst/>
              <a:cxnLst/>
              <a:rect l="l" t="t" r="r" b="b"/>
              <a:pathLst>
                <a:path w="6931" h="5454" extrusionOk="0">
                  <a:moveTo>
                    <a:pt x="6930" y="0"/>
                  </a:moveTo>
                  <a:lnTo>
                    <a:pt x="6930" y="0"/>
                  </a:lnTo>
                  <a:cubicBezTo>
                    <a:pt x="6823" y="95"/>
                    <a:pt x="6716" y="155"/>
                    <a:pt x="6644" y="250"/>
                  </a:cubicBezTo>
                  <a:cubicBezTo>
                    <a:pt x="6299" y="631"/>
                    <a:pt x="5966" y="1012"/>
                    <a:pt x="5597" y="1369"/>
                  </a:cubicBezTo>
                  <a:cubicBezTo>
                    <a:pt x="4573" y="2369"/>
                    <a:pt x="3430" y="3251"/>
                    <a:pt x="2239" y="4048"/>
                  </a:cubicBezTo>
                  <a:cubicBezTo>
                    <a:pt x="2060" y="4167"/>
                    <a:pt x="1858" y="4274"/>
                    <a:pt x="1679" y="4394"/>
                  </a:cubicBezTo>
                  <a:cubicBezTo>
                    <a:pt x="1132" y="4751"/>
                    <a:pt x="572" y="5096"/>
                    <a:pt x="1" y="5453"/>
                  </a:cubicBezTo>
                  <a:cubicBezTo>
                    <a:pt x="96" y="5406"/>
                    <a:pt x="215" y="5394"/>
                    <a:pt x="298" y="5346"/>
                  </a:cubicBezTo>
                  <a:cubicBezTo>
                    <a:pt x="1715" y="4608"/>
                    <a:pt x="3072" y="3774"/>
                    <a:pt x="4311" y="2762"/>
                  </a:cubicBezTo>
                  <a:cubicBezTo>
                    <a:pt x="5144" y="2072"/>
                    <a:pt x="5918" y="1334"/>
                    <a:pt x="6597" y="512"/>
                  </a:cubicBezTo>
                  <a:cubicBezTo>
                    <a:pt x="6716" y="345"/>
                    <a:pt x="6823" y="167"/>
                    <a:pt x="69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26"/>
          <p:cNvSpPr txBox="1">
            <a:spLocks noGrp="1"/>
          </p:cNvSpPr>
          <p:nvPr>
            <p:ph type="title"/>
          </p:nvPr>
        </p:nvSpPr>
        <p:spPr>
          <a:xfrm>
            <a:off x="713225" y="1713384"/>
            <a:ext cx="4099500" cy="705200"/>
          </a:xfrm>
          <a:prstGeom prst="rect">
            <a:avLst/>
          </a:prstGeom>
        </p:spPr>
        <p:txBody>
          <a:bodyPr spcFirstLastPara="1" wrap="square" lIns="0" tIns="0" rIns="0" bIns="0" anchor="t" anchorCtr="0">
            <a:noAutofit/>
          </a:bodyPr>
          <a:lstStyle>
            <a:lvl1pPr lvl="0"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550" name="Google Shape;550;p26"/>
          <p:cNvSpPr txBox="1">
            <a:spLocks noGrp="1"/>
          </p:cNvSpPr>
          <p:nvPr>
            <p:ph type="subTitle" idx="1"/>
          </p:nvPr>
        </p:nvSpPr>
        <p:spPr>
          <a:xfrm>
            <a:off x="713225" y="2650617"/>
            <a:ext cx="3227400" cy="2494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800"/>
              <a:buFont typeface="Open Sans"/>
              <a:buNone/>
              <a:defRPr sz="1600"/>
            </a:lvl1pPr>
            <a:lvl2pPr lvl="1" algn="ctr" rtl="0">
              <a:lnSpc>
                <a:spcPct val="100000"/>
              </a:lnSpc>
              <a:spcBef>
                <a:spcPts val="0"/>
              </a:spcBef>
              <a:spcAft>
                <a:spcPts val="0"/>
              </a:spcAft>
              <a:buSzPts val="1400"/>
              <a:buFont typeface="Open Sans"/>
              <a:buNone/>
              <a:defRPr>
                <a:latin typeface="Open Sans"/>
                <a:ea typeface="Open Sans"/>
                <a:cs typeface="Open Sans"/>
                <a:sym typeface="Open Sans"/>
              </a:defRPr>
            </a:lvl2pPr>
            <a:lvl3pPr lvl="2" algn="ctr" rtl="0">
              <a:lnSpc>
                <a:spcPct val="100000"/>
              </a:lnSpc>
              <a:spcBef>
                <a:spcPts val="0"/>
              </a:spcBef>
              <a:spcAft>
                <a:spcPts val="0"/>
              </a:spcAft>
              <a:buSzPts val="1400"/>
              <a:buFont typeface="Open Sans"/>
              <a:buNone/>
              <a:defRPr>
                <a:latin typeface="Open Sans"/>
                <a:ea typeface="Open Sans"/>
                <a:cs typeface="Open Sans"/>
                <a:sym typeface="Open Sans"/>
              </a:defRPr>
            </a:lvl3pPr>
            <a:lvl4pPr lvl="3" algn="ctr" rtl="0">
              <a:lnSpc>
                <a:spcPct val="100000"/>
              </a:lnSpc>
              <a:spcBef>
                <a:spcPts val="0"/>
              </a:spcBef>
              <a:spcAft>
                <a:spcPts val="0"/>
              </a:spcAft>
              <a:buSzPts val="1400"/>
              <a:buFont typeface="Open Sans"/>
              <a:buNone/>
              <a:defRPr>
                <a:latin typeface="Open Sans"/>
                <a:ea typeface="Open Sans"/>
                <a:cs typeface="Open Sans"/>
                <a:sym typeface="Open Sans"/>
              </a:defRPr>
            </a:lvl4pPr>
            <a:lvl5pPr lvl="4" algn="ctr" rtl="0">
              <a:lnSpc>
                <a:spcPct val="100000"/>
              </a:lnSpc>
              <a:spcBef>
                <a:spcPts val="0"/>
              </a:spcBef>
              <a:spcAft>
                <a:spcPts val="0"/>
              </a:spcAft>
              <a:buSzPts val="1400"/>
              <a:buFont typeface="Open Sans"/>
              <a:buNone/>
              <a:defRPr>
                <a:latin typeface="Open Sans"/>
                <a:ea typeface="Open Sans"/>
                <a:cs typeface="Open Sans"/>
                <a:sym typeface="Open Sans"/>
              </a:defRPr>
            </a:lvl5pPr>
            <a:lvl6pPr lvl="5" algn="ctr" rtl="0">
              <a:lnSpc>
                <a:spcPct val="100000"/>
              </a:lnSpc>
              <a:spcBef>
                <a:spcPts val="0"/>
              </a:spcBef>
              <a:spcAft>
                <a:spcPts val="0"/>
              </a:spcAft>
              <a:buSzPts val="1400"/>
              <a:buFont typeface="Open Sans"/>
              <a:buNone/>
              <a:defRPr>
                <a:latin typeface="Open Sans"/>
                <a:ea typeface="Open Sans"/>
                <a:cs typeface="Open Sans"/>
                <a:sym typeface="Open Sans"/>
              </a:defRPr>
            </a:lvl6pPr>
            <a:lvl7pPr lvl="6" algn="ctr" rtl="0">
              <a:lnSpc>
                <a:spcPct val="100000"/>
              </a:lnSpc>
              <a:spcBef>
                <a:spcPts val="0"/>
              </a:spcBef>
              <a:spcAft>
                <a:spcPts val="0"/>
              </a:spcAft>
              <a:buSzPts val="1400"/>
              <a:buFont typeface="Open Sans"/>
              <a:buNone/>
              <a:defRPr>
                <a:latin typeface="Open Sans"/>
                <a:ea typeface="Open Sans"/>
                <a:cs typeface="Open Sans"/>
                <a:sym typeface="Open Sans"/>
              </a:defRPr>
            </a:lvl7pPr>
            <a:lvl8pPr lvl="7" algn="ctr" rtl="0">
              <a:lnSpc>
                <a:spcPct val="100000"/>
              </a:lnSpc>
              <a:spcBef>
                <a:spcPts val="0"/>
              </a:spcBef>
              <a:spcAft>
                <a:spcPts val="0"/>
              </a:spcAft>
              <a:buSzPts val="1400"/>
              <a:buFont typeface="Open Sans"/>
              <a:buNone/>
              <a:defRPr>
                <a:latin typeface="Open Sans"/>
                <a:ea typeface="Open Sans"/>
                <a:cs typeface="Open Sans"/>
                <a:sym typeface="Open Sans"/>
              </a:defRPr>
            </a:lvl8pPr>
            <a:lvl9pPr lvl="8" algn="ctr" rtl="0">
              <a:lnSpc>
                <a:spcPct val="100000"/>
              </a:lnSpc>
              <a:spcBef>
                <a:spcPts val="0"/>
              </a:spcBef>
              <a:spcAft>
                <a:spcPts val="0"/>
              </a:spcAft>
              <a:buSzPts val="1400"/>
              <a:buFont typeface="Open Sans"/>
              <a:buNone/>
              <a:defRPr>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981746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Content Placeholder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8A68FBDE-13E9-4D79-9F9F-8F43AC93B737}" type="slidenum">
              <a:rPr lang="en-US" altLang="zh-TW" smtClean="0"/>
              <a:t>‹#›</a:t>
            </a:fld>
            <a:endParaRPr lang="en-US" altLang="zh-TW"/>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8A68FBDE-13E9-4D79-9F9F-8F43AC93B737}" type="slidenum">
              <a:rPr lang="en-US" altLang="zh-TW" smtClean="0"/>
              <a:t>‹#›</a:t>
            </a:fld>
            <a:endParaRPr lang="en-US" altLang="zh-TW"/>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8A68FBDE-13E9-4D79-9F9F-8F43AC93B737}" type="slidenum">
              <a:rPr lang="en-US" altLang="zh-TW" smtClean="0"/>
              <a:t>‹#›</a:t>
            </a:fld>
            <a:endParaRPr lang="en-US" altLang="zh-TW"/>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Date Placeholder 6"/>
          <p:cNvSpPr>
            <a:spLocks noGrp="1"/>
          </p:cNvSpPr>
          <p:nvPr>
            <p:ph type="dt" sz="half" idx="10"/>
          </p:nvPr>
        </p:nvSpPr>
        <p:spPr/>
        <p:txBody>
          <a:bodyPr/>
          <a:lstStyle/>
          <a:p>
            <a:pPr>
              <a:defRPr/>
            </a:pPr>
            <a:endParaRPr lang="en-US" altLang="zh-TW"/>
          </a:p>
        </p:txBody>
      </p:sp>
      <p:sp>
        <p:nvSpPr>
          <p:cNvPr id="8" name="Footer Placeholder 7"/>
          <p:cNvSpPr>
            <a:spLocks noGrp="1"/>
          </p:cNvSpPr>
          <p:nvPr>
            <p:ph type="ftr" sz="quarter" idx="11"/>
          </p:nvPr>
        </p:nvSpPr>
        <p:spPr/>
        <p:txBody>
          <a:bodyPr/>
          <a:lstStyle/>
          <a:p>
            <a:pPr>
              <a:defRPr/>
            </a:pPr>
            <a:endParaRPr lang="en-US" altLang="zh-TW"/>
          </a:p>
        </p:txBody>
      </p:sp>
      <p:sp>
        <p:nvSpPr>
          <p:cNvPr id="9" name="Slide Number Placeholder 8"/>
          <p:cNvSpPr>
            <a:spLocks noGrp="1"/>
          </p:cNvSpPr>
          <p:nvPr>
            <p:ph type="sldNum" sz="quarter" idx="12"/>
          </p:nvPr>
        </p:nvSpPr>
        <p:spPr/>
        <p:txBody>
          <a:bodyPr/>
          <a:lstStyle/>
          <a:p>
            <a:pPr>
              <a:defRPr/>
            </a:pPr>
            <a:fld id="{8A68FBDE-13E9-4D79-9F9F-8F43AC93B737}" type="slidenum">
              <a:rPr lang="en-US" altLang="zh-TW" smtClean="0"/>
              <a:t>‹#›</a:t>
            </a:fld>
            <a:endParaRPr lang="en-US" altLang="zh-TW"/>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Date Placeholder 2"/>
          <p:cNvSpPr>
            <a:spLocks noGrp="1"/>
          </p:cNvSpPr>
          <p:nvPr>
            <p:ph type="dt" sz="half" idx="10"/>
          </p:nvPr>
        </p:nvSpPr>
        <p:spPr/>
        <p:txBody>
          <a:bodyPr/>
          <a:lstStyle/>
          <a:p>
            <a:pPr>
              <a:defRPr/>
            </a:pPr>
            <a:endParaRPr lang="en-US" altLang="zh-TW"/>
          </a:p>
        </p:txBody>
      </p:sp>
      <p:sp>
        <p:nvSpPr>
          <p:cNvPr id="4" name="Footer Placeholder 3"/>
          <p:cNvSpPr>
            <a:spLocks noGrp="1"/>
          </p:cNvSpPr>
          <p:nvPr>
            <p:ph type="ftr" sz="quarter" idx="11"/>
          </p:nvPr>
        </p:nvSpPr>
        <p:spPr/>
        <p:txBody>
          <a:bodyPr/>
          <a:lstStyle/>
          <a:p>
            <a:pPr>
              <a:defRPr/>
            </a:pPr>
            <a:endParaRPr lang="en-US" altLang="zh-TW"/>
          </a:p>
        </p:txBody>
      </p:sp>
      <p:sp>
        <p:nvSpPr>
          <p:cNvPr id="5" name="Slide Number Placeholder 4"/>
          <p:cNvSpPr>
            <a:spLocks noGrp="1"/>
          </p:cNvSpPr>
          <p:nvPr>
            <p:ph type="sldNum" sz="quarter" idx="12"/>
          </p:nvPr>
        </p:nvSpPr>
        <p:spPr/>
        <p:txBody>
          <a:bodyPr/>
          <a:lstStyle/>
          <a:p>
            <a:pPr>
              <a:defRPr/>
            </a:pPr>
            <a:fld id="{8A68FBDE-13E9-4D79-9F9F-8F43AC93B737}" type="slidenum">
              <a:rPr lang="en-US" altLang="zh-TW" smtClean="0"/>
              <a:t>‹#›</a:t>
            </a:fld>
            <a:endParaRPr lang="en-US" altLang="zh-TW"/>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TW"/>
          </a:p>
        </p:txBody>
      </p:sp>
      <p:sp>
        <p:nvSpPr>
          <p:cNvPr id="3" name="Footer Placeholder 2"/>
          <p:cNvSpPr>
            <a:spLocks noGrp="1"/>
          </p:cNvSpPr>
          <p:nvPr>
            <p:ph type="ftr" sz="quarter" idx="11"/>
          </p:nvPr>
        </p:nvSpPr>
        <p:spPr/>
        <p:txBody>
          <a:bodyPr/>
          <a:lstStyle/>
          <a:p>
            <a:pPr>
              <a:defRPr/>
            </a:pPr>
            <a:endParaRPr lang="en-US" altLang="zh-TW"/>
          </a:p>
        </p:txBody>
      </p:sp>
      <p:sp>
        <p:nvSpPr>
          <p:cNvPr id="4" name="Slide Number Placeholder 3"/>
          <p:cNvSpPr>
            <a:spLocks noGrp="1"/>
          </p:cNvSpPr>
          <p:nvPr>
            <p:ph type="sldNum" sz="quarter" idx="12"/>
          </p:nvPr>
        </p:nvSpPr>
        <p:spPr/>
        <p:txBody>
          <a:bodyPr/>
          <a:lstStyle/>
          <a:p>
            <a:pPr>
              <a:defRPr/>
            </a:pPr>
            <a:fld id="{8A68FBDE-13E9-4D79-9F9F-8F43AC93B737}" type="slidenum">
              <a:rPr lang="en-US" altLang="zh-TW" smtClean="0"/>
              <a:t>‹#›</a:t>
            </a:fld>
            <a:endParaRPr lang="en-US" altLang="zh-TW"/>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8A68FBDE-13E9-4D79-9F9F-8F43AC93B737}" type="slidenum">
              <a:rPr lang="en-US" altLang="zh-TW" smtClean="0"/>
              <a:t>‹#›</a:t>
            </a:fld>
            <a:endParaRPr lang="en-US" altLang="zh-TW"/>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a:xfrm>
            <a:off x="8077200" y="6356350"/>
            <a:ext cx="609600" cy="365125"/>
          </a:xfrm>
        </p:spPr>
        <p:txBody>
          <a:bodyPr/>
          <a:lstStyle/>
          <a:p>
            <a:pPr>
              <a:defRPr/>
            </a:pPr>
            <a:fld id="{8A68FBDE-13E9-4D79-9F9F-8F43AC93B737}" type="slidenum">
              <a:rPr lang="en-US" altLang="zh-TW" smtClean="0"/>
              <a:t>‹#›</a:t>
            </a:fld>
            <a:endParaRPr lang="en-US" altLang="zh-TW"/>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ltLang="zh-TW"/>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ltLang="zh-TW"/>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A68FBDE-13E9-4D79-9F9F-8F43AC93B737}" type="slidenum">
              <a:rPr lang="en-US" altLang="zh-TW" smtClean="0"/>
              <a:t>‹#›</a:t>
            </a:fld>
            <a:endParaRPr lang="en-US" altLang="zh-TW"/>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520" y="116632"/>
            <a:ext cx="11063916" cy="8211202"/>
          </a:xfrm>
          <a:prstGeom prst="rect">
            <a:avLst/>
          </a:prstGeom>
        </p:spPr>
      </p:pic>
      <p:sp>
        <p:nvSpPr>
          <p:cNvPr id="2050" name="Rectangle 2"/>
          <p:cNvSpPr>
            <a:spLocks noGrp="1" noChangeArrowheads="1"/>
          </p:cNvSpPr>
          <p:nvPr>
            <p:ph type="ctrTitle"/>
          </p:nvPr>
        </p:nvSpPr>
        <p:spPr>
          <a:xfrm>
            <a:off x="1547664" y="1916832"/>
            <a:ext cx="6202711" cy="3456383"/>
          </a:xfrm>
        </p:spPr>
        <p:txBody>
          <a:bodyPr>
            <a:normAutofit fontScale="90000"/>
            <a:scene3d>
              <a:camera prst="orthographicFront"/>
              <a:lightRig rig="threePt" dir="t"/>
            </a:scene3d>
          </a:bodyPr>
          <a:lstStyle/>
          <a:p>
            <a:pPr algn="l" eaLnBrk="1" fontAlgn="auto" hangingPunct="1">
              <a:spcAft>
                <a:spcPts val="0"/>
              </a:spcAft>
              <a:defRPr/>
            </a:pPr>
            <a:r>
              <a:rPr lang="en-US" altLang="zh-TW" sz="4200" dirty="0" smtClean="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rPr>
              <a:t/>
            </a:r>
            <a:br>
              <a:rPr lang="en-US" altLang="zh-TW" sz="4200" dirty="0" smtClean="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rPr>
            </a:br>
            <a:r>
              <a:rPr lang="en-US" altLang="zh-TW" sz="4200" dirty="0" smtClean="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rPr>
              <a:t/>
            </a:r>
            <a:br>
              <a:rPr lang="en-US" altLang="zh-TW" sz="4200" dirty="0" smtClean="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rPr>
            </a:br>
            <a:r>
              <a:rPr lang="en-US" altLang="zh-TW" sz="4200" dirty="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rPr>
              <a:t/>
            </a:r>
            <a:br>
              <a:rPr lang="en-US" altLang="zh-TW" sz="4200" dirty="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rPr>
            </a:br>
            <a:r>
              <a:rPr lang="en-US" altLang="zh-TW" sz="4200" dirty="0" smtClean="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rPr>
              <a:t/>
            </a:r>
            <a:br>
              <a:rPr lang="en-US" altLang="zh-TW" sz="4200" dirty="0" smtClean="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rPr>
            </a:br>
            <a:r>
              <a:rPr lang="en-US" altLang="zh-TW" sz="4200" dirty="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rPr>
              <a:t/>
            </a:r>
            <a:br>
              <a:rPr lang="en-US" altLang="zh-TW" sz="4200" dirty="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rPr>
            </a:br>
            <a:r>
              <a:rPr lang="en-US" altLang="zh-TW" sz="4200" dirty="0" smtClean="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rPr>
              <a:t/>
            </a:r>
            <a:br>
              <a:rPr lang="en-US" altLang="zh-TW" sz="4200" dirty="0" smtClean="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rPr>
            </a:br>
            <a:r>
              <a:rPr lang="en-US" altLang="zh-TW" sz="4200" dirty="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rPr>
              <a:t/>
            </a:r>
            <a:br>
              <a:rPr lang="en-US" altLang="zh-TW" sz="4200" dirty="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rPr>
            </a:br>
            <a:r>
              <a:rPr lang="en-US" altLang="zh-TW" sz="4200" dirty="0" smtClean="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rPr>
              <a:t/>
            </a:r>
            <a:br>
              <a:rPr lang="en-US" altLang="zh-TW" sz="4200" dirty="0" smtClean="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rPr>
            </a:br>
            <a:r>
              <a:rPr lang="en-US" altLang="zh-TW" sz="4200" dirty="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rPr>
              <a:t/>
            </a:r>
            <a:br>
              <a:rPr lang="en-US" altLang="zh-TW" sz="4200" dirty="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rPr>
            </a:br>
            <a:r>
              <a:rPr lang="zh-TW" altLang="en-US" sz="5300" dirty="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rPr>
              <a:t>性平三法與</a:t>
            </a:r>
            <a:r>
              <a:rPr lang="zh-TW" altLang="en-US" sz="5300" dirty="0" smtClean="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rPr>
              <a:t>職場性騷擾防治</a:t>
            </a:r>
            <a:r>
              <a:rPr lang="en-US" altLang="zh-TW" sz="5400" dirty="0" smtClean="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rPr>
              <a:t/>
            </a:r>
            <a:br>
              <a:rPr lang="en-US" altLang="zh-TW" sz="5400" dirty="0" smtClean="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rPr>
            </a:br>
            <a:r>
              <a:rPr lang="zh-TW" altLang="en-US" sz="4800" dirty="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rPr>
              <a:t/>
            </a:r>
            <a:br>
              <a:rPr lang="zh-TW" altLang="en-US" sz="4800" dirty="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rPr>
            </a:br>
            <a:endParaRPr lang="zh-TW" altLang="en-US" sz="4800" dirty="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endParaRPr>
          </a:p>
        </p:txBody>
      </p:sp>
      <p:sp>
        <p:nvSpPr>
          <p:cNvPr id="8195" name="Rectangle 3"/>
          <p:cNvSpPr>
            <a:spLocks noGrp="1" noChangeArrowheads="1"/>
          </p:cNvSpPr>
          <p:nvPr>
            <p:ph type="subTitle" idx="1"/>
          </p:nvPr>
        </p:nvSpPr>
        <p:spPr>
          <a:xfrm>
            <a:off x="1907704" y="4869160"/>
            <a:ext cx="5760640" cy="1368152"/>
          </a:xfrm>
        </p:spPr>
        <p:txBody>
          <a:bodyPr>
            <a:normAutofit/>
            <a:scene3d>
              <a:camera prst="orthographicFront"/>
              <a:lightRig rig="threePt" dir="t"/>
            </a:scene3d>
          </a:bodyPr>
          <a:lstStyle/>
          <a:p>
            <a:pPr algn="ctr" eaLnBrk="1" hangingPunct="1"/>
            <a:r>
              <a:rPr lang="zh-TW" altLang="en-US" sz="2200" dirty="0" smtClean="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rPr>
              <a:t>暨南大學諮商心理與人力資源發展學系</a:t>
            </a:r>
            <a:endParaRPr lang="en-US" altLang="zh-TW" sz="2200" dirty="0" smtClean="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endParaRPr>
          </a:p>
          <a:p>
            <a:pPr algn="ctr" eaLnBrk="1" hangingPunct="1"/>
            <a:r>
              <a:rPr lang="zh-TW" altLang="en-US" sz="2200" dirty="0" smtClean="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rPr>
              <a:t>弘光科技大學通識教育中心 兼任副教授</a:t>
            </a:r>
          </a:p>
          <a:p>
            <a:pPr algn="ctr" eaLnBrk="1" hangingPunct="1"/>
            <a:r>
              <a:rPr lang="zh-TW" altLang="en-US" sz="2200" dirty="0" smtClean="0">
                <a:ln/>
                <a:solidFill>
                  <a:schemeClr val="bg1"/>
                </a:solidFill>
                <a:effectLst>
                  <a:outerShdw blurRad="38100" dist="19050" dir="2700000" algn="tl" rotWithShape="0">
                    <a:schemeClr val="dk1">
                      <a:alpha val="40000"/>
                    </a:schemeClr>
                  </a:outerShdw>
                </a:effectLst>
                <a:latin typeface="Arial" panose="020B0604020202020204" pitchFamily="34" charset="0"/>
                <a:ea typeface="標楷體" panose="03000509000000000000" pitchFamily="65" charset="-120"/>
              </a:rPr>
              <a:t>諮商心理師   陳瑛治</a:t>
            </a:r>
          </a:p>
        </p:txBody>
      </p:sp>
    </p:spTree>
    <p:extLst>
      <p:ext uri="{BB962C8B-B14F-4D97-AF65-F5344CB8AC3E}">
        <p14:creationId xmlns:p14="http://schemas.microsoft.com/office/powerpoint/2010/main" val="117000694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0A86C1E-344D-861D-BF44-D8710A6A26D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xmlns="" id="{787B7FD0-5377-AA1F-8712-AD3B6CD977FD}"/>
              </a:ext>
            </a:extLst>
          </p:cNvPr>
          <p:cNvSpPr>
            <a:spLocks noGrp="1"/>
          </p:cNvSpPr>
          <p:nvPr>
            <p:ph type="title"/>
          </p:nvPr>
        </p:nvSpPr>
        <p:spPr>
          <a:xfrm>
            <a:off x="2547098" y="1308638"/>
            <a:ext cx="4853162" cy="520326"/>
          </a:xfrm>
        </p:spPr>
        <p:txBody>
          <a:bodyPr>
            <a:noAutofit/>
          </a:bodyPr>
          <a:lstStyle/>
          <a:p>
            <a:pPr algn="ctr"/>
            <a:r>
              <a:rPr lang="zh-TW" altLang="en-US" sz="4000" b="1" dirty="0">
                <a:latin typeface="微軟正黑體" panose="020B0604030504040204" pitchFamily="34" charset="-120"/>
                <a:ea typeface="微軟正黑體" panose="020B0604030504040204" pitchFamily="34" charset="-120"/>
              </a:rPr>
              <a:t>性騷擾認定依據</a:t>
            </a:r>
            <a:r>
              <a:rPr lang="en-US" altLang="zh-TW" sz="4000" b="1" dirty="0">
                <a:latin typeface="微軟正黑體" panose="020B0604030504040204" pitchFamily="34" charset="-120"/>
                <a:ea typeface="微軟正黑體" panose="020B0604030504040204" pitchFamily="34" charset="-120"/>
              </a:rPr>
              <a:t>(</a:t>
            </a:r>
            <a:r>
              <a:rPr lang="zh-TW" altLang="en-US" sz="4000" b="1" dirty="0">
                <a:latin typeface="微軟正黑體" panose="020B0604030504040204" pitchFamily="34" charset="-120"/>
                <a:ea typeface="微軟正黑體" panose="020B0604030504040204" pitchFamily="34" charset="-120"/>
              </a:rPr>
              <a:t>一</a:t>
            </a:r>
            <a:r>
              <a:rPr lang="en-US" altLang="zh-TW" sz="4000" b="1" dirty="0">
                <a:latin typeface="微軟正黑體" panose="020B0604030504040204" pitchFamily="34" charset="-120"/>
                <a:ea typeface="微軟正黑體" panose="020B0604030504040204" pitchFamily="34" charset="-120"/>
              </a:rPr>
              <a:t>)</a:t>
            </a:r>
            <a:endParaRPr lang="zh-TW" altLang="en-US" sz="4000" b="1"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xmlns="" id="{7D14B819-BF32-6837-7092-26268F072AFF}"/>
              </a:ext>
            </a:extLst>
          </p:cNvPr>
          <p:cNvSpPr>
            <a:spLocks noGrp="1"/>
          </p:cNvSpPr>
          <p:nvPr>
            <p:ph type="subTitle" idx="1"/>
          </p:nvPr>
        </p:nvSpPr>
        <p:spPr>
          <a:xfrm>
            <a:off x="1573619" y="2643132"/>
            <a:ext cx="7224480" cy="1022100"/>
          </a:xfrm>
        </p:spPr>
        <p:txBody>
          <a:bodyPr>
            <a:noAutofit/>
          </a:bodyPr>
          <a:lstStyle/>
          <a:p>
            <a:pPr marL="446088" indent="-446088" algn="just">
              <a:lnSpc>
                <a:spcPts val="3000"/>
              </a:lnSpc>
              <a:spcAft>
                <a:spcPts val="1200"/>
              </a:spcAft>
            </a:pP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、受僱者於執行職務時，任何人以</a:t>
            </a:r>
            <a:r>
              <a:rPr lang="zh-TW" altLang="en-US" sz="2400" u="sng" dirty="0">
                <a:latin typeface="微軟正黑體" panose="020B0604030504040204" pitchFamily="34" charset="-120"/>
                <a:ea typeface="微軟正黑體" panose="020B0604030504040204" pitchFamily="34" charset="-120"/>
              </a:rPr>
              <a:t>性要求</a:t>
            </a:r>
            <a:r>
              <a:rPr lang="zh-TW" altLang="en-US" sz="2400" dirty="0">
                <a:latin typeface="微軟正黑體" panose="020B0604030504040204" pitchFamily="34" charset="-120"/>
                <a:ea typeface="微軟正黑體" panose="020B0604030504040204" pitchFamily="34" charset="-120"/>
              </a:rPr>
              <a:t>、具有</a:t>
            </a:r>
            <a:r>
              <a:rPr lang="zh-TW" altLang="en-US" sz="2400" u="sng" dirty="0">
                <a:latin typeface="微軟正黑體" panose="020B0604030504040204" pitchFamily="34" charset="-120"/>
                <a:ea typeface="微軟正黑體" panose="020B0604030504040204" pitchFamily="34" charset="-120"/>
              </a:rPr>
              <a:t>性意 味</a:t>
            </a:r>
            <a:r>
              <a:rPr lang="zh-TW" altLang="en-US" sz="2400" dirty="0">
                <a:latin typeface="微軟正黑體" panose="020B0604030504040204" pitchFamily="34" charset="-120"/>
                <a:ea typeface="微軟正黑體" panose="020B0604030504040204" pitchFamily="34" charset="-120"/>
              </a:rPr>
              <a:t>或</a:t>
            </a:r>
            <a:r>
              <a:rPr lang="zh-TW" altLang="en-US" sz="2400" u="sng" dirty="0">
                <a:latin typeface="微軟正黑體" panose="020B0604030504040204" pitchFamily="34" charset="-120"/>
                <a:ea typeface="微軟正黑體" panose="020B0604030504040204" pitchFamily="34" charset="-120"/>
              </a:rPr>
              <a:t>性別歧視</a:t>
            </a:r>
            <a:r>
              <a:rPr lang="zh-TW" altLang="en-US" sz="2400" dirty="0">
                <a:latin typeface="微軟正黑體" panose="020B0604030504040204" pitchFamily="34" charset="-120"/>
                <a:ea typeface="微軟正黑體" panose="020B0604030504040204" pitchFamily="34" charset="-120"/>
              </a:rPr>
              <a:t>之言詞或行為，對其造成</a:t>
            </a:r>
            <a:r>
              <a:rPr lang="zh-TW" altLang="en-US" sz="2400" u="sng" dirty="0">
                <a:latin typeface="微軟正黑體" panose="020B0604030504040204" pitchFamily="34" charset="-120"/>
                <a:ea typeface="微軟正黑體" panose="020B0604030504040204" pitchFamily="34" charset="-120"/>
              </a:rPr>
              <a:t>敵意性</a:t>
            </a:r>
            <a:r>
              <a:rPr lang="zh-TW" altLang="en-US" sz="2400"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脅迫性</a:t>
            </a:r>
            <a:r>
              <a:rPr lang="zh-TW" altLang="en-US" sz="2400" dirty="0">
                <a:latin typeface="微軟正黑體" panose="020B0604030504040204" pitchFamily="34" charset="-120"/>
                <a:ea typeface="微軟正黑體" panose="020B0604030504040204" pitchFamily="34" charset="-120"/>
              </a:rPr>
              <a:t>或</a:t>
            </a:r>
            <a:r>
              <a:rPr lang="zh-TW" altLang="en-US" sz="2400" u="sng" dirty="0">
                <a:latin typeface="微軟正黑體" panose="020B0604030504040204" pitchFamily="34" charset="-120"/>
                <a:ea typeface="微軟正黑體" panose="020B0604030504040204" pitchFamily="34" charset="-120"/>
              </a:rPr>
              <a:t>冒犯性</a:t>
            </a:r>
            <a:r>
              <a:rPr lang="zh-TW" altLang="en-US" sz="2400" dirty="0">
                <a:latin typeface="微軟正黑體" panose="020B0604030504040204" pitchFamily="34" charset="-120"/>
                <a:ea typeface="微軟正黑體" panose="020B0604030504040204" pitchFamily="34" charset="-120"/>
              </a:rPr>
              <a:t>之工作環境，干擾其人格尊嚴、人身安全或影響其工作表現。</a:t>
            </a:r>
            <a:endParaRPr lang="en-US" altLang="zh-TW" sz="2400" dirty="0">
              <a:latin typeface="微軟正黑體" panose="020B0604030504040204" pitchFamily="34" charset="-120"/>
              <a:ea typeface="微軟正黑體" panose="020B0604030504040204" pitchFamily="34" charset="-120"/>
            </a:endParaRPr>
          </a:p>
          <a:p>
            <a:pPr marL="446088" indent="-446088" algn="just">
              <a:lnSpc>
                <a:spcPts val="3000"/>
              </a:lnSpc>
              <a:spcAft>
                <a:spcPts val="1200"/>
              </a:spcAft>
            </a:pP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、雇主對受雇者或求職者為明示或暗示的性要求，具有性意味或性別歧視之言詞或行為，做為勞務契約存續、變更或分發，配置報酬、考績、升遷等之交換條件。</a:t>
            </a:r>
            <a:endParaRPr lang="en-US" altLang="zh-TW" sz="2400" dirty="0">
              <a:latin typeface="微軟正黑體" panose="020B0604030504040204" pitchFamily="34" charset="-120"/>
              <a:ea typeface="微軟正黑體" panose="020B0604030504040204" pitchFamily="34" charset="-120"/>
            </a:endParaRPr>
          </a:p>
          <a:p>
            <a:pPr marL="0" indent="0" algn="l">
              <a:lnSpc>
                <a:spcPct val="150000"/>
              </a:lnSpc>
            </a:pPr>
            <a:endParaRPr lang="en-US" altLang="zh-TW" dirty="0">
              <a:latin typeface="微軟正黑體" panose="020B0604030504040204" pitchFamily="34" charset="-120"/>
              <a:ea typeface="微軟正黑體" panose="020B0604030504040204" pitchFamily="34" charset="-120"/>
            </a:endParaRPr>
          </a:p>
          <a:p>
            <a:pPr algn="l"/>
            <a:endParaRPr lang="zh-TW" altLang="en-US"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xmlns="" id="{8CC75CBB-BFDD-14A7-A7E3-0E9268F121CD}"/>
              </a:ext>
            </a:extLst>
          </p:cNvPr>
          <p:cNvSpPr txBox="1"/>
          <p:nvPr/>
        </p:nvSpPr>
        <p:spPr>
          <a:xfrm>
            <a:off x="719069" y="2010281"/>
            <a:ext cx="8244348" cy="477054"/>
          </a:xfrm>
          <a:prstGeom prst="rect">
            <a:avLst/>
          </a:prstGeom>
          <a:noFill/>
        </p:spPr>
        <p:txBody>
          <a:bodyPr wrap="square">
            <a:spAutoFit/>
          </a:bodyPr>
          <a:lstStyle/>
          <a:p>
            <a:pPr>
              <a:lnSpc>
                <a:spcPts val="3000"/>
              </a:lnSpc>
            </a:pPr>
            <a:r>
              <a:rPr lang="zh-TW" altLang="en-US" sz="2400" b="1" dirty="0">
                <a:latin typeface="微軟正黑體" panose="020B0604030504040204" pitchFamily="34" charset="-120"/>
                <a:ea typeface="微軟正黑體" panose="020B0604030504040204" pitchFamily="34" charset="-120"/>
              </a:rPr>
              <a:t>性別平等工作法第</a:t>
            </a:r>
            <a:r>
              <a:rPr lang="en-US" altLang="zh-TW" sz="2400" b="1" dirty="0">
                <a:latin typeface="微軟正黑體" panose="020B0604030504040204" pitchFamily="34" charset="-120"/>
                <a:ea typeface="微軟正黑體" panose="020B0604030504040204" pitchFamily="34" charset="-120"/>
              </a:rPr>
              <a:t>12</a:t>
            </a:r>
            <a:r>
              <a:rPr lang="zh-TW" altLang="en-US" sz="2400" b="1" dirty="0">
                <a:latin typeface="微軟正黑體" panose="020B0604030504040204" pitchFamily="34" charset="-120"/>
                <a:ea typeface="微軟正黑體" panose="020B0604030504040204" pitchFamily="34" charset="-120"/>
              </a:rPr>
              <a:t>條規定，本法所謂性騷擾有以下情形</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 </a:t>
            </a:r>
            <a:endParaRPr lang="en-US" altLang="zh-TW" sz="2400" b="1" dirty="0">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xmlns="" id="{639E47FF-0199-3368-0876-9CE9984114B3}"/>
              </a:ext>
            </a:extLst>
          </p:cNvPr>
          <p:cNvSpPr txBox="1"/>
          <p:nvPr/>
        </p:nvSpPr>
        <p:spPr>
          <a:xfrm>
            <a:off x="8458200" y="5538894"/>
            <a:ext cx="538316" cy="769441"/>
          </a:xfrm>
          <a:prstGeom prst="rect">
            <a:avLst/>
          </a:prstGeom>
          <a:noFill/>
        </p:spPr>
        <p:txBody>
          <a:bodyPr wrap="square" rtlCol="0">
            <a:spAutoFit/>
          </a:bodyPr>
          <a:lstStyle/>
          <a:p>
            <a:pPr algn="ctr"/>
            <a:r>
              <a:rPr lang="zh-TW" altLang="en-US" sz="1100" dirty="0" smtClean="0">
                <a:latin typeface="新細明體-ExtB" panose="02020500000000000000" pitchFamily="18" charset="-120"/>
                <a:ea typeface="新細明體-ExtB" panose="02020500000000000000" pitchFamily="18" charset="-120"/>
              </a:rPr>
              <a:t>引</a:t>
            </a:r>
            <a:r>
              <a:rPr lang="zh-TW" altLang="en-US" sz="1100" dirty="0">
                <a:latin typeface="新細明體-ExtB" panose="02020500000000000000" pitchFamily="18" charset="-120"/>
                <a:ea typeface="新細明體-ExtB" panose="02020500000000000000" pitchFamily="18" charset="-120"/>
              </a:rPr>
              <a:t>自文官學院教材</a:t>
            </a:r>
            <a:endParaRPr lang="zh-TW" altLang="en-US" dirty="0"/>
          </a:p>
        </p:txBody>
      </p:sp>
    </p:spTree>
    <p:extLst>
      <p:ext uri="{BB962C8B-B14F-4D97-AF65-F5344CB8AC3E}">
        <p14:creationId xmlns:p14="http://schemas.microsoft.com/office/powerpoint/2010/main" val="197309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01BF538-BD0D-18B3-C03C-1A24199894C9}"/>
              </a:ext>
            </a:extLst>
          </p:cNvPr>
          <p:cNvSpPr>
            <a:spLocks noGrp="1"/>
          </p:cNvSpPr>
          <p:nvPr>
            <p:ph type="title"/>
          </p:nvPr>
        </p:nvSpPr>
        <p:spPr>
          <a:xfrm>
            <a:off x="632109" y="1275235"/>
            <a:ext cx="7717500" cy="572700"/>
          </a:xfrm>
        </p:spPr>
        <p:txBody>
          <a:bodyPr>
            <a:noAutofit/>
          </a:bodyPr>
          <a:lstStyle/>
          <a:p>
            <a:pPr algn="ctr"/>
            <a:r>
              <a:rPr lang="zh-TW" altLang="en-US" sz="4000" b="1" dirty="0">
                <a:latin typeface="微軟正黑體" panose="020B0604030504040204" pitchFamily="34" charset="-120"/>
                <a:ea typeface="微軟正黑體" panose="020B0604030504040204" pitchFamily="34" charset="-120"/>
              </a:rPr>
              <a:t>性騷擾認定依據</a:t>
            </a:r>
            <a:r>
              <a:rPr lang="en-US" altLang="zh-TW" sz="4000" b="1" dirty="0">
                <a:latin typeface="微軟正黑體" panose="020B0604030504040204" pitchFamily="34" charset="-120"/>
                <a:ea typeface="微軟正黑體" panose="020B0604030504040204" pitchFamily="34" charset="-120"/>
              </a:rPr>
              <a:t>(</a:t>
            </a:r>
            <a:r>
              <a:rPr lang="zh-TW" altLang="en-US" sz="4000" b="1" dirty="0">
                <a:latin typeface="微軟正黑體" panose="020B0604030504040204" pitchFamily="34" charset="-120"/>
                <a:ea typeface="微軟正黑體" panose="020B0604030504040204" pitchFamily="34" charset="-120"/>
              </a:rPr>
              <a:t>二</a:t>
            </a:r>
            <a:r>
              <a:rPr lang="en-US" altLang="zh-TW" sz="4000" b="1" dirty="0">
                <a:latin typeface="微軟正黑體" panose="020B0604030504040204" pitchFamily="34" charset="-120"/>
                <a:ea typeface="微軟正黑體" panose="020B0604030504040204" pitchFamily="34" charset="-120"/>
              </a:rPr>
              <a:t>)</a:t>
            </a:r>
            <a:endParaRPr lang="zh-TW" altLang="en-US" sz="4000" b="1"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xmlns="" id="{723F7E22-0A62-618C-5FC4-D80E1E04A88F}"/>
              </a:ext>
            </a:extLst>
          </p:cNvPr>
          <p:cNvSpPr>
            <a:spLocks noGrp="1"/>
          </p:cNvSpPr>
          <p:nvPr>
            <p:ph idx="4294967295"/>
          </p:nvPr>
        </p:nvSpPr>
        <p:spPr>
          <a:xfrm>
            <a:off x="1123363" y="2321796"/>
            <a:ext cx="7329487" cy="2873538"/>
          </a:xfrm>
        </p:spPr>
        <p:txBody>
          <a:bodyPr>
            <a:noAutofit/>
          </a:bodyPr>
          <a:lstStyle/>
          <a:p>
            <a:pPr>
              <a:lnSpc>
                <a:spcPts val="3200"/>
              </a:lnSpc>
              <a:spcAft>
                <a:spcPts val="1800"/>
              </a:spcAft>
              <a:buFont typeface="Wingdings" panose="05000000000000000000" pitchFamily="2" charset="2"/>
              <a:buChar char="l"/>
            </a:pPr>
            <a:r>
              <a:rPr lang="zh-TW" altLang="en-US" sz="2800" b="1" dirty="0">
                <a:latin typeface="微軟正黑體" panose="020B0604030504040204" pitchFamily="34" charset="-120"/>
                <a:ea typeface="微軟正黑體" panose="020B0604030504040204" pitchFamily="34" charset="-120"/>
              </a:rPr>
              <a:t>性騷擾的認定</a:t>
            </a:r>
            <a:r>
              <a:rPr lang="zh-TW" altLang="en-US" sz="2800" dirty="0">
                <a:latin typeface="微軟正黑體" panose="020B0604030504040204" pitchFamily="34" charset="-120"/>
                <a:ea typeface="微軟正黑體" panose="020B0604030504040204" pitchFamily="34" charset="-120"/>
              </a:rPr>
              <a:t>，應就個案發生的背景、工作環境，當事人的關係、行為人的言詞、與相關人的認知等具體事實為之。</a:t>
            </a:r>
            <a:endParaRPr lang="en-US" altLang="zh-TW" sz="2800" dirty="0">
              <a:latin typeface="微軟正黑體" panose="020B0604030504040204" pitchFamily="34" charset="-120"/>
              <a:ea typeface="微軟正黑體" panose="020B0604030504040204" pitchFamily="34" charset="-120"/>
            </a:endParaRPr>
          </a:p>
          <a:p>
            <a:pPr>
              <a:lnSpc>
                <a:spcPts val="3200"/>
              </a:lnSpc>
              <a:spcAft>
                <a:spcPts val="1800"/>
              </a:spcAft>
              <a:buFont typeface="Wingdings" panose="05000000000000000000" pitchFamily="2" charset="2"/>
              <a:buChar char="l"/>
            </a:pPr>
            <a:r>
              <a:rPr lang="zh-TW" altLang="en-US" sz="2800" b="1" dirty="0">
                <a:latin typeface="微軟正黑體" panose="020B0604030504040204" pitchFamily="34" charset="-120"/>
                <a:ea typeface="微軟正黑體" panose="020B0604030504040204" pitchFamily="34" charset="-120"/>
              </a:rPr>
              <a:t>判斷上</a:t>
            </a:r>
            <a:r>
              <a:rPr lang="zh-TW" altLang="en-US" sz="2800" dirty="0">
                <a:latin typeface="微軟正黑體" panose="020B0604030504040204" pitchFamily="34" charset="-120"/>
                <a:ea typeface="微軟正黑體" panose="020B0604030504040204" pitchFamily="34" charset="-120"/>
              </a:rPr>
              <a:t>以被害人本身的</a:t>
            </a:r>
            <a:r>
              <a:rPr lang="zh-TW" altLang="en-US" sz="2800" b="1" u="sng" dirty="0">
                <a:latin typeface="微軟正黑體" panose="020B0604030504040204" pitchFamily="34" charset="-120"/>
                <a:ea typeface="微軟正黑體" panose="020B0604030504040204" pitchFamily="34" charset="-120"/>
              </a:rPr>
              <a:t>主觀感受</a:t>
            </a:r>
            <a:r>
              <a:rPr lang="zh-TW" altLang="en-US" sz="2800" dirty="0">
                <a:latin typeface="微軟正黑體" panose="020B0604030504040204" pitchFamily="34" charset="-120"/>
                <a:ea typeface="微軟正黑體" panose="020B0604030504040204" pitchFamily="34" charset="-120"/>
              </a:rPr>
              <a:t>為認定標準。為避免有被害人過度敏感的情形，會以</a:t>
            </a:r>
            <a:r>
              <a:rPr lang="en-US" altLang="zh-TW" sz="2800" b="1" u="sng" dirty="0">
                <a:latin typeface="微軟正黑體" panose="020B0604030504040204" pitchFamily="34" charset="-120"/>
                <a:ea typeface="微軟正黑體" panose="020B0604030504040204" pitchFamily="34" charset="-120"/>
              </a:rPr>
              <a:t>〝</a:t>
            </a:r>
            <a:r>
              <a:rPr lang="zh-TW" altLang="en-US" sz="2800" b="1" u="sng" dirty="0">
                <a:latin typeface="微軟正黑體" panose="020B0604030504040204" pitchFamily="34" charset="-120"/>
                <a:ea typeface="微軟正黑體" panose="020B0604030504040204" pitchFamily="34" charset="-120"/>
              </a:rPr>
              <a:t>合理被害人</a:t>
            </a:r>
            <a:r>
              <a:rPr lang="en-US" altLang="zh-TW" sz="2800" b="1"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為主觀條件。</a:t>
            </a:r>
            <a:endParaRPr lang="en-US" altLang="zh-TW" sz="2800" dirty="0">
              <a:latin typeface="微軟正黑體" panose="020B0604030504040204" pitchFamily="34" charset="-120"/>
              <a:ea typeface="微軟正黑體" panose="020B0604030504040204" pitchFamily="34" charset="-120"/>
            </a:endParaRPr>
          </a:p>
          <a:p>
            <a:endParaRPr lang="zh-TW" altLang="en-US" sz="2100" dirty="0">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xmlns="" id="{6F71072A-8E10-8E42-64D8-45C383EA5A20}"/>
              </a:ext>
            </a:extLst>
          </p:cNvPr>
          <p:cNvSpPr txBox="1"/>
          <p:nvPr/>
        </p:nvSpPr>
        <p:spPr>
          <a:xfrm>
            <a:off x="8458200" y="5538894"/>
            <a:ext cx="538316" cy="1046440"/>
          </a:xfrm>
          <a:prstGeom prst="rect">
            <a:avLst/>
          </a:prstGeom>
          <a:noFill/>
        </p:spPr>
        <p:txBody>
          <a:bodyPr wrap="square" rtlCol="0">
            <a:spAutoFit/>
          </a:bodyPr>
          <a:lstStyle/>
          <a:p>
            <a:pPr algn="ctr"/>
            <a:r>
              <a:rPr lang="zh-TW" altLang="en-US" sz="1100" dirty="0" smtClean="0">
                <a:latin typeface="新細明體-ExtB" panose="02020500000000000000" pitchFamily="18" charset="-120"/>
                <a:ea typeface="新細明體-ExtB" panose="02020500000000000000" pitchFamily="18" charset="-120"/>
              </a:rPr>
              <a:t>引自文官學院教材</a:t>
            </a:r>
            <a:endParaRPr lang="en-US" altLang="zh-TW" sz="1100" dirty="0" smtClean="0">
              <a:latin typeface="新細明體-ExtB" panose="02020500000000000000" pitchFamily="18" charset="-120"/>
              <a:ea typeface="新細明體-ExtB" panose="02020500000000000000" pitchFamily="18" charset="-120"/>
            </a:endParaRPr>
          </a:p>
          <a:p>
            <a:pPr algn="ctr"/>
            <a:endParaRPr lang="zh-TW" altLang="en-US" dirty="0"/>
          </a:p>
        </p:txBody>
      </p:sp>
    </p:spTree>
    <p:extLst>
      <p:ext uri="{BB962C8B-B14F-4D97-AF65-F5344CB8AC3E}">
        <p14:creationId xmlns:p14="http://schemas.microsoft.com/office/powerpoint/2010/main" val="1101150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xmlns="" id="{5BB7AFAA-7799-F824-030B-461DA13105E0}"/>
              </a:ext>
            </a:extLst>
          </p:cNvPr>
          <p:cNvSpPr txBox="1"/>
          <p:nvPr/>
        </p:nvSpPr>
        <p:spPr>
          <a:xfrm>
            <a:off x="2335419" y="2679646"/>
            <a:ext cx="6044995" cy="1015663"/>
          </a:xfrm>
          <a:prstGeom prst="rect">
            <a:avLst/>
          </a:prstGeom>
          <a:noFill/>
        </p:spPr>
        <p:txBody>
          <a:bodyPr wrap="square">
            <a:spAutoFit/>
          </a:bodyPr>
          <a:lstStyle/>
          <a:p>
            <a:r>
              <a:rPr lang="zh-TW" altLang="en-US" sz="6000" b="1" dirty="0">
                <a:latin typeface="微軟正黑體" panose="020B0604030504040204" pitchFamily="34" charset="-120"/>
                <a:ea typeface="微軟正黑體" panose="020B0604030504040204" pitchFamily="34" charset="-120"/>
              </a:rPr>
              <a:t>性騷擾防治措施</a:t>
            </a:r>
          </a:p>
        </p:txBody>
      </p:sp>
      <p:sp>
        <p:nvSpPr>
          <p:cNvPr id="3" name="文字方塊 2">
            <a:extLst>
              <a:ext uri="{FF2B5EF4-FFF2-40B4-BE49-F238E27FC236}">
                <a16:creationId xmlns:a16="http://schemas.microsoft.com/office/drawing/2014/main" xmlns="" id="{17B53BD2-3E3F-1126-BE8A-B539A656351A}"/>
              </a:ext>
            </a:extLst>
          </p:cNvPr>
          <p:cNvSpPr txBox="1"/>
          <p:nvPr/>
        </p:nvSpPr>
        <p:spPr>
          <a:xfrm>
            <a:off x="8458200" y="5538894"/>
            <a:ext cx="538316" cy="769441"/>
          </a:xfrm>
          <a:prstGeom prst="rect">
            <a:avLst/>
          </a:prstGeom>
          <a:noFill/>
        </p:spPr>
        <p:txBody>
          <a:bodyPr wrap="square" rtlCol="0">
            <a:spAutoFit/>
          </a:bodyPr>
          <a:lstStyle/>
          <a:p>
            <a:pPr algn="ctr"/>
            <a:r>
              <a:rPr lang="zh-TW" altLang="en-US" sz="1100" dirty="0" smtClean="0">
                <a:latin typeface="新細明體-ExtB" panose="02020500000000000000" pitchFamily="18" charset="-120"/>
                <a:ea typeface="新細明體-ExtB" panose="02020500000000000000" pitchFamily="18" charset="-120"/>
              </a:rPr>
              <a:t>引自文官學院教材</a:t>
            </a:r>
            <a:endParaRPr lang="zh-TW" altLang="en-US" dirty="0"/>
          </a:p>
        </p:txBody>
      </p:sp>
    </p:spTree>
    <p:extLst>
      <p:ext uri="{BB962C8B-B14F-4D97-AF65-F5344CB8AC3E}">
        <p14:creationId xmlns:p14="http://schemas.microsoft.com/office/powerpoint/2010/main" val="2033663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idx="4294967295"/>
          </p:nvPr>
        </p:nvSpPr>
        <p:spPr>
          <a:xfrm>
            <a:off x="530942" y="1045869"/>
            <a:ext cx="7543800" cy="600075"/>
          </a:xfrm>
        </p:spPr>
        <p:txBody>
          <a:bodyPr>
            <a:noAutofit/>
          </a:bodyPr>
          <a:lstStyle/>
          <a:p>
            <a:pPr algn="ctr"/>
            <a:r>
              <a:rPr lang="zh-TW" altLang="en-US" sz="4000" b="1" dirty="0">
                <a:latin typeface="微軟正黑體" panose="020B0604030504040204" pitchFamily="34" charset="-120"/>
                <a:ea typeface="微軟正黑體" panose="020B0604030504040204" pitchFamily="34" charset="-120"/>
              </a:rPr>
              <a:t>自我保護措施</a:t>
            </a:r>
          </a:p>
        </p:txBody>
      </p:sp>
      <p:graphicFrame>
        <p:nvGraphicFramePr>
          <p:cNvPr id="7" name="內容版面配置區 6"/>
          <p:cNvGraphicFramePr>
            <a:graphicFrameLocks noGrp="1"/>
          </p:cNvGraphicFramePr>
          <p:nvPr>
            <p:ph idx="4294967295"/>
            <p:extLst/>
          </p:nvPr>
        </p:nvGraphicFramePr>
        <p:xfrm>
          <a:off x="1" y="1645944"/>
          <a:ext cx="8860631" cy="4208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字方塊 3">
            <a:extLst>
              <a:ext uri="{FF2B5EF4-FFF2-40B4-BE49-F238E27FC236}">
                <a16:creationId xmlns:a16="http://schemas.microsoft.com/office/drawing/2014/main" xmlns="" id="{04A3483D-426A-EF5A-4BEB-143E580EA370}"/>
              </a:ext>
            </a:extLst>
          </p:cNvPr>
          <p:cNvSpPr txBox="1"/>
          <p:nvPr/>
        </p:nvSpPr>
        <p:spPr>
          <a:xfrm>
            <a:off x="4572001" y="3150209"/>
            <a:ext cx="4135079" cy="1200329"/>
          </a:xfrm>
          <a:prstGeom prst="rect">
            <a:avLst/>
          </a:prstGeom>
          <a:noFill/>
        </p:spPr>
        <p:txBody>
          <a:bodyPr wrap="square">
            <a:spAutoFit/>
          </a:bodyPr>
          <a:lstStyle/>
          <a:p>
            <a:pPr lvl="0" rtl="0"/>
            <a:r>
              <a:rPr lang="zh-TW" altLang="en-US" b="1" dirty="0">
                <a:solidFill>
                  <a:schemeClr val="tx2">
                    <a:lumMod val="10000"/>
                  </a:schemeClr>
                </a:solidFill>
                <a:latin typeface="微軟正黑體" panose="020B0604030504040204" pitchFamily="34" charset="-120"/>
                <a:ea typeface="微軟正黑體" panose="020B0604030504040204" pitchFamily="34" charset="-120"/>
              </a:rPr>
              <a:t>心理支持</a:t>
            </a:r>
            <a:r>
              <a:rPr lang="zh-TW" altLang="en-US" dirty="0">
                <a:solidFill>
                  <a:schemeClr val="tx2">
                    <a:lumMod val="10000"/>
                  </a:schemeClr>
                </a:solidFill>
                <a:latin typeface="微軟正黑體" panose="020B0604030504040204" pitchFamily="34" charset="-120"/>
                <a:ea typeface="微軟正黑體" panose="020B0604030504040204" pitchFamily="34" charset="-120"/>
              </a:rPr>
              <a:t>：性騷擾經歷對心理健康造成負面影響，如有需要可向服務機關尋求專業心理輔導或醫療服務，以幫助處理情緒及恢復身心健康</a:t>
            </a:r>
          </a:p>
        </p:txBody>
      </p:sp>
      <p:sp>
        <p:nvSpPr>
          <p:cNvPr id="3" name="文字方塊 2">
            <a:extLst>
              <a:ext uri="{FF2B5EF4-FFF2-40B4-BE49-F238E27FC236}">
                <a16:creationId xmlns:a16="http://schemas.microsoft.com/office/drawing/2014/main" xmlns="" id="{23E42771-F06D-B24F-3FA4-C5DB988B82EF}"/>
              </a:ext>
            </a:extLst>
          </p:cNvPr>
          <p:cNvSpPr txBox="1"/>
          <p:nvPr/>
        </p:nvSpPr>
        <p:spPr>
          <a:xfrm>
            <a:off x="8493048" y="5601784"/>
            <a:ext cx="538316" cy="769441"/>
          </a:xfrm>
          <a:prstGeom prst="rect">
            <a:avLst/>
          </a:prstGeom>
          <a:noFill/>
        </p:spPr>
        <p:txBody>
          <a:bodyPr wrap="square" rtlCol="0">
            <a:spAutoFit/>
          </a:bodyPr>
          <a:lstStyle/>
          <a:p>
            <a:pPr algn="ctr"/>
            <a:r>
              <a:rPr lang="zh-TW" altLang="en-US" sz="1100" dirty="0" smtClean="0">
                <a:latin typeface="新細明體-ExtB" panose="02020500000000000000" pitchFamily="18" charset="-120"/>
                <a:ea typeface="新細明體-ExtB" panose="02020500000000000000" pitchFamily="18" charset="-120"/>
              </a:rPr>
              <a:t>引自文官學院教材</a:t>
            </a:r>
            <a:endParaRPr lang="zh-TW" altLang="en-US" dirty="0"/>
          </a:p>
        </p:txBody>
      </p:sp>
    </p:spTree>
    <p:extLst>
      <p:ext uri="{BB962C8B-B14F-4D97-AF65-F5344CB8AC3E}">
        <p14:creationId xmlns:p14="http://schemas.microsoft.com/office/powerpoint/2010/main" val="3697143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內容版面配置區 7"/>
          <p:cNvPicPr>
            <a:picLocks noGrp="1" noChangeAspect="1"/>
          </p:cNvPicPr>
          <p:nvPr>
            <p:ph idx="4294967295"/>
          </p:nvPr>
        </p:nvPicPr>
        <p:blipFill>
          <a:blip r:embed="rId3"/>
          <a:stretch>
            <a:fillRect/>
          </a:stretch>
        </p:blipFill>
        <p:spPr>
          <a:xfrm>
            <a:off x="2462212" y="2347456"/>
            <a:ext cx="6681788" cy="3017044"/>
          </a:xfrm>
          <a:prstGeom prst="rect">
            <a:avLst/>
          </a:prstGeom>
        </p:spPr>
      </p:pic>
      <p:sp>
        <p:nvSpPr>
          <p:cNvPr id="7" name="矩形 6"/>
          <p:cNvSpPr/>
          <p:nvPr/>
        </p:nvSpPr>
        <p:spPr>
          <a:xfrm>
            <a:off x="3731343" y="1695905"/>
            <a:ext cx="1591412" cy="426243"/>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100"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公務人員</a:t>
            </a:r>
          </a:p>
        </p:txBody>
      </p:sp>
      <p:sp>
        <p:nvSpPr>
          <p:cNvPr id="9" name="矩形 8"/>
          <p:cNvSpPr/>
          <p:nvPr/>
        </p:nvSpPr>
        <p:spPr>
          <a:xfrm>
            <a:off x="577282" y="2843912"/>
            <a:ext cx="1219929" cy="75714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2100" dirty="0">
                <a:solidFill>
                  <a:schemeClr val="tx1"/>
                </a:solidFill>
                <a:latin typeface="微軟正黑體" panose="020B0604030504040204" pitchFamily="34" charset="-120"/>
                <a:ea typeface="微軟正黑體" panose="020B0604030504040204" pitchFamily="34" charset="-120"/>
              </a:rPr>
              <a:t>跟騷法</a:t>
            </a:r>
          </a:p>
        </p:txBody>
      </p:sp>
      <p:sp>
        <p:nvSpPr>
          <p:cNvPr id="17" name="矩形 16"/>
          <p:cNvSpPr/>
          <p:nvPr/>
        </p:nvSpPr>
        <p:spPr>
          <a:xfrm>
            <a:off x="2250200" y="2830827"/>
            <a:ext cx="1128252" cy="757145"/>
          </a:xfrm>
          <a:prstGeom prst="rect">
            <a:avLst/>
          </a:prstGeom>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TW" altLang="en-US" sz="2100" dirty="0">
                <a:solidFill>
                  <a:schemeClr val="tx1"/>
                </a:solidFill>
                <a:latin typeface="微軟正黑體" panose="020B0604030504040204" pitchFamily="34" charset="-120"/>
                <a:ea typeface="微軟正黑體" panose="020B0604030504040204" pitchFamily="34" charset="-120"/>
              </a:rPr>
              <a:t>性工法</a:t>
            </a:r>
            <a:r>
              <a:rPr lang="en-US" altLang="zh-TW" sz="2100" dirty="0">
                <a:solidFill>
                  <a:schemeClr val="tx1"/>
                </a:solidFill>
                <a:latin typeface="微軟正黑體" panose="020B0604030504040204" pitchFamily="34" charset="-120"/>
                <a:ea typeface="微軟正黑體" panose="020B0604030504040204" pitchFamily="34" charset="-120"/>
              </a:rPr>
              <a:t/>
            </a:r>
            <a:br>
              <a:rPr lang="en-US" altLang="zh-TW" sz="2100" dirty="0">
                <a:solidFill>
                  <a:schemeClr val="tx1"/>
                </a:solidFill>
                <a:latin typeface="微軟正黑體" panose="020B0604030504040204" pitchFamily="34" charset="-120"/>
                <a:ea typeface="微軟正黑體" panose="020B0604030504040204" pitchFamily="34" charset="-120"/>
              </a:rPr>
            </a:br>
            <a:r>
              <a:rPr lang="zh-TW" altLang="en-US" dirty="0">
                <a:solidFill>
                  <a:schemeClr val="tx1"/>
                </a:solidFill>
                <a:latin typeface="微軟正黑體" panose="020B0604030504040204" pitchFamily="34" charset="-120"/>
                <a:ea typeface="微軟正黑體" panose="020B0604030504040204" pitchFamily="34" charset="-120"/>
              </a:rPr>
              <a:t>（職場）</a:t>
            </a:r>
          </a:p>
        </p:txBody>
      </p:sp>
      <p:sp>
        <p:nvSpPr>
          <p:cNvPr id="18" name="矩形 17"/>
          <p:cNvSpPr/>
          <p:nvPr/>
        </p:nvSpPr>
        <p:spPr>
          <a:xfrm>
            <a:off x="3910899" y="2818465"/>
            <a:ext cx="1201994" cy="751538"/>
          </a:xfrm>
          <a:prstGeom prst="rect">
            <a:avLst/>
          </a:prstGeom>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TW" altLang="en-US" sz="2100" dirty="0">
                <a:solidFill>
                  <a:schemeClr val="tx1"/>
                </a:solidFill>
                <a:latin typeface="微軟正黑體" panose="020B0604030504040204" pitchFamily="34" charset="-120"/>
                <a:ea typeface="微軟正黑體" panose="020B0604030504040204" pitchFamily="34" charset="-120"/>
              </a:rPr>
              <a:t>性平法</a:t>
            </a:r>
            <a:r>
              <a:rPr lang="en-US" altLang="zh-TW" sz="2100" dirty="0">
                <a:solidFill>
                  <a:schemeClr val="tx1"/>
                </a:solidFill>
                <a:latin typeface="微軟正黑體" panose="020B0604030504040204" pitchFamily="34" charset="-120"/>
                <a:ea typeface="微軟正黑體" panose="020B0604030504040204" pitchFamily="34" charset="-120"/>
              </a:rPr>
              <a:t/>
            </a:r>
            <a:br>
              <a:rPr lang="en-US" altLang="zh-TW" sz="2100" dirty="0">
                <a:solidFill>
                  <a:schemeClr val="tx1"/>
                </a:solidFill>
                <a:latin typeface="微軟正黑體" panose="020B0604030504040204" pitchFamily="34" charset="-120"/>
                <a:ea typeface="微軟正黑體" panose="020B0604030504040204" pitchFamily="34" charset="-120"/>
              </a:rPr>
            </a:br>
            <a:r>
              <a:rPr lang="zh-TW" altLang="en-US" dirty="0">
                <a:solidFill>
                  <a:schemeClr val="tx1"/>
                </a:solidFill>
                <a:latin typeface="微軟正黑體" panose="020B0604030504040204" pitchFamily="34" charset="-120"/>
                <a:ea typeface="微軟正黑體" panose="020B0604030504040204" pitchFamily="34" charset="-120"/>
              </a:rPr>
              <a:t>（學校）</a:t>
            </a:r>
          </a:p>
        </p:txBody>
      </p:sp>
      <p:sp>
        <p:nvSpPr>
          <p:cNvPr id="19" name="矩形 18"/>
          <p:cNvSpPr/>
          <p:nvPr/>
        </p:nvSpPr>
        <p:spPr>
          <a:xfrm>
            <a:off x="5645341" y="2830827"/>
            <a:ext cx="1372730" cy="757145"/>
          </a:xfrm>
          <a:prstGeom prst="rect">
            <a:avLst/>
          </a:prstGeom>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TW" altLang="en-US" sz="2100" dirty="0">
                <a:solidFill>
                  <a:schemeClr val="tx1"/>
                </a:solidFill>
                <a:latin typeface="微軟正黑體" panose="020B0604030504040204" pitchFamily="34" charset="-120"/>
                <a:ea typeface="微軟正黑體" panose="020B0604030504040204" pitchFamily="34" charset="-120"/>
              </a:rPr>
              <a:t>性騷法</a:t>
            </a:r>
            <a:endParaRPr lang="en-US" altLang="zh-TW" sz="2100" dirty="0">
              <a:solidFill>
                <a:schemeClr val="tx1"/>
              </a:solidFill>
              <a:latin typeface="微軟正黑體" panose="020B0604030504040204" pitchFamily="34" charset="-120"/>
              <a:ea typeface="微軟正黑體" panose="020B0604030504040204" pitchFamily="34" charset="-120"/>
            </a:endParaRPr>
          </a:p>
          <a:p>
            <a:pPr algn="ctr"/>
            <a:r>
              <a:rPr lang="en-US" altLang="zh-TW" dirty="0">
                <a:solidFill>
                  <a:schemeClr val="tx1"/>
                </a:solidFill>
                <a:latin typeface="微軟正黑體" panose="020B0604030504040204" pitchFamily="34" charset="-120"/>
                <a:ea typeface="微軟正黑體" panose="020B0604030504040204" pitchFamily="34" charset="-120"/>
              </a:rPr>
              <a:t>(</a:t>
            </a:r>
            <a:r>
              <a:rPr lang="zh-TW" altLang="en-US" dirty="0">
                <a:solidFill>
                  <a:schemeClr val="tx1"/>
                </a:solidFill>
                <a:latin typeface="微軟正黑體" panose="020B0604030504040204" pitchFamily="34" charset="-120"/>
                <a:ea typeface="微軟正黑體" panose="020B0604030504040204" pitchFamily="34" charset="-120"/>
              </a:rPr>
              <a:t>其他場所</a:t>
            </a:r>
            <a:r>
              <a:rPr lang="en-US" altLang="zh-TW" dirty="0">
                <a:solidFill>
                  <a:schemeClr val="tx1"/>
                </a:solidFill>
                <a:latin typeface="微軟正黑體" panose="020B0604030504040204" pitchFamily="34" charset="-120"/>
                <a:ea typeface="微軟正黑體" panose="020B0604030504040204" pitchFamily="34" charset="-120"/>
              </a:rPr>
              <a:t>)</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20" name="矩形 19"/>
          <p:cNvSpPr/>
          <p:nvPr/>
        </p:nvSpPr>
        <p:spPr>
          <a:xfrm>
            <a:off x="7415446" y="2830826"/>
            <a:ext cx="1187245" cy="751538"/>
          </a:xfrm>
          <a:prstGeom prst="rect">
            <a:avLst/>
          </a:prstGeom>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TW" altLang="en-US" sz="2100" dirty="0">
                <a:solidFill>
                  <a:schemeClr val="tx1"/>
                </a:solidFill>
                <a:latin typeface="微軟正黑體" panose="020B0604030504040204" pitchFamily="34" charset="-120"/>
                <a:ea typeface="微軟正黑體" panose="020B0604030504040204" pitchFamily="34" charset="-120"/>
              </a:rPr>
              <a:t>無法</a:t>
            </a:r>
            <a:endParaRPr lang="en-US" altLang="zh-TW" sz="2100" dirty="0">
              <a:solidFill>
                <a:schemeClr val="tx1"/>
              </a:solidFill>
              <a:latin typeface="微軟正黑體" panose="020B0604030504040204" pitchFamily="34" charset="-120"/>
              <a:ea typeface="微軟正黑體" panose="020B0604030504040204" pitchFamily="34" charset="-120"/>
            </a:endParaRPr>
          </a:p>
          <a:p>
            <a:pPr algn="ctr"/>
            <a:r>
              <a:rPr lang="zh-TW" altLang="en-US" sz="2100" dirty="0">
                <a:solidFill>
                  <a:schemeClr val="tx1"/>
                </a:solidFill>
                <a:latin typeface="微軟正黑體" panose="020B0604030504040204" pitchFamily="34" charset="-120"/>
                <a:ea typeface="微軟正黑體" panose="020B0604030504040204" pitchFamily="34" charset="-120"/>
              </a:rPr>
              <a:t>判斷</a:t>
            </a:r>
          </a:p>
        </p:txBody>
      </p:sp>
      <p:sp>
        <p:nvSpPr>
          <p:cNvPr id="21" name="矩形 20"/>
          <p:cNvSpPr/>
          <p:nvPr/>
        </p:nvSpPr>
        <p:spPr>
          <a:xfrm>
            <a:off x="909715" y="4090883"/>
            <a:ext cx="506476" cy="1169764"/>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TW" altLang="en-US" sz="1950" dirty="0">
                <a:solidFill>
                  <a:schemeClr val="accent6">
                    <a:lumMod val="50000"/>
                  </a:schemeClr>
                </a:solidFill>
                <a:latin typeface="微軟正黑體" panose="020B0604030504040204" pitchFamily="34" charset="-120"/>
                <a:ea typeface="微軟正黑體" panose="020B0604030504040204" pitchFamily="34" charset="-120"/>
              </a:rPr>
              <a:t>警察局</a:t>
            </a:r>
          </a:p>
        </p:txBody>
      </p:sp>
      <p:sp>
        <p:nvSpPr>
          <p:cNvPr id="22" name="矩形 21"/>
          <p:cNvSpPr/>
          <p:nvPr/>
        </p:nvSpPr>
        <p:spPr>
          <a:xfrm>
            <a:off x="2152285" y="4010385"/>
            <a:ext cx="560439" cy="1919545"/>
          </a:xfrm>
          <a:prstGeom prst="rect">
            <a:avLst/>
          </a:prstGeom>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TW" altLang="en-US" sz="1725" dirty="0">
                <a:solidFill>
                  <a:schemeClr val="accent6">
                    <a:lumMod val="50000"/>
                  </a:schemeClr>
                </a:solidFill>
                <a:latin typeface="微軟正黑體" panose="020B0604030504040204" pitchFamily="34" charset="-120"/>
                <a:ea typeface="微軟正黑體" panose="020B0604030504040204" pitchFamily="34" charset="-120"/>
              </a:rPr>
              <a:t>被害人服務機關</a:t>
            </a:r>
          </a:p>
        </p:txBody>
      </p:sp>
      <p:sp>
        <p:nvSpPr>
          <p:cNvPr id="23" name="矩形 22"/>
          <p:cNvSpPr/>
          <p:nvPr/>
        </p:nvSpPr>
        <p:spPr>
          <a:xfrm>
            <a:off x="2792306" y="4057616"/>
            <a:ext cx="632278" cy="1626613"/>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eaVert" wrap="square" lIns="68580" tIns="34290" rIns="68580" bIns="34290" numCol="1" spcCol="0" rtlCol="0" fromWordArt="0" anchor="ctr" anchorCtr="0" forceAA="0" compatLnSpc="1">
            <a:prstTxWarp prst="textNoShape">
              <a:avLst/>
            </a:prstTxWarp>
            <a:noAutofit/>
          </a:bodyPr>
          <a:lstStyle/>
          <a:p>
            <a:pPr algn="ctr"/>
            <a:r>
              <a:rPr lang="zh-TW" altLang="en-US" dirty="0">
                <a:solidFill>
                  <a:schemeClr val="accent6">
                    <a:lumMod val="50000"/>
                  </a:schemeClr>
                </a:solidFill>
                <a:latin typeface="微軟正黑體" panose="020B0604030504040204" pitchFamily="34" charset="-120"/>
                <a:ea typeface="微軟正黑體" panose="020B0604030504040204" pitchFamily="34" charset="-120"/>
              </a:rPr>
              <a:t>上級機關</a:t>
            </a:r>
            <a:endParaRPr lang="en-US" altLang="zh-TW" dirty="0">
              <a:solidFill>
                <a:schemeClr val="accent6">
                  <a:lumMod val="50000"/>
                </a:schemeClr>
              </a:solidFill>
              <a:latin typeface="微軟正黑體" panose="020B0604030504040204" pitchFamily="34" charset="-120"/>
              <a:ea typeface="微軟正黑體" panose="020B0604030504040204" pitchFamily="34" charset="-120"/>
            </a:endParaRPr>
          </a:p>
          <a:p>
            <a:pPr algn="ctr"/>
            <a:r>
              <a:rPr lang="en-US" altLang="zh-TW"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dirty="0">
                <a:solidFill>
                  <a:schemeClr val="accent6">
                    <a:lumMod val="50000"/>
                  </a:schemeClr>
                </a:solidFill>
                <a:latin typeface="微軟正黑體" panose="020B0604030504040204" pitchFamily="34" charset="-120"/>
                <a:ea typeface="微軟正黑體" panose="020B0604030504040204" pitchFamily="34" charset="-120"/>
              </a:rPr>
              <a:t>首長為行為人</a:t>
            </a:r>
            <a:r>
              <a:rPr lang="en-US" altLang="zh-TW" dirty="0">
                <a:solidFill>
                  <a:schemeClr val="accent6">
                    <a:lumMod val="50000"/>
                  </a:schemeClr>
                </a:solidFill>
                <a:latin typeface="微軟正黑體" panose="020B0604030504040204" pitchFamily="34" charset="-120"/>
                <a:ea typeface="微軟正黑體" panose="020B0604030504040204" pitchFamily="34" charset="-120"/>
              </a:rPr>
              <a:t>)</a:t>
            </a:r>
            <a:endParaRPr lang="zh-TW" altLang="en-US"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24" name="矩形 23"/>
          <p:cNvSpPr/>
          <p:nvPr/>
        </p:nvSpPr>
        <p:spPr>
          <a:xfrm>
            <a:off x="3766657" y="4056891"/>
            <a:ext cx="523568" cy="1146173"/>
          </a:xfrm>
          <a:prstGeom prst="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TW" altLang="en-US" sz="2100" dirty="0">
                <a:solidFill>
                  <a:schemeClr val="accent6">
                    <a:lumMod val="50000"/>
                  </a:schemeClr>
                </a:solidFill>
                <a:latin typeface="微軟正黑體" panose="020B0604030504040204" pitchFamily="34" charset="-120"/>
                <a:ea typeface="微軟正黑體" panose="020B0604030504040204" pitchFamily="34" charset="-120"/>
              </a:rPr>
              <a:t>學校</a:t>
            </a:r>
          </a:p>
        </p:txBody>
      </p:sp>
      <p:sp>
        <p:nvSpPr>
          <p:cNvPr id="25" name="矩形 24"/>
          <p:cNvSpPr/>
          <p:nvPr/>
        </p:nvSpPr>
        <p:spPr>
          <a:xfrm>
            <a:off x="4417271" y="4043693"/>
            <a:ext cx="636545" cy="1640534"/>
          </a:xfrm>
          <a:prstGeom prst="rect">
            <a:avLst/>
          </a:prstGeom>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eaVert" wrap="square" lIns="68580" tIns="34290" rIns="68580" bIns="34290" numCol="1" spcCol="0" rtlCol="0" fromWordArt="0" anchor="ctr" anchorCtr="0" forceAA="0" compatLnSpc="1">
            <a:prstTxWarp prst="textNoShape">
              <a:avLst/>
            </a:prstTxWarp>
            <a:noAutofit/>
          </a:bodyPr>
          <a:lstStyle/>
          <a:p>
            <a:pPr algn="ctr"/>
            <a:r>
              <a:rPr lang="zh-TW" altLang="en-US" sz="2100" dirty="0">
                <a:solidFill>
                  <a:schemeClr val="accent6">
                    <a:lumMod val="50000"/>
                  </a:schemeClr>
                </a:solidFill>
                <a:latin typeface="微軟正黑體" panose="020B0604030504040204" pitchFamily="34" charset="-120"/>
                <a:ea typeface="微軟正黑體" panose="020B0604030504040204" pitchFamily="34" charset="-120"/>
              </a:rPr>
              <a:t>教育局 </a:t>
            </a:r>
            <a:endParaRPr lang="en-US" altLang="zh-TW" sz="2100" dirty="0">
              <a:solidFill>
                <a:schemeClr val="accent6">
                  <a:lumMod val="50000"/>
                </a:schemeClr>
              </a:solidFill>
              <a:latin typeface="微軟正黑體" panose="020B0604030504040204" pitchFamily="34" charset="-120"/>
              <a:ea typeface="微軟正黑體" panose="020B0604030504040204" pitchFamily="34" charset="-120"/>
            </a:endParaRPr>
          </a:p>
          <a:p>
            <a:pPr algn="ctr"/>
            <a:r>
              <a:rPr lang="en-US" altLang="zh-TW"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dirty="0">
                <a:solidFill>
                  <a:schemeClr val="accent6">
                    <a:lumMod val="50000"/>
                  </a:schemeClr>
                </a:solidFill>
                <a:latin typeface="微軟正黑體" panose="020B0604030504040204" pitchFamily="34" charset="-120"/>
                <a:ea typeface="微軟正黑體" panose="020B0604030504040204" pitchFamily="34" charset="-120"/>
              </a:rPr>
              <a:t>校長為行為人</a:t>
            </a:r>
            <a:r>
              <a:rPr lang="en-US" altLang="zh-TW" dirty="0">
                <a:solidFill>
                  <a:schemeClr val="accent6">
                    <a:lumMod val="50000"/>
                  </a:schemeClr>
                </a:solidFill>
                <a:latin typeface="微軟正黑體" panose="020B0604030504040204" pitchFamily="34" charset="-120"/>
                <a:ea typeface="微軟正黑體" panose="020B0604030504040204" pitchFamily="34" charset="-120"/>
              </a:rPr>
              <a:t>)</a:t>
            </a:r>
            <a:endParaRPr lang="zh-TW" altLang="en-US"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29" name="矩形 28"/>
          <p:cNvSpPr/>
          <p:nvPr/>
        </p:nvSpPr>
        <p:spPr>
          <a:xfrm>
            <a:off x="7838768" y="4041816"/>
            <a:ext cx="825910" cy="1728516"/>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eaVert" wrap="square" lIns="68580" tIns="34290" rIns="68580" bIns="34290" numCol="1" spcCol="0" rtlCol="0" fromWordArt="0" anchor="ctr" anchorCtr="0" forceAA="0" compatLnSpc="1">
            <a:prstTxWarp prst="textNoShape">
              <a:avLst/>
            </a:prstTxWarp>
            <a:noAutofit/>
          </a:bodyPr>
          <a:lstStyle/>
          <a:p>
            <a:pPr algn="ctr"/>
            <a:r>
              <a:rPr lang="zh-TW" altLang="en-US" dirty="0">
                <a:solidFill>
                  <a:schemeClr val="accent6">
                    <a:lumMod val="50000"/>
                  </a:schemeClr>
                </a:solidFill>
                <a:latin typeface="微軟正黑體" panose="020B0604030504040204" pitchFamily="34" charset="-120"/>
                <a:ea typeface="微軟正黑體" panose="020B0604030504040204" pitchFamily="34" charset="-120"/>
              </a:rPr>
              <a:t> 警察局、社會局勞工局、教育局</a:t>
            </a:r>
          </a:p>
        </p:txBody>
      </p:sp>
      <p:cxnSp>
        <p:nvCxnSpPr>
          <p:cNvPr id="31" name="直線接點 30"/>
          <p:cNvCxnSpPr/>
          <p:nvPr/>
        </p:nvCxnSpPr>
        <p:spPr>
          <a:xfrm flipV="1">
            <a:off x="1161766" y="2399892"/>
            <a:ext cx="6829826" cy="25102"/>
          </a:xfrm>
          <a:prstGeom prst="line">
            <a:avLst/>
          </a:prstGeom>
        </p:spPr>
        <p:style>
          <a:lnRef idx="3">
            <a:schemeClr val="accent4"/>
          </a:lnRef>
          <a:fillRef idx="0">
            <a:schemeClr val="accent4"/>
          </a:fillRef>
          <a:effectRef idx="2">
            <a:schemeClr val="accent4"/>
          </a:effectRef>
          <a:fontRef idx="minor">
            <a:schemeClr val="tx1"/>
          </a:fontRef>
        </p:style>
      </p:cxnSp>
      <p:cxnSp>
        <p:nvCxnSpPr>
          <p:cNvPr id="33" name="直線單箭頭接點 32"/>
          <p:cNvCxnSpPr>
            <a:endCxn id="18" idx="0"/>
          </p:cNvCxnSpPr>
          <p:nvPr/>
        </p:nvCxnSpPr>
        <p:spPr>
          <a:xfrm>
            <a:off x="4511896" y="2140115"/>
            <a:ext cx="0" cy="678350"/>
          </a:xfrm>
          <a:prstGeom prst="straightConnector1">
            <a:avLst/>
          </a:prstGeom>
          <a:ln>
            <a:headEnd type="none" w="med" len="med"/>
            <a:tailEnd type="arrow" w="med" len="med"/>
          </a:ln>
        </p:spPr>
        <p:style>
          <a:lnRef idx="3">
            <a:schemeClr val="accent3"/>
          </a:lnRef>
          <a:fillRef idx="0">
            <a:schemeClr val="accent3"/>
          </a:fillRef>
          <a:effectRef idx="2">
            <a:schemeClr val="accent3"/>
          </a:effectRef>
          <a:fontRef idx="minor">
            <a:schemeClr val="tx1"/>
          </a:fontRef>
        </p:style>
      </p:cxnSp>
      <p:cxnSp>
        <p:nvCxnSpPr>
          <p:cNvPr id="35" name="直線單箭頭接點 34"/>
          <p:cNvCxnSpPr/>
          <p:nvPr/>
        </p:nvCxnSpPr>
        <p:spPr>
          <a:xfrm>
            <a:off x="1187246" y="2391430"/>
            <a:ext cx="0" cy="439396"/>
          </a:xfrm>
          <a:prstGeom prst="straightConnector1">
            <a:avLst/>
          </a:prstGeom>
          <a:ln>
            <a:headEnd type="none" w="med" len="med"/>
            <a:tailEnd type="arrow" w="med" len="med"/>
          </a:ln>
        </p:spPr>
        <p:style>
          <a:lnRef idx="3">
            <a:schemeClr val="accent3"/>
          </a:lnRef>
          <a:fillRef idx="0">
            <a:schemeClr val="accent3"/>
          </a:fillRef>
          <a:effectRef idx="2">
            <a:schemeClr val="accent3"/>
          </a:effectRef>
          <a:fontRef idx="minor">
            <a:schemeClr val="tx1"/>
          </a:fontRef>
        </p:style>
      </p:cxnSp>
      <p:cxnSp>
        <p:nvCxnSpPr>
          <p:cNvPr id="37" name="直線單箭頭接點 36"/>
          <p:cNvCxnSpPr>
            <a:endCxn id="20" idx="0"/>
          </p:cNvCxnSpPr>
          <p:nvPr/>
        </p:nvCxnSpPr>
        <p:spPr>
          <a:xfrm>
            <a:off x="8009068" y="2391430"/>
            <a:ext cx="1" cy="43939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3" name="直線單箭頭接點 42"/>
          <p:cNvCxnSpPr>
            <a:endCxn id="17" idx="0"/>
          </p:cNvCxnSpPr>
          <p:nvPr/>
        </p:nvCxnSpPr>
        <p:spPr>
          <a:xfrm>
            <a:off x="2814326" y="2391430"/>
            <a:ext cx="0" cy="43939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0" name="直線單箭頭接點 49"/>
          <p:cNvCxnSpPr>
            <a:endCxn id="19" idx="0"/>
          </p:cNvCxnSpPr>
          <p:nvPr/>
        </p:nvCxnSpPr>
        <p:spPr>
          <a:xfrm>
            <a:off x="6331706" y="2441282"/>
            <a:ext cx="1" cy="38954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3" name="直線單箭頭接點 52"/>
          <p:cNvCxnSpPr>
            <a:cxnSpLocks/>
          </p:cNvCxnSpPr>
          <p:nvPr/>
        </p:nvCxnSpPr>
        <p:spPr>
          <a:xfrm>
            <a:off x="1176038" y="3621241"/>
            <a:ext cx="1475" cy="46964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6" name="直線單箭頭接點 55"/>
          <p:cNvCxnSpPr/>
          <p:nvPr/>
        </p:nvCxnSpPr>
        <p:spPr>
          <a:xfrm>
            <a:off x="2462981" y="3587972"/>
            <a:ext cx="0" cy="49323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8" name="直線單箭頭接點 57"/>
          <p:cNvCxnSpPr>
            <a:endCxn id="23" idx="0"/>
          </p:cNvCxnSpPr>
          <p:nvPr/>
        </p:nvCxnSpPr>
        <p:spPr>
          <a:xfrm>
            <a:off x="3094103" y="3601057"/>
            <a:ext cx="14343" cy="45655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62" name="直線單箭頭接點 61"/>
          <p:cNvCxnSpPr/>
          <p:nvPr/>
        </p:nvCxnSpPr>
        <p:spPr>
          <a:xfrm>
            <a:off x="4083217" y="3587971"/>
            <a:ext cx="0" cy="45384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65" name="直線單箭頭接點 64"/>
          <p:cNvCxnSpPr/>
          <p:nvPr/>
        </p:nvCxnSpPr>
        <p:spPr>
          <a:xfrm>
            <a:off x="4758311" y="3573646"/>
            <a:ext cx="0" cy="45384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67" name="直線單箭頭接點 66"/>
          <p:cNvCxnSpPr/>
          <p:nvPr/>
        </p:nvCxnSpPr>
        <p:spPr>
          <a:xfrm>
            <a:off x="5741516" y="3555638"/>
            <a:ext cx="0" cy="45474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69" name="直線單箭頭接點 68"/>
          <p:cNvCxnSpPr/>
          <p:nvPr/>
        </p:nvCxnSpPr>
        <p:spPr>
          <a:xfrm>
            <a:off x="6973339" y="3582337"/>
            <a:ext cx="1" cy="47373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71" name="直線單箭頭接點 70"/>
          <p:cNvCxnSpPr/>
          <p:nvPr/>
        </p:nvCxnSpPr>
        <p:spPr>
          <a:xfrm flipH="1">
            <a:off x="6323511" y="3555638"/>
            <a:ext cx="8421" cy="47934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73" name="直線單箭頭接點 72"/>
          <p:cNvCxnSpPr/>
          <p:nvPr/>
        </p:nvCxnSpPr>
        <p:spPr>
          <a:xfrm>
            <a:off x="8244350" y="3582364"/>
            <a:ext cx="533" cy="43640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38" name="標題 1"/>
          <p:cNvSpPr txBox="1">
            <a:spLocks/>
          </p:cNvSpPr>
          <p:nvPr/>
        </p:nvSpPr>
        <p:spPr>
          <a:xfrm>
            <a:off x="992084" y="1128439"/>
            <a:ext cx="7069931" cy="470297"/>
          </a:xfrm>
          <a:prstGeom prst="rect">
            <a:avLst/>
          </a:prstGeom>
        </p:spPr>
        <p:txBody>
          <a:bodyPr vert="horz" lIns="68580" tIns="34290" rIns="68580" bIns="3429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zh-TW" altLang="en-US" sz="4000" b="1" spc="0" dirty="0">
                <a:solidFill>
                  <a:schemeClr val="tx1"/>
                </a:solidFill>
                <a:latin typeface="微軟正黑體" panose="020B0604030504040204" pitchFamily="34" charset="-120"/>
                <a:ea typeface="微軟正黑體" panose="020B0604030504040204" pitchFamily="34" charset="-120"/>
                <a:cs typeface="+mn-cs"/>
              </a:rPr>
              <a:t>申訴管道</a:t>
            </a:r>
            <a:endParaRPr lang="zh-TW" altLang="en-US" sz="4000" b="1" dirty="0">
              <a:solidFill>
                <a:schemeClr val="tx1"/>
              </a:solidFill>
            </a:endParaRPr>
          </a:p>
        </p:txBody>
      </p:sp>
      <p:sp>
        <p:nvSpPr>
          <p:cNvPr id="40" name="矩形 39"/>
          <p:cNvSpPr/>
          <p:nvPr/>
        </p:nvSpPr>
        <p:spPr>
          <a:xfrm>
            <a:off x="5436759" y="4043255"/>
            <a:ext cx="535214" cy="1640973"/>
          </a:xfrm>
          <a:prstGeom prst="rect">
            <a:avLst/>
          </a:prstGeom>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eaVert" wrap="square" lIns="68580" tIns="34290" rIns="68580" bIns="34290" numCol="1" spcCol="0" rtlCol="0" fromWordArt="0" anchor="ctr" anchorCtr="0" forceAA="0" compatLnSpc="1">
            <a:prstTxWarp prst="textNoShape">
              <a:avLst/>
            </a:prstTxWarp>
            <a:noAutofit/>
          </a:bodyPr>
          <a:lstStyle/>
          <a:p>
            <a:pPr algn="ctr"/>
            <a:r>
              <a:rPr lang="zh-TW" altLang="en-US" sz="1050" dirty="0">
                <a:solidFill>
                  <a:schemeClr val="accent6">
                    <a:lumMod val="50000"/>
                  </a:schemeClr>
                </a:solidFill>
                <a:latin typeface="微軟正黑體" panose="020B0604030504040204" pitchFamily="34" charset="-120"/>
                <a:ea typeface="微軟正黑體" panose="020B0604030504040204" pitchFamily="34" charset="-120"/>
              </a:rPr>
              <a:t>行為人所屬政府機關</a:t>
            </a:r>
            <a:r>
              <a:rPr lang="en-US" altLang="zh-TW" sz="1050"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1050" dirty="0">
                <a:solidFill>
                  <a:schemeClr val="accent6">
                    <a:lumMod val="50000"/>
                  </a:schemeClr>
                </a:solidFill>
                <a:latin typeface="微軟正黑體" panose="020B0604030504040204" pitchFamily="34" charset="-120"/>
                <a:ea typeface="微軟正黑體" panose="020B0604030504040204" pitchFamily="34" charset="-120"/>
              </a:rPr>
              <a:t>構</a:t>
            </a:r>
            <a:r>
              <a:rPr lang="en-US" altLang="zh-TW" sz="1050"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1050" dirty="0">
                <a:solidFill>
                  <a:schemeClr val="accent6">
                    <a:lumMod val="50000"/>
                  </a:schemeClr>
                </a:solidFill>
                <a:latin typeface="微軟正黑體" panose="020B0604030504040204" pitchFamily="34" charset="-120"/>
                <a:ea typeface="微軟正黑體" panose="020B0604030504040204" pitchFamily="34" charset="-120"/>
              </a:rPr>
              <a:t>、部隊、學校</a:t>
            </a:r>
          </a:p>
        </p:txBody>
      </p:sp>
      <p:sp>
        <p:nvSpPr>
          <p:cNvPr id="41" name="矩形 40"/>
          <p:cNvSpPr/>
          <p:nvPr/>
        </p:nvSpPr>
        <p:spPr>
          <a:xfrm>
            <a:off x="6101745" y="4041816"/>
            <a:ext cx="611183" cy="1500317"/>
          </a:xfrm>
          <a:prstGeom prst="rect">
            <a:avLst/>
          </a:prstGeom>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eaVert" wrap="square" lIns="68580" tIns="34290" rIns="68580" bIns="34290" numCol="1" spcCol="0" rtlCol="0" fromWordArt="0" anchor="ctr" anchorCtr="0" forceAA="0" compatLnSpc="1">
            <a:prstTxWarp prst="textNoShape">
              <a:avLst/>
            </a:prstTxWarp>
            <a:noAutofit/>
          </a:bodyPr>
          <a:lstStyle/>
          <a:p>
            <a:pPr algn="ctr"/>
            <a:r>
              <a:rPr lang="zh-TW" altLang="en-US" sz="1650" dirty="0">
                <a:solidFill>
                  <a:schemeClr val="accent6">
                    <a:lumMod val="50000"/>
                  </a:schemeClr>
                </a:solidFill>
                <a:latin typeface="微軟正黑體" panose="020B0604030504040204" pitchFamily="34" charset="-120"/>
                <a:ea typeface="微軟正黑體" panose="020B0604030504040204" pitchFamily="34" charset="-120"/>
              </a:rPr>
              <a:t>社會局</a:t>
            </a:r>
            <a:endParaRPr lang="en-US" altLang="zh-TW" sz="1650" dirty="0">
              <a:solidFill>
                <a:schemeClr val="accent6">
                  <a:lumMod val="50000"/>
                </a:schemeClr>
              </a:solidFill>
              <a:latin typeface="微軟正黑體" panose="020B0604030504040204" pitchFamily="34" charset="-120"/>
              <a:ea typeface="微軟正黑體" panose="020B0604030504040204" pitchFamily="34" charset="-120"/>
            </a:endParaRPr>
          </a:p>
          <a:p>
            <a:r>
              <a:rPr lang="en-US" altLang="zh-TW" sz="1650"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1650" dirty="0">
                <a:solidFill>
                  <a:schemeClr val="accent6">
                    <a:lumMod val="50000"/>
                  </a:schemeClr>
                </a:solidFill>
                <a:latin typeface="微軟正黑體" panose="020B0604030504040204" pitchFamily="34" charset="-120"/>
                <a:ea typeface="微軟正黑體" panose="020B0604030504040204" pitchFamily="34" charset="-120"/>
              </a:rPr>
              <a:t>首長為行為人</a:t>
            </a:r>
            <a:r>
              <a:rPr lang="en-US" altLang="zh-TW" sz="1650" dirty="0">
                <a:solidFill>
                  <a:schemeClr val="accent6">
                    <a:lumMod val="50000"/>
                  </a:schemeClr>
                </a:solidFill>
                <a:latin typeface="微軟正黑體" panose="020B0604030504040204" pitchFamily="34" charset="-120"/>
                <a:ea typeface="微軟正黑體" panose="020B0604030504040204" pitchFamily="34" charset="-120"/>
              </a:rPr>
              <a:t>)</a:t>
            </a:r>
            <a:endParaRPr lang="zh-TW" altLang="en-US" sz="165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42" name="矩形 41"/>
          <p:cNvSpPr/>
          <p:nvPr/>
        </p:nvSpPr>
        <p:spPr>
          <a:xfrm>
            <a:off x="6798905" y="4041816"/>
            <a:ext cx="735072" cy="1712229"/>
          </a:xfrm>
          <a:prstGeom prst="rect">
            <a:avLst/>
          </a:prstGeom>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eaVert" wrap="square" lIns="68580" tIns="34290" rIns="68580" bIns="34290" numCol="1" spcCol="0" rtlCol="0" fromWordArt="0" anchor="ctr" anchorCtr="0" forceAA="0" compatLnSpc="1">
            <a:prstTxWarp prst="textNoShape">
              <a:avLst/>
            </a:prstTxWarp>
            <a:noAutofit/>
          </a:bodyPr>
          <a:lstStyle/>
          <a:p>
            <a:pPr algn="ctr"/>
            <a:r>
              <a:rPr lang="zh-TW" altLang="en-US" sz="1650" dirty="0">
                <a:solidFill>
                  <a:schemeClr val="accent6">
                    <a:lumMod val="50000"/>
                  </a:schemeClr>
                </a:solidFill>
                <a:latin typeface="微軟正黑體" panose="020B0604030504040204" pitchFamily="34" charset="-120"/>
                <a:ea typeface="微軟正黑體" panose="020B0604030504040204" pitchFamily="34" charset="-120"/>
              </a:rPr>
              <a:t>警察局</a:t>
            </a:r>
            <a:r>
              <a:rPr lang="en-US" altLang="zh-TW" sz="1650"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1650" dirty="0">
                <a:solidFill>
                  <a:schemeClr val="accent6">
                    <a:lumMod val="50000"/>
                  </a:schemeClr>
                </a:solidFill>
                <a:latin typeface="微軟正黑體" panose="020B0604030504040204" pitchFamily="34" charset="-120"/>
                <a:ea typeface="微軟正黑體" panose="020B0604030504040204" pitchFamily="34" charset="-120"/>
              </a:rPr>
              <a:t>行為人不明或非屬前二款</a:t>
            </a:r>
            <a:r>
              <a:rPr lang="en-US" altLang="zh-TW" sz="1650" dirty="0">
                <a:solidFill>
                  <a:schemeClr val="accent6">
                    <a:lumMod val="50000"/>
                  </a:schemeClr>
                </a:solidFill>
                <a:latin typeface="微軟正黑體" panose="020B0604030504040204" pitchFamily="34" charset="-120"/>
                <a:ea typeface="微軟正黑體" panose="020B0604030504040204" pitchFamily="34" charset="-120"/>
              </a:rPr>
              <a:t>)</a:t>
            </a:r>
            <a:endParaRPr lang="zh-TW" altLang="en-US" sz="1650" dirty="0">
              <a:solidFill>
                <a:schemeClr val="accent6">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56721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xmlns="" id="{0136A339-D3C7-7AB3-0EE5-13C5E6C0DB19}"/>
              </a:ext>
            </a:extLst>
          </p:cNvPr>
          <p:cNvSpPr txBox="1">
            <a:spLocks/>
          </p:cNvSpPr>
          <p:nvPr/>
        </p:nvSpPr>
        <p:spPr>
          <a:xfrm>
            <a:off x="618947" y="1195870"/>
            <a:ext cx="7906109" cy="740672"/>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zh-TW" altLang="en-US" sz="4000" b="1" dirty="0">
                <a:latin typeface="微軟正黑體" panose="020B0604030504040204" pitchFamily="34" charset="-120"/>
                <a:ea typeface="微軟正黑體" panose="020B0604030504040204" pitchFamily="34" charset="-120"/>
              </a:rPr>
              <a:t>向服務機關提出申訴</a:t>
            </a:r>
          </a:p>
        </p:txBody>
      </p:sp>
      <p:sp>
        <p:nvSpPr>
          <p:cNvPr id="4" name="內容版面配置區 2">
            <a:extLst>
              <a:ext uri="{FF2B5EF4-FFF2-40B4-BE49-F238E27FC236}">
                <a16:creationId xmlns:a16="http://schemas.microsoft.com/office/drawing/2014/main" xmlns="" id="{F656F200-3A62-6046-AE88-FD4CE8142CB5}"/>
              </a:ext>
            </a:extLst>
          </p:cNvPr>
          <p:cNvSpPr txBox="1">
            <a:spLocks/>
          </p:cNvSpPr>
          <p:nvPr/>
        </p:nvSpPr>
        <p:spPr>
          <a:xfrm>
            <a:off x="918933" y="2019782"/>
            <a:ext cx="7606123" cy="3980969"/>
          </a:xfrm>
          <a:prstGeom prst="rect">
            <a:avLst/>
          </a:prstGeom>
        </p:spPr>
        <p:txBody>
          <a:bodyPr>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nSpc>
                <a:spcPts val="3000"/>
              </a:lnSpc>
              <a:spcBef>
                <a:spcPts val="0"/>
              </a:spcBef>
              <a:spcAft>
                <a:spcPts val="1200"/>
              </a:spcAft>
              <a:buNone/>
            </a:pPr>
            <a:r>
              <a:rPr lang="zh-TW" altLang="en-US" sz="2800" b="1" dirty="0">
                <a:latin typeface="微軟正黑體" panose="020B0604030504040204" pitchFamily="34" charset="-120"/>
                <a:ea typeface="微軟正黑體" panose="020B0604030504040204" pitchFamily="34" charset="-120"/>
              </a:rPr>
              <a:t>申訴人相關權利</a:t>
            </a:r>
            <a:endParaRPr lang="en-US" altLang="zh-TW" sz="2800" b="1" dirty="0">
              <a:latin typeface="微軟正黑體" panose="020B0604030504040204" pitchFamily="34" charset="-120"/>
              <a:ea typeface="微軟正黑體" panose="020B0604030504040204" pitchFamily="34" charset="-120"/>
            </a:endParaRPr>
          </a:p>
          <a:p>
            <a:pPr>
              <a:lnSpc>
                <a:spcPts val="2800"/>
              </a:lnSpc>
              <a:spcBef>
                <a:spcPts val="0"/>
              </a:spcBef>
              <a:spcAft>
                <a:spcPts val="600"/>
              </a:spcAft>
              <a:buFont typeface="Wingdings" panose="05000000000000000000" pitchFamily="2" charset="2"/>
              <a:buChar char="l"/>
            </a:pPr>
            <a:r>
              <a:rPr lang="zh-TW" altLang="en-US" sz="2200" dirty="0">
                <a:latin typeface="微軟正黑體" panose="020B0604030504040204" pitchFamily="34" charset="-120"/>
                <a:ea typeface="微軟正黑體" panose="020B0604030504040204" pitchFamily="34" charset="-120"/>
              </a:rPr>
              <a:t>性騷擾之申訴得以言詞或書面提出。以言詞為申訴者，受理之人員或單位應作成紀錄，經向申訴人朗讀或使閱覽，確認其內容無誤後，由其簽名或蓋章。</a:t>
            </a:r>
            <a:endParaRPr lang="en-US" altLang="zh-TW" sz="2200" dirty="0">
              <a:latin typeface="微軟正黑體" panose="020B0604030504040204" pitchFamily="34" charset="-120"/>
              <a:ea typeface="微軟正黑體" panose="020B0604030504040204" pitchFamily="34" charset="-120"/>
            </a:endParaRPr>
          </a:p>
          <a:p>
            <a:pPr>
              <a:lnSpc>
                <a:spcPts val="2800"/>
              </a:lnSpc>
              <a:spcBef>
                <a:spcPts val="0"/>
              </a:spcBef>
              <a:spcAft>
                <a:spcPts val="600"/>
              </a:spcAft>
              <a:buFont typeface="Wingdings" panose="05000000000000000000" pitchFamily="2" charset="2"/>
              <a:buChar char="l"/>
            </a:pPr>
            <a:r>
              <a:rPr lang="zh-TW" altLang="en-US" sz="2200" dirty="0">
                <a:latin typeface="微軟正黑體" panose="020B0604030504040204" pitchFamily="34" charset="-120"/>
                <a:ea typeface="微軟正黑體" panose="020B0604030504040204" pitchFamily="34" charset="-120"/>
              </a:rPr>
              <a:t>機關於調查過程應保護當事人之隱私權及其他人格法益。</a:t>
            </a:r>
            <a:endParaRPr lang="en-US" altLang="zh-TW" sz="2200" dirty="0">
              <a:latin typeface="微軟正黑體" panose="020B0604030504040204" pitchFamily="34" charset="-120"/>
              <a:ea typeface="微軟正黑體" panose="020B0604030504040204" pitchFamily="34" charset="-120"/>
            </a:endParaRPr>
          </a:p>
          <a:p>
            <a:pPr>
              <a:lnSpc>
                <a:spcPts val="2800"/>
              </a:lnSpc>
              <a:spcBef>
                <a:spcPts val="0"/>
              </a:spcBef>
              <a:spcAft>
                <a:spcPts val="600"/>
              </a:spcAft>
              <a:buFont typeface="Wingdings" panose="05000000000000000000" pitchFamily="2" charset="2"/>
              <a:buChar char="l"/>
            </a:pPr>
            <a:r>
              <a:rPr lang="zh-TW" altLang="en-US" sz="2200" dirty="0">
                <a:latin typeface="微軟正黑體" panose="020B0604030504040204" pitchFamily="34" charset="-120"/>
                <a:ea typeface="微軟正黑體" panose="020B0604030504040204" pitchFamily="34" charset="-120"/>
              </a:rPr>
              <a:t>機關應以保密方式處理申訴，並使申訴人免於遭受任何報復或其他不利之待遇。</a:t>
            </a:r>
            <a:endParaRPr lang="en-US" altLang="zh-TW" sz="2200" dirty="0">
              <a:latin typeface="微軟正黑體" panose="020B0604030504040204" pitchFamily="34" charset="-120"/>
              <a:ea typeface="微軟正黑體" panose="020B0604030504040204" pitchFamily="34" charset="-120"/>
            </a:endParaRPr>
          </a:p>
          <a:p>
            <a:pPr>
              <a:lnSpc>
                <a:spcPts val="2800"/>
              </a:lnSpc>
              <a:spcBef>
                <a:spcPts val="0"/>
              </a:spcBef>
              <a:spcAft>
                <a:spcPts val="600"/>
              </a:spcAft>
              <a:buFont typeface="Wingdings" panose="05000000000000000000" pitchFamily="2" charset="2"/>
              <a:buChar char="l"/>
            </a:pPr>
            <a:r>
              <a:rPr lang="zh-TW" altLang="en-US" sz="2200" dirty="0">
                <a:latin typeface="微軟正黑體" panose="020B0604030504040204" pitchFamily="34" charset="-120"/>
                <a:ea typeface="微軟正黑體" panose="020B0604030504040204" pitchFamily="34" charset="-120"/>
              </a:rPr>
              <a:t>申訴應自提出起</a:t>
            </a:r>
            <a:r>
              <a:rPr lang="en-US" altLang="zh-TW" sz="2200" dirty="0">
                <a:latin typeface="微軟正黑體" panose="020B0604030504040204" pitchFamily="34" charset="-120"/>
                <a:ea typeface="微軟正黑體" panose="020B0604030504040204" pitchFamily="34" charset="-120"/>
              </a:rPr>
              <a:t>2</a:t>
            </a:r>
            <a:r>
              <a:rPr lang="zh-TW" altLang="en-US" sz="2200" dirty="0">
                <a:latin typeface="微軟正黑體" panose="020B0604030504040204" pitchFamily="34" charset="-120"/>
                <a:ea typeface="微軟正黑體" panose="020B0604030504040204" pitchFamily="34" charset="-120"/>
              </a:rPr>
              <a:t>個月內結案；必要時，得延長</a:t>
            </a:r>
            <a:r>
              <a:rPr lang="en-US" altLang="zh-TW" sz="2200" dirty="0">
                <a:latin typeface="微軟正黑體" panose="020B0604030504040204" pitchFamily="34" charset="-120"/>
                <a:ea typeface="微軟正黑體" panose="020B0604030504040204" pitchFamily="34" charset="-120"/>
              </a:rPr>
              <a:t>1</a:t>
            </a:r>
            <a:r>
              <a:rPr lang="zh-TW" altLang="en-US" sz="2200" dirty="0">
                <a:latin typeface="微軟正黑體" panose="020B0604030504040204" pitchFamily="34" charset="-120"/>
                <a:ea typeface="微軟正黑體" panose="020B0604030504040204" pitchFamily="34" charset="-120"/>
              </a:rPr>
              <a:t>個月，並通知當事人。</a:t>
            </a:r>
            <a:endParaRPr lang="zh-TW" altLang="en-US" sz="1950" dirty="0"/>
          </a:p>
          <a:p>
            <a:endParaRPr lang="zh-TW" altLang="en-US" sz="1950" dirty="0"/>
          </a:p>
        </p:txBody>
      </p:sp>
      <p:sp>
        <p:nvSpPr>
          <p:cNvPr id="5" name="文字方塊 4">
            <a:extLst>
              <a:ext uri="{FF2B5EF4-FFF2-40B4-BE49-F238E27FC236}">
                <a16:creationId xmlns:a16="http://schemas.microsoft.com/office/drawing/2014/main" xmlns="" id="{4834C3C7-8EC9-50E9-6FE4-3C7D47F90616}"/>
              </a:ext>
            </a:extLst>
          </p:cNvPr>
          <p:cNvSpPr txBox="1"/>
          <p:nvPr/>
        </p:nvSpPr>
        <p:spPr>
          <a:xfrm>
            <a:off x="8111255" y="5508242"/>
            <a:ext cx="538316" cy="769441"/>
          </a:xfrm>
          <a:prstGeom prst="rect">
            <a:avLst/>
          </a:prstGeom>
          <a:noFill/>
        </p:spPr>
        <p:txBody>
          <a:bodyPr wrap="square" rtlCol="0">
            <a:spAutoFit/>
          </a:bodyPr>
          <a:lstStyle/>
          <a:p>
            <a:pPr algn="ctr"/>
            <a:r>
              <a:rPr lang="zh-TW" altLang="en-US" sz="1100" dirty="0" smtClean="0">
                <a:latin typeface="新細明體-ExtB" panose="02020500000000000000" pitchFamily="18" charset="-120"/>
                <a:ea typeface="新細明體-ExtB" panose="02020500000000000000" pitchFamily="18" charset="-120"/>
              </a:rPr>
              <a:t>引自文官學院教材</a:t>
            </a:r>
            <a:endParaRPr lang="zh-TW" altLang="en-US" dirty="0"/>
          </a:p>
        </p:txBody>
      </p:sp>
    </p:spTree>
    <p:extLst>
      <p:ext uri="{BB962C8B-B14F-4D97-AF65-F5344CB8AC3E}">
        <p14:creationId xmlns:p14="http://schemas.microsoft.com/office/powerpoint/2010/main" val="477057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0A86C1E-344D-861D-BF44-D8710A6A26D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xmlns="" id="{787B7FD0-5377-AA1F-8712-AD3B6CD977FD}"/>
              </a:ext>
            </a:extLst>
          </p:cNvPr>
          <p:cNvSpPr>
            <a:spLocks noGrp="1"/>
          </p:cNvSpPr>
          <p:nvPr>
            <p:ph type="title"/>
          </p:nvPr>
        </p:nvSpPr>
        <p:spPr>
          <a:xfrm>
            <a:off x="1739789" y="1191017"/>
            <a:ext cx="6578301" cy="528900"/>
          </a:xfrm>
        </p:spPr>
        <p:txBody>
          <a:bodyPr>
            <a:noAutofit/>
          </a:bodyPr>
          <a:lstStyle/>
          <a:p>
            <a:pPr algn="ctr"/>
            <a:r>
              <a:rPr lang="zh-TW" altLang="en-US" sz="4000" b="1" dirty="0">
                <a:latin typeface="微軟正黑體" panose="020B0604030504040204" pitchFamily="34" charset="-120"/>
                <a:ea typeface="微軟正黑體" panose="020B0604030504040204" pitchFamily="34" charset="-120"/>
              </a:rPr>
              <a:t>服務機關性騷擾防治措施</a:t>
            </a:r>
          </a:p>
        </p:txBody>
      </p:sp>
      <p:sp>
        <p:nvSpPr>
          <p:cNvPr id="5" name="文字方塊 4">
            <a:extLst>
              <a:ext uri="{FF2B5EF4-FFF2-40B4-BE49-F238E27FC236}">
                <a16:creationId xmlns:a16="http://schemas.microsoft.com/office/drawing/2014/main" xmlns="" id="{8CC75CBB-BFDD-14A7-A7E3-0E9268F121CD}"/>
              </a:ext>
            </a:extLst>
          </p:cNvPr>
          <p:cNvSpPr txBox="1"/>
          <p:nvPr/>
        </p:nvSpPr>
        <p:spPr>
          <a:xfrm>
            <a:off x="1317909" y="1883577"/>
            <a:ext cx="7000181" cy="1041311"/>
          </a:xfrm>
          <a:prstGeom prst="rect">
            <a:avLst/>
          </a:prstGeom>
          <a:noFill/>
        </p:spPr>
        <p:txBody>
          <a:bodyPr wrap="square">
            <a:spAutoFit/>
          </a:bodyPr>
          <a:lstStyle/>
          <a:p>
            <a:pPr>
              <a:lnSpc>
                <a:spcPts val="3400"/>
              </a:lnSpc>
              <a:spcAft>
                <a:spcPts val="600"/>
              </a:spcAft>
            </a:pPr>
            <a:r>
              <a:rPr lang="zh-TW" altLang="en-US" sz="3200" b="1" dirty="0">
                <a:solidFill>
                  <a:schemeClr val="accent4">
                    <a:lumMod val="50000"/>
                  </a:schemeClr>
                </a:solidFill>
                <a:latin typeface="微軟正黑體" panose="020B0604030504040204" pitchFamily="34" charset="-120"/>
                <a:ea typeface="微軟正黑體" panose="020B0604030504040204" pitchFamily="34" charset="-120"/>
              </a:rPr>
              <a:t>知悉</a:t>
            </a:r>
            <a:r>
              <a:rPr lang="zh-TW" altLang="en-US" sz="3200" b="1" dirty="0">
                <a:solidFill>
                  <a:schemeClr val="tx2">
                    <a:lumMod val="25000"/>
                  </a:schemeClr>
                </a:solidFill>
                <a:latin typeface="微軟正黑體" panose="020B0604030504040204" pitchFamily="34" charset="-120"/>
                <a:ea typeface="微軟正黑體" panose="020B0604030504040204" pitchFamily="34" charset="-120"/>
              </a:rPr>
              <a:t>即</a:t>
            </a:r>
            <a:r>
              <a:rPr lang="zh-TW" altLang="en-US" sz="3200" b="1" dirty="0">
                <a:solidFill>
                  <a:schemeClr val="accent4">
                    <a:lumMod val="50000"/>
                  </a:schemeClr>
                </a:solidFill>
                <a:latin typeface="微軟正黑體" panose="020B0604030504040204" pitchFamily="34" charset="-120"/>
                <a:ea typeface="微軟正黑體" panose="020B0604030504040204" pitchFamily="34" charset="-120"/>
              </a:rPr>
              <a:t>啟動</a:t>
            </a:r>
            <a:endParaRPr lang="en-US" altLang="zh-TW" sz="3200" b="1" dirty="0">
              <a:solidFill>
                <a:schemeClr val="accent4">
                  <a:lumMod val="50000"/>
                </a:schemeClr>
              </a:solidFill>
              <a:latin typeface="微軟正黑體" panose="020B0604030504040204" pitchFamily="34" charset="-120"/>
              <a:ea typeface="微軟正黑體" panose="020B0604030504040204" pitchFamily="34" charset="-120"/>
            </a:endParaRPr>
          </a:p>
          <a:p>
            <a:pPr>
              <a:lnSpc>
                <a:spcPts val="3400"/>
              </a:lnSpc>
              <a:spcAft>
                <a:spcPts val="600"/>
              </a:spcAft>
            </a:pPr>
            <a:r>
              <a:rPr lang="zh-TW" altLang="en-US" sz="3200" b="1" dirty="0">
                <a:latin typeface="微軟正黑體" panose="020B0604030504040204" pitchFamily="34" charset="-120"/>
                <a:ea typeface="微軟正黑體" panose="020B0604030504040204" pitchFamily="34" charset="-120"/>
              </a:rPr>
              <a:t>             採取</a:t>
            </a:r>
            <a:r>
              <a:rPr lang="zh-TW" altLang="en-US" sz="3200" b="1" dirty="0">
                <a:solidFill>
                  <a:schemeClr val="accent3">
                    <a:lumMod val="50000"/>
                  </a:schemeClr>
                </a:solidFill>
                <a:latin typeface="微軟正黑體" panose="020B0604030504040204" pitchFamily="34" charset="-120"/>
                <a:ea typeface="微軟正黑體" panose="020B0604030504040204" pitchFamily="34" charset="-120"/>
              </a:rPr>
              <a:t>立即有效</a:t>
            </a:r>
            <a:r>
              <a:rPr lang="zh-TW" altLang="en-US" sz="3200" b="1" dirty="0">
                <a:latin typeface="微軟正黑體" panose="020B0604030504040204" pitchFamily="34" charset="-120"/>
                <a:ea typeface="微軟正黑體" panose="020B0604030504040204" pitchFamily="34" charset="-120"/>
              </a:rPr>
              <a:t>糾正及補救措施</a:t>
            </a:r>
            <a:endParaRPr lang="en-US" altLang="zh-TW" sz="3200" b="1" dirty="0">
              <a:latin typeface="微軟正黑體" panose="020B0604030504040204" pitchFamily="34" charset="-120"/>
              <a:ea typeface="微軟正黑體" panose="020B0604030504040204" pitchFamily="34" charset="-120"/>
            </a:endParaRPr>
          </a:p>
        </p:txBody>
      </p:sp>
      <p:sp>
        <p:nvSpPr>
          <p:cNvPr id="8" name="Google Shape;1774;p55">
            <a:extLst>
              <a:ext uri="{FF2B5EF4-FFF2-40B4-BE49-F238E27FC236}">
                <a16:creationId xmlns:a16="http://schemas.microsoft.com/office/drawing/2014/main" xmlns="" id="{18B8ADC6-E983-39E2-1C5E-B04BC6AAA27D}"/>
              </a:ext>
            </a:extLst>
          </p:cNvPr>
          <p:cNvSpPr/>
          <p:nvPr/>
        </p:nvSpPr>
        <p:spPr>
          <a:xfrm>
            <a:off x="849608" y="1893297"/>
            <a:ext cx="468300" cy="468300"/>
          </a:xfrm>
          <a:prstGeom prst="ellipse">
            <a:avLst/>
          </a:prstGeom>
          <a:solidFill>
            <a:schemeClr val="accent4"/>
          </a:solidFill>
          <a:ln>
            <a:noFill/>
          </a:ln>
        </p:spPr>
        <p:txBody>
          <a:bodyPr spcFirstLastPara="1" wrap="square" lIns="91425" tIns="91425" rIns="91425" bIns="91425" anchor="ctr" anchorCtr="0">
            <a:noAutofit/>
          </a:bodyPr>
          <a:lstStyle/>
          <a:p>
            <a:pPr>
              <a:spcBef>
                <a:spcPts val="0"/>
              </a:spcBef>
              <a:spcAft>
                <a:spcPts val="0"/>
              </a:spcAft>
            </a:pPr>
            <a:endParaRPr/>
          </a:p>
        </p:txBody>
      </p:sp>
      <p:grpSp>
        <p:nvGrpSpPr>
          <p:cNvPr id="12" name="Google Shape;1778;p55">
            <a:extLst>
              <a:ext uri="{FF2B5EF4-FFF2-40B4-BE49-F238E27FC236}">
                <a16:creationId xmlns:a16="http://schemas.microsoft.com/office/drawing/2014/main" xmlns="" id="{10CA3824-C61D-AE63-D146-3C3EB155B6AE}"/>
              </a:ext>
            </a:extLst>
          </p:cNvPr>
          <p:cNvGrpSpPr/>
          <p:nvPr/>
        </p:nvGrpSpPr>
        <p:grpSpPr>
          <a:xfrm>
            <a:off x="2108082" y="2388007"/>
            <a:ext cx="468300" cy="468300"/>
            <a:chOff x="6223544" y="1829610"/>
            <a:chExt cx="468300" cy="468300"/>
          </a:xfrm>
        </p:grpSpPr>
        <p:sp>
          <p:nvSpPr>
            <p:cNvPr id="13" name="Google Shape;1779;p55">
              <a:extLst>
                <a:ext uri="{FF2B5EF4-FFF2-40B4-BE49-F238E27FC236}">
                  <a16:creationId xmlns:a16="http://schemas.microsoft.com/office/drawing/2014/main" xmlns="" id="{C0E36F2F-4988-2979-BC60-4361B67B2E49}"/>
                </a:ext>
              </a:extLst>
            </p:cNvPr>
            <p:cNvSpPr/>
            <p:nvPr/>
          </p:nvSpPr>
          <p:spPr>
            <a:xfrm>
              <a:off x="6223544" y="1829610"/>
              <a:ext cx="468300" cy="468300"/>
            </a:xfrm>
            <a:prstGeom prst="ellipse">
              <a:avLst/>
            </a:prstGeom>
            <a:solidFill>
              <a:schemeClr val="accent3"/>
            </a:solidFill>
            <a:ln>
              <a:noFill/>
            </a:ln>
          </p:spPr>
          <p:txBody>
            <a:bodyPr spcFirstLastPara="1" wrap="square" lIns="91425" tIns="91425" rIns="91425" bIns="91425" anchor="ctr" anchorCtr="0">
              <a:noAutofit/>
            </a:bodyPr>
            <a:lstStyle/>
            <a:p>
              <a:pPr>
                <a:spcBef>
                  <a:spcPts val="0"/>
                </a:spcBef>
                <a:spcAft>
                  <a:spcPts val="0"/>
                </a:spcAft>
              </a:pPr>
              <a:endParaRPr/>
            </a:p>
          </p:txBody>
        </p:sp>
        <p:grpSp>
          <p:nvGrpSpPr>
            <p:cNvPr id="14" name="Google Shape;1780;p55">
              <a:extLst>
                <a:ext uri="{FF2B5EF4-FFF2-40B4-BE49-F238E27FC236}">
                  <a16:creationId xmlns:a16="http://schemas.microsoft.com/office/drawing/2014/main" xmlns="" id="{43CBEC7D-DF65-145B-F6B8-831AC9DCD85F}"/>
                </a:ext>
              </a:extLst>
            </p:cNvPr>
            <p:cNvGrpSpPr/>
            <p:nvPr/>
          </p:nvGrpSpPr>
          <p:grpSpPr>
            <a:xfrm>
              <a:off x="6333812" y="1926331"/>
              <a:ext cx="247787" cy="274834"/>
              <a:chOff x="3300325" y="249875"/>
              <a:chExt cx="433725" cy="480900"/>
            </a:xfrm>
          </p:grpSpPr>
          <p:sp>
            <p:nvSpPr>
              <p:cNvPr id="15" name="Google Shape;1781;p55">
                <a:extLst>
                  <a:ext uri="{FF2B5EF4-FFF2-40B4-BE49-F238E27FC236}">
                    <a16:creationId xmlns:a16="http://schemas.microsoft.com/office/drawing/2014/main" xmlns="" id="{6BA87145-3E80-487B-BE9E-3B776754E357}"/>
                  </a:ext>
                </a:extLst>
              </p:cNvPr>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chemeClr val="lt1"/>
              </a:solidFill>
              <a:ln>
                <a:noFill/>
              </a:ln>
            </p:spPr>
            <p:txBody>
              <a:bodyPr spcFirstLastPara="1" wrap="square" lIns="91425" tIns="91425" rIns="91425" bIns="91425" anchor="ctr" anchorCtr="0">
                <a:noAutofit/>
              </a:bodyPr>
              <a:lstStyle/>
              <a:p>
                <a:pPr>
                  <a:spcBef>
                    <a:spcPts val="0"/>
                  </a:spcBef>
                  <a:spcAft>
                    <a:spcPts val="0"/>
                  </a:spcAft>
                </a:pPr>
                <a:endParaRPr>
                  <a:solidFill>
                    <a:srgbClr val="435D74"/>
                  </a:solidFill>
                </a:endParaRPr>
              </a:p>
            </p:txBody>
          </p:sp>
          <p:sp>
            <p:nvSpPr>
              <p:cNvPr id="16" name="Google Shape;1782;p55">
                <a:extLst>
                  <a:ext uri="{FF2B5EF4-FFF2-40B4-BE49-F238E27FC236}">
                    <a16:creationId xmlns:a16="http://schemas.microsoft.com/office/drawing/2014/main" xmlns="" id="{9CADF2DF-0E06-2152-9F1A-6F6098288FED}"/>
                  </a:ext>
                </a:extLst>
              </p:cNvPr>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chemeClr val="lt1"/>
              </a:solidFill>
              <a:ln>
                <a:noFill/>
              </a:ln>
            </p:spPr>
            <p:txBody>
              <a:bodyPr spcFirstLastPara="1" wrap="square" lIns="91425" tIns="91425" rIns="91425" bIns="91425" anchor="ctr" anchorCtr="0">
                <a:noAutofit/>
              </a:bodyPr>
              <a:lstStyle/>
              <a:p>
                <a:pPr>
                  <a:spcBef>
                    <a:spcPts val="0"/>
                  </a:spcBef>
                  <a:spcAft>
                    <a:spcPts val="0"/>
                  </a:spcAft>
                </a:pPr>
                <a:endParaRPr>
                  <a:solidFill>
                    <a:srgbClr val="435D74"/>
                  </a:solidFill>
                </a:endParaRPr>
              </a:p>
            </p:txBody>
          </p:sp>
          <p:sp>
            <p:nvSpPr>
              <p:cNvPr id="17" name="Google Shape;1783;p55">
                <a:extLst>
                  <a:ext uri="{FF2B5EF4-FFF2-40B4-BE49-F238E27FC236}">
                    <a16:creationId xmlns:a16="http://schemas.microsoft.com/office/drawing/2014/main" xmlns="" id="{9C1D02C8-EAE7-DACC-8532-C26BBE536512}"/>
                  </a:ext>
                </a:extLst>
              </p:cNvPr>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chemeClr val="lt1"/>
              </a:solidFill>
              <a:ln>
                <a:noFill/>
              </a:ln>
            </p:spPr>
            <p:txBody>
              <a:bodyPr spcFirstLastPara="1" wrap="square" lIns="91425" tIns="91425" rIns="91425" bIns="91425" anchor="ctr" anchorCtr="0">
                <a:noAutofit/>
              </a:bodyPr>
              <a:lstStyle/>
              <a:p>
                <a:pPr>
                  <a:spcBef>
                    <a:spcPts val="0"/>
                  </a:spcBef>
                  <a:spcAft>
                    <a:spcPts val="0"/>
                  </a:spcAft>
                </a:pPr>
                <a:endParaRPr>
                  <a:solidFill>
                    <a:srgbClr val="435D74"/>
                  </a:solidFill>
                </a:endParaRPr>
              </a:p>
            </p:txBody>
          </p:sp>
          <p:sp>
            <p:nvSpPr>
              <p:cNvPr id="18" name="Google Shape;1784;p55">
                <a:extLst>
                  <a:ext uri="{FF2B5EF4-FFF2-40B4-BE49-F238E27FC236}">
                    <a16:creationId xmlns:a16="http://schemas.microsoft.com/office/drawing/2014/main" xmlns="" id="{3A3B0D26-8817-F52A-B702-D88C547B30AC}"/>
                  </a:ext>
                </a:extLst>
              </p:cNvPr>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chemeClr val="lt1"/>
              </a:solidFill>
              <a:ln>
                <a:noFill/>
              </a:ln>
            </p:spPr>
            <p:txBody>
              <a:bodyPr spcFirstLastPara="1" wrap="square" lIns="91425" tIns="91425" rIns="91425" bIns="91425" anchor="ctr" anchorCtr="0">
                <a:noAutofit/>
              </a:bodyPr>
              <a:lstStyle/>
              <a:p>
                <a:pPr>
                  <a:spcBef>
                    <a:spcPts val="0"/>
                  </a:spcBef>
                  <a:spcAft>
                    <a:spcPts val="0"/>
                  </a:spcAft>
                </a:pPr>
                <a:endParaRPr>
                  <a:solidFill>
                    <a:srgbClr val="435D74"/>
                  </a:solidFill>
                </a:endParaRPr>
              </a:p>
            </p:txBody>
          </p:sp>
          <p:sp>
            <p:nvSpPr>
              <p:cNvPr id="19" name="Google Shape;1785;p55">
                <a:extLst>
                  <a:ext uri="{FF2B5EF4-FFF2-40B4-BE49-F238E27FC236}">
                    <a16:creationId xmlns:a16="http://schemas.microsoft.com/office/drawing/2014/main" xmlns="" id="{B8900810-15CF-7176-1B0E-4B8F9EF2B106}"/>
                  </a:ext>
                </a:extLst>
              </p:cNvPr>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chemeClr val="lt1"/>
              </a:solidFill>
              <a:ln>
                <a:noFill/>
              </a:ln>
            </p:spPr>
            <p:txBody>
              <a:bodyPr spcFirstLastPara="1" wrap="square" lIns="91425" tIns="91425" rIns="91425" bIns="91425" anchor="ctr" anchorCtr="0">
                <a:noAutofit/>
              </a:bodyPr>
              <a:lstStyle/>
              <a:p>
                <a:pPr>
                  <a:spcBef>
                    <a:spcPts val="0"/>
                  </a:spcBef>
                  <a:spcAft>
                    <a:spcPts val="0"/>
                  </a:spcAft>
                </a:pPr>
                <a:endParaRPr>
                  <a:solidFill>
                    <a:srgbClr val="435D74"/>
                  </a:solidFill>
                </a:endParaRPr>
              </a:p>
            </p:txBody>
          </p:sp>
          <p:sp>
            <p:nvSpPr>
              <p:cNvPr id="20" name="Google Shape;1786;p55">
                <a:extLst>
                  <a:ext uri="{FF2B5EF4-FFF2-40B4-BE49-F238E27FC236}">
                    <a16:creationId xmlns:a16="http://schemas.microsoft.com/office/drawing/2014/main" xmlns="" id="{62FD4013-E798-5B8B-AFCA-7E0FAE06CDF6}"/>
                  </a:ext>
                </a:extLst>
              </p:cNvPr>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chemeClr val="lt1"/>
              </a:solidFill>
              <a:ln>
                <a:noFill/>
              </a:ln>
            </p:spPr>
            <p:txBody>
              <a:bodyPr spcFirstLastPara="1" wrap="square" lIns="91425" tIns="91425" rIns="91425" bIns="91425" anchor="ctr" anchorCtr="0">
                <a:noAutofit/>
              </a:bodyPr>
              <a:lstStyle/>
              <a:p>
                <a:pPr>
                  <a:spcBef>
                    <a:spcPts val="0"/>
                  </a:spcBef>
                  <a:spcAft>
                    <a:spcPts val="0"/>
                  </a:spcAft>
                </a:pPr>
                <a:endParaRPr>
                  <a:solidFill>
                    <a:srgbClr val="435D74"/>
                  </a:solidFill>
                </a:endParaRPr>
              </a:p>
            </p:txBody>
          </p:sp>
        </p:grpSp>
      </p:grpSp>
      <p:grpSp>
        <p:nvGrpSpPr>
          <p:cNvPr id="21" name="Google Shape;7878;p77">
            <a:extLst>
              <a:ext uri="{FF2B5EF4-FFF2-40B4-BE49-F238E27FC236}">
                <a16:creationId xmlns:a16="http://schemas.microsoft.com/office/drawing/2014/main" xmlns="" id="{06076051-9125-50FC-37B1-96C04F3ACBB1}"/>
              </a:ext>
            </a:extLst>
          </p:cNvPr>
          <p:cNvGrpSpPr/>
          <p:nvPr/>
        </p:nvGrpSpPr>
        <p:grpSpPr>
          <a:xfrm>
            <a:off x="959866" y="1993266"/>
            <a:ext cx="247787" cy="277073"/>
            <a:chOff x="2037825" y="3981825"/>
            <a:chExt cx="296175" cy="295375"/>
          </a:xfrm>
        </p:grpSpPr>
        <p:sp>
          <p:nvSpPr>
            <p:cNvPr id="22" name="Google Shape;7879;p77">
              <a:extLst>
                <a:ext uri="{FF2B5EF4-FFF2-40B4-BE49-F238E27FC236}">
                  <a16:creationId xmlns:a16="http://schemas.microsoft.com/office/drawing/2014/main" xmlns="" id="{00D9C40B-5CB3-DBCE-C021-9DA63B74C292}"/>
                </a:ext>
              </a:extLst>
            </p:cNvPr>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chemeClr val="bg1"/>
            </a:solidFill>
            <a:ln>
              <a:noFill/>
            </a:ln>
          </p:spPr>
          <p:txBody>
            <a:bodyPr spcFirstLastPara="1" wrap="square" lIns="91425" tIns="91425" rIns="91425" bIns="91425" anchor="ctr" anchorCtr="0">
              <a:noAutofit/>
            </a:bodyPr>
            <a:lstStyle/>
            <a:p>
              <a:pPr>
                <a:spcBef>
                  <a:spcPts val="0"/>
                </a:spcBef>
                <a:spcAft>
                  <a:spcPts val="0"/>
                </a:spcAft>
              </a:pPr>
              <a:endParaRPr dirty="0"/>
            </a:p>
          </p:txBody>
        </p:sp>
        <p:sp>
          <p:nvSpPr>
            <p:cNvPr id="23" name="Google Shape;7880;p77">
              <a:extLst>
                <a:ext uri="{FF2B5EF4-FFF2-40B4-BE49-F238E27FC236}">
                  <a16:creationId xmlns:a16="http://schemas.microsoft.com/office/drawing/2014/main" xmlns="" id="{8BF571A4-28C7-0816-9D0B-4167BA26C7F1}"/>
                </a:ext>
              </a:extLst>
            </p:cNvPr>
            <p:cNvSpPr/>
            <p:nvPr/>
          </p:nvSpPr>
          <p:spPr>
            <a:xfrm>
              <a:off x="2176450" y="3981825"/>
              <a:ext cx="157550" cy="155975"/>
            </a:xfrm>
            <a:custGeom>
              <a:avLst/>
              <a:gdLst/>
              <a:ahLst/>
              <a:cxnLst/>
              <a:rect l="l" t="t" r="r" b="b"/>
              <a:pathLst>
                <a:path w="6302" h="6239" extrusionOk="0">
                  <a:moveTo>
                    <a:pt x="3151" y="1733"/>
                  </a:moveTo>
                  <a:cubicBezTo>
                    <a:pt x="3372" y="1733"/>
                    <a:pt x="3529" y="1890"/>
                    <a:pt x="3529" y="2079"/>
                  </a:cubicBezTo>
                  <a:cubicBezTo>
                    <a:pt x="3529" y="2268"/>
                    <a:pt x="3372" y="2426"/>
                    <a:pt x="3151" y="2426"/>
                  </a:cubicBezTo>
                  <a:cubicBezTo>
                    <a:pt x="2962" y="2426"/>
                    <a:pt x="2805" y="2268"/>
                    <a:pt x="2805" y="2079"/>
                  </a:cubicBezTo>
                  <a:cubicBezTo>
                    <a:pt x="2805" y="1890"/>
                    <a:pt x="2962" y="1733"/>
                    <a:pt x="3151" y="1733"/>
                  </a:cubicBezTo>
                  <a:close/>
                  <a:moveTo>
                    <a:pt x="3151" y="2773"/>
                  </a:moveTo>
                  <a:cubicBezTo>
                    <a:pt x="3372" y="2773"/>
                    <a:pt x="3529" y="2930"/>
                    <a:pt x="3529" y="3151"/>
                  </a:cubicBezTo>
                  <a:lnTo>
                    <a:pt x="3529" y="4505"/>
                  </a:lnTo>
                  <a:cubicBezTo>
                    <a:pt x="3529" y="4726"/>
                    <a:pt x="3372" y="4883"/>
                    <a:pt x="3151" y="4883"/>
                  </a:cubicBezTo>
                  <a:cubicBezTo>
                    <a:pt x="2962" y="4883"/>
                    <a:pt x="2805" y="4726"/>
                    <a:pt x="2805" y="4505"/>
                  </a:cubicBezTo>
                  <a:lnTo>
                    <a:pt x="2805" y="3151"/>
                  </a:lnTo>
                  <a:cubicBezTo>
                    <a:pt x="2805" y="2930"/>
                    <a:pt x="2962" y="2773"/>
                    <a:pt x="3151" y="2773"/>
                  </a:cubicBezTo>
                  <a:close/>
                  <a:moveTo>
                    <a:pt x="3151" y="0"/>
                  </a:moveTo>
                  <a:cubicBezTo>
                    <a:pt x="1418" y="0"/>
                    <a:pt x="64" y="1418"/>
                    <a:pt x="64" y="3088"/>
                  </a:cubicBezTo>
                  <a:cubicBezTo>
                    <a:pt x="64" y="3655"/>
                    <a:pt x="158" y="4159"/>
                    <a:pt x="442" y="4631"/>
                  </a:cubicBezTo>
                  <a:lnTo>
                    <a:pt x="64" y="5765"/>
                  </a:lnTo>
                  <a:cubicBezTo>
                    <a:pt x="1" y="5892"/>
                    <a:pt x="64" y="6018"/>
                    <a:pt x="127" y="6112"/>
                  </a:cubicBezTo>
                  <a:cubicBezTo>
                    <a:pt x="190" y="6207"/>
                    <a:pt x="379" y="6238"/>
                    <a:pt x="473" y="6238"/>
                  </a:cubicBezTo>
                  <a:lnTo>
                    <a:pt x="1796" y="5923"/>
                  </a:lnTo>
                  <a:cubicBezTo>
                    <a:pt x="2206" y="6175"/>
                    <a:pt x="2679" y="6238"/>
                    <a:pt x="3214" y="6238"/>
                  </a:cubicBezTo>
                  <a:cubicBezTo>
                    <a:pt x="4947" y="6238"/>
                    <a:pt x="6302" y="4820"/>
                    <a:pt x="6302" y="3119"/>
                  </a:cubicBezTo>
                  <a:cubicBezTo>
                    <a:pt x="6270" y="1418"/>
                    <a:pt x="4884" y="0"/>
                    <a:pt x="3151" y="0"/>
                  </a:cubicBezTo>
                  <a:close/>
                </a:path>
              </a:pathLst>
            </a:custGeom>
            <a:solidFill>
              <a:schemeClr val="bg1"/>
            </a:solidFill>
            <a:ln>
              <a:noFill/>
            </a:ln>
          </p:spPr>
          <p:txBody>
            <a:bodyPr spcFirstLastPara="1" wrap="square" lIns="91425" tIns="91425" rIns="91425" bIns="91425" anchor="ctr" anchorCtr="0">
              <a:noAutofit/>
            </a:bodyPr>
            <a:lstStyle/>
            <a:p>
              <a:pPr>
                <a:spcBef>
                  <a:spcPts val="0"/>
                </a:spcBef>
                <a:spcAft>
                  <a:spcPts val="0"/>
                </a:spcAft>
              </a:pPr>
              <a:endParaRPr/>
            </a:p>
          </p:txBody>
        </p:sp>
        <p:sp>
          <p:nvSpPr>
            <p:cNvPr id="24" name="Google Shape;7881;p77">
              <a:extLst>
                <a:ext uri="{FF2B5EF4-FFF2-40B4-BE49-F238E27FC236}">
                  <a16:creationId xmlns:a16="http://schemas.microsoft.com/office/drawing/2014/main" xmlns="" id="{3A5E30C5-8608-201E-8C50-1FFBA0D899F5}"/>
                </a:ext>
              </a:extLst>
            </p:cNvPr>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chemeClr val="bg1"/>
            </a:solidFill>
            <a:ln>
              <a:noFill/>
            </a:ln>
          </p:spPr>
          <p:txBody>
            <a:bodyPr spcFirstLastPara="1" wrap="square" lIns="91425" tIns="91425" rIns="91425" bIns="91425" anchor="ctr" anchorCtr="0">
              <a:noAutofit/>
            </a:bodyPr>
            <a:lstStyle/>
            <a:p>
              <a:pPr>
                <a:spcBef>
                  <a:spcPts val="0"/>
                </a:spcBef>
                <a:spcAft>
                  <a:spcPts val="0"/>
                </a:spcAft>
              </a:pPr>
              <a:endParaRPr/>
            </a:p>
          </p:txBody>
        </p:sp>
      </p:grpSp>
      <p:sp>
        <p:nvSpPr>
          <p:cNvPr id="25" name="矩形 24">
            <a:extLst>
              <a:ext uri="{FF2B5EF4-FFF2-40B4-BE49-F238E27FC236}">
                <a16:creationId xmlns:a16="http://schemas.microsoft.com/office/drawing/2014/main" xmlns="" id="{13671177-FE41-60D4-F0B5-E13A5A3C91D2}"/>
              </a:ext>
            </a:extLst>
          </p:cNvPr>
          <p:cNvSpPr/>
          <p:nvPr/>
        </p:nvSpPr>
        <p:spPr>
          <a:xfrm>
            <a:off x="5183905" y="3407237"/>
            <a:ext cx="3535926" cy="2414486"/>
          </a:xfrm>
          <a:prstGeom prst="rect">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defTabSz="673776"/>
            <a:endParaRPr lang="zh-TW" altLang="en-US" sz="1400">
              <a:solidFill>
                <a:prstClr val="white"/>
              </a:solidFill>
              <a:latin typeface="微軟正黑體" panose="020B0604030504040204" pitchFamily="34" charset="-120"/>
              <a:ea typeface="微軟正黑體" panose="020B0604030504040204" pitchFamily="34" charset="-120"/>
            </a:endParaRPr>
          </a:p>
        </p:txBody>
      </p:sp>
      <p:sp>
        <p:nvSpPr>
          <p:cNvPr id="42" name="矩形: 圓角 19">
            <a:extLst>
              <a:ext uri="{FF2B5EF4-FFF2-40B4-BE49-F238E27FC236}">
                <a16:creationId xmlns:a16="http://schemas.microsoft.com/office/drawing/2014/main" xmlns="" id="{65B96F25-FB2A-BD12-972E-5F08245621AC}"/>
              </a:ext>
            </a:extLst>
          </p:cNvPr>
          <p:cNvSpPr/>
          <p:nvPr/>
        </p:nvSpPr>
        <p:spPr>
          <a:xfrm>
            <a:off x="5331513" y="3511715"/>
            <a:ext cx="3240711" cy="2141866"/>
          </a:xfrm>
          <a:custGeom>
            <a:avLst/>
            <a:gdLst>
              <a:gd name="connsiteX0" fmla="*/ 0 w 2577737"/>
              <a:gd name="connsiteY0" fmla="*/ 429631 h 4781006"/>
              <a:gd name="connsiteX1" fmla="*/ 429631 w 2577737"/>
              <a:gd name="connsiteY1" fmla="*/ 0 h 4781006"/>
              <a:gd name="connsiteX2" fmla="*/ 2148106 w 2577737"/>
              <a:gd name="connsiteY2" fmla="*/ 0 h 4781006"/>
              <a:gd name="connsiteX3" fmla="*/ 2577737 w 2577737"/>
              <a:gd name="connsiteY3" fmla="*/ 429631 h 4781006"/>
              <a:gd name="connsiteX4" fmla="*/ 2577737 w 2577737"/>
              <a:gd name="connsiteY4" fmla="*/ 4351375 h 4781006"/>
              <a:gd name="connsiteX5" fmla="*/ 2148106 w 2577737"/>
              <a:gd name="connsiteY5" fmla="*/ 4781006 h 4781006"/>
              <a:gd name="connsiteX6" fmla="*/ 429631 w 2577737"/>
              <a:gd name="connsiteY6" fmla="*/ 4781006 h 4781006"/>
              <a:gd name="connsiteX7" fmla="*/ 0 w 2577737"/>
              <a:gd name="connsiteY7" fmla="*/ 4351375 h 4781006"/>
              <a:gd name="connsiteX8" fmla="*/ 0 w 2577737"/>
              <a:gd name="connsiteY8" fmla="*/ 429631 h 4781006"/>
              <a:gd name="connsiteX0" fmla="*/ 0 w 2577737"/>
              <a:gd name="connsiteY0" fmla="*/ 255460 h 4781006"/>
              <a:gd name="connsiteX1" fmla="*/ 429631 w 2577737"/>
              <a:gd name="connsiteY1" fmla="*/ 0 h 4781006"/>
              <a:gd name="connsiteX2" fmla="*/ 2148106 w 2577737"/>
              <a:gd name="connsiteY2" fmla="*/ 0 h 4781006"/>
              <a:gd name="connsiteX3" fmla="*/ 2577737 w 2577737"/>
              <a:gd name="connsiteY3" fmla="*/ 429631 h 4781006"/>
              <a:gd name="connsiteX4" fmla="*/ 2577737 w 2577737"/>
              <a:gd name="connsiteY4" fmla="*/ 4351375 h 4781006"/>
              <a:gd name="connsiteX5" fmla="*/ 2148106 w 2577737"/>
              <a:gd name="connsiteY5" fmla="*/ 4781006 h 4781006"/>
              <a:gd name="connsiteX6" fmla="*/ 429631 w 2577737"/>
              <a:gd name="connsiteY6" fmla="*/ 4781006 h 4781006"/>
              <a:gd name="connsiteX7" fmla="*/ 0 w 2577737"/>
              <a:gd name="connsiteY7" fmla="*/ 4351375 h 4781006"/>
              <a:gd name="connsiteX8" fmla="*/ 0 w 2577737"/>
              <a:gd name="connsiteY8" fmla="*/ 255460 h 4781006"/>
              <a:gd name="connsiteX0" fmla="*/ 0 w 2577737"/>
              <a:gd name="connsiteY0" fmla="*/ 255712 h 4781258"/>
              <a:gd name="connsiteX1" fmla="*/ 429631 w 2577737"/>
              <a:gd name="connsiteY1" fmla="*/ 252 h 4781258"/>
              <a:gd name="connsiteX2" fmla="*/ 2148106 w 2577737"/>
              <a:gd name="connsiteY2" fmla="*/ 252 h 4781258"/>
              <a:gd name="connsiteX3" fmla="*/ 2569029 w 2577737"/>
              <a:gd name="connsiteY3" fmla="*/ 220877 h 4781258"/>
              <a:gd name="connsiteX4" fmla="*/ 2577737 w 2577737"/>
              <a:gd name="connsiteY4" fmla="*/ 4351627 h 4781258"/>
              <a:gd name="connsiteX5" fmla="*/ 2148106 w 2577737"/>
              <a:gd name="connsiteY5" fmla="*/ 4781258 h 4781258"/>
              <a:gd name="connsiteX6" fmla="*/ 429631 w 2577737"/>
              <a:gd name="connsiteY6" fmla="*/ 4781258 h 4781258"/>
              <a:gd name="connsiteX7" fmla="*/ 0 w 2577737"/>
              <a:gd name="connsiteY7" fmla="*/ 4351627 h 4781258"/>
              <a:gd name="connsiteX8" fmla="*/ 0 w 2577737"/>
              <a:gd name="connsiteY8" fmla="*/ 255712 h 4781258"/>
              <a:gd name="connsiteX0" fmla="*/ 8708 w 2577737"/>
              <a:gd name="connsiteY0" fmla="*/ 212703 h 4781792"/>
              <a:gd name="connsiteX1" fmla="*/ 429631 w 2577737"/>
              <a:gd name="connsiteY1" fmla="*/ 786 h 4781792"/>
              <a:gd name="connsiteX2" fmla="*/ 2148106 w 2577737"/>
              <a:gd name="connsiteY2" fmla="*/ 786 h 4781792"/>
              <a:gd name="connsiteX3" fmla="*/ 2569029 w 2577737"/>
              <a:gd name="connsiteY3" fmla="*/ 221411 h 4781792"/>
              <a:gd name="connsiteX4" fmla="*/ 2577737 w 2577737"/>
              <a:gd name="connsiteY4" fmla="*/ 4352161 h 4781792"/>
              <a:gd name="connsiteX5" fmla="*/ 2148106 w 2577737"/>
              <a:gd name="connsiteY5" fmla="*/ 4781792 h 4781792"/>
              <a:gd name="connsiteX6" fmla="*/ 429631 w 2577737"/>
              <a:gd name="connsiteY6" fmla="*/ 4781792 h 4781792"/>
              <a:gd name="connsiteX7" fmla="*/ 0 w 2577737"/>
              <a:gd name="connsiteY7" fmla="*/ 4352161 h 4781792"/>
              <a:gd name="connsiteX8" fmla="*/ 8708 w 2577737"/>
              <a:gd name="connsiteY8" fmla="*/ 212703 h 4781792"/>
              <a:gd name="connsiteX0" fmla="*/ 15528 w 2584557"/>
              <a:gd name="connsiteY0" fmla="*/ 212703 h 4781792"/>
              <a:gd name="connsiteX1" fmla="*/ 436451 w 2584557"/>
              <a:gd name="connsiteY1" fmla="*/ 786 h 4781792"/>
              <a:gd name="connsiteX2" fmla="*/ 2154926 w 2584557"/>
              <a:gd name="connsiteY2" fmla="*/ 786 h 4781792"/>
              <a:gd name="connsiteX3" fmla="*/ 2575849 w 2584557"/>
              <a:gd name="connsiteY3" fmla="*/ 221411 h 4781792"/>
              <a:gd name="connsiteX4" fmla="*/ 2584557 w 2584557"/>
              <a:gd name="connsiteY4" fmla="*/ 4352161 h 4781792"/>
              <a:gd name="connsiteX5" fmla="*/ 2154926 w 2584557"/>
              <a:gd name="connsiteY5" fmla="*/ 4781792 h 4781792"/>
              <a:gd name="connsiteX6" fmla="*/ 183903 w 2584557"/>
              <a:gd name="connsiteY6" fmla="*/ 4773084 h 4781792"/>
              <a:gd name="connsiteX7" fmla="*/ 6820 w 2584557"/>
              <a:gd name="connsiteY7" fmla="*/ 4352161 h 4781792"/>
              <a:gd name="connsiteX8" fmla="*/ 15528 w 2584557"/>
              <a:gd name="connsiteY8" fmla="*/ 212703 h 4781792"/>
              <a:gd name="connsiteX0" fmla="*/ 15528 w 2591377"/>
              <a:gd name="connsiteY0" fmla="*/ 212703 h 4773084"/>
              <a:gd name="connsiteX1" fmla="*/ 436451 w 2591377"/>
              <a:gd name="connsiteY1" fmla="*/ 786 h 4773084"/>
              <a:gd name="connsiteX2" fmla="*/ 2154926 w 2591377"/>
              <a:gd name="connsiteY2" fmla="*/ 786 h 4773084"/>
              <a:gd name="connsiteX3" fmla="*/ 2575849 w 2591377"/>
              <a:gd name="connsiteY3" fmla="*/ 221411 h 4773084"/>
              <a:gd name="connsiteX4" fmla="*/ 2584557 w 2591377"/>
              <a:gd name="connsiteY4" fmla="*/ 4352161 h 4773084"/>
              <a:gd name="connsiteX5" fmla="*/ 2407474 w 2591377"/>
              <a:gd name="connsiteY5" fmla="*/ 4773084 h 4773084"/>
              <a:gd name="connsiteX6" fmla="*/ 183903 w 2591377"/>
              <a:gd name="connsiteY6" fmla="*/ 4773084 h 4773084"/>
              <a:gd name="connsiteX7" fmla="*/ 6820 w 2591377"/>
              <a:gd name="connsiteY7" fmla="*/ 4352161 h 4773084"/>
              <a:gd name="connsiteX8" fmla="*/ 15528 w 2591377"/>
              <a:gd name="connsiteY8" fmla="*/ 212703 h 477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1377" h="4773084">
                <a:moveTo>
                  <a:pt x="15528" y="212703"/>
                </a:moveTo>
                <a:cubicBezTo>
                  <a:pt x="15528" y="-24576"/>
                  <a:pt x="199172" y="786"/>
                  <a:pt x="436451" y="786"/>
                </a:cubicBezTo>
                <a:lnTo>
                  <a:pt x="2154926" y="786"/>
                </a:lnTo>
                <a:cubicBezTo>
                  <a:pt x="2392205" y="786"/>
                  <a:pt x="2575849" y="-15868"/>
                  <a:pt x="2575849" y="221411"/>
                </a:cubicBezTo>
                <a:cubicBezTo>
                  <a:pt x="2578752" y="1598328"/>
                  <a:pt x="2581654" y="2975244"/>
                  <a:pt x="2584557" y="4352161"/>
                </a:cubicBezTo>
                <a:cubicBezTo>
                  <a:pt x="2584557" y="4589440"/>
                  <a:pt x="2644753" y="4773084"/>
                  <a:pt x="2407474" y="4773084"/>
                </a:cubicBezTo>
                <a:lnTo>
                  <a:pt x="183903" y="4773084"/>
                </a:lnTo>
                <a:cubicBezTo>
                  <a:pt x="-53376" y="4773084"/>
                  <a:pt x="6820" y="4589440"/>
                  <a:pt x="6820" y="4352161"/>
                </a:cubicBezTo>
                <a:cubicBezTo>
                  <a:pt x="9723" y="2972342"/>
                  <a:pt x="12625" y="1592522"/>
                  <a:pt x="15528" y="21270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defTabSz="673776" hangingPunct="0">
              <a:lnSpc>
                <a:spcPts val="2500"/>
              </a:lnSpc>
            </a:pPr>
            <a:endParaRPr lang="zh-TW" altLang="zh-TW" sz="3600" b="1" dirty="0">
              <a:solidFill>
                <a:srgbClr val="404040"/>
              </a:solidFill>
              <a:latin typeface="Microsoft YaHei" panose="020B0503020204020204" pitchFamily="34" charset="-122"/>
              <a:ea typeface="Microsoft YaHei" panose="020B0503020204020204" pitchFamily="34" charset="-122"/>
              <a:cs typeface="文鼎中鋼筆行楷" panose="02010609010101010101" pitchFamily="49" charset="-120"/>
            </a:endParaRPr>
          </a:p>
        </p:txBody>
      </p:sp>
      <p:sp>
        <p:nvSpPr>
          <p:cNvPr id="43" name="矩形 42">
            <a:extLst>
              <a:ext uri="{FF2B5EF4-FFF2-40B4-BE49-F238E27FC236}">
                <a16:creationId xmlns:a16="http://schemas.microsoft.com/office/drawing/2014/main" xmlns="" id="{A2EF0F6C-003E-A9C5-5712-B38CC8969A8D}"/>
              </a:ext>
            </a:extLst>
          </p:cNvPr>
          <p:cNvSpPr/>
          <p:nvPr/>
        </p:nvSpPr>
        <p:spPr>
          <a:xfrm>
            <a:off x="175462" y="3407352"/>
            <a:ext cx="4981548" cy="2422543"/>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91426" tIns="45713" rIns="91426" bIns="45713" rtlCol="0" anchor="ctr"/>
          <a:lstStyle/>
          <a:p>
            <a:pPr algn="ctr" defTabSz="673776"/>
            <a:endParaRPr lang="zh-TW" altLang="en-US" sz="1400">
              <a:solidFill>
                <a:prstClr val="white"/>
              </a:solidFill>
              <a:latin typeface="微軟正黑體" panose="020B0604030504040204" pitchFamily="34" charset="-120"/>
              <a:ea typeface="微軟正黑體" panose="020B0604030504040204" pitchFamily="34" charset="-120"/>
            </a:endParaRPr>
          </a:p>
        </p:txBody>
      </p:sp>
      <p:sp>
        <p:nvSpPr>
          <p:cNvPr id="44" name="矩形: 圓角 19">
            <a:extLst>
              <a:ext uri="{FF2B5EF4-FFF2-40B4-BE49-F238E27FC236}">
                <a16:creationId xmlns:a16="http://schemas.microsoft.com/office/drawing/2014/main" xmlns="" id="{EB4F2B07-976F-8BA6-7AD9-F7D405690C10}"/>
              </a:ext>
            </a:extLst>
          </p:cNvPr>
          <p:cNvSpPr/>
          <p:nvPr/>
        </p:nvSpPr>
        <p:spPr>
          <a:xfrm>
            <a:off x="256825" y="3578802"/>
            <a:ext cx="4767203" cy="2155010"/>
          </a:xfrm>
          <a:custGeom>
            <a:avLst/>
            <a:gdLst>
              <a:gd name="connsiteX0" fmla="*/ 0 w 2577737"/>
              <a:gd name="connsiteY0" fmla="*/ 429631 h 4781006"/>
              <a:gd name="connsiteX1" fmla="*/ 429631 w 2577737"/>
              <a:gd name="connsiteY1" fmla="*/ 0 h 4781006"/>
              <a:gd name="connsiteX2" fmla="*/ 2148106 w 2577737"/>
              <a:gd name="connsiteY2" fmla="*/ 0 h 4781006"/>
              <a:gd name="connsiteX3" fmla="*/ 2577737 w 2577737"/>
              <a:gd name="connsiteY3" fmla="*/ 429631 h 4781006"/>
              <a:gd name="connsiteX4" fmla="*/ 2577737 w 2577737"/>
              <a:gd name="connsiteY4" fmla="*/ 4351375 h 4781006"/>
              <a:gd name="connsiteX5" fmla="*/ 2148106 w 2577737"/>
              <a:gd name="connsiteY5" fmla="*/ 4781006 h 4781006"/>
              <a:gd name="connsiteX6" fmla="*/ 429631 w 2577737"/>
              <a:gd name="connsiteY6" fmla="*/ 4781006 h 4781006"/>
              <a:gd name="connsiteX7" fmla="*/ 0 w 2577737"/>
              <a:gd name="connsiteY7" fmla="*/ 4351375 h 4781006"/>
              <a:gd name="connsiteX8" fmla="*/ 0 w 2577737"/>
              <a:gd name="connsiteY8" fmla="*/ 429631 h 4781006"/>
              <a:gd name="connsiteX0" fmla="*/ 0 w 2577737"/>
              <a:gd name="connsiteY0" fmla="*/ 255460 h 4781006"/>
              <a:gd name="connsiteX1" fmla="*/ 429631 w 2577737"/>
              <a:gd name="connsiteY1" fmla="*/ 0 h 4781006"/>
              <a:gd name="connsiteX2" fmla="*/ 2148106 w 2577737"/>
              <a:gd name="connsiteY2" fmla="*/ 0 h 4781006"/>
              <a:gd name="connsiteX3" fmla="*/ 2577737 w 2577737"/>
              <a:gd name="connsiteY3" fmla="*/ 429631 h 4781006"/>
              <a:gd name="connsiteX4" fmla="*/ 2577737 w 2577737"/>
              <a:gd name="connsiteY4" fmla="*/ 4351375 h 4781006"/>
              <a:gd name="connsiteX5" fmla="*/ 2148106 w 2577737"/>
              <a:gd name="connsiteY5" fmla="*/ 4781006 h 4781006"/>
              <a:gd name="connsiteX6" fmla="*/ 429631 w 2577737"/>
              <a:gd name="connsiteY6" fmla="*/ 4781006 h 4781006"/>
              <a:gd name="connsiteX7" fmla="*/ 0 w 2577737"/>
              <a:gd name="connsiteY7" fmla="*/ 4351375 h 4781006"/>
              <a:gd name="connsiteX8" fmla="*/ 0 w 2577737"/>
              <a:gd name="connsiteY8" fmla="*/ 255460 h 4781006"/>
              <a:gd name="connsiteX0" fmla="*/ 0 w 2577737"/>
              <a:gd name="connsiteY0" fmla="*/ 255712 h 4781258"/>
              <a:gd name="connsiteX1" fmla="*/ 429631 w 2577737"/>
              <a:gd name="connsiteY1" fmla="*/ 252 h 4781258"/>
              <a:gd name="connsiteX2" fmla="*/ 2148106 w 2577737"/>
              <a:gd name="connsiteY2" fmla="*/ 252 h 4781258"/>
              <a:gd name="connsiteX3" fmla="*/ 2569029 w 2577737"/>
              <a:gd name="connsiteY3" fmla="*/ 220877 h 4781258"/>
              <a:gd name="connsiteX4" fmla="*/ 2577737 w 2577737"/>
              <a:gd name="connsiteY4" fmla="*/ 4351627 h 4781258"/>
              <a:gd name="connsiteX5" fmla="*/ 2148106 w 2577737"/>
              <a:gd name="connsiteY5" fmla="*/ 4781258 h 4781258"/>
              <a:gd name="connsiteX6" fmla="*/ 429631 w 2577737"/>
              <a:gd name="connsiteY6" fmla="*/ 4781258 h 4781258"/>
              <a:gd name="connsiteX7" fmla="*/ 0 w 2577737"/>
              <a:gd name="connsiteY7" fmla="*/ 4351627 h 4781258"/>
              <a:gd name="connsiteX8" fmla="*/ 0 w 2577737"/>
              <a:gd name="connsiteY8" fmla="*/ 255712 h 4781258"/>
              <a:gd name="connsiteX0" fmla="*/ 8708 w 2577737"/>
              <a:gd name="connsiteY0" fmla="*/ 212703 h 4781792"/>
              <a:gd name="connsiteX1" fmla="*/ 429631 w 2577737"/>
              <a:gd name="connsiteY1" fmla="*/ 786 h 4781792"/>
              <a:gd name="connsiteX2" fmla="*/ 2148106 w 2577737"/>
              <a:gd name="connsiteY2" fmla="*/ 786 h 4781792"/>
              <a:gd name="connsiteX3" fmla="*/ 2569029 w 2577737"/>
              <a:gd name="connsiteY3" fmla="*/ 221411 h 4781792"/>
              <a:gd name="connsiteX4" fmla="*/ 2577737 w 2577737"/>
              <a:gd name="connsiteY4" fmla="*/ 4352161 h 4781792"/>
              <a:gd name="connsiteX5" fmla="*/ 2148106 w 2577737"/>
              <a:gd name="connsiteY5" fmla="*/ 4781792 h 4781792"/>
              <a:gd name="connsiteX6" fmla="*/ 429631 w 2577737"/>
              <a:gd name="connsiteY6" fmla="*/ 4781792 h 4781792"/>
              <a:gd name="connsiteX7" fmla="*/ 0 w 2577737"/>
              <a:gd name="connsiteY7" fmla="*/ 4352161 h 4781792"/>
              <a:gd name="connsiteX8" fmla="*/ 8708 w 2577737"/>
              <a:gd name="connsiteY8" fmla="*/ 212703 h 4781792"/>
              <a:gd name="connsiteX0" fmla="*/ 15528 w 2584557"/>
              <a:gd name="connsiteY0" fmla="*/ 212703 h 4781792"/>
              <a:gd name="connsiteX1" fmla="*/ 436451 w 2584557"/>
              <a:gd name="connsiteY1" fmla="*/ 786 h 4781792"/>
              <a:gd name="connsiteX2" fmla="*/ 2154926 w 2584557"/>
              <a:gd name="connsiteY2" fmla="*/ 786 h 4781792"/>
              <a:gd name="connsiteX3" fmla="*/ 2575849 w 2584557"/>
              <a:gd name="connsiteY3" fmla="*/ 221411 h 4781792"/>
              <a:gd name="connsiteX4" fmla="*/ 2584557 w 2584557"/>
              <a:gd name="connsiteY4" fmla="*/ 4352161 h 4781792"/>
              <a:gd name="connsiteX5" fmla="*/ 2154926 w 2584557"/>
              <a:gd name="connsiteY5" fmla="*/ 4781792 h 4781792"/>
              <a:gd name="connsiteX6" fmla="*/ 183903 w 2584557"/>
              <a:gd name="connsiteY6" fmla="*/ 4773084 h 4781792"/>
              <a:gd name="connsiteX7" fmla="*/ 6820 w 2584557"/>
              <a:gd name="connsiteY7" fmla="*/ 4352161 h 4781792"/>
              <a:gd name="connsiteX8" fmla="*/ 15528 w 2584557"/>
              <a:gd name="connsiteY8" fmla="*/ 212703 h 4781792"/>
              <a:gd name="connsiteX0" fmla="*/ 15528 w 2591377"/>
              <a:gd name="connsiteY0" fmla="*/ 212703 h 4773084"/>
              <a:gd name="connsiteX1" fmla="*/ 436451 w 2591377"/>
              <a:gd name="connsiteY1" fmla="*/ 786 h 4773084"/>
              <a:gd name="connsiteX2" fmla="*/ 2154926 w 2591377"/>
              <a:gd name="connsiteY2" fmla="*/ 786 h 4773084"/>
              <a:gd name="connsiteX3" fmla="*/ 2575849 w 2591377"/>
              <a:gd name="connsiteY3" fmla="*/ 221411 h 4773084"/>
              <a:gd name="connsiteX4" fmla="*/ 2584557 w 2591377"/>
              <a:gd name="connsiteY4" fmla="*/ 4352161 h 4773084"/>
              <a:gd name="connsiteX5" fmla="*/ 2407474 w 2591377"/>
              <a:gd name="connsiteY5" fmla="*/ 4773084 h 4773084"/>
              <a:gd name="connsiteX6" fmla="*/ 183903 w 2591377"/>
              <a:gd name="connsiteY6" fmla="*/ 4773084 h 4773084"/>
              <a:gd name="connsiteX7" fmla="*/ 6820 w 2591377"/>
              <a:gd name="connsiteY7" fmla="*/ 4352161 h 4773084"/>
              <a:gd name="connsiteX8" fmla="*/ 15528 w 2591377"/>
              <a:gd name="connsiteY8" fmla="*/ 212703 h 477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1377" h="4773084">
                <a:moveTo>
                  <a:pt x="15528" y="212703"/>
                </a:moveTo>
                <a:cubicBezTo>
                  <a:pt x="15528" y="-24576"/>
                  <a:pt x="199172" y="786"/>
                  <a:pt x="436451" y="786"/>
                </a:cubicBezTo>
                <a:lnTo>
                  <a:pt x="2154926" y="786"/>
                </a:lnTo>
                <a:cubicBezTo>
                  <a:pt x="2392205" y="786"/>
                  <a:pt x="2575849" y="-15868"/>
                  <a:pt x="2575849" y="221411"/>
                </a:cubicBezTo>
                <a:cubicBezTo>
                  <a:pt x="2578752" y="1598328"/>
                  <a:pt x="2581654" y="2975244"/>
                  <a:pt x="2584557" y="4352161"/>
                </a:cubicBezTo>
                <a:cubicBezTo>
                  <a:pt x="2584557" y="4589440"/>
                  <a:pt x="2644753" y="4773084"/>
                  <a:pt x="2407474" y="4773084"/>
                </a:cubicBezTo>
                <a:lnTo>
                  <a:pt x="183903" y="4773084"/>
                </a:lnTo>
                <a:cubicBezTo>
                  <a:pt x="-53376" y="4773084"/>
                  <a:pt x="6820" y="4589440"/>
                  <a:pt x="6820" y="4352161"/>
                </a:cubicBezTo>
                <a:cubicBezTo>
                  <a:pt x="9723" y="2972342"/>
                  <a:pt x="12625" y="1592522"/>
                  <a:pt x="15528" y="21270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defTabSz="673776" hangingPunct="0">
              <a:lnSpc>
                <a:spcPts val="2500"/>
              </a:lnSpc>
            </a:pPr>
            <a:endParaRPr lang="zh-TW" altLang="zh-TW" sz="3600" b="1" dirty="0">
              <a:solidFill>
                <a:srgbClr val="404040"/>
              </a:solidFill>
              <a:latin typeface="Microsoft YaHei" panose="020B0503020204020204" pitchFamily="34" charset="-122"/>
              <a:ea typeface="Microsoft YaHei" panose="020B0503020204020204" pitchFamily="34" charset="-122"/>
              <a:cs typeface="文鼎中鋼筆行楷" panose="02010609010101010101" pitchFamily="49" charset="-120"/>
            </a:endParaRPr>
          </a:p>
        </p:txBody>
      </p:sp>
      <p:sp>
        <p:nvSpPr>
          <p:cNvPr id="45" name="文字方塊 44">
            <a:extLst>
              <a:ext uri="{FF2B5EF4-FFF2-40B4-BE49-F238E27FC236}">
                <a16:creationId xmlns:a16="http://schemas.microsoft.com/office/drawing/2014/main" xmlns="" id="{6967433C-8280-657A-F43D-E34849F95CD4}"/>
              </a:ext>
            </a:extLst>
          </p:cNvPr>
          <p:cNvSpPr txBox="1"/>
          <p:nvPr/>
        </p:nvSpPr>
        <p:spPr>
          <a:xfrm>
            <a:off x="5331513" y="3669596"/>
            <a:ext cx="3819711" cy="1862048"/>
          </a:xfrm>
          <a:prstGeom prst="rect">
            <a:avLst/>
          </a:prstGeom>
          <a:noFill/>
        </p:spPr>
        <p:txBody>
          <a:bodyPr wrap="square">
            <a:spAutoFit/>
          </a:bodyPr>
          <a:lstStyle/>
          <a:p>
            <a:pPr marL="457200" indent="-457200">
              <a:lnSpc>
                <a:spcPts val="3000"/>
              </a:lnSpc>
              <a:spcAft>
                <a:spcPts val="600"/>
              </a:spcAft>
              <a:buFont typeface="Wingdings" panose="05000000000000000000" pitchFamily="2" charset="2"/>
              <a:buChar char="n"/>
            </a:pPr>
            <a:r>
              <a:rPr lang="zh-TW" altLang="en-US" sz="2800" b="1" dirty="0">
                <a:solidFill>
                  <a:schemeClr val="accent6"/>
                </a:solidFill>
                <a:latin typeface="微軟正黑體" panose="020B0604030504040204" pitchFamily="34" charset="-120"/>
                <a:ea typeface="微軟正黑體" panose="020B0604030504040204" pitchFamily="34" charset="-120"/>
              </a:rPr>
              <a:t>中斷騷擾措施</a:t>
            </a:r>
            <a:endParaRPr lang="en-US" altLang="zh-TW" sz="2800" b="1" dirty="0">
              <a:solidFill>
                <a:schemeClr val="accent6"/>
              </a:solidFill>
              <a:latin typeface="微軟正黑體" panose="020B0604030504040204" pitchFamily="34" charset="-120"/>
              <a:ea typeface="微軟正黑體" panose="020B0604030504040204" pitchFamily="34" charset="-120"/>
            </a:endParaRPr>
          </a:p>
          <a:p>
            <a:pPr marL="457200" indent="-457200">
              <a:lnSpc>
                <a:spcPts val="3000"/>
              </a:lnSpc>
              <a:spcAft>
                <a:spcPts val="600"/>
              </a:spcAft>
              <a:buFont typeface="Wingdings" panose="05000000000000000000" pitchFamily="2" charset="2"/>
              <a:buChar char="n"/>
            </a:pPr>
            <a:r>
              <a:rPr lang="zh-TW" altLang="en-US" sz="2800" b="1" dirty="0">
                <a:solidFill>
                  <a:schemeClr val="accent6"/>
                </a:solidFill>
                <a:latin typeface="微軟正黑體" panose="020B0604030504040204" pitchFamily="34" charset="-120"/>
                <a:ea typeface="微軟正黑體" panose="020B0604030504040204" pitchFamily="34" charset="-120"/>
              </a:rPr>
              <a:t>提供醫療</a:t>
            </a:r>
            <a:r>
              <a:rPr lang="en-US" altLang="zh-TW" sz="2800" b="1" dirty="0">
                <a:solidFill>
                  <a:schemeClr val="accent6"/>
                </a:solidFill>
                <a:latin typeface="微軟正黑體" panose="020B0604030504040204" pitchFamily="34" charset="-120"/>
                <a:ea typeface="微軟正黑體" panose="020B0604030504040204" pitchFamily="34" charset="-120"/>
              </a:rPr>
              <a:t>/</a:t>
            </a:r>
            <a:r>
              <a:rPr lang="zh-TW" altLang="en-US" sz="2800" b="1" dirty="0">
                <a:solidFill>
                  <a:schemeClr val="accent6"/>
                </a:solidFill>
                <a:latin typeface="微軟正黑體" panose="020B0604030504040204" pitchFamily="34" charset="-120"/>
                <a:ea typeface="微軟正黑體" panose="020B0604030504040204" pitchFamily="34" charset="-120"/>
              </a:rPr>
              <a:t>諮商</a:t>
            </a:r>
            <a:endParaRPr lang="en-US" altLang="zh-TW" sz="2800" b="1" dirty="0">
              <a:solidFill>
                <a:schemeClr val="accent6"/>
              </a:solidFill>
              <a:latin typeface="微軟正黑體" panose="020B0604030504040204" pitchFamily="34" charset="-120"/>
              <a:ea typeface="微軟正黑體" panose="020B0604030504040204" pitchFamily="34" charset="-120"/>
            </a:endParaRPr>
          </a:p>
          <a:p>
            <a:pPr marL="457200" indent="-457200">
              <a:lnSpc>
                <a:spcPts val="3000"/>
              </a:lnSpc>
              <a:spcAft>
                <a:spcPts val="600"/>
              </a:spcAft>
              <a:buFont typeface="Wingdings" panose="05000000000000000000" pitchFamily="2" charset="2"/>
              <a:buChar char="n"/>
            </a:pPr>
            <a:r>
              <a:rPr lang="zh-TW" altLang="en-US" sz="2800" b="1" dirty="0">
                <a:solidFill>
                  <a:schemeClr val="accent6"/>
                </a:solidFill>
                <a:latin typeface="微軟正黑體" panose="020B0604030504040204" pitchFamily="34" charset="-120"/>
                <a:ea typeface="微軟正黑體" panose="020B0604030504040204" pitchFamily="34" charset="-120"/>
              </a:rPr>
              <a:t>調查性騷事實</a:t>
            </a:r>
            <a:endParaRPr lang="en-US" altLang="zh-TW" sz="2800" b="1" dirty="0">
              <a:solidFill>
                <a:schemeClr val="accent6"/>
              </a:solidFill>
              <a:latin typeface="微軟正黑體" panose="020B0604030504040204" pitchFamily="34" charset="-120"/>
              <a:ea typeface="微軟正黑體" panose="020B0604030504040204" pitchFamily="34" charset="-120"/>
            </a:endParaRPr>
          </a:p>
          <a:p>
            <a:pPr marL="457200" indent="-457200">
              <a:lnSpc>
                <a:spcPts val="3000"/>
              </a:lnSpc>
              <a:spcAft>
                <a:spcPts val="600"/>
              </a:spcAft>
              <a:buFont typeface="Wingdings" panose="05000000000000000000" pitchFamily="2" charset="2"/>
              <a:buChar char="n"/>
            </a:pPr>
            <a:r>
              <a:rPr lang="zh-TW" altLang="en-US" sz="2800" b="1" dirty="0">
                <a:solidFill>
                  <a:schemeClr val="accent6"/>
                </a:solidFill>
                <a:latin typeface="微軟正黑體" panose="020B0604030504040204" pitchFamily="34" charset="-120"/>
                <a:ea typeface="微軟正黑體" panose="020B0604030504040204" pitchFamily="34" charset="-120"/>
              </a:rPr>
              <a:t>適當懲戒或處理</a:t>
            </a:r>
            <a:endParaRPr lang="en-US" altLang="zh-TW" sz="2800" b="1" dirty="0">
              <a:solidFill>
                <a:schemeClr val="accent6"/>
              </a:solidFill>
              <a:latin typeface="微軟正黑體" panose="020B0604030504040204" pitchFamily="34" charset="-120"/>
              <a:ea typeface="微軟正黑體" panose="020B0604030504040204" pitchFamily="34" charset="-120"/>
            </a:endParaRPr>
          </a:p>
        </p:txBody>
      </p:sp>
      <p:sp>
        <p:nvSpPr>
          <p:cNvPr id="46" name="文字方塊 45">
            <a:extLst>
              <a:ext uri="{FF2B5EF4-FFF2-40B4-BE49-F238E27FC236}">
                <a16:creationId xmlns:a16="http://schemas.microsoft.com/office/drawing/2014/main" xmlns="" id="{95EF0C04-0C0C-1C15-5C7C-237113C0E179}"/>
              </a:ext>
            </a:extLst>
          </p:cNvPr>
          <p:cNvSpPr txBox="1"/>
          <p:nvPr/>
        </p:nvSpPr>
        <p:spPr>
          <a:xfrm>
            <a:off x="256824" y="3707936"/>
            <a:ext cx="5420066" cy="1862048"/>
          </a:xfrm>
          <a:prstGeom prst="rect">
            <a:avLst/>
          </a:prstGeom>
          <a:noFill/>
        </p:spPr>
        <p:txBody>
          <a:bodyPr wrap="square">
            <a:spAutoFit/>
          </a:bodyPr>
          <a:lstStyle/>
          <a:p>
            <a:pPr marL="457200" indent="-457200">
              <a:lnSpc>
                <a:spcPts val="3000"/>
              </a:lnSpc>
              <a:spcAft>
                <a:spcPts val="600"/>
              </a:spcAft>
              <a:buFont typeface="Wingdings" panose="05000000000000000000" pitchFamily="2" charset="2"/>
              <a:buChar char="n"/>
            </a:pPr>
            <a:r>
              <a:rPr lang="zh-TW" altLang="en-US" sz="2800" b="1" dirty="0">
                <a:solidFill>
                  <a:schemeClr val="accent6"/>
                </a:solidFill>
                <a:latin typeface="微軟正黑體" panose="020B0604030504040204" pitchFamily="34" charset="-120"/>
                <a:ea typeface="微軟正黑體" panose="020B0604030504040204" pitchFamily="34" charset="-120"/>
              </a:rPr>
              <a:t>調整工作內容或場所</a:t>
            </a:r>
            <a:endParaRPr lang="en-US" altLang="zh-TW" sz="2800" b="1" dirty="0">
              <a:solidFill>
                <a:schemeClr val="accent6"/>
              </a:solidFill>
              <a:latin typeface="微軟正黑體" panose="020B0604030504040204" pitchFamily="34" charset="-120"/>
              <a:ea typeface="微軟正黑體" panose="020B0604030504040204" pitchFamily="34" charset="-120"/>
            </a:endParaRPr>
          </a:p>
          <a:p>
            <a:pPr marL="457200" indent="-457200">
              <a:lnSpc>
                <a:spcPts val="3000"/>
              </a:lnSpc>
              <a:spcAft>
                <a:spcPts val="600"/>
              </a:spcAft>
              <a:buFont typeface="Wingdings" panose="05000000000000000000" pitchFamily="2" charset="2"/>
              <a:buChar char="n"/>
            </a:pPr>
            <a:r>
              <a:rPr lang="zh-TW" altLang="en-US" sz="2800" b="1" spc="-200" dirty="0">
                <a:solidFill>
                  <a:schemeClr val="accent6"/>
                </a:solidFill>
                <a:latin typeface="微軟正黑體" panose="020B0604030504040204" pitchFamily="34" charset="-120"/>
                <a:ea typeface="微軟正黑體" panose="020B0604030504040204" pitchFamily="34" charset="-120"/>
              </a:rPr>
              <a:t>依被害人意願轉介醫療</a:t>
            </a:r>
            <a:r>
              <a:rPr lang="en-US" altLang="zh-TW" sz="2800" b="1" spc="-200" dirty="0">
                <a:solidFill>
                  <a:schemeClr val="accent6"/>
                </a:solidFill>
                <a:latin typeface="微軟正黑體" panose="020B0604030504040204" pitchFamily="34" charset="-120"/>
                <a:ea typeface="微軟正黑體" panose="020B0604030504040204" pitchFamily="34" charset="-120"/>
              </a:rPr>
              <a:t>/</a:t>
            </a:r>
            <a:r>
              <a:rPr lang="zh-TW" altLang="en-US" sz="2800" b="1" spc="-200" dirty="0">
                <a:solidFill>
                  <a:schemeClr val="accent6"/>
                </a:solidFill>
                <a:latin typeface="微軟正黑體" panose="020B0604030504040204" pitchFamily="34" charset="-120"/>
                <a:ea typeface="微軟正黑體" panose="020B0604030504040204" pitchFamily="34" charset="-120"/>
              </a:rPr>
              <a:t>諮商</a:t>
            </a:r>
            <a:endParaRPr lang="en-US" altLang="zh-TW" sz="2800" b="1" spc="-200" dirty="0">
              <a:solidFill>
                <a:schemeClr val="accent6"/>
              </a:solidFill>
              <a:latin typeface="微軟正黑體" panose="020B0604030504040204" pitchFamily="34" charset="-120"/>
              <a:ea typeface="微軟正黑體" panose="020B0604030504040204" pitchFamily="34" charset="-120"/>
            </a:endParaRPr>
          </a:p>
          <a:p>
            <a:pPr marL="457200" indent="-457200">
              <a:lnSpc>
                <a:spcPts val="3000"/>
              </a:lnSpc>
              <a:spcAft>
                <a:spcPts val="600"/>
              </a:spcAft>
              <a:buFont typeface="Wingdings" panose="05000000000000000000" pitchFamily="2" charset="2"/>
              <a:buChar char="n"/>
            </a:pPr>
            <a:r>
              <a:rPr lang="zh-TW" altLang="en-US" sz="2800" b="1" dirty="0">
                <a:solidFill>
                  <a:schemeClr val="accent6"/>
                </a:solidFill>
                <a:latin typeface="微軟正黑體" panose="020B0604030504040204" pitchFamily="34" charset="-120"/>
                <a:ea typeface="微軟正黑體" panose="020B0604030504040204" pitchFamily="34" charset="-120"/>
              </a:rPr>
              <a:t>釐清必要事實</a:t>
            </a:r>
            <a:endParaRPr lang="en-US" altLang="zh-TW" sz="2800" b="1" dirty="0">
              <a:solidFill>
                <a:schemeClr val="accent6"/>
              </a:solidFill>
              <a:latin typeface="微軟正黑體" panose="020B0604030504040204" pitchFamily="34" charset="-120"/>
              <a:ea typeface="微軟正黑體" panose="020B0604030504040204" pitchFamily="34" charset="-120"/>
            </a:endParaRPr>
          </a:p>
          <a:p>
            <a:pPr marL="457200" indent="-457200">
              <a:lnSpc>
                <a:spcPts val="3000"/>
              </a:lnSpc>
              <a:spcAft>
                <a:spcPts val="600"/>
              </a:spcAft>
              <a:buFont typeface="Wingdings" panose="05000000000000000000" pitchFamily="2" charset="2"/>
              <a:buChar char="n"/>
            </a:pPr>
            <a:r>
              <a:rPr lang="zh-TW" altLang="en-US" sz="2800" b="1" spc="-200" dirty="0">
                <a:solidFill>
                  <a:schemeClr val="accent6"/>
                </a:solidFill>
                <a:latin typeface="微軟正黑體" panose="020B0604030504040204" pitchFamily="34" charset="-120"/>
                <a:ea typeface="微軟正黑體" panose="020B0604030504040204" pitchFamily="34" charset="-120"/>
              </a:rPr>
              <a:t>依被害人意願協助提起申訴</a:t>
            </a:r>
            <a:endParaRPr lang="en-US" altLang="zh-TW" sz="2800" b="1" spc="-200" dirty="0">
              <a:solidFill>
                <a:schemeClr val="accent6"/>
              </a:solidFill>
              <a:latin typeface="微軟正黑體" panose="020B0604030504040204" pitchFamily="34" charset="-120"/>
              <a:ea typeface="微軟正黑體" panose="020B0604030504040204" pitchFamily="34" charset="-120"/>
            </a:endParaRPr>
          </a:p>
        </p:txBody>
      </p:sp>
      <p:sp>
        <p:nvSpPr>
          <p:cNvPr id="30" name="Speech Bubble: Rectangle with Corners Rounded 2">
            <a:extLst>
              <a:ext uri="{FF2B5EF4-FFF2-40B4-BE49-F238E27FC236}">
                <a16:creationId xmlns:a16="http://schemas.microsoft.com/office/drawing/2014/main" xmlns="" id="{5F85CAEF-483F-A898-0997-1DDBDF9F0719}"/>
              </a:ext>
            </a:extLst>
          </p:cNvPr>
          <p:cNvSpPr/>
          <p:nvPr/>
        </p:nvSpPr>
        <p:spPr>
          <a:xfrm>
            <a:off x="175462" y="2969681"/>
            <a:ext cx="2611140" cy="587433"/>
          </a:xfrm>
          <a:prstGeom prst="wedgeRoundRectCallout">
            <a:avLst>
              <a:gd name="adj1" fmla="val 26009"/>
              <a:gd name="adj2" fmla="val 64740"/>
              <a:gd name="adj3" fmla="val 16667"/>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sz="2800" b="1" dirty="0">
                <a:latin typeface="Microsoft YaHei" panose="020B0503020204020204" pitchFamily="34" charset="-122"/>
                <a:ea typeface="Microsoft YaHei" panose="020B0503020204020204" pitchFamily="34" charset="-122"/>
              </a:rPr>
              <a:t>非因申訴知悉</a:t>
            </a:r>
            <a:endParaRPr lang="en-US" sz="2800" b="1" dirty="0">
              <a:latin typeface="Microsoft YaHei" panose="020B0503020204020204" pitchFamily="34" charset="-122"/>
              <a:ea typeface="Microsoft YaHei" panose="020B0503020204020204" pitchFamily="34" charset="-122"/>
            </a:endParaRPr>
          </a:p>
        </p:txBody>
      </p:sp>
      <p:sp>
        <p:nvSpPr>
          <p:cNvPr id="28" name="Speech Bubble: Rectangle with Corners Rounded 2">
            <a:extLst>
              <a:ext uri="{FF2B5EF4-FFF2-40B4-BE49-F238E27FC236}">
                <a16:creationId xmlns:a16="http://schemas.microsoft.com/office/drawing/2014/main" xmlns="" id="{73F83F7B-F8CF-031C-5ED4-700D74E90CA3}"/>
              </a:ext>
            </a:extLst>
          </p:cNvPr>
          <p:cNvSpPr/>
          <p:nvPr/>
        </p:nvSpPr>
        <p:spPr>
          <a:xfrm>
            <a:off x="5201685" y="2924283"/>
            <a:ext cx="2220088" cy="587433"/>
          </a:xfrm>
          <a:prstGeom prst="wedgeRoundRectCallout">
            <a:avLst>
              <a:gd name="adj1" fmla="val 22005"/>
              <a:gd name="adj2" fmla="val 69761"/>
              <a:gd name="adj3" fmla="val 16667"/>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800" b="1" dirty="0">
                <a:latin typeface="Microsoft YaHei" panose="020B0503020204020204" pitchFamily="34" charset="-122"/>
                <a:ea typeface="Microsoft YaHei" panose="020B0503020204020204" pitchFamily="34" charset="-122"/>
              </a:rPr>
              <a:t>因申訴知悉</a:t>
            </a:r>
            <a:endParaRPr lang="en-US" sz="2800" b="1" dirty="0">
              <a:latin typeface="Microsoft YaHei" panose="020B0503020204020204" pitchFamily="34" charset="-122"/>
              <a:ea typeface="Microsoft YaHei" panose="020B0503020204020204" pitchFamily="34" charset="-122"/>
            </a:endParaRPr>
          </a:p>
        </p:txBody>
      </p:sp>
      <p:cxnSp>
        <p:nvCxnSpPr>
          <p:cNvPr id="48" name="直線接點 47">
            <a:extLst>
              <a:ext uri="{FF2B5EF4-FFF2-40B4-BE49-F238E27FC236}">
                <a16:creationId xmlns:a16="http://schemas.microsoft.com/office/drawing/2014/main" xmlns="" id="{67B9405E-0F03-0BEA-1B5E-0470B4E04308}"/>
              </a:ext>
            </a:extLst>
          </p:cNvPr>
          <p:cNvCxnSpPr/>
          <p:nvPr/>
        </p:nvCxnSpPr>
        <p:spPr>
          <a:xfrm>
            <a:off x="1481033" y="2361597"/>
            <a:ext cx="1970091" cy="0"/>
          </a:xfrm>
          <a:prstGeom prst="line">
            <a:avLst/>
          </a:prstGeom>
          <a:ln w="1905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直線接點 49">
            <a:extLst>
              <a:ext uri="{FF2B5EF4-FFF2-40B4-BE49-F238E27FC236}">
                <a16:creationId xmlns:a16="http://schemas.microsoft.com/office/drawing/2014/main" xmlns="" id="{2955521B-BFFB-EBD0-F07B-7F77B138F8CA}"/>
              </a:ext>
            </a:extLst>
          </p:cNvPr>
          <p:cNvCxnSpPr>
            <a:cxnSpLocks/>
          </p:cNvCxnSpPr>
          <p:nvPr/>
        </p:nvCxnSpPr>
        <p:spPr>
          <a:xfrm>
            <a:off x="2786603" y="2856307"/>
            <a:ext cx="5266017" cy="0"/>
          </a:xfrm>
          <a:prstGeom prst="line">
            <a:avLst/>
          </a:prstGeom>
          <a:ln w="1905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文字方塊 2">
            <a:extLst>
              <a:ext uri="{FF2B5EF4-FFF2-40B4-BE49-F238E27FC236}">
                <a16:creationId xmlns:a16="http://schemas.microsoft.com/office/drawing/2014/main" xmlns="" id="{1FACCDC1-0B89-D669-151D-B6ED0775101E}"/>
              </a:ext>
            </a:extLst>
          </p:cNvPr>
          <p:cNvSpPr txBox="1"/>
          <p:nvPr/>
        </p:nvSpPr>
        <p:spPr>
          <a:xfrm>
            <a:off x="8572223" y="5677764"/>
            <a:ext cx="538316" cy="769441"/>
          </a:xfrm>
          <a:prstGeom prst="rect">
            <a:avLst/>
          </a:prstGeom>
          <a:noFill/>
        </p:spPr>
        <p:txBody>
          <a:bodyPr wrap="square" rtlCol="0">
            <a:spAutoFit/>
          </a:bodyPr>
          <a:lstStyle/>
          <a:p>
            <a:pPr algn="ctr"/>
            <a:r>
              <a:rPr lang="zh-TW" altLang="en-US" sz="1100" dirty="0" smtClean="0">
                <a:latin typeface="新細明體-ExtB" panose="02020500000000000000" pitchFamily="18" charset="-120"/>
                <a:ea typeface="新細明體-ExtB" panose="02020500000000000000" pitchFamily="18" charset="-120"/>
              </a:rPr>
              <a:t>引自文官學院教材</a:t>
            </a:r>
            <a:endParaRPr lang="zh-TW" altLang="en-US" sz="1100" dirty="0">
              <a:latin typeface="新細明體-ExtB" panose="02020500000000000000" pitchFamily="18" charset="-120"/>
              <a:ea typeface="新細明體-ExtB" panose="02020500000000000000" pitchFamily="18" charset="-120"/>
            </a:endParaRPr>
          </a:p>
        </p:txBody>
      </p:sp>
    </p:spTree>
    <p:extLst>
      <p:ext uri="{BB962C8B-B14F-4D97-AF65-F5344CB8AC3E}">
        <p14:creationId xmlns:p14="http://schemas.microsoft.com/office/powerpoint/2010/main" val="2876990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980728"/>
            <a:ext cx="8229600" cy="1143000"/>
          </a:xfrm>
        </p:spPr>
        <p:txBody>
          <a:bodyPr>
            <a:normAutofit/>
          </a:bodyPr>
          <a:lstStyle/>
          <a:p>
            <a:r>
              <a:rPr lang="zh-TW" altLang="en-US" dirty="0" smtClean="0">
                <a:latin typeface="標楷體" panose="03000509000000000000" pitchFamily="65" charset="-120"/>
                <a:ea typeface="標楷體" panose="03000509000000000000" pitchFamily="65" charset="-120"/>
              </a:rPr>
              <a:t>性騷擾之認定</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2123728"/>
            <a:ext cx="8229600" cy="4200872"/>
          </a:xfrm>
        </p:spPr>
        <p:txBody>
          <a:bodyPr>
            <a:normAutofit fontScale="92500"/>
          </a:bodyPr>
          <a:lstStyle/>
          <a:p>
            <a:r>
              <a:rPr lang="zh-TW" altLang="en-US" sz="2400" dirty="0">
                <a:solidFill>
                  <a:srgbClr val="000000"/>
                </a:solidFill>
                <a:latin typeface="標楷體" panose="03000509000000000000" pitchFamily="65" charset="-120"/>
                <a:ea typeface="標楷體" panose="03000509000000000000" pitchFamily="65" charset="-120"/>
              </a:rPr>
              <a:t>最高行政法院決</a:t>
            </a:r>
            <a:r>
              <a:rPr lang="en-US" altLang="zh-TW" sz="2400" dirty="0">
                <a:solidFill>
                  <a:srgbClr val="000000"/>
                </a:solidFill>
                <a:latin typeface="標楷體" panose="03000509000000000000" pitchFamily="65" charset="-120"/>
                <a:ea typeface="標楷體" panose="03000509000000000000" pitchFamily="65" charset="-120"/>
              </a:rPr>
              <a:t>109</a:t>
            </a:r>
            <a:r>
              <a:rPr lang="zh-TW" altLang="en-US" sz="2400" dirty="0">
                <a:solidFill>
                  <a:srgbClr val="000000"/>
                </a:solidFill>
                <a:latin typeface="標楷體" panose="03000509000000000000" pitchFamily="65" charset="-120"/>
                <a:ea typeface="標楷體" panose="03000509000000000000" pitchFamily="65" charset="-120"/>
              </a:rPr>
              <a:t>年度上字第</a:t>
            </a:r>
            <a:r>
              <a:rPr lang="en-US" altLang="zh-TW" sz="2400" dirty="0">
                <a:solidFill>
                  <a:srgbClr val="000000"/>
                </a:solidFill>
                <a:latin typeface="標楷體" panose="03000509000000000000" pitchFamily="65" charset="-120"/>
                <a:ea typeface="標楷體" panose="03000509000000000000" pitchFamily="65" charset="-120"/>
              </a:rPr>
              <a:t>1180</a:t>
            </a:r>
            <a:r>
              <a:rPr lang="zh-TW" altLang="en-US" sz="2400" dirty="0">
                <a:solidFill>
                  <a:srgbClr val="000000"/>
                </a:solidFill>
                <a:latin typeface="標楷體" panose="03000509000000000000" pitchFamily="65" charset="-120"/>
                <a:ea typeface="標楷體" panose="03000509000000000000" pitchFamily="65" charset="-120"/>
              </a:rPr>
              <a:t>號</a:t>
            </a:r>
            <a:endParaRPr lang="en-US" altLang="zh-TW" sz="2400" dirty="0">
              <a:solidFill>
                <a:srgbClr val="000000"/>
              </a:solidFill>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性騷擾之認定，應依個案事件發生之背景、當事人之關係、環境、行為人言詞、行為及相對人認知等具體事實綜合判斷。</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應由被害人感受</a:t>
            </a:r>
            <a:r>
              <a:rPr lang="zh-TW" altLang="en-US" sz="2400" dirty="0" smtClean="0">
                <a:latin typeface="標楷體" panose="03000509000000000000" pitchFamily="65" charset="-120"/>
                <a:ea typeface="標楷體" panose="03000509000000000000" pitchFamily="65" charset="-120"/>
              </a:rPr>
              <a:t>出發，以其個人觀點思考，著重於被害人主觀感受及所受影響，非以行為人侵犯意圖判定，但需輔以「合理被害人」標準，考量一般人處於相同之背景、關係及環境下、對行為人言詞或行為是否通常有遭受性騷擾之感受而認定。</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案例：某男性主管與女性下屬互動時常做出勾肩搭背的舉動，走路時手放在女性下屬背部肩帶的位置，將其往前輕推，此舉動造成下屬不悅。但</a:t>
            </a:r>
            <a:r>
              <a:rPr lang="zh-TW" altLang="en-US" sz="2400" dirty="0">
                <a:latin typeface="標楷體" panose="03000509000000000000" pitchFamily="65" charset="-120"/>
                <a:ea typeface="標楷體" panose="03000509000000000000" pitchFamily="65" charset="-120"/>
              </a:rPr>
              <a:t>主管</a:t>
            </a:r>
            <a:r>
              <a:rPr lang="zh-TW" altLang="en-US" sz="2400" dirty="0" smtClean="0">
                <a:latin typeface="標楷體" panose="03000509000000000000" pitchFamily="65" charset="-120"/>
                <a:ea typeface="標楷體" panose="03000509000000000000" pitchFamily="65" charset="-120"/>
              </a:rPr>
              <a:t>表示因為自己生性熱情，這些舉動是友好善意的舉動。</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3627762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980728"/>
            <a:ext cx="8229600" cy="1143000"/>
          </a:xfrm>
        </p:spPr>
        <p:txBody>
          <a:bodyPr>
            <a:normAutofit/>
          </a:bodyPr>
          <a:lstStyle/>
          <a:p>
            <a:r>
              <a:rPr lang="zh-TW" altLang="en-US" dirty="0">
                <a:latin typeface="標楷體" panose="03000509000000000000" pitchFamily="65" charset="-120"/>
                <a:ea typeface="標楷體" panose="03000509000000000000" pitchFamily="65" charset="-120"/>
              </a:rPr>
              <a:t>性別歧視是性騷擾</a:t>
            </a:r>
            <a:r>
              <a:rPr lang="zh-TW" altLang="en-US" dirty="0" smtClean="0">
                <a:latin typeface="標楷體" panose="03000509000000000000" pitchFamily="65" charset="-120"/>
                <a:ea typeface="標楷體" panose="03000509000000000000" pitchFamily="65" charset="-120"/>
              </a:rPr>
              <a:t>嗎</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2123728"/>
            <a:ext cx="8229600" cy="4200872"/>
          </a:xfrm>
        </p:spPr>
        <p:txBody>
          <a:bodyPr>
            <a:normAutofit/>
          </a:bodyPr>
          <a:lstStyle/>
          <a:p>
            <a:r>
              <a:rPr lang="zh-TW" altLang="en-US" sz="2400" dirty="0">
                <a:solidFill>
                  <a:srgbClr val="000000"/>
                </a:solidFill>
                <a:latin typeface="標楷體" panose="03000509000000000000" pitchFamily="65" charset="-120"/>
                <a:ea typeface="標楷體" panose="03000509000000000000" pitchFamily="65" charset="-120"/>
              </a:rPr>
              <a:t>請討論下列言詞是否構成性騷擾</a:t>
            </a:r>
            <a:endParaRPr lang="en-US" altLang="zh-TW" sz="2400" dirty="0">
              <a:solidFill>
                <a:srgbClr val="000000"/>
              </a:solidFill>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某</a:t>
            </a:r>
            <a:r>
              <a:rPr lang="en-US" altLang="zh-TW" sz="2400" dirty="0" smtClean="0">
                <a:latin typeface="標楷體" panose="03000509000000000000" pitchFamily="65" charset="-120"/>
                <a:ea typeface="標楷體" panose="03000509000000000000" pitchFamily="65" charset="-120"/>
              </a:rPr>
              <a:t>60</a:t>
            </a:r>
            <a:r>
              <a:rPr lang="zh-TW" altLang="en-US" sz="2400" dirty="0" smtClean="0">
                <a:latin typeface="標楷體" panose="03000509000000000000" pitchFamily="65" charset="-120"/>
                <a:ea typeface="標楷體" panose="03000509000000000000" pitchFamily="65" charset="-120"/>
              </a:rPr>
              <a:t>多歲男性主管在會議中與</a:t>
            </a:r>
            <a:r>
              <a:rPr lang="en-US" altLang="zh-TW" sz="2400" dirty="0" smtClean="0">
                <a:latin typeface="標楷體" panose="03000509000000000000" pitchFamily="65" charset="-120"/>
                <a:ea typeface="標楷體" panose="03000509000000000000" pitchFamily="65" charset="-120"/>
              </a:rPr>
              <a:t>50</a:t>
            </a:r>
            <a:r>
              <a:rPr lang="zh-TW" altLang="en-US" sz="2400" dirty="0" smtClean="0">
                <a:latin typeface="標楷體" panose="03000509000000000000" pitchFamily="65" charset="-120"/>
                <a:ea typeface="標楷體" panose="03000509000000000000" pitchFamily="65" charset="-120"/>
              </a:rPr>
              <a:t>歲女性同仁意見不合，男性主管對女性同仁說：「你潑婦罵街」。</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某男性</a:t>
            </a:r>
            <a:r>
              <a:rPr lang="zh-TW" altLang="en-US" sz="2400" dirty="0">
                <a:latin typeface="標楷體" panose="03000509000000000000" pitchFamily="65" charset="-120"/>
                <a:ea typeface="標楷體" panose="03000509000000000000" pitchFamily="65" charset="-120"/>
              </a:rPr>
              <a:t>員警</a:t>
            </a:r>
            <a:r>
              <a:rPr lang="zh-TW" altLang="en-US" sz="2400" dirty="0" smtClean="0">
                <a:latin typeface="標楷體" panose="03000509000000000000" pitchFamily="65" charset="-120"/>
                <a:ea typeface="標楷體" panose="03000509000000000000" pitchFamily="65" charset="-120"/>
              </a:rPr>
              <a:t>對女性同仁說：你最近是不是都在健身，練得虎背熊腰的，我從背影還以為你是男的，真不愧是個女漢子」</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某男性常在社群網站上發表仇女言論，常用「台女」、「撈女」、「女權自助餐」等用詞來指稱自己的女性同事</a:t>
            </a:r>
            <a:endParaRPr lang="en-US" altLang="zh-TW" sz="24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2207855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980728"/>
            <a:ext cx="8229600" cy="1143000"/>
          </a:xfrm>
        </p:spPr>
        <p:txBody>
          <a:bodyPr>
            <a:normAutofit/>
          </a:bodyPr>
          <a:lstStyle/>
          <a:p>
            <a:r>
              <a:rPr lang="zh-TW" altLang="en-US" dirty="0" smtClean="0">
                <a:latin typeface="標楷體" panose="03000509000000000000" pitchFamily="65" charset="-120"/>
                <a:ea typeface="標楷體" panose="03000509000000000000" pitchFamily="65" charset="-120"/>
              </a:rPr>
              <a:t>喜歡追求是</a:t>
            </a:r>
            <a:r>
              <a:rPr lang="zh-TW" altLang="en-US" dirty="0">
                <a:latin typeface="標楷體" panose="03000509000000000000" pitchFamily="65" charset="-120"/>
                <a:ea typeface="標楷體" panose="03000509000000000000" pitchFamily="65" charset="-120"/>
              </a:rPr>
              <a:t>性騷擾</a:t>
            </a:r>
            <a:r>
              <a:rPr lang="zh-TW" altLang="en-US" dirty="0" smtClean="0">
                <a:latin typeface="標楷體" panose="03000509000000000000" pitchFamily="65" charset="-120"/>
                <a:ea typeface="標楷體" panose="03000509000000000000" pitchFamily="65" charset="-120"/>
              </a:rPr>
              <a:t>嗎</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2123728"/>
            <a:ext cx="8229600" cy="4200872"/>
          </a:xfrm>
        </p:spPr>
        <p:txBody>
          <a:bodyPr>
            <a:normAutofit/>
          </a:bodyPr>
          <a:lstStyle/>
          <a:p>
            <a:r>
              <a:rPr lang="zh-TW" altLang="en-US" sz="2400" dirty="0">
                <a:solidFill>
                  <a:srgbClr val="000000"/>
                </a:solidFill>
                <a:latin typeface="標楷體" panose="03000509000000000000" pitchFamily="65" charset="-120"/>
                <a:ea typeface="標楷體" panose="03000509000000000000" pitchFamily="65" charset="-120"/>
              </a:rPr>
              <a:t>請討論</a:t>
            </a:r>
            <a:r>
              <a:rPr lang="zh-TW" altLang="en-US" sz="2400" dirty="0" smtClean="0">
                <a:solidFill>
                  <a:srgbClr val="000000"/>
                </a:solidFill>
                <a:latin typeface="標楷體" panose="03000509000000000000" pitchFamily="65" charset="-120"/>
                <a:ea typeface="標楷體" panose="03000509000000000000" pitchFamily="65" charset="-120"/>
              </a:rPr>
              <a:t>下列</a:t>
            </a:r>
            <a:r>
              <a:rPr lang="zh-TW" altLang="en-US" sz="2400" dirty="0">
                <a:solidFill>
                  <a:srgbClr val="000000"/>
                </a:solidFill>
                <a:latin typeface="標楷體" panose="03000509000000000000" pitchFamily="65" charset="-120"/>
                <a:ea typeface="標楷體" panose="03000509000000000000" pitchFamily="65" charset="-120"/>
              </a:rPr>
              <a:t>行為</a:t>
            </a:r>
            <a:r>
              <a:rPr lang="zh-TW" altLang="en-US" sz="2400" dirty="0" smtClean="0">
                <a:solidFill>
                  <a:srgbClr val="000000"/>
                </a:solidFill>
                <a:latin typeface="標楷體" panose="03000509000000000000" pitchFamily="65" charset="-120"/>
                <a:ea typeface="標楷體" panose="03000509000000000000" pitchFamily="65" charset="-120"/>
              </a:rPr>
              <a:t>是否</a:t>
            </a:r>
            <a:r>
              <a:rPr lang="zh-TW" altLang="en-US" sz="2400" dirty="0">
                <a:solidFill>
                  <a:srgbClr val="000000"/>
                </a:solidFill>
                <a:latin typeface="標楷體" panose="03000509000000000000" pitchFamily="65" charset="-120"/>
                <a:ea typeface="標楷體" panose="03000509000000000000" pitchFamily="65" charset="-120"/>
              </a:rPr>
              <a:t>構成性騷擾</a:t>
            </a:r>
            <a:endParaRPr lang="en-US" altLang="zh-TW" sz="2400" dirty="0">
              <a:solidFill>
                <a:srgbClr val="000000"/>
              </a:solidFill>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某男性很喜歡某位新到任女同事，</a:t>
            </a:r>
            <a:r>
              <a:rPr lang="zh-TW" altLang="en-US" sz="2400" dirty="0">
                <a:latin typeface="標楷體" panose="03000509000000000000" pitchFamily="65" charset="-120"/>
                <a:ea typeface="標楷體" panose="03000509000000000000" pitchFamily="65" charset="-120"/>
              </a:rPr>
              <a:t>除了言談中會探問對方的交往</a:t>
            </a:r>
            <a:r>
              <a:rPr lang="zh-TW" altLang="en-US" sz="2400" dirty="0" smtClean="0">
                <a:latin typeface="標楷體" panose="03000509000000000000" pitchFamily="65" charset="-120"/>
                <a:ea typeface="標楷體" panose="03000509000000000000" pitchFamily="65" charset="-120"/>
              </a:rPr>
              <a:t>情形，常常邀約女方外出用餐、看電影，女方皆以自己放假要回家為由回絕。男方不死心，除了每天傳早安、晚安貼圖問候外，貼圖內容包含「晚安我最愛的人」「晚安寶貝」等用詞。讓女方覺得不舒服，並委婉地拒絕表示自己目前要將心力放在事業上，不想談戀愛。男方聽後表示「自己對女方的喜歡是堅定不移的，相信精誠所至、金石為開，我可以等你」。</a:t>
            </a:r>
            <a:endParaRPr lang="en-US" altLang="zh-TW" sz="24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4958719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980728"/>
            <a:ext cx="8291264" cy="1008112"/>
          </a:xfrm>
        </p:spPr>
        <p:txBody>
          <a:bodyPr>
            <a:normAutofit/>
          </a:bodyPr>
          <a:lstStyle/>
          <a:p>
            <a:r>
              <a:rPr lang="en-US" altLang="zh-TW" dirty="0" smtClean="0">
                <a:latin typeface="標楷體" panose="03000509000000000000" pitchFamily="65" charset="-120"/>
                <a:ea typeface="標楷體" panose="03000509000000000000" pitchFamily="65" charset="-120"/>
              </a:rPr>
              <a:t>CEDAW</a:t>
            </a:r>
            <a:r>
              <a:rPr lang="zh-TW" altLang="en-US" dirty="0">
                <a:latin typeface="標楷體" panose="03000509000000000000" pitchFamily="65" charset="-120"/>
                <a:ea typeface="標楷體" panose="03000509000000000000" pitchFamily="65" charset="-120"/>
              </a:rPr>
              <a:t>：性別暴力</a:t>
            </a:r>
          </a:p>
        </p:txBody>
      </p:sp>
      <p:sp>
        <p:nvSpPr>
          <p:cNvPr id="3" name="內容版面配置區 2"/>
          <p:cNvSpPr>
            <a:spLocks noGrp="1"/>
          </p:cNvSpPr>
          <p:nvPr>
            <p:ph idx="1"/>
          </p:nvPr>
        </p:nvSpPr>
        <p:spPr>
          <a:xfrm>
            <a:off x="395536" y="1988840"/>
            <a:ext cx="8291264" cy="4335760"/>
          </a:xfrm>
        </p:spPr>
        <p:txBody>
          <a:bodyPr>
            <a:normAutofit fontScale="85000" lnSpcReduction="20000"/>
          </a:bodyPr>
          <a:lstStyle/>
          <a:p>
            <a:pPr marL="0" indent="0">
              <a:buNone/>
            </a:pPr>
            <a:r>
              <a:rPr lang="en-US" altLang="zh-TW" sz="2400" dirty="0" smtClean="0">
                <a:latin typeface="標楷體" panose="03000509000000000000" pitchFamily="65" charset="-120"/>
                <a:ea typeface="標楷體" panose="03000509000000000000" pitchFamily="65" charset="-120"/>
              </a:rPr>
              <a:t>CEDAW</a:t>
            </a:r>
            <a:r>
              <a:rPr lang="zh-TW" altLang="en-US" sz="2400" dirty="0" smtClean="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條：「締約各國譴責對婦女一切形式的歧視，協議立即用一切適當辦法，推行消除對婦女歧視的政策。為此目的，承擔：</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b</a:t>
            </a:r>
            <a:r>
              <a:rPr lang="zh-TW" altLang="en-US" sz="2400" dirty="0">
                <a:latin typeface="標楷體" panose="03000509000000000000" pitchFamily="65" charset="-120"/>
                <a:ea typeface="標楷體" panose="03000509000000000000" pitchFamily="65" charset="-120"/>
              </a:rPr>
              <a:t>）採取適當立法和其他措施，包括在適當情況下實行制裁，以禁止對婦女的一切歧視；（</a:t>
            </a:r>
            <a:r>
              <a:rPr lang="en-US" altLang="zh-TW" sz="2400" dirty="0">
                <a:latin typeface="標楷體" panose="03000509000000000000" pitchFamily="65" charset="-120"/>
                <a:ea typeface="標楷體" panose="03000509000000000000" pitchFamily="65" charset="-120"/>
              </a:rPr>
              <a:t>c</a:t>
            </a:r>
            <a:r>
              <a:rPr lang="zh-TW" altLang="en-US" sz="2400" dirty="0">
                <a:latin typeface="標楷體" panose="03000509000000000000" pitchFamily="65" charset="-120"/>
                <a:ea typeface="標楷體" panose="03000509000000000000" pitchFamily="65" charset="-120"/>
              </a:rPr>
              <a:t>）為婦女確立與男子平等權利的法律保護，通過各國的主管法庭及其他公共機構，保證切實保護婦女不受任何</a:t>
            </a:r>
            <a:r>
              <a:rPr lang="zh-TW" altLang="en-US" sz="2400" dirty="0" smtClean="0">
                <a:latin typeface="標楷體" panose="03000509000000000000" pitchFamily="65" charset="-120"/>
                <a:ea typeface="標楷體" panose="03000509000000000000" pitchFamily="65" charset="-120"/>
              </a:rPr>
              <a:t>歧視</a:t>
            </a:r>
            <a:r>
              <a:rPr lang="en-US"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一般性建議第</a:t>
            </a:r>
            <a:r>
              <a:rPr lang="en-US" altLang="zh-TW" sz="2400" dirty="0">
                <a:latin typeface="標楷體" panose="03000509000000000000" pitchFamily="65" charset="-120"/>
                <a:ea typeface="標楷體" panose="03000509000000000000" pitchFamily="65" charset="-120"/>
              </a:rPr>
              <a:t>19</a:t>
            </a:r>
            <a:r>
              <a:rPr lang="zh-TW" altLang="en-US" sz="2400" dirty="0">
                <a:latin typeface="標楷體" panose="03000509000000000000" pitchFamily="65" charset="-120"/>
                <a:ea typeface="標楷體" panose="03000509000000000000" pitchFamily="65" charset="-120"/>
              </a:rPr>
              <a:t>號第</a:t>
            </a:r>
            <a:r>
              <a:rPr lang="en-US" altLang="zh-TW" sz="2400" dirty="0">
                <a:latin typeface="標楷體" panose="03000509000000000000" pitchFamily="65" charset="-120"/>
                <a:ea typeface="標楷體" panose="03000509000000000000" pitchFamily="65" charset="-120"/>
              </a:rPr>
              <a:t>6</a:t>
            </a:r>
            <a:r>
              <a:rPr lang="zh-TW" altLang="en-US" sz="2400" dirty="0">
                <a:latin typeface="標楷體" panose="03000509000000000000" pitchFamily="65" charset="-120"/>
                <a:ea typeface="標楷體" panose="03000509000000000000" pitchFamily="65" charset="-120"/>
              </a:rPr>
              <a:t>段：「</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公約</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條界定對婦女的歧視。歧視的定義包括基於性別的暴力，即針對其為女性而施加暴力或不成比例地影響女性。包括身體、心理或性的傷害、痛苦、施加威脅、壓制和剝奪其他行動自由。基於性別的暴力可能違犯</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公約</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的具體條款，不論這些條款是否明文提到暴力。」</a:t>
            </a:r>
          </a:p>
          <a:p>
            <a:r>
              <a:rPr lang="zh-TW" altLang="en-US" sz="2400" dirty="0">
                <a:latin typeface="標楷體" panose="03000509000000000000" pitchFamily="65" charset="-120"/>
                <a:ea typeface="標楷體" panose="03000509000000000000" pitchFamily="65" charset="-120"/>
              </a:rPr>
              <a:t>一般性</a:t>
            </a:r>
            <a:r>
              <a:rPr lang="zh-TW" altLang="en-US" sz="2400" dirty="0" smtClean="0">
                <a:latin typeface="標楷體" panose="03000509000000000000" pitchFamily="65" charset="-120"/>
                <a:ea typeface="標楷體" panose="03000509000000000000" pitchFamily="65" charset="-120"/>
              </a:rPr>
              <a:t>建議：第</a:t>
            </a:r>
            <a:r>
              <a:rPr lang="en-US" altLang="zh-TW" sz="2400" dirty="0">
                <a:latin typeface="標楷體" panose="03000509000000000000" pitchFamily="65" charset="-120"/>
                <a:ea typeface="標楷體" panose="03000509000000000000" pitchFamily="65" charset="-120"/>
              </a:rPr>
              <a:t>19</a:t>
            </a:r>
            <a:r>
              <a:rPr lang="zh-TW" altLang="en-US" sz="2400" dirty="0">
                <a:latin typeface="標楷體" panose="03000509000000000000" pitchFamily="65" charset="-120"/>
                <a:ea typeface="標楷體" panose="03000509000000000000" pitchFamily="65" charset="-120"/>
              </a:rPr>
              <a:t>號第</a:t>
            </a:r>
            <a:r>
              <a:rPr lang="en-US" altLang="zh-TW" sz="2400" dirty="0">
                <a:latin typeface="標楷體" panose="03000509000000000000" pitchFamily="65" charset="-120"/>
                <a:ea typeface="標楷體" panose="03000509000000000000" pitchFamily="65" charset="-120"/>
              </a:rPr>
              <a:t>7</a:t>
            </a:r>
            <a:r>
              <a:rPr lang="zh-TW" altLang="en-US" sz="2400" dirty="0">
                <a:latin typeface="標楷體" panose="03000509000000000000" pitchFamily="65" charset="-120"/>
                <a:ea typeface="標楷體" panose="03000509000000000000" pitchFamily="65" charset="-120"/>
              </a:rPr>
              <a:t>段：「基於性別的暴力，損害或阻礙婦女享有基於一般國際法或具體的人權公約所載列的人權和基本自由，符合</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公約</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條所指的歧視。該等權利和自由包含：</a:t>
            </a:r>
            <a:r>
              <a:rPr lang="en-US" altLang="zh-TW" sz="2400" dirty="0">
                <a:latin typeface="標楷體" panose="03000509000000000000" pitchFamily="65" charset="-120"/>
                <a:ea typeface="標楷體" panose="03000509000000000000" pitchFamily="65" charset="-120"/>
              </a:rPr>
              <a:t>(a)</a:t>
            </a:r>
            <a:r>
              <a:rPr lang="zh-TW" altLang="en-US" sz="2400" dirty="0">
                <a:latin typeface="標楷體" panose="03000509000000000000" pitchFamily="65" charset="-120"/>
                <a:ea typeface="標楷體" panose="03000509000000000000" pitchFamily="65" charset="-120"/>
              </a:rPr>
              <a:t>生命權；</a:t>
            </a:r>
            <a:r>
              <a:rPr lang="en-US" altLang="zh-TW" sz="2400" dirty="0">
                <a:latin typeface="標楷體" panose="03000509000000000000" pitchFamily="65" charset="-120"/>
                <a:ea typeface="標楷體" panose="03000509000000000000" pitchFamily="65" charset="-120"/>
              </a:rPr>
              <a:t>(b)</a:t>
            </a:r>
            <a:r>
              <a:rPr lang="zh-TW" altLang="en-US" sz="2400" dirty="0">
                <a:latin typeface="標楷體" panose="03000509000000000000" pitchFamily="65" charset="-120"/>
                <a:ea typeface="標楷體" panose="03000509000000000000" pitchFamily="65" charset="-120"/>
              </a:rPr>
              <a:t>不受酷刑、不人道或有辱人格的待遇或懲罰的權利；</a:t>
            </a:r>
            <a:r>
              <a:rPr lang="en-US" altLang="zh-TW" sz="2400" dirty="0">
                <a:latin typeface="標楷體" panose="03000509000000000000" pitchFamily="65" charset="-120"/>
                <a:ea typeface="標楷體" panose="03000509000000000000" pitchFamily="65" charset="-120"/>
              </a:rPr>
              <a:t>……(d)</a:t>
            </a:r>
            <a:r>
              <a:rPr lang="zh-TW" altLang="en-US" sz="2400" dirty="0">
                <a:latin typeface="標楷體" panose="03000509000000000000" pitchFamily="65" charset="-120"/>
                <a:ea typeface="標楷體" panose="03000509000000000000" pitchFamily="65" charset="-120"/>
              </a:rPr>
              <a:t>自由和人身安全權利；</a:t>
            </a:r>
            <a:r>
              <a:rPr lang="en-US" altLang="zh-TW" sz="2400" dirty="0">
                <a:latin typeface="標楷體" panose="03000509000000000000" pitchFamily="65" charset="-120"/>
                <a:ea typeface="標楷體" panose="03000509000000000000" pitchFamily="65" charset="-120"/>
              </a:rPr>
              <a:t>(e)</a:t>
            </a:r>
            <a:r>
              <a:rPr lang="zh-TW" altLang="en-US" sz="2400" dirty="0">
                <a:latin typeface="標楷體" panose="03000509000000000000" pitchFamily="65" charset="-120"/>
                <a:ea typeface="標楷體" panose="03000509000000000000" pitchFamily="65" charset="-120"/>
              </a:rPr>
              <a:t>基於法律受平等保護權；</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p>
          <a:p>
            <a:r>
              <a:rPr lang="zh-TW" altLang="en-US" sz="2400" dirty="0"/>
              <a:t>	</a:t>
            </a:r>
          </a:p>
          <a:p>
            <a:pPr marL="0" indent="0">
              <a:buNone/>
            </a:pP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4637403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20688"/>
            <a:ext cx="8229600" cy="1080120"/>
          </a:xfrm>
        </p:spPr>
        <p:txBody>
          <a:bodyPr>
            <a:normAutofit/>
          </a:bodyPr>
          <a:lstStyle/>
          <a:p>
            <a:r>
              <a:rPr lang="zh-TW" altLang="en-US" sz="4800" dirty="0" smtClean="0">
                <a:latin typeface="標楷體" panose="03000509000000000000" pitchFamily="65" charset="-120"/>
                <a:ea typeface="標楷體" panose="03000509000000000000" pitchFamily="65" charset="-120"/>
              </a:rPr>
              <a:t>案例討論</a:t>
            </a:r>
            <a:endParaRPr lang="zh-TW" altLang="en-US" sz="48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700808"/>
            <a:ext cx="8229600" cy="4623792"/>
          </a:xfrm>
        </p:spPr>
        <p:txBody>
          <a:bodyPr>
            <a:normAutofit/>
          </a:bodyPr>
          <a:lstStyle/>
          <a:p>
            <a:r>
              <a:rPr lang="zh-TW" altLang="en-US" sz="2400" dirty="0" smtClean="0">
                <a:latin typeface="標楷體" panose="03000509000000000000" pitchFamily="65" charset="-120"/>
                <a:ea typeface="標楷體" panose="03000509000000000000" pitchFamily="65" charset="-120"/>
              </a:rPr>
              <a:t>案例一：</a:t>
            </a:r>
            <a:r>
              <a:rPr lang="en-US" altLang="zh-TW" sz="2400" dirty="0" smtClean="0">
                <a:latin typeface="標楷體" panose="03000509000000000000" pitchFamily="65" charset="-120"/>
                <a:ea typeface="標楷體" panose="03000509000000000000" pitchFamily="65" charset="-120"/>
              </a:rPr>
              <a:t>A </a:t>
            </a:r>
            <a:r>
              <a:rPr lang="zh-TW" altLang="en-US" sz="2400" dirty="0">
                <a:latin typeface="標楷體" panose="03000509000000000000" pitchFamily="65" charset="-120"/>
                <a:ea typeface="標楷體" panose="03000509000000000000" pitchFamily="65" charset="-120"/>
              </a:rPr>
              <a:t>女為某傳銷公司新進員工，其單位主管 </a:t>
            </a:r>
            <a:r>
              <a:rPr lang="en-US" altLang="zh-TW" sz="2400" dirty="0">
                <a:latin typeface="標楷體" panose="03000509000000000000" pitchFamily="65" charset="-120"/>
                <a:ea typeface="標楷體" panose="03000509000000000000" pitchFamily="65" charset="-120"/>
              </a:rPr>
              <a:t>B </a:t>
            </a:r>
            <a:r>
              <a:rPr lang="zh-TW" altLang="en-US" sz="2400" dirty="0">
                <a:latin typeface="標楷體" panose="03000509000000000000" pitchFamily="65" charset="-120"/>
                <a:ea typeface="標楷體" panose="03000509000000000000" pitchFamily="65" charset="-120"/>
              </a:rPr>
              <a:t>男經常利用工作指導機會，對 </a:t>
            </a:r>
            <a:r>
              <a:rPr lang="en-US" altLang="zh-TW" sz="2400" dirty="0">
                <a:latin typeface="標楷體" panose="03000509000000000000" pitchFamily="65" charset="-120"/>
                <a:ea typeface="標楷體" panose="03000509000000000000" pitchFamily="65" charset="-120"/>
              </a:rPr>
              <a:t>A </a:t>
            </a:r>
            <a:r>
              <a:rPr lang="zh-TW" altLang="en-US" sz="2400" dirty="0">
                <a:latin typeface="標楷體" panose="03000509000000000000" pitchFamily="65" charset="-120"/>
                <a:ea typeface="標楷體" panose="03000509000000000000" pitchFamily="65" charset="-120"/>
              </a:rPr>
              <a:t>女 身體有不正常之碰觸及摩擦，令 </a:t>
            </a:r>
            <a:r>
              <a:rPr lang="en-US" altLang="zh-TW" sz="2400" dirty="0">
                <a:latin typeface="標楷體" panose="03000509000000000000" pitchFamily="65" charset="-120"/>
                <a:ea typeface="標楷體" panose="03000509000000000000" pitchFamily="65" charset="-120"/>
              </a:rPr>
              <a:t>A </a:t>
            </a:r>
            <a:r>
              <a:rPr lang="zh-TW" altLang="en-US" sz="2400" dirty="0">
                <a:latin typeface="標楷體" panose="03000509000000000000" pitchFamily="65" charset="-120"/>
                <a:ea typeface="標楷體" panose="03000509000000000000" pitchFamily="65" charset="-120"/>
              </a:rPr>
              <a:t>女相當不舒服，並當下告知 </a:t>
            </a:r>
            <a:r>
              <a:rPr lang="en-US" altLang="zh-TW" sz="2400" dirty="0">
                <a:latin typeface="標楷體" panose="03000509000000000000" pitchFamily="65" charset="-120"/>
                <a:ea typeface="標楷體" panose="03000509000000000000" pitchFamily="65" charset="-120"/>
              </a:rPr>
              <a:t>B </a:t>
            </a:r>
            <a:r>
              <a:rPr lang="zh-TW" altLang="en-US" sz="2400" dirty="0">
                <a:latin typeface="標楷體" panose="03000509000000000000" pitchFamily="65" charset="-120"/>
                <a:ea typeface="標楷體" panose="03000509000000000000" pitchFamily="65" charset="-120"/>
              </a:rPr>
              <a:t>男。嗣後，</a:t>
            </a:r>
            <a:r>
              <a:rPr lang="en-US" altLang="zh-TW" sz="2400" dirty="0">
                <a:latin typeface="標楷體" panose="03000509000000000000" pitchFamily="65" charset="-120"/>
                <a:ea typeface="標楷體" panose="03000509000000000000" pitchFamily="65" charset="-120"/>
              </a:rPr>
              <a:t>B </a:t>
            </a:r>
            <a:r>
              <a:rPr lang="zh-TW" altLang="en-US" sz="2400" dirty="0">
                <a:latin typeface="標楷體" panose="03000509000000000000" pitchFamily="65" charset="-120"/>
                <a:ea typeface="標楷體" panose="03000509000000000000" pitchFamily="65" charset="-120"/>
              </a:rPr>
              <a:t>男更經常私下向 </a:t>
            </a:r>
            <a:r>
              <a:rPr lang="en-US" altLang="zh-TW" sz="2400" dirty="0">
                <a:latin typeface="標楷體" panose="03000509000000000000" pitchFamily="65" charset="-120"/>
                <a:ea typeface="標楷體" panose="03000509000000000000" pitchFamily="65" charset="-120"/>
              </a:rPr>
              <a:t>A </a:t>
            </a:r>
            <a:r>
              <a:rPr lang="zh-TW" altLang="en-US" sz="2400" dirty="0">
                <a:latin typeface="標楷體" panose="03000509000000000000" pitchFamily="65" charset="-120"/>
                <a:ea typeface="標楷體" panose="03000509000000000000" pitchFamily="65" charset="-120"/>
              </a:rPr>
              <a:t>女提出約會要求，並意有所指表示，倘 </a:t>
            </a:r>
            <a:r>
              <a:rPr lang="en-US" altLang="zh-TW" sz="2400" dirty="0">
                <a:latin typeface="標楷體" panose="03000509000000000000" pitchFamily="65" charset="-120"/>
                <a:ea typeface="標楷體" panose="03000509000000000000" pitchFamily="65" charset="-120"/>
              </a:rPr>
              <a:t>A </a:t>
            </a:r>
            <a:r>
              <a:rPr lang="zh-TW" altLang="en-US" sz="2400" dirty="0">
                <a:latin typeface="標楷體" panose="03000509000000000000" pitchFamily="65" charset="-120"/>
                <a:ea typeface="標楷體" panose="03000509000000000000" pitchFamily="65" charset="-120"/>
              </a:rPr>
              <a:t>女不從，其工作</a:t>
            </a:r>
            <a:r>
              <a:rPr lang="zh-TW" altLang="en-US" sz="2400" dirty="0" smtClean="0">
                <a:latin typeface="標楷體" panose="03000509000000000000" pitchFamily="65" charset="-120"/>
                <a:ea typeface="標楷體" panose="03000509000000000000" pitchFamily="65" charset="-120"/>
              </a:rPr>
              <a:t>將會</a:t>
            </a:r>
            <a:r>
              <a:rPr lang="zh-TW" altLang="en-US" sz="2400" dirty="0">
                <a:latin typeface="標楷體" panose="03000509000000000000" pitchFamily="65" charset="-120"/>
                <a:ea typeface="標楷體" panose="03000509000000000000" pitchFamily="65" charset="-120"/>
              </a:rPr>
              <a:t>不保，然 </a:t>
            </a:r>
            <a:r>
              <a:rPr lang="en-US" altLang="zh-TW" sz="2400" dirty="0">
                <a:latin typeface="標楷體" panose="03000509000000000000" pitchFamily="65" charset="-120"/>
                <a:ea typeface="標楷體" panose="03000509000000000000" pitchFamily="65" charset="-120"/>
              </a:rPr>
              <a:t>A </a:t>
            </a:r>
            <a:r>
              <a:rPr lang="zh-TW" altLang="en-US" sz="2400" dirty="0">
                <a:latin typeface="標楷體" panose="03000509000000000000" pitchFamily="65" charset="-120"/>
                <a:ea typeface="標楷體" panose="03000509000000000000" pitchFamily="65" charset="-120"/>
              </a:rPr>
              <a:t>女並不欲與 </a:t>
            </a:r>
            <a:r>
              <a:rPr lang="en-US" altLang="zh-TW" sz="2400" dirty="0">
                <a:latin typeface="標楷體" panose="03000509000000000000" pitchFamily="65" charset="-120"/>
                <a:ea typeface="標楷體" panose="03000509000000000000" pitchFamily="65" charset="-120"/>
              </a:rPr>
              <a:t>B </a:t>
            </a:r>
            <a:r>
              <a:rPr lang="zh-TW" altLang="en-US" sz="2400" dirty="0">
                <a:latin typeface="標楷體" panose="03000509000000000000" pitchFamily="65" charset="-120"/>
                <a:ea typeface="標楷體" panose="03000509000000000000" pitchFamily="65" charset="-120"/>
              </a:rPr>
              <a:t>男交往，此事讓 </a:t>
            </a:r>
            <a:r>
              <a:rPr lang="en-US" altLang="zh-TW" sz="2400" dirty="0">
                <a:latin typeface="標楷體" panose="03000509000000000000" pitchFamily="65" charset="-120"/>
                <a:ea typeface="標楷體" panose="03000509000000000000" pitchFamily="65" charset="-120"/>
              </a:rPr>
              <a:t>A </a:t>
            </a:r>
            <a:r>
              <a:rPr lang="zh-TW" altLang="en-US" sz="2400" dirty="0">
                <a:latin typeface="標楷體" panose="03000509000000000000" pitchFamily="65" charset="-120"/>
                <a:ea typeface="標楷體" panose="03000509000000000000" pitchFamily="65" charset="-120"/>
              </a:rPr>
              <a:t>女不堪其擾並心生恐慌</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案例二：陳</a:t>
            </a:r>
            <a:r>
              <a:rPr lang="zh-TW" altLang="en-US" sz="2400" dirty="0">
                <a:latin typeface="標楷體" panose="03000509000000000000" pitchFamily="65" charset="-120"/>
                <a:ea typeface="標楷體" panose="03000509000000000000" pitchFamily="65" charset="-120"/>
              </a:rPr>
              <a:t>小姐的男性主管多次以公事為由，不但下班時間傳訊息藉故關心，甚至在</a:t>
            </a:r>
            <a:r>
              <a:rPr lang="zh-TW" altLang="en-US" sz="2400" dirty="0" smtClean="0">
                <a:latin typeface="標楷體" panose="03000509000000000000" pitchFamily="65" charset="-120"/>
                <a:ea typeface="標楷體" panose="03000509000000000000" pitchFamily="65" charset="-120"/>
              </a:rPr>
              <a:t>上班</a:t>
            </a:r>
            <a:r>
              <a:rPr lang="zh-TW" altLang="en-US" sz="2400" dirty="0">
                <a:latin typeface="標楷體" panose="03000509000000000000" pitchFamily="65" charset="-120"/>
                <a:ea typeface="標楷體" panose="03000509000000000000" pitchFamily="65" charset="-120"/>
              </a:rPr>
              <a:t>時間將她叫進辦公室，關上門讓兩人獨處一室；又常藉職務之便，刻意</a:t>
            </a:r>
            <a:r>
              <a:rPr lang="zh-TW" altLang="en-US" sz="2400" dirty="0" smtClean="0">
                <a:latin typeface="標楷體" panose="03000509000000000000" pitchFamily="65" charset="-120"/>
                <a:ea typeface="標楷體" panose="03000509000000000000" pitchFamily="65" charset="-120"/>
              </a:rPr>
              <a:t>安排兩</a:t>
            </a:r>
            <a:r>
              <a:rPr lang="zh-TW" altLang="en-US" sz="2400" dirty="0">
                <a:latin typeface="標楷體" panose="03000509000000000000" pitchFamily="65" charset="-120"/>
                <a:ea typeface="標楷體" panose="03000509000000000000" pitchFamily="65" charset="-120"/>
              </a:rPr>
              <a:t>人一同外出洽公、同行出差，讓陳小姐不堪其擾、害怕，倘若不從，亦恐</a:t>
            </a:r>
            <a:r>
              <a:rPr lang="zh-TW" altLang="en-US" sz="2400" dirty="0" smtClean="0">
                <a:latin typeface="標楷體" panose="03000509000000000000" pitchFamily="65" charset="-120"/>
                <a:ea typeface="標楷體" panose="03000509000000000000" pitchFamily="65" charset="-120"/>
              </a:rPr>
              <a:t>失去</a:t>
            </a:r>
            <a:r>
              <a:rPr lang="zh-TW" altLang="en-US" sz="2400" dirty="0">
                <a:latin typeface="標楷體" panose="03000509000000000000" pitchFamily="65" charset="-120"/>
                <a:ea typeface="標楷體" panose="03000509000000000000" pitchFamily="65" charset="-120"/>
              </a:rPr>
              <a:t>工作或影響個人年度績效。 </a:t>
            </a:r>
            <a:endParaRPr lang="en-US" altLang="zh-TW" sz="2400" dirty="0" smtClean="0">
              <a:latin typeface="標楷體" panose="03000509000000000000" pitchFamily="65" charset="-120"/>
              <a:ea typeface="標楷體" panose="03000509000000000000" pitchFamily="65" charset="-120"/>
            </a:endParaRPr>
          </a:p>
          <a:p>
            <a:r>
              <a:rPr lang="zh-TW" altLang="en-US" sz="1200" i="1" dirty="0" smtClean="0">
                <a:latin typeface="標楷體" panose="03000509000000000000" pitchFamily="65" charset="-120"/>
                <a:ea typeface="標楷體" panose="03000509000000000000" pitchFamily="65" charset="-120"/>
              </a:rPr>
              <a:t>引自</a:t>
            </a:r>
            <a:r>
              <a:rPr lang="en-US" altLang="zh-TW" sz="1200" i="1" dirty="0">
                <a:latin typeface="標楷體" panose="03000509000000000000" pitchFamily="65" charset="-120"/>
                <a:ea typeface="標楷體" panose="03000509000000000000" pitchFamily="65" charset="-120"/>
              </a:rPr>
              <a:t>file:///C:/Users/admin/Downloads/</a:t>
            </a:r>
            <a:r>
              <a:rPr lang="zh-TW" altLang="en-US" sz="1200" i="1" dirty="0">
                <a:latin typeface="標楷體" panose="03000509000000000000" pitchFamily="65" charset="-120"/>
                <a:ea typeface="標楷體" panose="03000509000000000000" pitchFamily="65" charset="-120"/>
              </a:rPr>
              <a:t>民眾向行政機關引用</a:t>
            </a:r>
            <a:r>
              <a:rPr lang="en-US" altLang="zh-TW" sz="1200" i="1" dirty="0">
                <a:latin typeface="標楷體" panose="03000509000000000000" pitchFamily="65" charset="-120"/>
                <a:ea typeface="標楷體" panose="03000509000000000000" pitchFamily="65" charset="-120"/>
              </a:rPr>
              <a:t>CEDAW</a:t>
            </a:r>
            <a:r>
              <a:rPr lang="zh-TW" altLang="en-US" sz="1200" i="1" dirty="0">
                <a:latin typeface="標楷體" panose="03000509000000000000" pitchFamily="65" charset="-120"/>
                <a:ea typeface="標楷體" panose="03000509000000000000" pitchFamily="65" charset="-120"/>
              </a:rPr>
              <a:t>指引</a:t>
            </a:r>
            <a:r>
              <a:rPr lang="en-US" altLang="zh-TW" sz="1200" i="1" dirty="0">
                <a:latin typeface="標楷體" panose="03000509000000000000" pitchFamily="65" charset="-120"/>
                <a:ea typeface="標楷體" panose="03000509000000000000" pitchFamily="65" charset="-120"/>
              </a:rPr>
              <a:t>(</a:t>
            </a:r>
            <a:r>
              <a:rPr lang="zh-TW" altLang="en-US" sz="1200" i="1" dirty="0">
                <a:latin typeface="標楷體" panose="03000509000000000000" pitchFamily="65" charset="-120"/>
                <a:ea typeface="標楷體" panose="03000509000000000000" pitchFamily="65" charset="-120"/>
              </a:rPr>
              <a:t>機關版</a:t>
            </a:r>
            <a:r>
              <a:rPr lang="en-US" altLang="zh-TW" sz="1200" i="1" dirty="0">
                <a:latin typeface="標楷體" panose="03000509000000000000" pitchFamily="65" charset="-120"/>
                <a:ea typeface="標楷體" panose="03000509000000000000" pitchFamily="65" charset="-120"/>
              </a:rPr>
              <a:t>)</a:t>
            </a:r>
            <a:endParaRPr lang="zh-TW" altLang="en-US" sz="1300" i="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76194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20688"/>
            <a:ext cx="8229600" cy="1080120"/>
          </a:xfrm>
        </p:spPr>
        <p:txBody>
          <a:bodyPr>
            <a:normAutofit/>
          </a:bodyPr>
          <a:lstStyle/>
          <a:p>
            <a:r>
              <a:rPr lang="zh-TW" altLang="en-US" sz="4800" dirty="0" smtClean="0">
                <a:latin typeface="標楷體" panose="03000509000000000000" pitchFamily="65" charset="-120"/>
                <a:ea typeface="標楷體" panose="03000509000000000000" pitchFamily="65" charset="-120"/>
              </a:rPr>
              <a:t>案例討論</a:t>
            </a:r>
            <a:endParaRPr lang="zh-TW" altLang="en-US" sz="48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700808"/>
            <a:ext cx="8229600" cy="4623792"/>
          </a:xfrm>
        </p:spPr>
        <p:txBody>
          <a:bodyPr>
            <a:normAutofit fontScale="77500" lnSpcReduction="20000"/>
          </a:bodyPr>
          <a:lstStyle/>
          <a:p>
            <a:pPr algn="just">
              <a:lnSpc>
                <a:spcPts val="2700"/>
              </a:lnSpc>
              <a:spcAft>
                <a:spcPts val="600"/>
              </a:spcAft>
            </a:pPr>
            <a:r>
              <a:rPr lang="zh-TW" altLang="en-US" dirty="0" smtClean="0">
                <a:latin typeface="標楷體" panose="03000509000000000000" pitchFamily="65" charset="-120"/>
                <a:ea typeface="標楷體" panose="03000509000000000000" pitchFamily="65" charset="-120"/>
              </a:rPr>
              <a:t>案例三：某</a:t>
            </a:r>
            <a:r>
              <a:rPr lang="zh-TW" altLang="en-US" dirty="0">
                <a:latin typeface="標楷體" panose="03000509000000000000" pitchFamily="65" charset="-120"/>
                <a:ea typeface="標楷體" panose="03000509000000000000" pitchFamily="65" charset="-120"/>
              </a:rPr>
              <a:t>公司員工</a:t>
            </a:r>
            <a:r>
              <a:rPr lang="en-US" altLang="zh-TW" dirty="0">
                <a:latin typeface="標楷體" panose="03000509000000000000" pitchFamily="65" charset="-120"/>
                <a:ea typeface="標楷體" panose="03000509000000000000" pitchFamily="65" charset="-120"/>
              </a:rPr>
              <a:t>A</a:t>
            </a:r>
            <a:r>
              <a:rPr lang="zh-TW" altLang="en-US" dirty="0">
                <a:latin typeface="標楷體" panose="03000509000000000000" pitchFamily="65" charset="-120"/>
                <a:ea typeface="標楷體" panose="03000509000000000000" pitchFamily="65" charset="-120"/>
              </a:rPr>
              <a:t>女在值班期間，她的主管</a:t>
            </a:r>
            <a:r>
              <a:rPr lang="en-US" altLang="zh-TW" dirty="0">
                <a:latin typeface="標楷體" panose="03000509000000000000" pitchFamily="65" charset="-120"/>
                <a:ea typeface="標楷體" panose="03000509000000000000" pitchFamily="65" charset="-120"/>
              </a:rPr>
              <a:t>B</a:t>
            </a:r>
            <a:r>
              <a:rPr lang="zh-TW" altLang="en-US" dirty="0">
                <a:latin typeface="標楷體" panose="03000509000000000000" pitchFamily="65" charset="-120"/>
                <a:ea typeface="標楷體" panose="03000509000000000000" pitchFamily="65" charset="-120"/>
              </a:rPr>
              <a:t>男常對她進行言語上騷擾：</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要不要和我交往？</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並有摟肩腰等肢體不當接觸情形</a:t>
            </a:r>
            <a:r>
              <a:rPr lang="zh-TW" altLang="en-US" dirty="0" smtClean="0">
                <a:latin typeface="標楷體" panose="03000509000000000000" pitchFamily="65" charset="-120"/>
                <a:ea typeface="標楷體" panose="03000509000000000000" pitchFamily="65" charset="-120"/>
              </a:rPr>
              <a:t>。這些</a:t>
            </a:r>
            <a:r>
              <a:rPr lang="zh-TW" altLang="en-US" dirty="0">
                <a:latin typeface="標楷體" panose="03000509000000000000" pitchFamily="65" charset="-120"/>
                <a:ea typeface="標楷體" panose="03000509000000000000" pitchFamily="65" charset="-120"/>
              </a:rPr>
              <a:t>情況讓</a:t>
            </a:r>
            <a:r>
              <a:rPr lang="en-US" altLang="zh-TW" dirty="0">
                <a:latin typeface="標楷體" panose="03000509000000000000" pitchFamily="65" charset="-120"/>
                <a:ea typeface="標楷體" panose="03000509000000000000" pitchFamily="65" charset="-120"/>
              </a:rPr>
              <a:t>A</a:t>
            </a:r>
            <a:r>
              <a:rPr lang="zh-TW" altLang="en-US" dirty="0">
                <a:latin typeface="標楷體" panose="03000509000000000000" pitchFamily="65" charset="-120"/>
                <a:ea typeface="標楷體" panose="03000509000000000000" pitchFamily="65" charset="-120"/>
              </a:rPr>
              <a:t>女感覺到被冒犯不舒服，影響工作情緒，看到</a:t>
            </a:r>
            <a:r>
              <a:rPr lang="en-US" altLang="zh-TW" dirty="0">
                <a:latin typeface="標楷體" panose="03000509000000000000" pitchFamily="65" charset="-120"/>
                <a:ea typeface="標楷體" panose="03000509000000000000" pitchFamily="65" charset="-120"/>
              </a:rPr>
              <a:t>B</a:t>
            </a:r>
            <a:r>
              <a:rPr lang="zh-TW" altLang="en-US" dirty="0">
                <a:latin typeface="標楷體" panose="03000509000000000000" pitchFamily="65" charset="-120"/>
                <a:ea typeface="標楷體" panose="03000509000000000000" pitchFamily="65" charset="-120"/>
              </a:rPr>
              <a:t>男會情緒緊張，不知道怎麼和</a:t>
            </a:r>
            <a:r>
              <a:rPr lang="en-US" altLang="zh-TW" dirty="0">
                <a:latin typeface="標楷體" panose="03000509000000000000" pitchFamily="65" charset="-120"/>
                <a:ea typeface="標楷體" panose="03000509000000000000" pitchFamily="65" charset="-120"/>
              </a:rPr>
              <a:t>B</a:t>
            </a:r>
            <a:r>
              <a:rPr lang="zh-TW" altLang="en-US" dirty="0">
                <a:latin typeface="標楷體" panose="03000509000000000000" pitchFamily="65" charset="-120"/>
                <a:ea typeface="標楷體" panose="03000509000000000000" pitchFamily="65" charset="-120"/>
              </a:rPr>
              <a:t>男講？</a:t>
            </a:r>
            <a:r>
              <a:rPr lang="en-US" altLang="zh-TW" dirty="0">
                <a:latin typeface="標楷體" panose="03000509000000000000" pitchFamily="65" charset="-120"/>
                <a:ea typeface="標楷體" panose="03000509000000000000" pitchFamily="65" charset="-120"/>
              </a:rPr>
              <a:t>A</a:t>
            </a:r>
            <a:r>
              <a:rPr lang="zh-TW" altLang="en-US" dirty="0">
                <a:latin typeface="標楷體" panose="03000509000000000000" pitchFamily="65" charset="-120"/>
                <a:ea typeface="標楷體" panose="03000509000000000000" pitchFamily="65" charset="-120"/>
              </a:rPr>
              <a:t>女也表示</a:t>
            </a:r>
            <a:r>
              <a:rPr lang="en-US" altLang="zh-TW" dirty="0">
                <a:latin typeface="標楷體" panose="03000509000000000000" pitchFamily="65" charset="-120"/>
                <a:ea typeface="標楷體" panose="03000509000000000000" pitchFamily="65" charset="-120"/>
              </a:rPr>
              <a:t>B</a:t>
            </a:r>
            <a:r>
              <a:rPr lang="zh-TW" altLang="en-US" dirty="0">
                <a:latin typeface="標楷體" panose="03000509000000000000" pitchFamily="65" charset="-120"/>
                <a:ea typeface="標楷體" panose="03000509000000000000" pitchFamily="65" charset="-120"/>
              </a:rPr>
              <a:t>男平常也很關照她，也會幫她特別排班讓她可以接送小孩，對她特別</a:t>
            </a:r>
            <a:r>
              <a:rPr lang="zh-TW" altLang="en-US" dirty="0" smtClean="0">
                <a:latin typeface="標楷體" panose="03000509000000000000" pitchFamily="65" charset="-120"/>
                <a:ea typeface="標楷體" panose="03000509000000000000" pitchFamily="65" charset="-120"/>
              </a:rPr>
              <a:t>照顧。  </a:t>
            </a:r>
            <a:r>
              <a:rPr lang="en-US" altLang="zh-TW" dirty="0" smtClean="0">
                <a:latin typeface="標楷體" panose="03000509000000000000" pitchFamily="65" charset="-120"/>
                <a:ea typeface="標楷體" panose="03000509000000000000" pitchFamily="65" charset="-120"/>
              </a:rPr>
              <a:t>B</a:t>
            </a:r>
            <a:r>
              <a:rPr lang="zh-TW" altLang="en-US" dirty="0">
                <a:latin typeface="標楷體" panose="03000509000000000000" pitchFamily="65" charset="-120"/>
                <a:ea typeface="標楷體" panose="03000509000000000000" pitchFamily="65" charset="-120"/>
              </a:rPr>
              <a:t>男表示，他對</a:t>
            </a:r>
            <a:r>
              <a:rPr lang="en-US" altLang="zh-TW" dirty="0">
                <a:latin typeface="標楷體" panose="03000509000000000000" pitchFamily="65" charset="-120"/>
                <a:ea typeface="標楷體" panose="03000509000000000000" pitchFamily="65" charset="-120"/>
              </a:rPr>
              <a:t>A</a:t>
            </a:r>
            <a:r>
              <a:rPr lang="zh-TW" altLang="en-US" dirty="0">
                <a:latin typeface="標楷體" panose="03000509000000000000" pitchFamily="65" charset="-120"/>
                <a:ea typeface="標楷體" panose="03000509000000000000" pitchFamily="65" charset="-120"/>
              </a:rPr>
              <a:t>女一般互動就是這樣，邀約時</a:t>
            </a:r>
            <a:r>
              <a:rPr lang="en-US" altLang="zh-TW" dirty="0">
                <a:latin typeface="標楷體" panose="03000509000000000000" pitchFamily="65" charset="-120"/>
                <a:ea typeface="標楷體" panose="03000509000000000000" pitchFamily="65" charset="-120"/>
              </a:rPr>
              <a:t> A</a:t>
            </a:r>
            <a:r>
              <a:rPr lang="zh-TW" altLang="en-US" dirty="0">
                <a:latin typeface="標楷體" panose="03000509000000000000" pitchFamily="65" charset="-120"/>
                <a:ea typeface="標楷體" panose="03000509000000000000" pitchFamily="65" charset="-120"/>
              </a:rPr>
              <a:t>女雖然嘴巴說</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不要</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，但</a:t>
            </a:r>
            <a:r>
              <a:rPr lang="zh-TW" altLang="en-US" dirty="0" smtClean="0">
                <a:latin typeface="標楷體" panose="03000509000000000000" pitchFamily="65" charset="-120"/>
                <a:ea typeface="標楷體" panose="03000509000000000000" pitchFamily="65" charset="-120"/>
              </a:rPr>
              <a:t>表情</a:t>
            </a:r>
            <a:r>
              <a:rPr lang="zh-TW" altLang="en-US" dirty="0">
                <a:latin typeface="標楷體" panose="03000509000000000000" pitchFamily="65" charset="-120"/>
                <a:ea typeface="標楷體" panose="03000509000000000000" pitchFamily="65" charset="-120"/>
              </a:rPr>
              <a:t>是愉悅的？為何以前可以，現在不可以</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a:lnSpc>
                <a:spcPts val="3000"/>
              </a:lnSpc>
              <a:spcAft>
                <a:spcPts val="1800"/>
              </a:spcAft>
            </a:pPr>
            <a:r>
              <a:rPr lang="zh-TW" altLang="en-US" dirty="0" smtClean="0">
                <a:latin typeface="標楷體" panose="03000509000000000000" pitchFamily="65" charset="-120"/>
                <a:ea typeface="標楷體" panose="03000509000000000000" pitchFamily="65" charset="-120"/>
                <a:cs typeface="Arial Unicode MS" panose="020B0604020202020204" pitchFamily="34" charset="-120"/>
              </a:rPr>
              <a:t>案例四：乙</a:t>
            </a:r>
            <a:r>
              <a:rPr lang="zh-TW" altLang="en-US" dirty="0">
                <a:latin typeface="標楷體" panose="03000509000000000000" pitchFamily="65" charset="-120"/>
                <a:ea typeface="標楷體" panose="03000509000000000000" pitchFamily="65" charset="-120"/>
                <a:cs typeface="Arial Unicode MS" panose="020B0604020202020204" pitchFamily="34" charset="-120"/>
              </a:rPr>
              <a:t>女會</a:t>
            </a:r>
            <a:r>
              <a:rPr lang="en-US" altLang="zh-TW" dirty="0">
                <a:latin typeface="標楷體" panose="03000509000000000000" pitchFamily="65" charset="-120"/>
                <a:ea typeface="標楷體" panose="03000509000000000000" pitchFamily="65" charset="-120"/>
                <a:cs typeface="Arial Unicode MS" panose="020B0604020202020204" pitchFamily="34" charset="-120"/>
              </a:rPr>
              <a:t>line</a:t>
            </a:r>
            <a:r>
              <a:rPr lang="zh-TW" altLang="en-US" dirty="0">
                <a:latin typeface="標楷體" panose="03000509000000000000" pitchFamily="65" charset="-120"/>
                <a:ea typeface="標楷體" panose="03000509000000000000" pitchFamily="65" charset="-120"/>
                <a:cs typeface="Arial Unicode MS" panose="020B0604020202020204" pitchFamily="34" charset="-120"/>
              </a:rPr>
              <a:t>甲男表達對其仰慕，會偷拍甲男側影給女性友人，於辦公室開具性意涵的玩笑，讓甲男有身體被凝視的感受而不舒服</a:t>
            </a:r>
            <a:r>
              <a:rPr lang="en-US" altLang="zh-TW" dirty="0" smtClean="0">
                <a:latin typeface="標楷體" panose="03000509000000000000" pitchFamily="65" charset="-120"/>
                <a:ea typeface="標楷體" panose="03000509000000000000" pitchFamily="65" charset="-120"/>
                <a:cs typeface="Arial Unicode MS" panose="020B0604020202020204" pitchFamily="34" charset="-120"/>
              </a:rPr>
              <a:t>......</a:t>
            </a:r>
            <a:r>
              <a:rPr lang="zh-TW" altLang="en-US" dirty="0" smtClean="0">
                <a:latin typeface="標楷體" panose="03000509000000000000" pitchFamily="65" charset="-120"/>
                <a:ea typeface="標楷體" panose="03000509000000000000" pitchFamily="65" charset="-120"/>
                <a:cs typeface="Arial Unicode MS" panose="020B0604020202020204" pitchFamily="34" charset="-120"/>
              </a:rPr>
              <a:t>乙</a:t>
            </a:r>
            <a:r>
              <a:rPr lang="zh-TW" altLang="en-US" dirty="0">
                <a:latin typeface="標楷體" panose="03000509000000000000" pitchFamily="65" charset="-120"/>
                <a:ea typeface="標楷體" panose="03000509000000000000" pitchFamily="65" charset="-120"/>
                <a:cs typeface="Arial Unicode MS" panose="020B0604020202020204" pitchFamily="34" charset="-120"/>
              </a:rPr>
              <a:t>女認為是開玩笑非當真，目的是為提高辦公室的歡樂氣氛，但甲男認為乙女行為怪異，這些言論未得到辦公室同仁的支持</a:t>
            </a:r>
            <a:r>
              <a:rPr lang="en-US" altLang="zh-TW" dirty="0">
                <a:latin typeface="標楷體" panose="03000509000000000000" pitchFamily="65" charset="-120"/>
                <a:ea typeface="標楷體" panose="03000509000000000000" pitchFamily="65" charset="-120"/>
                <a:cs typeface="Arial Unicode MS" panose="020B0604020202020204" pitchFamily="34" charset="-120"/>
              </a:rPr>
              <a:t>……</a:t>
            </a:r>
            <a:endParaRPr lang="zh-TW" altLang="en-US" dirty="0">
              <a:latin typeface="標楷體" panose="03000509000000000000" pitchFamily="65" charset="-120"/>
              <a:ea typeface="標楷體" panose="03000509000000000000" pitchFamily="65" charset="-120"/>
              <a:cs typeface="Arial Unicode MS" panose="020B0604020202020204" pitchFamily="34" charset="-120"/>
            </a:endParaRPr>
          </a:p>
          <a:p>
            <a:pPr algn="just">
              <a:lnSpc>
                <a:spcPts val="2700"/>
              </a:lnSpc>
              <a:spcAft>
                <a:spcPts val="600"/>
              </a:spcAft>
            </a:pPr>
            <a:endParaRPr lang="en-US" altLang="zh-TW" sz="2400" dirty="0" smtClean="0">
              <a:latin typeface="標楷體" panose="03000509000000000000" pitchFamily="65" charset="-120"/>
              <a:ea typeface="標楷體" panose="03000509000000000000" pitchFamily="65" charset="-120"/>
            </a:endParaRPr>
          </a:p>
          <a:p>
            <a:pPr marL="0" indent="0" algn="just">
              <a:lnSpc>
                <a:spcPts val="2700"/>
              </a:lnSpc>
              <a:spcAft>
                <a:spcPts val="600"/>
              </a:spcAft>
              <a:buNone/>
            </a:pPr>
            <a:endParaRPr lang="en-US" altLang="zh-TW" sz="1800" dirty="0" smtClean="0">
              <a:latin typeface="標楷體" panose="03000509000000000000" pitchFamily="65" charset="-120"/>
              <a:ea typeface="標楷體" panose="03000509000000000000" pitchFamily="65" charset="-120"/>
            </a:endParaRPr>
          </a:p>
          <a:p>
            <a:pPr marL="0" indent="0" algn="just">
              <a:lnSpc>
                <a:spcPts val="2700"/>
              </a:lnSpc>
              <a:spcAft>
                <a:spcPts val="600"/>
              </a:spcAft>
              <a:buNone/>
            </a:pPr>
            <a:endParaRPr lang="en-US" altLang="zh-TW" sz="1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15109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latin typeface="標楷體" panose="03000509000000000000" pitchFamily="65" charset="-120"/>
                <a:ea typeface="標楷體" panose="03000509000000000000" pitchFamily="65" charset="-120"/>
              </a:rPr>
              <a:t>調查原則</a:t>
            </a:r>
          </a:p>
        </p:txBody>
      </p:sp>
      <p:sp>
        <p:nvSpPr>
          <p:cNvPr id="3" name="內容版面配置區 2"/>
          <p:cNvSpPr>
            <a:spLocks noGrp="1"/>
          </p:cNvSpPr>
          <p:nvPr>
            <p:ph idx="1"/>
          </p:nvPr>
        </p:nvSpPr>
        <p:spPr/>
        <p:txBody>
          <a:bodyPr>
            <a:normAutofit fontScale="85000" lnSpcReduction="20000"/>
          </a:bodyPr>
          <a:lstStyle/>
          <a:p>
            <a:pPr marL="0" indent="0">
              <a:buNone/>
            </a:pPr>
            <a:r>
              <a:rPr lang="en-US" altLang="zh-TW" dirty="0" smtClean="0">
                <a:latin typeface="標楷體" panose="03000509000000000000" pitchFamily="65" charset="-120"/>
                <a:ea typeface="標楷體" panose="03000509000000000000" pitchFamily="65" charset="-120"/>
              </a:rPr>
              <a:t> </a:t>
            </a:r>
          </a:p>
          <a:p>
            <a:r>
              <a:rPr lang="zh-TW" altLang="en-US" dirty="0" smtClean="0">
                <a:latin typeface="標楷體" panose="03000509000000000000" pitchFamily="65" charset="-120"/>
                <a:ea typeface="標楷體" panose="03000509000000000000" pitchFamily="65" charset="-120"/>
              </a:rPr>
              <a:t>性騷擾</a:t>
            </a:r>
            <a:r>
              <a:rPr lang="zh-TW" altLang="en-US" dirty="0">
                <a:latin typeface="標楷體" panose="03000509000000000000" pitchFamily="65" charset="-120"/>
                <a:ea typeface="標楷體" panose="03000509000000000000" pitchFamily="65" charset="-120"/>
              </a:rPr>
              <a:t>事件之調查應秉持客觀、公正、專業原則，給予當事人充分陳述意見及答辯</a:t>
            </a:r>
            <a:r>
              <a:rPr lang="zh-TW" altLang="en-US" dirty="0" smtClean="0">
                <a:latin typeface="標楷體" panose="03000509000000000000" pitchFamily="65" charset="-120"/>
                <a:ea typeface="標楷體" panose="03000509000000000000" pitchFamily="65" charset="-120"/>
              </a:rPr>
              <a:t>機會</a:t>
            </a:r>
            <a:r>
              <a:rPr lang="zh-TW" altLang="en-US" dirty="0">
                <a:latin typeface="標楷體" panose="03000509000000000000" pitchFamily="65" charset="-120"/>
                <a:ea typeface="標楷體" panose="03000509000000000000" pitchFamily="65" charset="-120"/>
              </a:rPr>
              <a:t>，除有詢問當事人之必要時，應避免重複詢問 </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調查</a:t>
            </a:r>
            <a:r>
              <a:rPr lang="zh-TW" altLang="en-US" dirty="0">
                <a:latin typeface="標楷體" panose="03000509000000000000" pitchFamily="65" charset="-120"/>
                <a:ea typeface="標楷體" panose="03000509000000000000" pitchFamily="65" charset="-120"/>
              </a:rPr>
              <a:t>不公開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辦法</a:t>
            </a:r>
            <a:r>
              <a:rPr lang="en-US" altLang="zh-TW" dirty="0">
                <a:latin typeface="標楷體" panose="03000509000000000000" pitchFamily="65" charset="-120"/>
                <a:ea typeface="標楷體" panose="03000509000000000000" pitchFamily="65" charset="-120"/>
              </a:rPr>
              <a:t>§13</a:t>
            </a:r>
            <a:r>
              <a:rPr lang="zh-TW" altLang="en-US" dirty="0">
                <a:latin typeface="標楷體" panose="03000509000000000000" pitchFamily="65" charset="-120"/>
                <a:ea typeface="標楷體" panose="03000509000000000000" pitchFamily="65" charset="-120"/>
              </a:rPr>
              <a:t>第</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項</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性騷擾</a:t>
            </a:r>
            <a:r>
              <a:rPr lang="zh-TW" altLang="en-US" dirty="0">
                <a:latin typeface="標楷體" panose="03000509000000000000" pitchFamily="65" charset="-120"/>
                <a:ea typeface="標楷體" panose="03000509000000000000" pitchFamily="65" charset="-120"/>
              </a:rPr>
              <a:t>事件之調查過程，應以不公開方式為之，並保護當事人之隱私及其他人格法益 </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避免</a:t>
            </a:r>
            <a:r>
              <a:rPr lang="zh-TW" altLang="en-US" dirty="0">
                <a:latin typeface="標楷體" panose="03000509000000000000" pitchFamily="65" charset="-120"/>
                <a:ea typeface="標楷體" panose="03000509000000000000" pitchFamily="65" charset="-120"/>
              </a:rPr>
              <a:t>對質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辦法</a:t>
            </a:r>
            <a:r>
              <a:rPr lang="en-US" altLang="zh-TW" dirty="0">
                <a:latin typeface="標楷體" panose="03000509000000000000" pitchFamily="65" charset="-120"/>
                <a:ea typeface="標楷體" panose="03000509000000000000" pitchFamily="65" charset="-120"/>
              </a:rPr>
              <a:t>§14</a:t>
            </a:r>
            <a:r>
              <a:rPr lang="en-US" altLang="zh-TW" dirty="0" smtClean="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性騷擾事件之當事人或證人有權力不對等之情形時，應避免其對質。調查人員因調查 之必要，得於不違反保密義務範圍內另作成書面資料，交由申訴人、被申訴人或受</a:t>
            </a:r>
            <a:r>
              <a:rPr lang="zh-TW" altLang="en-US" dirty="0" smtClean="0">
                <a:latin typeface="標楷體" panose="03000509000000000000" pitchFamily="65" charset="-120"/>
                <a:ea typeface="標楷體" panose="03000509000000000000" pitchFamily="65" charset="-120"/>
              </a:rPr>
              <a:t>邀協助</a:t>
            </a:r>
            <a:r>
              <a:rPr lang="zh-TW" altLang="en-US" dirty="0">
                <a:latin typeface="標楷體" panose="03000509000000000000" pitchFamily="65" charset="-120"/>
                <a:ea typeface="標楷體" panose="03000509000000000000" pitchFamily="65" charset="-120"/>
              </a:rPr>
              <a:t>調查之人閱覽或告以</a:t>
            </a:r>
            <a:r>
              <a:rPr lang="zh-TW" altLang="en-US" dirty="0" smtClean="0">
                <a:latin typeface="標楷體" panose="03000509000000000000" pitchFamily="65" charset="-120"/>
                <a:ea typeface="標楷體" panose="03000509000000000000" pitchFamily="65" charset="-120"/>
              </a:rPr>
              <a:t>要旨</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保密</a:t>
            </a:r>
            <a:r>
              <a:rPr lang="zh-TW" altLang="en-US" dirty="0">
                <a:latin typeface="標楷體" panose="03000509000000000000" pitchFamily="65" charset="-120"/>
                <a:ea typeface="標楷體" panose="03000509000000000000" pitchFamily="65" charset="-120"/>
              </a:rPr>
              <a:t>原則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辦法</a:t>
            </a:r>
            <a:r>
              <a:rPr lang="en-US" altLang="zh-TW" dirty="0">
                <a:latin typeface="標楷體" panose="03000509000000000000" pitchFamily="65" charset="-120"/>
                <a:ea typeface="標楷體" panose="03000509000000000000" pitchFamily="65" charset="-120"/>
              </a:rPr>
              <a:t>§15</a:t>
            </a:r>
            <a:r>
              <a:rPr lang="en-US" altLang="zh-TW" dirty="0" smtClean="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參與處理性騷擾事件之人員，對於當事人之姓名或其他足以辨識身分之資料，</a:t>
            </a:r>
            <a:r>
              <a:rPr lang="zh-TW" altLang="en-US" dirty="0" smtClean="0">
                <a:latin typeface="標楷體" panose="03000509000000000000" pitchFamily="65" charset="-120"/>
                <a:ea typeface="標楷體" panose="03000509000000000000" pitchFamily="65" charset="-120"/>
              </a:rPr>
              <a:t>除有</a:t>
            </a:r>
            <a:r>
              <a:rPr lang="zh-TW" altLang="en-US" dirty="0">
                <a:latin typeface="標楷體" panose="03000509000000000000" pitchFamily="65" charset="-120"/>
                <a:ea typeface="標楷體" panose="03000509000000000000" pitchFamily="65" charset="-120"/>
              </a:rPr>
              <a:t>調查之必要或基於公共安全之考量者外，應予保密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依前項規定負有保密義務者洩密時，依刑法、性騷擾防治法及其他相關法規處罰 </a:t>
            </a:r>
            <a:endParaRPr lang="en-US" altLang="zh-TW"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68901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anose="03000509000000000000" pitchFamily="65" charset="-120"/>
                <a:ea typeface="標楷體" panose="03000509000000000000" pitchFamily="65" charset="-120"/>
              </a:rPr>
              <a:t>調查委員會</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lnSpcReduction="10000"/>
          </a:bodyPr>
          <a:lstStyle/>
          <a:p>
            <a:pPr marL="0" indent="0">
              <a:buNone/>
            </a:pPr>
            <a:endParaRPr lang="zh-TW" altLang="en-US" dirty="0"/>
          </a:p>
          <a:p>
            <a:r>
              <a:rPr lang="zh-TW" altLang="en-US" dirty="0" smtClean="0">
                <a:latin typeface="標楷體" panose="03000509000000000000" pitchFamily="65" charset="-120"/>
                <a:ea typeface="標楷體" panose="03000509000000000000" pitchFamily="65" charset="-120"/>
              </a:rPr>
              <a:t>成立</a:t>
            </a:r>
            <a:r>
              <a:rPr lang="zh-TW" altLang="en-US" dirty="0">
                <a:latin typeface="標楷體" panose="03000509000000000000" pitchFamily="65" charset="-120"/>
                <a:ea typeface="標楷體" panose="03000509000000000000" pitchFamily="65" charset="-120"/>
              </a:rPr>
              <a:t>三至五人調查小組</a:t>
            </a:r>
          </a:p>
          <a:p>
            <a:r>
              <a:rPr lang="zh-TW" altLang="en-US" dirty="0" smtClean="0">
                <a:latin typeface="標楷體" panose="03000509000000000000" pitchFamily="65" charset="-120"/>
                <a:ea typeface="標楷體" panose="03000509000000000000" pitchFamily="65" charset="-120"/>
              </a:rPr>
              <a:t>依</a:t>
            </a:r>
            <a:r>
              <a:rPr lang="zh-TW" altLang="en-US" dirty="0">
                <a:latin typeface="標楷體" panose="03000509000000000000" pitchFamily="65" charset="-120"/>
                <a:ea typeface="標楷體" panose="03000509000000000000" pitchFamily="65" charset="-120"/>
              </a:rPr>
              <a:t>委員專長分配小組成員</a:t>
            </a:r>
          </a:p>
          <a:p>
            <a:r>
              <a:rPr lang="zh-TW" altLang="en-US" dirty="0" smtClean="0">
                <a:latin typeface="標楷體" panose="03000509000000000000" pitchFamily="65" charset="-120"/>
                <a:ea typeface="標楷體" panose="03000509000000000000" pitchFamily="65" charset="-120"/>
              </a:rPr>
              <a:t>調查</a:t>
            </a:r>
            <a:r>
              <a:rPr lang="zh-TW" altLang="en-US" dirty="0">
                <a:latin typeface="標楷體" panose="03000509000000000000" pitchFamily="65" charset="-120"/>
                <a:ea typeface="標楷體" panose="03000509000000000000" pitchFamily="65" charset="-120"/>
              </a:rPr>
              <a:t>會議前送交事件相關文件、事證紀錄</a:t>
            </a:r>
          </a:p>
          <a:p>
            <a:r>
              <a:rPr lang="zh-TW" altLang="en-US" dirty="0" smtClean="0">
                <a:latin typeface="標楷體" panose="03000509000000000000" pitchFamily="65" charset="-120"/>
                <a:ea typeface="標楷體" panose="03000509000000000000" pitchFamily="65" charset="-120"/>
              </a:rPr>
              <a:t>調查</a:t>
            </a:r>
            <a:r>
              <a:rPr lang="zh-TW" altLang="en-US" dirty="0">
                <a:latin typeface="標楷體" panose="03000509000000000000" pitchFamily="65" charset="-120"/>
                <a:ea typeface="標楷體" panose="03000509000000000000" pitchFamily="65" charset="-120"/>
              </a:rPr>
              <a:t>會議前先行召開會前會議，討論分工與調查重點</a:t>
            </a:r>
          </a:p>
          <a:p>
            <a:r>
              <a:rPr lang="zh-TW" altLang="en-US" sz="2200" dirty="0" smtClean="0">
                <a:latin typeface="標楷體" panose="03000509000000000000" pitchFamily="65" charset="-120"/>
                <a:ea typeface="標楷體" panose="03000509000000000000" pitchFamily="65" charset="-120"/>
              </a:rPr>
              <a:t>推選</a:t>
            </a:r>
            <a:r>
              <a:rPr lang="zh-TW" altLang="en-US" sz="2200" dirty="0">
                <a:latin typeface="標楷體" panose="03000509000000000000" pitchFamily="65" charset="-120"/>
                <a:ea typeface="標楷體" panose="03000509000000000000" pitchFamily="65" charset="-120"/>
              </a:rPr>
              <a:t>小組成員一人為召集人</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程序說明</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、一人為主發問、一人為撰寫報告書者</a:t>
            </a:r>
          </a:p>
          <a:p>
            <a:r>
              <a:rPr lang="zh-TW" altLang="en-US" sz="2200" dirty="0" smtClean="0">
                <a:latin typeface="標楷體" panose="03000509000000000000" pitchFamily="65" charset="-120"/>
                <a:ea typeface="標楷體" panose="03000509000000000000" pitchFamily="65" charset="-120"/>
              </a:rPr>
              <a:t>召集人</a:t>
            </a:r>
            <a:r>
              <a:rPr lang="zh-TW" altLang="en-US" sz="2200" dirty="0">
                <a:latin typeface="標楷體" panose="03000509000000000000" pitchFamily="65" charset="-120"/>
                <a:ea typeface="標楷體" panose="03000509000000000000" pitchFamily="65" charset="-120"/>
              </a:rPr>
              <a:t>說明調查小組權責與程序、錄影音必要及記錄確認程序</a:t>
            </a:r>
          </a:p>
          <a:p>
            <a:r>
              <a:rPr lang="zh-TW" altLang="en-US" sz="2200" dirty="0" smtClean="0">
                <a:latin typeface="標楷體" panose="03000509000000000000" pitchFamily="65" charset="-120"/>
                <a:ea typeface="標楷體" panose="03000509000000000000" pitchFamily="65" charset="-120"/>
              </a:rPr>
              <a:t>核對</a:t>
            </a:r>
            <a:r>
              <a:rPr lang="zh-TW" altLang="en-US" sz="2200" dirty="0">
                <a:latin typeface="標楷體" panose="03000509000000000000" pitchFamily="65" charset="-120"/>
                <a:ea typeface="標楷體" panose="03000509000000000000" pitchFamily="65" charset="-120"/>
              </a:rPr>
              <a:t>初訪事證，雙方提供事證確調查會議中調查重點</a:t>
            </a:r>
          </a:p>
          <a:p>
            <a:r>
              <a:rPr lang="zh-TW" altLang="en-US" sz="2200" dirty="0" smtClean="0">
                <a:latin typeface="標楷體" panose="03000509000000000000" pitchFamily="65" charset="-120"/>
                <a:ea typeface="標楷體" panose="03000509000000000000" pitchFamily="65" charset="-120"/>
              </a:rPr>
              <a:t>討論</a:t>
            </a:r>
            <a:r>
              <a:rPr lang="zh-TW" altLang="en-US" sz="2200" dirty="0">
                <a:latin typeface="標楷體" panose="03000509000000000000" pitchFamily="65" charset="-120"/>
                <a:ea typeface="標楷體" panose="03000509000000000000" pitchFamily="65" charset="-120"/>
              </a:rPr>
              <a:t>與確立其他調查事項及受訪人員</a:t>
            </a:r>
          </a:p>
          <a:p>
            <a:r>
              <a:rPr lang="zh-TW" altLang="en-US" sz="2200" dirty="0" smtClean="0">
                <a:latin typeface="標楷體" panose="03000509000000000000" pitchFamily="65" charset="-120"/>
                <a:ea typeface="標楷體" panose="03000509000000000000" pitchFamily="65" charset="-120"/>
              </a:rPr>
              <a:t>突發</a:t>
            </a:r>
            <a:r>
              <a:rPr lang="zh-TW" altLang="en-US" sz="2200" dirty="0">
                <a:latin typeface="標楷體" panose="03000509000000000000" pitchFamily="65" charset="-120"/>
                <a:ea typeface="標楷體" panose="03000509000000000000" pitchFamily="65" charset="-120"/>
              </a:rPr>
              <a:t>狀況處理</a:t>
            </a:r>
          </a:p>
          <a:p>
            <a:pPr marL="0" indent="0">
              <a:buNone/>
            </a:pPr>
            <a:endParaRPr lang="en-US" altLang="zh-TW"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60232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anose="03000509000000000000" pitchFamily="65" charset="-120"/>
                <a:ea typeface="標楷體" panose="03000509000000000000" pitchFamily="65" charset="-120"/>
              </a:rPr>
              <a:t>調查</a:t>
            </a:r>
            <a:r>
              <a:rPr lang="zh-TW" altLang="en-US" dirty="0">
                <a:latin typeface="標楷體" panose="03000509000000000000" pitchFamily="65" charset="-120"/>
                <a:ea typeface="標楷體" panose="03000509000000000000" pitchFamily="65" charset="-120"/>
              </a:rPr>
              <a:t>程序</a:t>
            </a:r>
          </a:p>
        </p:txBody>
      </p:sp>
      <p:sp>
        <p:nvSpPr>
          <p:cNvPr id="3" name="內容版面配置區 2"/>
          <p:cNvSpPr>
            <a:spLocks noGrp="1"/>
          </p:cNvSpPr>
          <p:nvPr>
            <p:ph idx="1"/>
          </p:nvPr>
        </p:nvSpPr>
        <p:spPr>
          <a:xfrm>
            <a:off x="457200" y="1772816"/>
            <a:ext cx="8229600" cy="4389120"/>
          </a:xfrm>
        </p:spPr>
        <p:txBody>
          <a:bodyPr>
            <a:normAutofit fontScale="92500" lnSpcReduction="20000"/>
          </a:bodyPr>
          <a:lstStyle/>
          <a:p>
            <a:pPr marL="0" indent="0">
              <a:buNone/>
            </a:pPr>
            <a:r>
              <a:rPr lang="en-US" altLang="zh-TW" dirty="0" smtClean="0">
                <a:latin typeface="標楷體" panose="03000509000000000000" pitchFamily="65" charset="-120"/>
                <a:ea typeface="標楷體" panose="03000509000000000000" pitchFamily="65" charset="-120"/>
              </a:rPr>
              <a:t> </a:t>
            </a:r>
          </a:p>
          <a:p>
            <a:r>
              <a:rPr lang="zh-TW" altLang="en-US" dirty="0" smtClean="0">
                <a:latin typeface="標楷體" panose="03000509000000000000" pitchFamily="65" charset="-120"/>
                <a:ea typeface="標楷體" panose="03000509000000000000" pitchFamily="65" charset="-120"/>
              </a:rPr>
              <a:t>通知方式：以書面通知為原則，並應保存書面通知送達之證據。</a:t>
            </a:r>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調查</a:t>
            </a:r>
            <a:r>
              <a:rPr lang="zh-TW" altLang="en-US" dirty="0" smtClean="0">
                <a:latin typeface="標楷體" panose="03000509000000000000" pitchFamily="65" charset="-120"/>
                <a:ea typeface="標楷體" panose="03000509000000000000" pitchFamily="65" charset="-120"/>
              </a:rPr>
              <a:t>地點：以安全、隱密、溫馨之處所為原則，並應注意被害人隱私的保護。</a:t>
            </a:r>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行政</a:t>
            </a:r>
            <a:r>
              <a:rPr lang="zh-TW" altLang="en-US" dirty="0" smtClean="0">
                <a:latin typeface="標楷體" panose="03000509000000000000" pitchFamily="65" charset="-120"/>
                <a:ea typeface="標楷體" panose="03000509000000000000" pitchFamily="65" charset="-120"/>
              </a:rPr>
              <a:t>事宜：錄音（預先告知）、場地安排、紀錄、動線安排、人員保密等</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詢問原則：由召集人主問其餘人員補充詢問</a:t>
            </a:r>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訪談開始前</a:t>
            </a:r>
            <a:r>
              <a:rPr lang="zh-TW" altLang="en-US" dirty="0" smtClean="0">
                <a:latin typeface="標楷體" panose="03000509000000000000" pitchFamily="65" charset="-120"/>
                <a:ea typeface="標楷體" panose="03000509000000000000" pitchFamily="65" charset="-120"/>
              </a:rPr>
              <a:t>引言：召集人說明調查事由、依據及程序；介紹調查小組之身分，確認當事人沒有異議、告知全程錄音</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錄影之目的及必要性及當事人禁止錄音等應注意事項</a:t>
            </a:r>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詢問時應注意態度</a:t>
            </a:r>
            <a:r>
              <a:rPr lang="zh-TW" altLang="en-US" dirty="0" smtClean="0">
                <a:latin typeface="標楷體" panose="03000509000000000000" pitchFamily="65" charset="-120"/>
                <a:ea typeface="標楷體" panose="03000509000000000000" pitchFamily="65" charset="-120"/>
              </a:rPr>
              <a:t>懇切，讓受詢問者完整陳述</a:t>
            </a:r>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35778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6614" y="548680"/>
            <a:ext cx="8229600" cy="1143000"/>
          </a:xfrm>
        </p:spPr>
        <p:txBody>
          <a:bodyPr>
            <a:normAutofit/>
          </a:bodyPr>
          <a:lstStyle/>
          <a:p>
            <a:r>
              <a:rPr lang="zh-TW" altLang="en-US" dirty="0" smtClean="0">
                <a:latin typeface="標楷體" panose="03000509000000000000" pitchFamily="65" charset="-120"/>
                <a:ea typeface="標楷體" panose="03000509000000000000" pitchFamily="65" charset="-120"/>
              </a:rPr>
              <a:t>調查與訪談順序</a:t>
            </a:r>
            <a:endParaRPr lang="zh-TW" altLang="en-US" dirty="0">
              <a:latin typeface="標楷體" panose="03000509000000000000" pitchFamily="65" charset="-120"/>
              <a:ea typeface="標楷體" panose="03000509000000000000" pitchFamily="65" charset="-120"/>
            </a:endParaRPr>
          </a:p>
        </p:txBody>
      </p:sp>
      <p:sp>
        <p:nvSpPr>
          <p:cNvPr id="4" name="Rectangle 1"/>
          <p:cNvSpPr>
            <a:spLocks noGrp="1" noChangeArrowheads="1"/>
          </p:cNvSpPr>
          <p:nvPr>
            <p:ph idx="1"/>
          </p:nvPr>
        </p:nvSpPr>
        <p:spPr bwMode="auto">
          <a:xfrm>
            <a:off x="496614" y="1742620"/>
            <a:ext cx="7269299"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zh-TW" altLang="en-US" sz="2000" dirty="0" smtClean="0">
                <a:latin typeface="標楷體" panose="03000509000000000000" pitchFamily="65" charset="-120"/>
                <a:ea typeface="標楷體" panose="03000509000000000000" pitchFamily="65" charset="-120"/>
              </a:rPr>
              <a:t>調查成員事前應閱讀申訴案件相關資料</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調查前會議：選定召集人及調查報告撰寫人、擬定調查爭點</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釐清事發經過、檢視構成要件，是否符合性別平等工作法所定性騷擾之構成要件）</a:t>
            </a:r>
            <a:endParaRPr lang="en-US" altLang="zh-TW" sz="2000" dirty="0" smtClean="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訪談</a:t>
            </a:r>
            <a:r>
              <a:rPr lang="zh-TW" altLang="en-US" sz="2000" dirty="0" smtClean="0">
                <a:latin typeface="標楷體" panose="03000509000000000000" pitchFamily="65" charset="-120"/>
                <a:ea typeface="標楷體" panose="03000509000000000000" pitchFamily="65" charset="-120"/>
              </a:rPr>
              <a:t>順序：申訴人、被申訴人、相關人</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可視需要再次訪談或調整順序，但應避免重複訪談）</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每一位受訪者應分開接受調查訪談，且勿接觸。</a:t>
            </a:r>
            <a:endParaRPr lang="en-US" altLang="zh-TW" sz="2000" dirty="0" smtClean="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調查小組成員應同時參與</a:t>
            </a:r>
            <a:r>
              <a:rPr lang="zh-TW" altLang="en-US" sz="2000" dirty="0" smtClean="0">
                <a:latin typeface="標楷體" panose="03000509000000000000" pitchFamily="65" charset="-120"/>
                <a:ea typeface="標楷體" panose="03000509000000000000" pitchFamily="65" charset="-120"/>
              </a:rPr>
              <a:t>訪談</a:t>
            </a:r>
            <a:endParaRPr lang="en-US" altLang="zh-TW" sz="2000" dirty="0" smtClean="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注意迴避</a:t>
            </a:r>
            <a:r>
              <a:rPr lang="zh-TW" altLang="en-US" sz="2000" dirty="0" smtClean="0">
                <a:latin typeface="標楷體" panose="03000509000000000000" pitchFamily="65" charset="-120"/>
                <a:ea typeface="標楷體" panose="03000509000000000000" pitchFamily="65" charset="-120"/>
              </a:rPr>
              <a:t>規定：應迴避理由</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為申訴人、被申訴人或與申訴人、被申訴人有配偶、前配偶、四親等內之血親、三親等內之姻親或家長、家屬關係者）</a:t>
            </a:r>
            <a:endParaRPr lang="en-US" altLang="zh-TW" sz="2000" dirty="0" smtClean="0">
              <a:latin typeface="標楷體" panose="03000509000000000000" pitchFamily="65" charset="-120"/>
              <a:ea typeface="標楷體" panose="03000509000000000000" pitchFamily="65" charset="-120"/>
            </a:endParaRPr>
          </a:p>
          <a:p>
            <a:r>
              <a:rPr lang="zh-TW" altLang="en-US" sz="1200" i="1" dirty="0">
                <a:latin typeface="標楷體" panose="03000509000000000000" pitchFamily="65" charset="-120"/>
                <a:ea typeface="標楷體" panose="03000509000000000000" pitchFamily="65" charset="-120"/>
              </a:rPr>
              <a:t>資料引自</a:t>
            </a:r>
            <a:r>
              <a:rPr lang="zh-TW" altLang="en-US" sz="1200" i="1" dirty="0" smtClean="0">
                <a:latin typeface="標楷體" panose="03000509000000000000" pitchFamily="65" charset="-120"/>
                <a:ea typeface="標楷體" panose="03000509000000000000" pitchFamily="65" charset="-120"/>
              </a:rPr>
              <a:t>黃麗娟（民１１２）校園性侵害性騷擾或性霸凌調查專業人員高階培訓研習手冊</a:t>
            </a:r>
            <a:endParaRPr lang="zh-TW" altLang="en-US" sz="1200" i="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24283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訪談順序</a:t>
            </a:r>
            <a:endParaRPr lang="zh-TW" altLang="en-US" dirty="0">
              <a:latin typeface="標楷體" panose="03000509000000000000" pitchFamily="65" charset="-120"/>
              <a:ea typeface="標楷體" panose="03000509000000000000" pitchFamily="65" charset="-120"/>
            </a:endParaRPr>
          </a:p>
        </p:txBody>
      </p:sp>
      <p:pic>
        <p:nvPicPr>
          <p:cNvPr id="4" name="內容版面配置區 3"/>
          <p:cNvPicPr>
            <a:picLocks noGrp="1" noChangeAspect="1"/>
          </p:cNvPicPr>
          <p:nvPr>
            <p:ph idx="1"/>
          </p:nvPr>
        </p:nvPicPr>
        <p:blipFill>
          <a:blip r:embed="rId2"/>
          <a:stretch>
            <a:fillRect/>
          </a:stretch>
        </p:blipFill>
        <p:spPr>
          <a:xfrm>
            <a:off x="0" y="2080089"/>
            <a:ext cx="9324629" cy="4328368"/>
          </a:xfrm>
          <a:prstGeom prst="rect">
            <a:avLst/>
          </a:prstGeom>
        </p:spPr>
      </p:pic>
      <p:sp>
        <p:nvSpPr>
          <p:cNvPr id="5" name="矩形 4"/>
          <p:cNvSpPr/>
          <p:nvPr/>
        </p:nvSpPr>
        <p:spPr>
          <a:xfrm flipV="1">
            <a:off x="5153655" y="6093296"/>
            <a:ext cx="3798168" cy="369332"/>
          </a:xfrm>
          <a:prstGeom prst="rect">
            <a:avLst/>
          </a:prstGeom>
        </p:spPr>
        <p:txBody>
          <a:bodyPr wrap="square">
            <a:spAutoFit/>
          </a:bodyPr>
          <a:lstStyle/>
          <a:p>
            <a:endParaRPr lang="zh-TW" altLang="en-US" dirty="0"/>
          </a:p>
        </p:txBody>
      </p:sp>
      <p:sp>
        <p:nvSpPr>
          <p:cNvPr id="7" name="矩形 6"/>
          <p:cNvSpPr/>
          <p:nvPr/>
        </p:nvSpPr>
        <p:spPr>
          <a:xfrm>
            <a:off x="4662314" y="6430332"/>
            <a:ext cx="4662264" cy="261610"/>
          </a:xfrm>
          <a:prstGeom prst="rect">
            <a:avLst/>
          </a:prstGeom>
        </p:spPr>
        <p:txBody>
          <a:bodyPr wrap="square">
            <a:spAutoFit/>
          </a:bodyPr>
          <a:lstStyle/>
          <a:p>
            <a:r>
              <a:rPr lang="zh-TW" altLang="en-US" sz="1100" dirty="0" smtClean="0">
                <a:latin typeface="微軟正黑體" panose="020B0604030504040204" pitchFamily="34" charset="-120"/>
                <a:ea typeface="微軟正黑體" panose="020B0604030504040204" pitchFamily="34" charset="-120"/>
              </a:rPr>
              <a:t>圖片</a:t>
            </a:r>
            <a:r>
              <a:rPr lang="zh-TW" altLang="en-US" sz="1100" dirty="0">
                <a:latin typeface="微軟正黑體" panose="020B0604030504040204" pitchFamily="34" charset="-120"/>
                <a:ea typeface="微軟正黑體" panose="020B0604030504040204" pitchFamily="34" charset="-120"/>
              </a:rPr>
              <a:t>來源：台北市政府社會局</a:t>
            </a:r>
            <a:r>
              <a:rPr lang="en-US" altLang="zh-TW" sz="1100" dirty="0">
                <a:latin typeface="微軟正黑體" panose="020B0604030504040204" pitchFamily="34" charset="-120"/>
                <a:ea typeface="微軟正黑體" panose="020B0604030504040204" pitchFamily="34" charset="-120"/>
              </a:rPr>
              <a:t>&lt;</a:t>
            </a:r>
            <a:r>
              <a:rPr lang="zh-TW" altLang="en-US" sz="1100" dirty="0" smtClean="0">
                <a:latin typeface="微軟正黑體" panose="020B0604030504040204" pitchFamily="34" charset="-120"/>
                <a:ea typeface="微軟正黑體" panose="020B0604030504040204" pitchFamily="34" charset="-120"/>
              </a:rPr>
              <a:t>性騷擾</a:t>
            </a:r>
            <a:r>
              <a:rPr lang="zh-TW" altLang="en-US" sz="1100" dirty="0">
                <a:latin typeface="微軟正黑體" panose="020B0604030504040204" pitchFamily="34" charset="-120"/>
                <a:ea typeface="微軟正黑體" panose="020B0604030504040204" pitchFamily="34" charset="-120"/>
              </a:rPr>
              <a:t>事件申訴</a:t>
            </a:r>
            <a:r>
              <a:rPr lang="zh-TW" altLang="en-US" sz="1100" dirty="0" smtClean="0">
                <a:latin typeface="微軟正黑體" panose="020B0604030504040204" pitchFamily="34" charset="-120"/>
                <a:ea typeface="微軟正黑體" panose="020B0604030504040204" pitchFamily="34" charset="-120"/>
              </a:rPr>
              <a:t>調查</a:t>
            </a:r>
            <a:r>
              <a:rPr lang="zh-TW" altLang="en-US" sz="1100" dirty="0">
                <a:latin typeface="微軟正黑體" panose="020B0604030504040204" pitchFamily="34" charset="-120"/>
                <a:ea typeface="微軟正黑體" panose="020B0604030504040204" pitchFamily="34" charset="-120"/>
              </a:rPr>
              <a:t>程序宣導手冊</a:t>
            </a:r>
            <a:r>
              <a:rPr lang="en-US" altLang="zh-TW" sz="1100" dirty="0">
                <a:latin typeface="微軟正黑體" panose="020B0604030504040204" pitchFamily="34" charset="-120"/>
                <a:ea typeface="微軟正黑體" panose="020B0604030504040204" pitchFamily="34" charset="-120"/>
              </a:rPr>
              <a:t>&gt;</a:t>
            </a:r>
            <a:endParaRPr lang="zh-TW" altLang="en-US" sz="1100" dirty="0"/>
          </a:p>
        </p:txBody>
      </p:sp>
    </p:spTree>
    <p:extLst>
      <p:ext uri="{BB962C8B-B14F-4D97-AF65-F5344CB8AC3E}">
        <p14:creationId xmlns:p14="http://schemas.microsoft.com/office/powerpoint/2010/main" val="2445415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調查會議的進行</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申訴人</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pic>
        <p:nvPicPr>
          <p:cNvPr id="4" name="內容版面配置區 3"/>
          <p:cNvPicPr>
            <a:picLocks noGrp="1" noChangeAspect="1"/>
          </p:cNvPicPr>
          <p:nvPr>
            <p:ph idx="1"/>
          </p:nvPr>
        </p:nvPicPr>
        <p:blipFill>
          <a:blip r:embed="rId2"/>
          <a:stretch>
            <a:fillRect/>
          </a:stretch>
        </p:blipFill>
        <p:spPr>
          <a:xfrm>
            <a:off x="669445" y="1916832"/>
            <a:ext cx="7805109" cy="4389437"/>
          </a:xfrm>
          <a:prstGeom prst="rect">
            <a:avLst/>
          </a:prstGeom>
        </p:spPr>
      </p:pic>
      <p:sp>
        <p:nvSpPr>
          <p:cNvPr id="5" name="矩形 4"/>
          <p:cNvSpPr/>
          <p:nvPr/>
        </p:nvSpPr>
        <p:spPr>
          <a:xfrm>
            <a:off x="4211960" y="6376013"/>
            <a:ext cx="4572000" cy="261610"/>
          </a:xfrm>
          <a:prstGeom prst="rect">
            <a:avLst/>
          </a:prstGeom>
        </p:spPr>
        <p:txBody>
          <a:bodyPr>
            <a:spAutoFit/>
          </a:bodyPr>
          <a:lstStyle/>
          <a:p>
            <a:r>
              <a:rPr lang="zh-TW" altLang="en-US" sz="1100" dirty="0" smtClean="0">
                <a:latin typeface="微軟正黑體" panose="020B0604030504040204" pitchFamily="34" charset="-120"/>
                <a:ea typeface="微軟正黑體" panose="020B0604030504040204" pitchFamily="34" charset="-120"/>
              </a:rPr>
              <a:t>圖片</a:t>
            </a:r>
            <a:r>
              <a:rPr lang="zh-TW" altLang="en-US" sz="1100" dirty="0">
                <a:latin typeface="微軟正黑體" panose="020B0604030504040204" pitchFamily="34" charset="-120"/>
                <a:ea typeface="微軟正黑體" panose="020B0604030504040204" pitchFamily="34" charset="-120"/>
              </a:rPr>
              <a:t>來源：台北市政府社會局</a:t>
            </a:r>
            <a:r>
              <a:rPr lang="en-US" altLang="zh-TW" sz="1100" dirty="0">
                <a:latin typeface="微軟正黑體" panose="020B0604030504040204" pitchFamily="34" charset="-120"/>
                <a:ea typeface="微軟正黑體" panose="020B0604030504040204" pitchFamily="34" charset="-120"/>
              </a:rPr>
              <a:t>&lt;</a:t>
            </a:r>
            <a:r>
              <a:rPr lang="zh-TW" altLang="en-US" sz="1100" dirty="0" smtClean="0">
                <a:latin typeface="微軟正黑體" panose="020B0604030504040204" pitchFamily="34" charset="-120"/>
                <a:ea typeface="微軟正黑體" panose="020B0604030504040204" pitchFamily="34" charset="-120"/>
              </a:rPr>
              <a:t>性騷擾</a:t>
            </a:r>
            <a:r>
              <a:rPr lang="zh-TW" altLang="en-US" sz="1100" dirty="0">
                <a:latin typeface="微軟正黑體" panose="020B0604030504040204" pitchFamily="34" charset="-120"/>
                <a:ea typeface="微軟正黑體" panose="020B0604030504040204" pitchFamily="34" charset="-120"/>
              </a:rPr>
              <a:t>事件申訴</a:t>
            </a:r>
            <a:r>
              <a:rPr lang="zh-TW" altLang="en-US" sz="1100" dirty="0" smtClean="0">
                <a:latin typeface="微軟正黑體" panose="020B0604030504040204" pitchFamily="34" charset="-120"/>
                <a:ea typeface="微軟正黑體" panose="020B0604030504040204" pitchFamily="34" charset="-120"/>
              </a:rPr>
              <a:t>調查</a:t>
            </a:r>
            <a:r>
              <a:rPr lang="zh-TW" altLang="en-US" sz="1100" dirty="0">
                <a:latin typeface="微軟正黑體" panose="020B0604030504040204" pitchFamily="34" charset="-120"/>
                <a:ea typeface="微軟正黑體" panose="020B0604030504040204" pitchFamily="34" charset="-120"/>
              </a:rPr>
              <a:t>程序宣導手冊</a:t>
            </a:r>
            <a:r>
              <a:rPr lang="en-US" altLang="zh-TW" sz="1100" dirty="0">
                <a:latin typeface="微軟正黑體" panose="020B0604030504040204" pitchFamily="34" charset="-120"/>
                <a:ea typeface="微軟正黑體" panose="020B0604030504040204" pitchFamily="34" charset="-120"/>
              </a:rPr>
              <a:t>&gt;</a:t>
            </a:r>
            <a:endParaRPr lang="zh-TW" altLang="en-US" sz="1100" dirty="0"/>
          </a:p>
        </p:txBody>
      </p:sp>
    </p:spTree>
    <p:extLst>
      <p:ext uri="{BB962C8B-B14F-4D97-AF65-F5344CB8AC3E}">
        <p14:creationId xmlns:p14="http://schemas.microsoft.com/office/powerpoint/2010/main" val="1126233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調查會議的進行</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申訴人</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pic>
        <p:nvPicPr>
          <p:cNvPr id="4" name="內容版面配置區 3"/>
          <p:cNvPicPr>
            <a:picLocks noGrp="1" noChangeAspect="1"/>
          </p:cNvPicPr>
          <p:nvPr>
            <p:ph idx="1"/>
          </p:nvPr>
        </p:nvPicPr>
        <p:blipFill>
          <a:blip r:embed="rId2"/>
          <a:stretch>
            <a:fillRect/>
          </a:stretch>
        </p:blipFill>
        <p:spPr>
          <a:xfrm>
            <a:off x="99807" y="1945871"/>
            <a:ext cx="8944386" cy="4505318"/>
          </a:xfrm>
          <a:prstGeom prst="rect">
            <a:avLst/>
          </a:prstGeom>
        </p:spPr>
      </p:pic>
      <p:sp>
        <p:nvSpPr>
          <p:cNvPr id="5" name="矩形 4"/>
          <p:cNvSpPr/>
          <p:nvPr/>
        </p:nvSpPr>
        <p:spPr>
          <a:xfrm>
            <a:off x="4427984" y="6312744"/>
            <a:ext cx="4572000" cy="261610"/>
          </a:xfrm>
          <a:prstGeom prst="rect">
            <a:avLst/>
          </a:prstGeom>
        </p:spPr>
        <p:txBody>
          <a:bodyPr>
            <a:spAutoFit/>
          </a:bodyPr>
          <a:lstStyle/>
          <a:p>
            <a:r>
              <a:rPr lang="zh-TW" altLang="en-US" sz="1100" dirty="0" smtClean="0">
                <a:latin typeface="微軟正黑體" panose="020B0604030504040204" pitchFamily="34" charset="-120"/>
                <a:ea typeface="微軟正黑體" panose="020B0604030504040204" pitchFamily="34" charset="-120"/>
              </a:rPr>
              <a:t>圖片</a:t>
            </a:r>
            <a:r>
              <a:rPr lang="zh-TW" altLang="en-US" sz="1100" dirty="0">
                <a:latin typeface="微軟正黑體" panose="020B0604030504040204" pitchFamily="34" charset="-120"/>
                <a:ea typeface="微軟正黑體" panose="020B0604030504040204" pitchFamily="34" charset="-120"/>
              </a:rPr>
              <a:t>來源：台北市政府社會局</a:t>
            </a:r>
            <a:r>
              <a:rPr lang="en-US" altLang="zh-TW" sz="1100" dirty="0">
                <a:latin typeface="微軟正黑體" panose="020B0604030504040204" pitchFamily="34" charset="-120"/>
                <a:ea typeface="微軟正黑體" panose="020B0604030504040204" pitchFamily="34" charset="-120"/>
              </a:rPr>
              <a:t>&lt;</a:t>
            </a:r>
            <a:r>
              <a:rPr lang="zh-TW" altLang="en-US" sz="1100" dirty="0" smtClean="0">
                <a:latin typeface="微軟正黑體" panose="020B0604030504040204" pitchFamily="34" charset="-120"/>
                <a:ea typeface="微軟正黑體" panose="020B0604030504040204" pitchFamily="34" charset="-120"/>
              </a:rPr>
              <a:t>性騷擾</a:t>
            </a:r>
            <a:r>
              <a:rPr lang="zh-TW" altLang="en-US" sz="1100" dirty="0">
                <a:latin typeface="微軟正黑體" panose="020B0604030504040204" pitchFamily="34" charset="-120"/>
                <a:ea typeface="微軟正黑體" panose="020B0604030504040204" pitchFamily="34" charset="-120"/>
              </a:rPr>
              <a:t>事件申訴</a:t>
            </a:r>
            <a:r>
              <a:rPr lang="zh-TW" altLang="en-US" sz="1100" dirty="0" smtClean="0">
                <a:latin typeface="微軟正黑體" panose="020B0604030504040204" pitchFamily="34" charset="-120"/>
                <a:ea typeface="微軟正黑體" panose="020B0604030504040204" pitchFamily="34" charset="-120"/>
              </a:rPr>
              <a:t>調查</a:t>
            </a:r>
            <a:r>
              <a:rPr lang="zh-TW" altLang="en-US" sz="1100" dirty="0">
                <a:latin typeface="微軟正黑體" panose="020B0604030504040204" pitchFamily="34" charset="-120"/>
                <a:ea typeface="微軟正黑體" panose="020B0604030504040204" pitchFamily="34" charset="-120"/>
              </a:rPr>
              <a:t>程序宣導手冊</a:t>
            </a:r>
            <a:r>
              <a:rPr lang="en-US" altLang="zh-TW" sz="1100" dirty="0">
                <a:latin typeface="微軟正黑體" panose="020B0604030504040204" pitchFamily="34" charset="-120"/>
                <a:ea typeface="微軟正黑體" panose="020B0604030504040204" pitchFamily="34" charset="-120"/>
              </a:rPr>
              <a:t>&gt;</a:t>
            </a:r>
            <a:endParaRPr lang="zh-TW" altLang="en-US" sz="1100" dirty="0"/>
          </a:p>
        </p:txBody>
      </p:sp>
    </p:spTree>
    <p:extLst>
      <p:ext uri="{BB962C8B-B14F-4D97-AF65-F5344CB8AC3E}">
        <p14:creationId xmlns:p14="http://schemas.microsoft.com/office/powerpoint/2010/main" val="4272739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48680"/>
            <a:ext cx="8186662" cy="864096"/>
          </a:xfrm>
        </p:spPr>
        <p:txBody>
          <a:bodyPr>
            <a:normAutofit/>
          </a:bodyPr>
          <a:lstStyle/>
          <a:p>
            <a:r>
              <a:rPr lang="zh-TW" altLang="en-US" dirty="0">
                <a:latin typeface="標楷體" panose="03000509000000000000" pitchFamily="65" charset="-120"/>
                <a:ea typeface="標楷體" panose="03000509000000000000" pitchFamily="65" charset="-120"/>
              </a:rPr>
              <a:t>針對</a:t>
            </a:r>
            <a:r>
              <a:rPr lang="zh-TW" altLang="en-US" dirty="0" smtClean="0">
                <a:latin typeface="標楷體" panose="03000509000000000000" pitchFamily="65" charset="-120"/>
                <a:ea typeface="標楷體" panose="03000509000000000000" pitchFamily="65" charset="-120"/>
              </a:rPr>
              <a:t>申</a:t>
            </a:r>
            <a:r>
              <a:rPr lang="zh-TW" altLang="en-US" dirty="0">
                <a:latin typeface="標楷體" panose="03000509000000000000" pitchFamily="65" charset="-120"/>
                <a:ea typeface="標楷體" panose="03000509000000000000" pitchFamily="65" charset="-120"/>
              </a:rPr>
              <a:t>訴</a:t>
            </a:r>
            <a:r>
              <a:rPr lang="zh-TW" altLang="en-US" dirty="0" smtClean="0">
                <a:latin typeface="標楷體" panose="03000509000000000000" pitchFamily="65" charset="-120"/>
                <a:ea typeface="標楷體" panose="03000509000000000000" pitchFamily="65" charset="-120"/>
              </a:rPr>
              <a:t>人的訪談</a:t>
            </a:r>
            <a:endParaRPr lang="zh-TW" altLang="en-US" dirty="0">
              <a:latin typeface="標楷體" panose="03000509000000000000" pitchFamily="65" charset="-120"/>
              <a:ea typeface="標楷體" panose="03000509000000000000" pitchFamily="65" charset="-120"/>
            </a:endParaRPr>
          </a:p>
        </p:txBody>
      </p:sp>
      <p:sp>
        <p:nvSpPr>
          <p:cNvPr id="4" name="Rectangle 1"/>
          <p:cNvSpPr>
            <a:spLocks noGrp="1" noChangeArrowheads="1"/>
          </p:cNvSpPr>
          <p:nvPr>
            <p:ph idx="1"/>
          </p:nvPr>
        </p:nvSpPr>
        <p:spPr bwMode="auto">
          <a:xfrm>
            <a:off x="539552" y="1714073"/>
            <a:ext cx="7226361" cy="4530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zh-TW" altLang="en-US" sz="2000" dirty="0">
                <a:latin typeface="標楷體" panose="03000509000000000000" pitchFamily="65" charset="-120"/>
                <a:ea typeface="標楷體" panose="03000509000000000000" pitchFamily="65" charset="-120"/>
              </a:rPr>
              <a:t>明確告知調查</a:t>
            </a:r>
            <a:r>
              <a:rPr lang="zh-TW" altLang="en-US" sz="2000" dirty="0" smtClean="0">
                <a:latin typeface="標楷體" panose="03000509000000000000" pitchFamily="65" charset="-120"/>
                <a:ea typeface="標楷體" panose="03000509000000000000" pitchFamily="65" charset="-120"/>
              </a:rPr>
              <a:t>依據、調查小組之適法性</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確認申訴人對調查小組之組成無意見</a:t>
            </a:r>
            <a:endParaRPr lang="en-US" altLang="zh-TW" sz="2000" dirty="0" smtClean="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請申請</a:t>
            </a:r>
            <a:r>
              <a:rPr lang="zh-TW" altLang="en-US" sz="2000" dirty="0" smtClean="0">
                <a:latin typeface="標楷體" panose="03000509000000000000" pitchFamily="65" charset="-120"/>
                <a:ea typeface="標楷體" panose="03000509000000000000" pitchFamily="65" charset="-120"/>
              </a:rPr>
              <a:t>調查人</a:t>
            </a:r>
            <a:r>
              <a:rPr lang="zh-TW" altLang="en-US" sz="2000" dirty="0">
                <a:latin typeface="標楷體" panose="03000509000000000000" pitchFamily="65" charset="-120"/>
                <a:ea typeface="標楷體" panose="03000509000000000000" pitchFamily="65" charset="-120"/>
              </a:rPr>
              <a:t>說明申請調查</a:t>
            </a:r>
            <a:r>
              <a:rPr lang="zh-TW" altLang="en-US" sz="2000" dirty="0" smtClean="0">
                <a:latin typeface="標楷體" panose="03000509000000000000" pitchFamily="65" charset="-120"/>
                <a:ea typeface="標楷體" panose="03000509000000000000" pitchFamily="65" charset="-120"/>
              </a:rPr>
              <a:t>事由（完整陳述事發經過）</a:t>
            </a:r>
            <a:endParaRPr lang="en-US" altLang="zh-TW" sz="2000" dirty="0" smtClean="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與申請調查人逐一確認指控</a:t>
            </a:r>
            <a:r>
              <a:rPr lang="zh-TW" altLang="en-US" sz="2000" dirty="0" smtClean="0">
                <a:latin typeface="標楷體" panose="03000509000000000000" pitchFamily="65" charset="-120"/>
                <a:ea typeface="標楷體" panose="03000509000000000000" pitchFamily="65" charset="-120"/>
              </a:rPr>
              <a:t>事項</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爭點、當事人所言是否確實）</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詢問事件對申請調查人的影響（如人格尊嚴、工作</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詢問申請調查人的</a:t>
            </a:r>
            <a:r>
              <a:rPr lang="zh-TW" altLang="en-US" sz="2000" dirty="0" smtClean="0">
                <a:latin typeface="標楷體" panose="03000509000000000000" pitchFamily="65" charset="-120"/>
                <a:ea typeface="標楷體" panose="03000509000000000000" pitchFamily="65" charset="-120"/>
              </a:rPr>
              <a:t>期望／要求／行政協助</a:t>
            </a:r>
            <a:endParaRPr lang="en-US" altLang="zh-TW" sz="2000" dirty="0" smtClean="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請申請調查人提供有利於其</a:t>
            </a:r>
            <a:r>
              <a:rPr lang="zh-TW" altLang="en-US" sz="2000" dirty="0" smtClean="0">
                <a:latin typeface="標楷體" panose="03000509000000000000" pitchFamily="65" charset="-120"/>
                <a:ea typeface="標楷體" panose="03000509000000000000" pitchFamily="65" charset="-120"/>
              </a:rPr>
              <a:t>指控之相關證據</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訪談結束前（給予申請調查人補充說明的機會、訪談後書面補充說明或證據的機會）</a:t>
            </a:r>
            <a:endParaRPr lang="en-US" altLang="zh-TW" sz="2000" dirty="0" smtClean="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道德勸說申訴調查人針對訪談內容</a:t>
            </a:r>
            <a:r>
              <a:rPr lang="zh-TW" altLang="en-US" sz="2000" dirty="0" smtClean="0">
                <a:latin typeface="標楷體" panose="03000509000000000000" pitchFamily="65" charset="-120"/>
                <a:ea typeface="標楷體" panose="03000509000000000000" pitchFamily="65" charset="-120"/>
              </a:rPr>
              <a:t>保密</a:t>
            </a:r>
            <a:endParaRPr lang="en-US" altLang="zh-TW" sz="2000" dirty="0" smtClean="0">
              <a:latin typeface="標楷體" panose="03000509000000000000" pitchFamily="65" charset="-120"/>
              <a:ea typeface="標楷體" panose="03000509000000000000" pitchFamily="65" charset="-120"/>
            </a:endParaRPr>
          </a:p>
          <a:p>
            <a:r>
              <a:rPr lang="zh-TW" altLang="en-US" sz="1200" i="1" dirty="0">
                <a:latin typeface="標楷體" panose="03000509000000000000" pitchFamily="65" charset="-120"/>
                <a:ea typeface="標楷體" panose="03000509000000000000" pitchFamily="65" charset="-120"/>
              </a:rPr>
              <a:t>資料引自黃麗娟（民１１２）校園性侵害性騷擾或性霸凌調查專業人員高階培訓研習手冊</a:t>
            </a:r>
          </a:p>
          <a:p>
            <a:endParaRPr lang="en-US" altLang="zh-TW" sz="2000" dirty="0" smtClean="0">
              <a:latin typeface="標楷體" panose="03000509000000000000" pitchFamily="65" charset="-120"/>
              <a:ea typeface="標楷體" panose="03000509000000000000" pitchFamily="65" charset="-120"/>
            </a:endParaRPr>
          </a:p>
          <a:p>
            <a:endParaRPr lang="en-US" altLang="zh-TW" sz="20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15627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980728"/>
            <a:ext cx="8229600" cy="1143000"/>
          </a:xfrm>
        </p:spPr>
        <p:txBody>
          <a:bodyPr>
            <a:normAutofit/>
          </a:bodyPr>
          <a:lstStyle/>
          <a:p>
            <a:r>
              <a:rPr lang="zh-TW" altLang="en-US" dirty="0">
                <a:latin typeface="標楷體" panose="03000509000000000000" pitchFamily="65" charset="-120"/>
                <a:ea typeface="標楷體" panose="03000509000000000000" pitchFamily="65" charset="-120"/>
              </a:rPr>
              <a:t>性別</a:t>
            </a:r>
            <a:r>
              <a:rPr lang="zh-TW" altLang="en-US" dirty="0" smtClean="0">
                <a:latin typeface="標楷體" panose="03000509000000000000" pitchFamily="65" charset="-120"/>
                <a:ea typeface="標楷體" panose="03000509000000000000" pitchFamily="65" charset="-120"/>
              </a:rPr>
              <a:t>暴力類型</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2123728"/>
            <a:ext cx="8229600" cy="4200872"/>
          </a:xfrm>
        </p:spPr>
        <p:txBody>
          <a:bodyPr>
            <a:normAutofit fontScale="92500" lnSpcReduction="20000"/>
          </a:bodyPr>
          <a:lstStyle/>
          <a:p>
            <a:pPr marL="0" indent="0">
              <a:buNone/>
            </a:pP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一</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性</a:t>
            </a:r>
            <a:r>
              <a:rPr lang="zh-TW" altLang="en-US" sz="2400" dirty="0">
                <a:latin typeface="標楷體" panose="03000509000000000000" pitchFamily="65" charset="-120"/>
                <a:ea typeface="標楷體" panose="03000509000000000000" pitchFamily="65" charset="-120"/>
              </a:rPr>
              <a:t>侵害：指性侵害犯罪防治法所稱性侵害犯罪之行為。 </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二）性騷擾：指符合下列情形之一，且未達性侵害之程度者： </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以明示或暗示之方式，從事不受歡迎且與性或性別有關之言詞或行為，致影響他人之人格尊 嚴、學習、或工作之機會或表現者。 </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以性或性別有關之行為，作為自己或他人獲得、喪失或減損其學習或工作有關權益之條件者 </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三）性霸凌：指透過語言、肢體或其他暴力，對於他人之性別特徵、性別特質、性傾向或</a:t>
            </a:r>
            <a:r>
              <a:rPr lang="zh-TW" altLang="en-US" sz="2400" dirty="0" smtClean="0">
                <a:latin typeface="標楷體" panose="03000509000000000000" pitchFamily="65" charset="-120"/>
                <a:ea typeface="標楷體" panose="03000509000000000000" pitchFamily="65" charset="-120"/>
              </a:rPr>
              <a:t>性別</a:t>
            </a:r>
            <a:r>
              <a:rPr lang="zh-TW" altLang="en-US" sz="2400" dirty="0">
                <a:latin typeface="標楷體" panose="03000509000000000000" pitchFamily="65" charset="-120"/>
                <a:ea typeface="標楷體" panose="03000509000000000000" pitchFamily="65" charset="-120"/>
              </a:rPr>
              <a:t>認同進行貶抑、攻擊或威脅之行為且非屬性騷擾者。 </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基於性別的暴力包含有各種形式。聯合國婦女署</a:t>
            </a:r>
            <a:r>
              <a:rPr lang="en-US" altLang="zh-TW" sz="2400" dirty="0">
                <a:latin typeface="標楷體" panose="03000509000000000000" pitchFamily="65" charset="-120"/>
                <a:ea typeface="標楷體" panose="03000509000000000000" pitchFamily="65" charset="-120"/>
              </a:rPr>
              <a:t>(UNWOMEN)</a:t>
            </a:r>
          </a:p>
          <a:p>
            <a:pPr marL="0" indent="0">
              <a:buNone/>
            </a:pPr>
            <a:r>
              <a:rPr lang="zh-TW" altLang="en-US" sz="2400" dirty="0">
                <a:latin typeface="標楷體" panose="03000509000000000000" pitchFamily="65" charset="-120"/>
                <a:ea typeface="標楷體" panose="03000509000000000000" pitchFamily="65" charset="-120"/>
              </a:rPr>
              <a:t>對於基於性別的暴力列出了諸如性侵害、性騷擾、親密關係暴力（家庭</a:t>
            </a:r>
            <a:r>
              <a:rPr lang="zh-TW" altLang="en-US" sz="2400" dirty="0" smtClean="0">
                <a:latin typeface="標楷體" panose="03000509000000000000" pitchFamily="65" charset="-120"/>
                <a:ea typeface="標楷體" panose="03000509000000000000" pitchFamily="65" charset="-120"/>
              </a:rPr>
              <a:t>暴力</a:t>
            </a:r>
            <a:r>
              <a:rPr lang="zh-TW" altLang="en-US" sz="2400" dirty="0">
                <a:latin typeface="標楷體" panose="03000509000000000000" pitchFamily="65" charset="-120"/>
                <a:ea typeface="標楷體" panose="03000509000000000000" pitchFamily="65" charset="-120"/>
              </a:rPr>
              <a:t>）、殺女（榮譽處決）、人口販運、數位暴力等各種的形式</a:t>
            </a:r>
            <a:endParaRPr lang="en-US" altLang="zh-TW" sz="2400" dirty="0" smtClean="0">
              <a:latin typeface="標楷體" panose="03000509000000000000" pitchFamily="65" charset="-120"/>
              <a:ea typeface="標楷體" panose="03000509000000000000" pitchFamily="65" charset="-120"/>
            </a:endParaRPr>
          </a:p>
          <a:p>
            <a:pPr marL="0" indent="0">
              <a:buNone/>
            </a:pP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3961462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188640"/>
            <a:ext cx="8229600" cy="1143000"/>
          </a:xfrm>
        </p:spPr>
        <p:txBody>
          <a:bodyPr>
            <a:normAutofit/>
          </a:bodyPr>
          <a:lstStyle/>
          <a:p>
            <a:r>
              <a:rPr lang="zh-TW" altLang="en-US" dirty="0" smtClean="0">
                <a:latin typeface="標楷體" panose="03000509000000000000" pitchFamily="65" charset="-120"/>
                <a:ea typeface="標楷體" panose="03000509000000000000" pitchFamily="65" charset="-120"/>
              </a:rPr>
              <a:t>針對被申訴人的訪談</a:t>
            </a:r>
            <a:endParaRPr lang="zh-TW" altLang="en-US" dirty="0">
              <a:latin typeface="標楷體" panose="03000509000000000000" pitchFamily="65" charset="-120"/>
              <a:ea typeface="標楷體" panose="03000509000000000000" pitchFamily="65" charset="-120"/>
            </a:endParaRPr>
          </a:p>
        </p:txBody>
      </p:sp>
      <p:sp>
        <p:nvSpPr>
          <p:cNvPr id="4" name="Rectangle 1"/>
          <p:cNvSpPr>
            <a:spLocks noGrp="1" noChangeArrowheads="1"/>
          </p:cNvSpPr>
          <p:nvPr>
            <p:ph idx="1"/>
          </p:nvPr>
        </p:nvSpPr>
        <p:spPr bwMode="auto">
          <a:xfrm>
            <a:off x="539552" y="1543947"/>
            <a:ext cx="7226361" cy="5515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zh-TW" altLang="en-US" sz="2000" dirty="0">
                <a:latin typeface="標楷體" panose="03000509000000000000" pitchFamily="65" charset="-120"/>
                <a:ea typeface="標楷體" panose="03000509000000000000" pitchFamily="65" charset="-120"/>
              </a:rPr>
              <a:t>明確告知調查</a:t>
            </a:r>
            <a:r>
              <a:rPr lang="zh-TW" altLang="en-US" sz="2000" dirty="0" smtClean="0">
                <a:latin typeface="標楷體" panose="03000509000000000000" pitchFamily="65" charset="-120"/>
                <a:ea typeface="標楷體" panose="03000509000000000000" pitchFamily="65" charset="-120"/>
              </a:rPr>
              <a:t>依據、調查小組之適法性</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確認被申請調查人對調查小組之組成無意見</a:t>
            </a:r>
            <a:endParaRPr lang="en-US" altLang="zh-TW" sz="2000" dirty="0" smtClean="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明確告知申請調查人身</a:t>
            </a:r>
            <a:r>
              <a:rPr lang="zh-TW" altLang="en-US" sz="2000" dirty="0" smtClean="0">
                <a:latin typeface="標楷體" panose="03000509000000000000" pitchFamily="65" charset="-120"/>
                <a:ea typeface="標楷體" panose="03000509000000000000" pitchFamily="65" charset="-120"/>
              </a:rPr>
              <a:t>分及其被申請</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檢舉調查事項</a:t>
            </a:r>
            <a:endParaRPr lang="en-US" altLang="zh-TW" sz="2000" dirty="0" smtClean="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請被</a:t>
            </a:r>
            <a:r>
              <a:rPr lang="zh-TW" altLang="en-US" sz="2000" dirty="0" smtClean="0">
                <a:latin typeface="標楷體" panose="03000509000000000000" pitchFamily="65" charset="-120"/>
                <a:ea typeface="標楷體" panose="03000509000000000000" pitchFamily="65" charset="-120"/>
              </a:rPr>
              <a:t>申請</a:t>
            </a:r>
            <a:r>
              <a:rPr lang="zh-TW" altLang="en-US" sz="2000" dirty="0">
                <a:latin typeface="標楷體" panose="03000509000000000000" pitchFamily="65" charset="-120"/>
                <a:ea typeface="標楷體" panose="03000509000000000000" pitchFamily="65" charset="-120"/>
              </a:rPr>
              <a:t>調查人</a:t>
            </a:r>
            <a:r>
              <a:rPr lang="zh-TW" altLang="en-US" sz="2000" dirty="0" smtClean="0">
                <a:latin typeface="標楷體" panose="03000509000000000000" pitchFamily="65" charset="-120"/>
                <a:ea typeface="標楷體" panose="03000509000000000000" pitchFamily="65" charset="-120"/>
              </a:rPr>
              <a:t>逐一答辯其被指控之事項</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請被申請</a:t>
            </a:r>
            <a:r>
              <a:rPr lang="zh-TW" altLang="en-US" sz="2000" dirty="0">
                <a:latin typeface="標楷體" panose="03000509000000000000" pitchFamily="65" charset="-120"/>
                <a:ea typeface="標楷體" panose="03000509000000000000" pitchFamily="65" charset="-120"/>
              </a:rPr>
              <a:t>調查人提供有利於</a:t>
            </a:r>
            <a:r>
              <a:rPr lang="zh-TW" altLang="en-US" sz="2000" dirty="0" smtClean="0">
                <a:latin typeface="標楷體" panose="03000509000000000000" pitchFamily="65" charset="-120"/>
                <a:ea typeface="標楷體" panose="03000509000000000000" pitchFamily="65" charset="-120"/>
              </a:rPr>
              <a:t>其</a:t>
            </a:r>
            <a:r>
              <a:rPr lang="zh-TW" altLang="en-US" sz="2000" dirty="0">
                <a:latin typeface="標楷體" panose="03000509000000000000" pitchFamily="65" charset="-120"/>
                <a:ea typeface="標楷體" panose="03000509000000000000" pitchFamily="65" charset="-120"/>
              </a:rPr>
              <a:t>說詞</a:t>
            </a:r>
            <a:r>
              <a:rPr lang="zh-TW" altLang="en-US" sz="2000" dirty="0" smtClean="0">
                <a:latin typeface="標楷體" panose="03000509000000000000" pitchFamily="65" charset="-120"/>
                <a:ea typeface="標楷體" panose="03000509000000000000" pitchFamily="65" charset="-120"/>
              </a:rPr>
              <a:t>之相關證據</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調查小組之蒐證結果，尤其對被申請調查人不利之證據，須提供被申請調查人逐一答辯的機會</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訪談結束前（給予被申請調查人補充說明的機會、訪談後書面補充說明或證據的機會）</a:t>
            </a:r>
            <a:endParaRPr lang="en-US" altLang="zh-TW" sz="2000" dirty="0" smtClean="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明確</a:t>
            </a:r>
            <a:r>
              <a:rPr lang="zh-TW" altLang="en-US" sz="2000" dirty="0" smtClean="0">
                <a:latin typeface="標楷體" panose="03000509000000000000" pitchFamily="65" charset="-120"/>
                <a:ea typeface="標楷體" panose="03000509000000000000" pitchFamily="65" charset="-120"/>
              </a:rPr>
              <a:t>禁止被申請調查人進行報復或騷擾</a:t>
            </a:r>
            <a:endParaRPr lang="en-US" altLang="zh-TW" sz="2000" dirty="0" smtClean="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道德勸說申訴調查人針對訪談內容</a:t>
            </a:r>
            <a:r>
              <a:rPr lang="zh-TW" altLang="en-US" sz="2000" dirty="0" smtClean="0">
                <a:latin typeface="標楷體" panose="03000509000000000000" pitchFamily="65" charset="-120"/>
                <a:ea typeface="標楷體" panose="03000509000000000000" pitchFamily="65" charset="-120"/>
              </a:rPr>
              <a:t>保密</a:t>
            </a:r>
            <a:endParaRPr lang="en-US" altLang="zh-TW" sz="2000" dirty="0" smtClean="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針對被申請調查人所提供之</a:t>
            </a:r>
            <a:r>
              <a:rPr lang="zh-TW" altLang="en-US" sz="2000" dirty="0" smtClean="0">
                <a:latin typeface="標楷體" panose="03000509000000000000" pitchFamily="65" charset="-120"/>
                <a:ea typeface="標楷體" panose="03000509000000000000" pitchFamily="65" charset="-120"/>
              </a:rPr>
              <a:t>證據，若不慘用，須說明原因（可於調查報告中說明）</a:t>
            </a:r>
            <a:endParaRPr lang="en-US" altLang="zh-TW" sz="2000" dirty="0" smtClean="0">
              <a:latin typeface="標楷體" panose="03000509000000000000" pitchFamily="65" charset="-120"/>
              <a:ea typeface="標楷體" panose="03000509000000000000" pitchFamily="65" charset="-120"/>
            </a:endParaRPr>
          </a:p>
          <a:p>
            <a:r>
              <a:rPr lang="zh-TW" altLang="en-US" sz="1200" i="1" dirty="0">
                <a:latin typeface="標楷體" panose="03000509000000000000" pitchFamily="65" charset="-120"/>
                <a:ea typeface="標楷體" panose="03000509000000000000" pitchFamily="65" charset="-120"/>
              </a:rPr>
              <a:t>資料引自黃麗娟（民１１２）校園性侵害性騷擾或性霸凌調查專業人員高階培訓研習手冊</a:t>
            </a:r>
          </a:p>
          <a:p>
            <a:endParaRPr lang="en-US" altLang="zh-TW" sz="2000" dirty="0" smtClean="0">
              <a:latin typeface="標楷體" panose="03000509000000000000" pitchFamily="65" charset="-120"/>
              <a:ea typeface="標楷體" panose="03000509000000000000" pitchFamily="65" charset="-120"/>
            </a:endParaRPr>
          </a:p>
          <a:p>
            <a:endParaRPr lang="en-US" altLang="zh-TW" sz="20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67462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訪談被申訴人注意事項</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lnSpcReduction="10000"/>
          </a:bodyPr>
          <a:lstStyle/>
          <a:p>
            <a:pPr marL="0" indent="0">
              <a:buNone/>
            </a:pPr>
            <a:endParaRPr lang="zh-TW" altLang="en-US" dirty="0"/>
          </a:p>
          <a:p>
            <a:r>
              <a:rPr lang="zh-TW" altLang="en-US" sz="2800" dirty="0">
                <a:latin typeface="標楷體" panose="03000509000000000000" pitchFamily="65" charset="-120"/>
                <a:ea typeface="標楷體" panose="03000509000000000000" pitchFamily="65" charset="-120"/>
              </a:rPr>
              <a:t>設法獲得被申訴人的聲明（他的回應書）。</a:t>
            </a:r>
          </a:p>
          <a:p>
            <a:r>
              <a:rPr lang="zh-TW" altLang="en-US" sz="2800" dirty="0" smtClean="0">
                <a:latin typeface="標楷體" panose="03000509000000000000" pitchFamily="65" charset="-120"/>
                <a:ea typeface="標楷體" panose="03000509000000000000" pitchFamily="65" charset="-120"/>
              </a:rPr>
              <a:t>認明</a:t>
            </a:r>
            <a:r>
              <a:rPr lang="zh-TW" altLang="en-US" sz="2800" dirty="0">
                <a:latin typeface="標楷體" panose="03000509000000000000" pitchFamily="65" charset="-120"/>
                <a:ea typeface="標楷體" panose="03000509000000000000" pitchFamily="65" charset="-120"/>
              </a:rPr>
              <a:t>被申訴人與申訴人間之關係。</a:t>
            </a:r>
          </a:p>
          <a:p>
            <a:r>
              <a:rPr lang="zh-TW" altLang="en-US" sz="2800" dirty="0" smtClean="0">
                <a:latin typeface="標楷體" panose="03000509000000000000" pitchFamily="65" charset="-120"/>
                <a:ea typeface="標楷體" panose="03000509000000000000" pitchFamily="65" charset="-120"/>
              </a:rPr>
              <a:t>如果</a:t>
            </a:r>
            <a:r>
              <a:rPr lang="zh-TW" altLang="en-US" sz="2800" dirty="0">
                <a:latin typeface="標楷體" panose="03000509000000000000" pitchFamily="65" charset="-120"/>
                <a:ea typeface="標楷體" panose="03000509000000000000" pitchFamily="65" charset="-120"/>
              </a:rPr>
              <a:t>被控性騷擾活動或霸凌，是具有管理監督權能者，應確定其職稱及職責。</a:t>
            </a:r>
          </a:p>
          <a:p>
            <a:r>
              <a:rPr lang="zh-TW" altLang="en-US" sz="2800" dirty="0" smtClean="0">
                <a:latin typeface="標楷體" panose="03000509000000000000" pitchFamily="65" charset="-120"/>
                <a:ea typeface="標楷體" panose="03000509000000000000" pitchFamily="65" charset="-120"/>
              </a:rPr>
              <a:t>設法</a:t>
            </a:r>
            <a:r>
              <a:rPr lang="zh-TW" altLang="en-US" sz="2800" dirty="0">
                <a:latin typeface="標楷體" panose="03000509000000000000" pitchFamily="65" charset="-120"/>
                <a:ea typeface="標楷體" panose="03000509000000000000" pitchFamily="65" charset="-120"/>
              </a:rPr>
              <a:t>決定被申訴者對提出申訴人是否有指揮或做成僱用決定（如任用、免職或晉升）等之權責。</a:t>
            </a:r>
          </a:p>
          <a:p>
            <a:r>
              <a:rPr lang="zh-TW" altLang="en-US" sz="2800" dirty="0" smtClean="0">
                <a:latin typeface="標楷體" panose="03000509000000000000" pitchFamily="65" charset="-120"/>
                <a:ea typeface="標楷體" panose="03000509000000000000" pitchFamily="65" charset="-120"/>
              </a:rPr>
              <a:t>仔細</a:t>
            </a:r>
            <a:r>
              <a:rPr lang="zh-TW" altLang="en-US" sz="2800" dirty="0">
                <a:latin typeface="標楷體" panose="03000509000000000000" pitchFamily="65" charset="-120"/>
                <a:ea typeface="標楷體" panose="03000509000000000000" pitchFamily="65" charset="-120"/>
              </a:rPr>
              <a:t>注意被申訴者所提申訴之初步反應。</a:t>
            </a:r>
          </a:p>
          <a:p>
            <a:r>
              <a:rPr lang="zh-TW" altLang="en-US" sz="2800" dirty="0" smtClean="0">
                <a:latin typeface="標楷體" panose="03000509000000000000" pitchFamily="65" charset="-120"/>
                <a:ea typeface="標楷體" panose="03000509000000000000" pitchFamily="65" charset="-120"/>
              </a:rPr>
              <a:t>了解</a:t>
            </a:r>
            <a:r>
              <a:rPr lang="zh-TW" altLang="en-US" sz="2800" dirty="0">
                <a:latin typeface="標楷體" panose="03000509000000000000" pitchFamily="65" charset="-120"/>
                <a:ea typeface="標楷體" panose="03000509000000000000" pitchFamily="65" charset="-120"/>
              </a:rPr>
              <a:t>被申訴者的和解或改善關係的意願與方案。</a:t>
            </a:r>
          </a:p>
          <a:p>
            <a:endParaRPr lang="zh-TW" altLang="en-US" dirty="0"/>
          </a:p>
        </p:txBody>
      </p:sp>
    </p:spTree>
    <p:extLst>
      <p:ext uri="{BB962C8B-B14F-4D97-AF65-F5344CB8AC3E}">
        <p14:creationId xmlns:p14="http://schemas.microsoft.com/office/powerpoint/2010/main" val="2190559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調查會議的進行</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被申訴</a:t>
            </a:r>
            <a:r>
              <a:rPr lang="zh-TW" altLang="en-US" dirty="0">
                <a:latin typeface="標楷體" panose="03000509000000000000" pitchFamily="65" charset="-120"/>
                <a:ea typeface="標楷體" panose="03000509000000000000" pitchFamily="65" charset="-120"/>
              </a:rPr>
              <a:t>人</a:t>
            </a:r>
            <a:r>
              <a:rPr lang="en-US" altLang="zh-TW" dirty="0">
                <a:latin typeface="標楷體" panose="03000509000000000000" pitchFamily="65" charset="-120"/>
                <a:ea typeface="標楷體" panose="03000509000000000000" pitchFamily="65" charset="-120"/>
              </a:rPr>
              <a:t>)</a:t>
            </a:r>
            <a:endParaRPr lang="zh-TW" altLang="en-US" dirty="0"/>
          </a:p>
        </p:txBody>
      </p:sp>
      <p:pic>
        <p:nvPicPr>
          <p:cNvPr id="6" name="內容版面配置區 5"/>
          <p:cNvPicPr>
            <a:picLocks noGrp="1" noChangeAspect="1"/>
          </p:cNvPicPr>
          <p:nvPr>
            <p:ph idx="1"/>
          </p:nvPr>
        </p:nvPicPr>
        <p:blipFill>
          <a:blip r:embed="rId3"/>
          <a:stretch>
            <a:fillRect/>
          </a:stretch>
        </p:blipFill>
        <p:spPr>
          <a:xfrm>
            <a:off x="313184" y="1995028"/>
            <a:ext cx="8229600" cy="4113922"/>
          </a:xfrm>
          <a:prstGeom prst="rect">
            <a:avLst/>
          </a:prstGeom>
        </p:spPr>
      </p:pic>
      <p:sp>
        <p:nvSpPr>
          <p:cNvPr id="7" name="矩形 6"/>
          <p:cNvSpPr/>
          <p:nvPr/>
        </p:nvSpPr>
        <p:spPr>
          <a:xfrm>
            <a:off x="4427984" y="6186842"/>
            <a:ext cx="4572000" cy="261610"/>
          </a:xfrm>
          <a:prstGeom prst="rect">
            <a:avLst/>
          </a:prstGeom>
        </p:spPr>
        <p:txBody>
          <a:bodyPr>
            <a:spAutoFit/>
          </a:bodyPr>
          <a:lstStyle/>
          <a:p>
            <a:r>
              <a:rPr lang="zh-TW" altLang="en-US" sz="1100" dirty="0">
                <a:latin typeface="微軟正黑體" panose="020B0604030504040204" pitchFamily="34" charset="-120"/>
                <a:ea typeface="微軟正黑體" panose="020B0604030504040204" pitchFamily="34" charset="-120"/>
              </a:rPr>
              <a:t>圖片</a:t>
            </a:r>
            <a:r>
              <a:rPr lang="zh-TW" altLang="en-US" sz="1100" dirty="0" smtClean="0">
                <a:latin typeface="微軟正黑體" panose="020B0604030504040204" pitchFamily="34" charset="-120"/>
                <a:ea typeface="微軟正黑體" panose="020B0604030504040204" pitchFamily="34" charset="-120"/>
              </a:rPr>
              <a:t>來源：</a:t>
            </a:r>
            <a:r>
              <a:rPr lang="zh-TW" altLang="en-US" sz="1100" dirty="0">
                <a:latin typeface="微軟正黑體" panose="020B0604030504040204" pitchFamily="34" charset="-120"/>
                <a:ea typeface="微軟正黑體" panose="020B0604030504040204" pitchFamily="34" charset="-120"/>
              </a:rPr>
              <a:t>台北市政府社會局</a:t>
            </a:r>
            <a:r>
              <a:rPr lang="en-US" altLang="zh-TW" sz="1100" dirty="0">
                <a:latin typeface="微軟正黑體" panose="020B0604030504040204" pitchFamily="34" charset="-120"/>
                <a:ea typeface="微軟正黑體" panose="020B0604030504040204" pitchFamily="34" charset="-120"/>
              </a:rPr>
              <a:t>&lt;</a:t>
            </a:r>
            <a:r>
              <a:rPr lang="zh-TW" altLang="en-US" sz="1100" dirty="0" smtClean="0">
                <a:latin typeface="微軟正黑體" panose="020B0604030504040204" pitchFamily="34" charset="-120"/>
                <a:ea typeface="微軟正黑體" panose="020B0604030504040204" pitchFamily="34" charset="-120"/>
              </a:rPr>
              <a:t>性騷擾事件申訴調查</a:t>
            </a:r>
            <a:r>
              <a:rPr lang="zh-TW" altLang="en-US" sz="1100" dirty="0">
                <a:latin typeface="微軟正黑體" panose="020B0604030504040204" pitchFamily="34" charset="-120"/>
                <a:ea typeface="微軟正黑體" panose="020B0604030504040204" pitchFamily="34" charset="-120"/>
              </a:rPr>
              <a:t>程序宣導手冊</a:t>
            </a:r>
            <a:r>
              <a:rPr lang="en-US" altLang="zh-TW" sz="1100" dirty="0" smtClean="0">
                <a:latin typeface="微軟正黑體" panose="020B0604030504040204" pitchFamily="34" charset="-120"/>
                <a:ea typeface="微軟正黑體" panose="020B0604030504040204" pitchFamily="34" charset="-120"/>
              </a:rPr>
              <a:t>&gt;</a:t>
            </a:r>
            <a:endParaRPr lang="zh-TW" altLang="en-US" sz="1100" dirty="0"/>
          </a:p>
        </p:txBody>
      </p:sp>
    </p:spTree>
    <p:extLst>
      <p:ext uri="{BB962C8B-B14F-4D97-AF65-F5344CB8AC3E}">
        <p14:creationId xmlns:p14="http://schemas.microsoft.com/office/powerpoint/2010/main" val="3255752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6614" y="548680"/>
            <a:ext cx="8229600" cy="1143000"/>
          </a:xfrm>
        </p:spPr>
        <p:txBody>
          <a:bodyPr>
            <a:normAutofit/>
          </a:bodyPr>
          <a:lstStyle/>
          <a:p>
            <a:r>
              <a:rPr lang="zh-TW" altLang="en-US" dirty="0" smtClean="0">
                <a:latin typeface="標楷體" panose="03000509000000000000" pitchFamily="65" charset="-120"/>
                <a:ea typeface="標楷體" panose="03000509000000000000" pitchFamily="65" charset="-120"/>
              </a:rPr>
              <a:t>針對相關人的訪談</a:t>
            </a:r>
            <a:endParaRPr lang="zh-TW" altLang="en-US" dirty="0">
              <a:latin typeface="標楷體" panose="03000509000000000000" pitchFamily="65" charset="-120"/>
              <a:ea typeface="標楷體" panose="03000509000000000000" pitchFamily="65" charset="-120"/>
            </a:endParaRPr>
          </a:p>
        </p:txBody>
      </p:sp>
      <p:sp>
        <p:nvSpPr>
          <p:cNvPr id="4" name="Rectangle 1"/>
          <p:cNvSpPr>
            <a:spLocks noGrp="1" noChangeArrowheads="1"/>
          </p:cNvSpPr>
          <p:nvPr>
            <p:ph idx="1"/>
          </p:nvPr>
        </p:nvSpPr>
        <p:spPr bwMode="auto">
          <a:xfrm>
            <a:off x="496614" y="2228848"/>
            <a:ext cx="7384245" cy="265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zh-TW" altLang="en-US" sz="2400" dirty="0">
                <a:latin typeface="標楷體" panose="03000509000000000000" pitchFamily="65" charset="-120"/>
                <a:ea typeface="標楷體" panose="03000509000000000000" pitchFamily="65" charset="-120"/>
              </a:rPr>
              <a:t>先行了解相關人對本案的知悉程度</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協助釐清事件</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基於保密</a:t>
            </a:r>
            <a:r>
              <a:rPr lang="zh-TW" altLang="en-US" sz="2400" dirty="0" smtClean="0">
                <a:latin typeface="標楷體" panose="03000509000000000000" pitchFamily="65" charset="-120"/>
                <a:ea typeface="標楷體" panose="03000509000000000000" pitchFamily="65" charset="-120"/>
              </a:rPr>
              <a:t>職責，須斟酌可告知事項</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道德勸說</a:t>
            </a:r>
            <a:r>
              <a:rPr lang="zh-TW" altLang="en-US" sz="2400" dirty="0">
                <a:latin typeface="標楷體" panose="03000509000000000000" pitchFamily="65" charset="-120"/>
                <a:ea typeface="標楷體" panose="03000509000000000000" pitchFamily="65" charset="-120"/>
              </a:rPr>
              <a:t>相關人</a:t>
            </a:r>
            <a:r>
              <a:rPr lang="zh-TW" altLang="en-US" sz="2400" dirty="0" smtClean="0">
                <a:latin typeface="標楷體" panose="03000509000000000000" pitchFamily="65" charset="-120"/>
                <a:ea typeface="標楷體" panose="03000509000000000000" pitchFamily="65" charset="-120"/>
              </a:rPr>
              <a:t>針對</a:t>
            </a:r>
            <a:r>
              <a:rPr lang="zh-TW" altLang="en-US" sz="2400" dirty="0">
                <a:latin typeface="標楷體" panose="03000509000000000000" pitchFamily="65" charset="-120"/>
                <a:ea typeface="標楷體" panose="03000509000000000000" pitchFamily="65" charset="-120"/>
              </a:rPr>
              <a:t>訪談內容</a:t>
            </a:r>
            <a:r>
              <a:rPr lang="zh-TW" altLang="en-US" sz="2400" dirty="0" smtClean="0">
                <a:latin typeface="標楷體" panose="03000509000000000000" pitchFamily="65" charset="-120"/>
                <a:ea typeface="標楷體" panose="03000509000000000000" pitchFamily="65" charset="-120"/>
              </a:rPr>
              <a:t>保密</a:t>
            </a:r>
            <a:endParaRPr lang="en-US" altLang="zh-TW" sz="2400" dirty="0" smtClean="0">
              <a:latin typeface="標楷體" panose="03000509000000000000" pitchFamily="65" charset="-120"/>
              <a:ea typeface="標楷體" panose="03000509000000000000" pitchFamily="65" charset="-120"/>
            </a:endParaRPr>
          </a:p>
          <a:p>
            <a:r>
              <a:rPr lang="zh-TW" altLang="en-US" sz="1200" i="1" dirty="0">
                <a:latin typeface="標楷體" panose="03000509000000000000" pitchFamily="65" charset="-120"/>
                <a:ea typeface="標楷體" panose="03000509000000000000" pitchFamily="65" charset="-120"/>
              </a:rPr>
              <a:t>資料引自黃麗娟（民１１２）校園性侵害性騷擾或性霸凌調查專業人員高階培訓研習手冊</a:t>
            </a:r>
          </a:p>
          <a:p>
            <a:endParaRPr lang="en-US" altLang="zh-TW" sz="2000" dirty="0" smtClean="0">
              <a:latin typeface="標楷體" panose="03000509000000000000" pitchFamily="65" charset="-120"/>
              <a:ea typeface="標楷體" panose="03000509000000000000" pitchFamily="65" charset="-120"/>
            </a:endParaRPr>
          </a:p>
          <a:p>
            <a:endParaRPr lang="en-US" altLang="zh-TW" sz="20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03445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04664"/>
            <a:ext cx="8229600" cy="1143000"/>
          </a:xfrm>
        </p:spPr>
        <p:txBody>
          <a:bodyPr/>
          <a:lstStyle/>
          <a:p>
            <a:r>
              <a:rPr lang="zh-TW" altLang="en-US" dirty="0" smtClean="0">
                <a:latin typeface="標楷體" panose="03000509000000000000" pitchFamily="65" charset="-120"/>
                <a:ea typeface="標楷體" panose="03000509000000000000" pitchFamily="65" charset="-120"/>
              </a:rPr>
              <a:t>調查會議：調解權益告知</a:t>
            </a:r>
            <a:endParaRPr lang="zh-TW" altLang="en-US" dirty="0">
              <a:latin typeface="標楷體" panose="03000509000000000000" pitchFamily="65" charset="-120"/>
              <a:ea typeface="標楷體" panose="03000509000000000000" pitchFamily="65" charset="-120"/>
            </a:endParaRPr>
          </a:p>
        </p:txBody>
      </p:sp>
      <p:pic>
        <p:nvPicPr>
          <p:cNvPr id="4" name="內容版面配置區 3"/>
          <p:cNvPicPr>
            <a:picLocks noGrp="1" noChangeAspect="1"/>
          </p:cNvPicPr>
          <p:nvPr>
            <p:ph idx="1"/>
          </p:nvPr>
        </p:nvPicPr>
        <p:blipFill>
          <a:blip r:embed="rId2"/>
          <a:stretch>
            <a:fillRect/>
          </a:stretch>
        </p:blipFill>
        <p:spPr>
          <a:xfrm>
            <a:off x="339763" y="1700808"/>
            <a:ext cx="8464471" cy="4539309"/>
          </a:xfrm>
          <a:prstGeom prst="rect">
            <a:avLst/>
          </a:prstGeom>
        </p:spPr>
      </p:pic>
      <p:sp>
        <p:nvSpPr>
          <p:cNvPr id="5" name="標題 1"/>
          <p:cNvSpPr txBox="1">
            <a:spLocks/>
          </p:cNvSpPr>
          <p:nvPr/>
        </p:nvSpPr>
        <p:spPr>
          <a:xfrm>
            <a:off x="457199" y="404664"/>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pPr>
            <a:endParaRPr lang="zh-TW" altLang="en-US" dirty="0"/>
          </a:p>
        </p:txBody>
      </p:sp>
      <p:pic>
        <p:nvPicPr>
          <p:cNvPr id="6" name="內容版面配置區 3"/>
          <p:cNvPicPr>
            <a:picLocks noChangeAspect="1"/>
          </p:cNvPicPr>
          <p:nvPr/>
        </p:nvPicPr>
        <p:blipFill>
          <a:blip r:embed="rId2"/>
          <a:stretch>
            <a:fillRect/>
          </a:stretch>
        </p:blipFill>
        <p:spPr>
          <a:xfrm>
            <a:off x="323528" y="1700808"/>
            <a:ext cx="8464471" cy="4539309"/>
          </a:xfrm>
          <a:prstGeom prst="rect">
            <a:avLst/>
          </a:prstGeom>
        </p:spPr>
      </p:pic>
    </p:spTree>
    <p:extLst>
      <p:ext uri="{BB962C8B-B14F-4D97-AF65-F5344CB8AC3E}">
        <p14:creationId xmlns:p14="http://schemas.microsoft.com/office/powerpoint/2010/main" val="1123679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5B3C00A-F71F-4B53-A81B-61FF50CCA1A5}"/>
              </a:ext>
            </a:extLst>
          </p:cNvPr>
          <p:cNvSpPr>
            <a:spLocks noGrp="1"/>
          </p:cNvSpPr>
          <p:nvPr>
            <p:ph type="title"/>
          </p:nvPr>
        </p:nvSpPr>
        <p:spPr>
          <a:xfrm>
            <a:off x="457200" y="620688"/>
            <a:ext cx="8229600" cy="780696"/>
          </a:xfrm>
        </p:spPr>
        <p:txBody>
          <a:bodyPr>
            <a:normAutofit/>
          </a:bodyPr>
          <a:lstStyle/>
          <a:p>
            <a:pPr algn="ctr"/>
            <a:r>
              <a:rPr lang="en-US" altLang="zh-TW" sz="4400" dirty="0">
                <a:latin typeface="Times New Roman" panose="02020603050405020304" pitchFamily="18" charset="0"/>
                <a:cs typeface="Times New Roman" panose="02020603050405020304" pitchFamily="18" charset="0"/>
              </a:rPr>
              <a:t>#Me Too</a:t>
            </a:r>
            <a:r>
              <a:rPr lang="zh-TW" altLang="en-US" sz="4400" dirty="0">
                <a:latin typeface="標楷體" panose="03000509000000000000" pitchFamily="65" charset="-120"/>
                <a:ea typeface="標楷體" panose="03000509000000000000" pitchFamily="65" charset="-120"/>
              </a:rPr>
              <a:t>運動</a:t>
            </a:r>
          </a:p>
        </p:txBody>
      </p:sp>
      <p:sp>
        <p:nvSpPr>
          <p:cNvPr id="3" name="內容版面配置區 2">
            <a:extLst>
              <a:ext uri="{FF2B5EF4-FFF2-40B4-BE49-F238E27FC236}">
                <a16:creationId xmlns:a16="http://schemas.microsoft.com/office/drawing/2014/main" xmlns="" id="{F839CCA9-939C-4EBC-930A-92B74528A8E8}"/>
              </a:ext>
            </a:extLst>
          </p:cNvPr>
          <p:cNvSpPr>
            <a:spLocks noGrp="1"/>
          </p:cNvSpPr>
          <p:nvPr>
            <p:ph idx="1"/>
          </p:nvPr>
        </p:nvSpPr>
        <p:spPr>
          <a:xfrm>
            <a:off x="457200" y="1628800"/>
            <a:ext cx="8229600" cy="4389120"/>
          </a:xfrm>
        </p:spPr>
        <p:txBody>
          <a:bodyPr>
            <a:normAutofit lnSpcReduction="10000"/>
          </a:bodyPr>
          <a:lstStyle/>
          <a:p>
            <a:r>
              <a:rPr lang="zh-TW" altLang="en-US" sz="2400" dirty="0">
                <a:solidFill>
                  <a:schemeClr val="tx1">
                    <a:lumMod val="85000"/>
                    <a:lumOff val="15000"/>
                  </a:schemeClr>
                </a:solidFill>
                <a:latin typeface="標楷體" panose="03000509000000000000" pitchFamily="65" charset="-120"/>
                <a:ea typeface="標楷體" panose="03000509000000000000" pitchFamily="65" charset="-120"/>
              </a:rPr>
              <a:t>什麼是</a:t>
            </a:r>
            <a:r>
              <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#Me Too</a:t>
            </a:r>
            <a:r>
              <a:rPr lang="zh-TW" altLang="en-US" sz="2400" dirty="0">
                <a:solidFill>
                  <a:schemeClr val="tx1">
                    <a:lumMod val="85000"/>
                    <a:lumOff val="15000"/>
                  </a:schemeClr>
                </a:solidFill>
                <a:latin typeface="標楷體" panose="03000509000000000000" pitchFamily="65" charset="-120"/>
                <a:ea typeface="標楷體" panose="03000509000000000000" pitchFamily="65" charset="-120"/>
              </a:rPr>
              <a:t>運動？</a:t>
            </a:r>
            <a:endParaRPr lang="en-US" altLang="zh-TW" sz="2400" dirty="0">
              <a:solidFill>
                <a:schemeClr val="tx1">
                  <a:lumMod val="85000"/>
                  <a:lumOff val="15000"/>
                </a:schemeClr>
              </a:solidFill>
              <a:latin typeface="標楷體" panose="03000509000000000000" pitchFamily="65" charset="-120"/>
              <a:ea typeface="標楷體" panose="03000509000000000000" pitchFamily="65" charset="-120"/>
            </a:endParaRPr>
          </a:p>
          <a:p>
            <a:pPr marL="0" indent="0">
              <a:buNone/>
            </a:pPr>
            <a:r>
              <a:rPr lang="en-US" altLang="zh-TW" sz="2200" b="0" i="0" dirty="0">
                <a:solidFill>
                  <a:schemeClr val="tx1">
                    <a:lumMod val="85000"/>
                    <a:lumOff val="15000"/>
                  </a:schemeClr>
                </a:solidFill>
                <a:effectLst/>
                <a:latin typeface="+mn-ea"/>
              </a:rPr>
              <a:t> #</a:t>
            </a:r>
            <a:r>
              <a:rPr lang="en-US" altLang="zh-TW" sz="2200" b="0" i="0" dirty="0">
                <a:solidFill>
                  <a:schemeClr val="tx1">
                    <a:lumMod val="85000"/>
                    <a:lumOff val="15000"/>
                  </a:schemeClr>
                </a:solidFill>
                <a:effectLst/>
                <a:latin typeface="Times New Roman" panose="02020603050405020304" pitchFamily="18" charset="0"/>
                <a:ea typeface="標楷體" panose="03000509000000000000" pitchFamily="65" charset="-120"/>
                <a:cs typeface="Times New Roman" panose="02020603050405020304" pitchFamily="18" charset="0"/>
              </a:rPr>
              <a:t>MeToo </a:t>
            </a:r>
            <a:r>
              <a:rPr lang="zh-TW" altLang="en-US" sz="2200" dirty="0">
                <a:solidFill>
                  <a:schemeClr val="tx1">
                    <a:lumMod val="85000"/>
                    <a:lumOff val="15000"/>
                  </a:schemeClr>
                </a:solidFill>
                <a:latin typeface="標楷體" panose="03000509000000000000" pitchFamily="65" charset="-120"/>
                <a:ea typeface="標楷體" panose="03000509000000000000" pitchFamily="65" charset="-120"/>
              </a:rPr>
              <a:t>（</a:t>
            </a:r>
            <a:r>
              <a:rPr lang="en-US" altLang="zh-TW" sz="2200" dirty="0">
                <a:solidFill>
                  <a:schemeClr val="tx1">
                    <a:lumMod val="85000"/>
                    <a:lumOff val="15000"/>
                  </a:schemeClr>
                </a:solidFill>
                <a:latin typeface="+mn-ea"/>
              </a:rPr>
              <a:t> #</a:t>
            </a:r>
            <a:r>
              <a:rPr lang="zh-TW" altLang="en-US" sz="2200" b="0" i="0" dirty="0">
                <a:solidFill>
                  <a:schemeClr val="tx1">
                    <a:lumMod val="85000"/>
                    <a:lumOff val="15000"/>
                  </a:schemeClr>
                </a:solidFill>
                <a:effectLst/>
                <a:latin typeface="標楷體" panose="03000509000000000000" pitchFamily="65" charset="-120"/>
                <a:ea typeface="標楷體" panose="03000509000000000000" pitchFamily="65" charset="-120"/>
              </a:rPr>
              <a:t>我也是）</a:t>
            </a:r>
            <a:r>
              <a:rPr lang="zh-TW" altLang="en-US" sz="2200" b="0" i="0" dirty="0">
                <a:solidFill>
                  <a:srgbClr val="373737"/>
                </a:solidFill>
                <a:effectLst/>
                <a:latin typeface="標楷體" panose="03000509000000000000" pitchFamily="65" charset="-120"/>
                <a:ea typeface="標楷體" panose="03000509000000000000" pitchFamily="65" charset="-120"/>
              </a:rPr>
              <a:t>是一項反性侵害與性騷擾的運動，並使用了許多各地方與國際的另類或變種名稱</a:t>
            </a:r>
            <a:r>
              <a:rPr lang="zh-TW" altLang="en-US" sz="2200" b="0" i="0" dirty="0" smtClean="0">
                <a:solidFill>
                  <a:srgbClr val="373737"/>
                </a:solidFill>
                <a:effectLst/>
                <a:latin typeface="標楷體" panose="03000509000000000000" pitchFamily="65" charset="-120"/>
                <a:ea typeface="標楷體" panose="03000509000000000000" pitchFamily="65" charset="-120"/>
              </a:rPr>
              <a:t>。</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2017</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200" dirty="0">
                <a:latin typeface="標楷體" panose="03000509000000000000" pitchFamily="65" charset="-120"/>
                <a:ea typeface="標楷體" panose="03000509000000000000" pitchFamily="65" charset="-120"/>
              </a:rPr>
              <a:t>日，女演員艾莉莎</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米蘭諾在</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Twitter</a:t>
            </a:r>
            <a:r>
              <a:rPr lang="zh-TW" altLang="en-US" sz="2200" dirty="0">
                <a:latin typeface="標楷體" panose="03000509000000000000" pitchFamily="65" charset="-120"/>
                <a:ea typeface="標楷體" panose="03000509000000000000" pitchFamily="65" charset="-120"/>
              </a:rPr>
              <a:t>上鼓勵女性傳播這個詞，使人們能意識到該問題的嚴重性與普通性。當時她寫到：「如果所有被性騷擾或侵犯過的女性都能發一條</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我也是</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的狀態，那人們或許能認識到這個問題的重要性。」</a:t>
            </a:r>
            <a:endParaRPr lang="en-US" altLang="zh-TW" sz="2200" dirty="0">
              <a:latin typeface="標楷體" panose="03000509000000000000" pitchFamily="65" charset="-120"/>
              <a:ea typeface="標楷體" panose="03000509000000000000" pitchFamily="65" charset="-120"/>
            </a:endParaRPr>
          </a:p>
          <a:p>
            <a:r>
              <a:rPr lang="en-US" altLang="zh-TW" sz="2400" b="0" i="0" dirty="0" smtClean="0">
                <a:solidFill>
                  <a:schemeClr val="tx1">
                    <a:lumMod val="85000"/>
                    <a:lumOff val="15000"/>
                  </a:schemeClr>
                </a:solidFill>
                <a:effectLst/>
                <a:latin typeface="+mn-ea"/>
              </a:rPr>
              <a:t>#</a:t>
            </a:r>
            <a:r>
              <a:rPr lang="en-US" altLang="zh-TW" sz="2400" b="0" i="0" dirty="0">
                <a:solidFill>
                  <a:schemeClr val="tx1">
                    <a:lumMod val="85000"/>
                    <a:lumOff val="15000"/>
                  </a:schemeClr>
                </a:solidFill>
                <a:effectLst/>
                <a:latin typeface="Times New Roman" panose="02020603050405020304" pitchFamily="18" charset="0"/>
                <a:ea typeface="標楷體" panose="03000509000000000000" pitchFamily="65" charset="-120"/>
                <a:cs typeface="Times New Roman" panose="02020603050405020304" pitchFamily="18" charset="0"/>
              </a:rPr>
              <a:t>MeToo</a:t>
            </a:r>
            <a:r>
              <a:rPr lang="zh-TW" altLang="en-US" sz="2400" b="0" i="0" dirty="0">
                <a:solidFill>
                  <a:schemeClr val="tx1">
                    <a:lumMod val="85000"/>
                    <a:lumOff val="15000"/>
                  </a:schemeClr>
                </a:solidFill>
                <a:effectLst/>
                <a:latin typeface="Times New Roman" panose="02020603050405020304" pitchFamily="18" charset="0"/>
                <a:ea typeface="標楷體" panose="03000509000000000000" pitchFamily="65" charset="-120"/>
                <a:cs typeface="Times New Roman" panose="02020603050405020304" pitchFamily="18" charset="0"/>
              </a:rPr>
              <a:t>的</a:t>
            </a: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起源</a:t>
            </a:r>
            <a:endPar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2200" b="0" i="0" dirty="0">
                <a:solidFill>
                  <a:srgbClr val="202122"/>
                </a:solidFill>
                <a:effectLst/>
                <a:latin typeface="標楷體" panose="03000509000000000000" pitchFamily="65" charset="-120"/>
                <a:ea typeface="標楷體" panose="03000509000000000000" pitchFamily="65" charset="-120"/>
              </a:rPr>
              <a:t>社會活動人士與社區組織者塔拉納</a:t>
            </a:r>
            <a:r>
              <a:rPr lang="en-US" altLang="zh-TW" sz="2200" b="0" i="0" dirty="0">
                <a:solidFill>
                  <a:srgbClr val="202122"/>
                </a:solidFill>
                <a:effectLst/>
                <a:latin typeface="標楷體" panose="03000509000000000000" pitchFamily="65" charset="-120"/>
                <a:ea typeface="標楷體" panose="03000509000000000000" pitchFamily="65" charset="-120"/>
              </a:rPr>
              <a:t>·</a:t>
            </a:r>
            <a:r>
              <a:rPr lang="zh-TW" altLang="en-US" sz="2200" b="0" i="0" dirty="0">
                <a:solidFill>
                  <a:srgbClr val="202122"/>
                </a:solidFill>
                <a:effectLst/>
                <a:latin typeface="標楷體" panose="03000509000000000000" pitchFamily="65" charset="-120"/>
                <a:ea typeface="標楷體" panose="03000509000000000000" pitchFamily="65" charset="-120"/>
              </a:rPr>
              <a:t>伯克於</a:t>
            </a:r>
            <a:r>
              <a:rPr lang="en-US" altLang="zh-TW" sz="2200" b="0" i="0" dirty="0">
                <a:solidFill>
                  <a:srgbClr val="202122"/>
                </a:solidFill>
                <a:effectLst/>
                <a:latin typeface="Times New Roman" panose="02020603050405020304" pitchFamily="18" charset="0"/>
                <a:ea typeface="標楷體" panose="03000509000000000000" pitchFamily="65" charset="-120"/>
                <a:cs typeface="Times New Roman" panose="02020603050405020304" pitchFamily="18" charset="0"/>
              </a:rPr>
              <a:t>2006</a:t>
            </a:r>
            <a:r>
              <a:rPr lang="zh-TW" altLang="en-US" sz="2200" b="0" i="0" dirty="0">
                <a:solidFill>
                  <a:srgbClr val="202122"/>
                </a:solidFill>
                <a:effectLst/>
                <a:latin typeface="標楷體" panose="03000509000000000000" pitchFamily="65" charset="-120"/>
                <a:ea typeface="標楷體" panose="03000509000000000000" pitchFamily="65" charset="-120"/>
              </a:rPr>
              <a:t>年在社群網站上最早使用了「我也是</a:t>
            </a:r>
            <a:r>
              <a:rPr lang="zh-TW" altLang="en-US" sz="2200" b="0" i="0" dirty="0">
                <a:solidFill>
                  <a:srgbClr val="202122"/>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2200" b="0" i="0" dirty="0">
                <a:solidFill>
                  <a:srgbClr val="202122"/>
                </a:solidFill>
                <a:effectLst/>
                <a:latin typeface="Times New Roman" panose="02020603050405020304" pitchFamily="18" charset="0"/>
                <a:ea typeface="標楷體" panose="03000509000000000000" pitchFamily="65" charset="-120"/>
                <a:cs typeface="Times New Roman" panose="02020603050405020304" pitchFamily="18" charset="0"/>
              </a:rPr>
              <a:t>Me Too</a:t>
            </a:r>
            <a:r>
              <a:rPr lang="zh-TW" altLang="en-US" sz="2200" b="0" i="0" dirty="0">
                <a:solidFill>
                  <a:srgbClr val="202122"/>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dirty="0">
                <a:solidFill>
                  <a:srgbClr val="202122"/>
                </a:solidFill>
                <a:effectLst/>
                <a:latin typeface="標楷體" panose="03000509000000000000" pitchFamily="65" charset="-120"/>
                <a:ea typeface="標楷體" panose="03000509000000000000" pitchFamily="65" charset="-120"/>
              </a:rPr>
              <a:t>」一詞。當時伯克發起了一場草根運動，在被性侵犯的有色人種、特別是底層女性中推廣「用同理心實現賦權」</a:t>
            </a:r>
            <a:r>
              <a:rPr lang="zh-TW" altLang="en-US" sz="2200" b="0" i="0" dirty="0">
                <a:solidFill>
                  <a:srgbClr val="202122"/>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2200" b="0" i="0" dirty="0">
                <a:solidFill>
                  <a:srgbClr val="202122"/>
                </a:solidFill>
                <a:effectLst/>
                <a:latin typeface="Times New Roman" panose="02020603050405020304" pitchFamily="18" charset="0"/>
                <a:ea typeface="標楷體" panose="03000509000000000000" pitchFamily="65" charset="-120"/>
                <a:cs typeface="Times New Roman" panose="02020603050405020304" pitchFamily="18" charset="0"/>
              </a:rPr>
              <a:t>empowerment through empathy</a:t>
            </a:r>
            <a:r>
              <a:rPr lang="zh-TW" altLang="en-US" sz="2200" b="0" i="0" dirty="0">
                <a:solidFill>
                  <a:srgbClr val="202122"/>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dirty="0">
                <a:solidFill>
                  <a:srgbClr val="202122"/>
                </a:solidFill>
                <a:effectLst/>
                <a:latin typeface="標楷體" panose="03000509000000000000" pitchFamily="65" charset="-120"/>
                <a:ea typeface="標楷體" panose="03000509000000000000" pitchFamily="65" charset="-120"/>
              </a:rPr>
              <a:t>而「我也是」便是這場運動的一部分。</a:t>
            </a:r>
            <a:endParaRPr lang="zh-TW" altLang="en-US" sz="2200" dirty="0">
              <a:solidFill>
                <a:schemeClr val="tx1">
                  <a:lumMod val="85000"/>
                  <a:lumOff val="15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5001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20688"/>
            <a:ext cx="8229600" cy="1080120"/>
          </a:xfrm>
        </p:spPr>
        <p:txBody>
          <a:bodyPr>
            <a:normAutofit/>
          </a:bodyPr>
          <a:lstStyle/>
          <a:p>
            <a:r>
              <a:rPr lang="en-US" altLang="zh-TW" sz="3600" dirty="0" smtClean="0">
                <a:latin typeface="標楷體" panose="03000509000000000000" pitchFamily="65" charset="-120"/>
                <a:ea typeface="標楷體" panose="03000509000000000000" pitchFamily="65" charset="-120"/>
              </a:rPr>
              <a:t>CEDAW</a:t>
            </a:r>
            <a:r>
              <a:rPr lang="zh-TW" altLang="en-US" sz="3600" dirty="0" smtClean="0">
                <a:latin typeface="標楷體" panose="03000509000000000000" pitchFamily="65" charset="-120"/>
                <a:ea typeface="標楷體" panose="03000509000000000000" pitchFamily="65" charset="-120"/>
              </a:rPr>
              <a:t>國家報告結論性建議：職場性騷擾</a:t>
            </a:r>
            <a:endParaRPr lang="zh-TW" altLang="en-US" sz="36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700808"/>
            <a:ext cx="8229600" cy="4623792"/>
          </a:xfrm>
        </p:spPr>
        <p:txBody>
          <a:bodyPr>
            <a:normAutofit/>
          </a:bodyPr>
          <a:lstStyle/>
          <a:p>
            <a:pPr marL="0" indent="0">
              <a:buNone/>
            </a:pPr>
            <a:r>
              <a:rPr lang="en-US" altLang="zh-TW" sz="2400" dirty="0" smtClean="0">
                <a:latin typeface="標楷體" panose="03000509000000000000" pitchFamily="65" charset="-120"/>
                <a:ea typeface="標楷體" panose="03000509000000000000" pitchFamily="65" charset="-120"/>
              </a:rPr>
              <a:t>33</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國際審查委員會還對於工作場所和其他地方發生的，涉及濫用權勢的性侵害</a:t>
            </a:r>
            <a:r>
              <a:rPr lang="zh-TW" altLang="en-US" sz="2400" dirty="0" smtClean="0">
                <a:latin typeface="標楷體" panose="03000509000000000000" pitchFamily="65" charset="-120"/>
                <a:ea typeface="標楷體" panose="03000509000000000000" pitchFamily="65" charset="-120"/>
              </a:rPr>
              <a:t>事件</a:t>
            </a:r>
            <a:r>
              <a:rPr lang="zh-TW" altLang="en-US" sz="2400" dirty="0">
                <a:latin typeface="標楷體" panose="03000509000000000000" pitchFamily="65" charset="-120"/>
                <a:ea typeface="標楷體" panose="03000509000000000000" pitchFamily="65" charset="-120"/>
              </a:rPr>
              <a:t>，以及婦女受害者在此類案件中訴諸司法的機會表示關切。司法部門對此類行為</a:t>
            </a:r>
            <a:r>
              <a:rPr lang="zh-TW" altLang="en-US" sz="2400" dirty="0" smtClean="0">
                <a:latin typeface="標楷體" panose="03000509000000000000" pitchFamily="65" charset="-120"/>
                <a:ea typeface="標楷體" panose="03000509000000000000" pitchFamily="65" charset="-120"/>
              </a:rPr>
              <a:t>的意識</a:t>
            </a:r>
            <a:r>
              <a:rPr lang="zh-TW" altLang="en-US" sz="2400" dirty="0">
                <a:latin typeface="標楷體" panose="03000509000000000000" pitchFamily="65" charset="-120"/>
                <a:ea typeface="標楷體" panose="03000509000000000000" pitchFamily="65" charset="-120"/>
              </a:rPr>
              <a:t>和敏感度，以及適當的具性別敏感度的立法，對於受害者在這些案件中獲得正義至關重要。</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53. </a:t>
            </a:r>
            <a:r>
              <a:rPr lang="zh-TW" altLang="en-US" sz="2400" dirty="0">
                <a:latin typeface="標楷體" panose="03000509000000000000" pitchFamily="65" charset="-120"/>
                <a:ea typeface="標楷體" panose="03000509000000000000" pitchFamily="65" charset="-120"/>
              </a:rPr>
              <a:t>國際審查委員會關切，根據</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性別工作平等法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，當性騷擾案件的加害人在</a:t>
            </a:r>
            <a:r>
              <a:rPr lang="zh-TW" altLang="en-US" sz="2400" dirty="0" smtClean="0">
                <a:latin typeface="標楷體" panose="03000509000000000000" pitchFamily="65" charset="-120"/>
                <a:ea typeface="標楷體" panose="03000509000000000000" pitchFamily="65" charset="-120"/>
              </a:rPr>
              <a:t>公司中</a:t>
            </a:r>
            <a:r>
              <a:rPr lang="zh-TW" altLang="en-US" sz="2400" dirty="0">
                <a:latin typeface="標楷體" panose="03000509000000000000" pitchFamily="65" charset="-120"/>
                <a:ea typeface="標楷體" panose="03000509000000000000" pitchFamily="65" charset="-120"/>
              </a:rPr>
              <a:t>擔任更高權力職位，受害者仍需透過公司的內部行政程序提出申訴，國際審查</a:t>
            </a:r>
            <a:r>
              <a:rPr lang="zh-TW" altLang="en-US" sz="2400" dirty="0" smtClean="0">
                <a:latin typeface="標楷體" panose="03000509000000000000" pitchFamily="65" charset="-120"/>
                <a:ea typeface="標楷體" panose="03000509000000000000" pitchFamily="65" charset="-120"/>
              </a:rPr>
              <a:t>委員會</a:t>
            </a:r>
            <a:r>
              <a:rPr lang="zh-TW" altLang="en-US" sz="2400" dirty="0">
                <a:latin typeface="標楷體" panose="03000509000000000000" pitchFamily="65" charset="-120"/>
                <a:ea typeface="標楷體" panose="03000509000000000000" pitchFamily="65" charset="-120"/>
              </a:rPr>
              <a:t>擔心這樣的要求會嚴重阻礙合法申訴。此外，工作場所性騷擾案件的執法機制和制 裁似乎非常薄弱</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1200" i="1" dirty="0">
                <a:latin typeface="標楷體" panose="03000509000000000000" pitchFamily="65" charset="-120"/>
                <a:ea typeface="標楷體" panose="03000509000000000000" pitchFamily="65" charset="-120"/>
              </a:rPr>
              <a:t>引自</a:t>
            </a:r>
            <a:r>
              <a:rPr lang="en-US" altLang="zh-TW" sz="1200" i="1" dirty="0">
                <a:latin typeface="標楷體" panose="03000509000000000000" pitchFamily="65" charset="-120"/>
                <a:ea typeface="標楷體" panose="03000509000000000000" pitchFamily="65" charset="-120"/>
              </a:rPr>
              <a:t>file:///C:/Users/admin/Desktop/CEDAW</a:t>
            </a:r>
            <a:r>
              <a:rPr lang="zh-TW" altLang="en-US" sz="1200" i="1" dirty="0">
                <a:latin typeface="標楷體" panose="03000509000000000000" pitchFamily="65" charset="-120"/>
                <a:ea typeface="標楷體" panose="03000509000000000000" pitchFamily="65" charset="-120"/>
              </a:rPr>
              <a:t>第</a:t>
            </a:r>
            <a:r>
              <a:rPr lang="en-US" altLang="zh-TW" sz="1200" i="1" dirty="0">
                <a:latin typeface="標楷體" panose="03000509000000000000" pitchFamily="65" charset="-120"/>
                <a:ea typeface="標楷體" panose="03000509000000000000" pitchFamily="65" charset="-120"/>
              </a:rPr>
              <a:t>4</a:t>
            </a:r>
            <a:r>
              <a:rPr lang="zh-TW" altLang="en-US" sz="1200" i="1" dirty="0">
                <a:latin typeface="標楷體" panose="03000509000000000000" pitchFamily="65" charset="-120"/>
                <a:ea typeface="標楷體" panose="03000509000000000000" pitchFamily="65" charset="-120"/>
              </a:rPr>
              <a:t>次國家報告結論性意見與建議</a:t>
            </a:r>
            <a:r>
              <a:rPr lang="en-US" altLang="zh-TW" sz="1200" i="1" dirty="0">
                <a:latin typeface="標楷體" panose="03000509000000000000" pitchFamily="65" charset="-120"/>
                <a:ea typeface="標楷體" panose="03000509000000000000" pitchFamily="65" charset="-120"/>
              </a:rPr>
              <a:t>(</a:t>
            </a:r>
            <a:r>
              <a:rPr lang="zh-TW" altLang="en-US" sz="1200" i="1" dirty="0">
                <a:latin typeface="標楷體" panose="03000509000000000000" pitchFamily="65" charset="-120"/>
                <a:ea typeface="標楷體" panose="03000509000000000000" pitchFamily="65" charset="-120"/>
              </a:rPr>
              <a:t>中文版定稿</a:t>
            </a:r>
            <a:r>
              <a:rPr lang="en-US" altLang="zh-TW" sz="1200" i="1" dirty="0">
                <a:latin typeface="標楷體" panose="03000509000000000000" pitchFamily="65" charset="-120"/>
                <a:ea typeface="標楷體" panose="03000509000000000000" pitchFamily="65" charset="-120"/>
              </a:rPr>
              <a:t>)</a:t>
            </a:r>
          </a:p>
          <a:p>
            <a:pPr marL="0" indent="0">
              <a:buNone/>
            </a:pPr>
            <a:endParaRPr lang="en-US" altLang="zh-TW" sz="2400" dirty="0" smtClean="0">
              <a:latin typeface="標楷體" panose="03000509000000000000" pitchFamily="65" charset="-120"/>
              <a:ea typeface="標楷體" panose="03000509000000000000" pitchFamily="65" charset="-120"/>
            </a:endParaRPr>
          </a:p>
          <a:p>
            <a:pPr marL="0" indent="0">
              <a:buNone/>
            </a:pPr>
            <a:endParaRPr lang="en-US" altLang="zh-TW" sz="2200" dirty="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54721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468146" y="2340128"/>
            <a:ext cx="2956587" cy="1039836"/>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TW" altLang="en-US" sz="1050" dirty="0"/>
          </a:p>
        </p:txBody>
      </p:sp>
      <p:sp>
        <p:nvSpPr>
          <p:cNvPr id="26" name="標題 25"/>
          <p:cNvSpPr>
            <a:spLocks noGrp="1"/>
          </p:cNvSpPr>
          <p:nvPr>
            <p:ph type="title"/>
          </p:nvPr>
        </p:nvSpPr>
        <p:spPr>
          <a:xfrm>
            <a:off x="717846" y="3972530"/>
            <a:ext cx="2339287" cy="572700"/>
          </a:xfrm>
        </p:spPr>
        <p:txBody>
          <a:bodyPr/>
          <a:lstStyle/>
          <a:p>
            <a:pPr>
              <a:lnSpc>
                <a:spcPts val="4300"/>
              </a:lnSpc>
            </a:pPr>
            <a:r>
              <a:rPr lang="zh-TW" altLang="en-US" sz="2700" b="1" dirty="0">
                <a:solidFill>
                  <a:schemeClr val="accent6">
                    <a:lumMod val="50000"/>
                  </a:schemeClr>
                </a:solidFill>
                <a:latin typeface="微軟正黑體" panose="020B0604030504040204" pitchFamily="34" charset="-120"/>
                <a:ea typeface="微軟正黑體" panose="020B0604030504040204" pitchFamily="34" charset="-120"/>
              </a:rPr>
              <a:t>依身分關係</a:t>
            </a:r>
            <a:r>
              <a:rPr lang="en-US" altLang="zh-TW" sz="2700" b="1" dirty="0">
                <a:solidFill>
                  <a:schemeClr val="accent6">
                    <a:lumMod val="50000"/>
                  </a:schemeClr>
                </a:solidFill>
                <a:latin typeface="微軟正黑體" panose="020B0604030504040204" pitchFamily="34" charset="-120"/>
                <a:ea typeface="微軟正黑體" panose="020B0604030504040204" pitchFamily="34" charset="-120"/>
              </a:rPr>
              <a:t>/</a:t>
            </a:r>
            <a:br>
              <a:rPr lang="en-US" altLang="zh-TW" sz="2700" b="1" dirty="0">
                <a:solidFill>
                  <a:schemeClr val="accent6">
                    <a:lumMod val="50000"/>
                  </a:schemeClr>
                </a:solidFill>
                <a:latin typeface="微軟正黑體" panose="020B0604030504040204" pitchFamily="34" charset="-120"/>
                <a:ea typeface="微軟正黑體" panose="020B0604030504040204" pitchFamily="34" charset="-120"/>
              </a:rPr>
            </a:br>
            <a:r>
              <a:rPr lang="zh-TW" altLang="en-US" sz="2700" b="1" dirty="0">
                <a:solidFill>
                  <a:schemeClr val="accent6">
                    <a:lumMod val="50000"/>
                  </a:schemeClr>
                </a:solidFill>
                <a:latin typeface="微軟正黑體" panose="020B0604030504040204" pitchFamily="34" charset="-120"/>
                <a:ea typeface="微軟正黑體" panose="020B0604030504040204" pitchFamily="34" charset="-120"/>
              </a:rPr>
              <a:t>事件場域適用</a:t>
            </a:r>
            <a:endParaRPr lang="zh-TW" altLang="en-US" dirty="0">
              <a:solidFill>
                <a:schemeClr val="accent6">
                  <a:lumMod val="50000"/>
                </a:schemeClr>
              </a:solidFill>
            </a:endParaRPr>
          </a:p>
        </p:txBody>
      </p:sp>
      <p:grpSp>
        <p:nvGrpSpPr>
          <p:cNvPr id="3" name="群組 2"/>
          <p:cNvGrpSpPr/>
          <p:nvPr/>
        </p:nvGrpSpPr>
        <p:grpSpPr>
          <a:xfrm>
            <a:off x="4224378" y="1450823"/>
            <a:ext cx="4282016" cy="4208276"/>
            <a:chOff x="3114878" y="1481502"/>
            <a:chExt cx="5229490" cy="5362608"/>
          </a:xfrm>
        </p:grpSpPr>
        <p:grpSp>
          <p:nvGrpSpPr>
            <p:cNvPr id="4" name="群組 3"/>
            <p:cNvGrpSpPr/>
            <p:nvPr/>
          </p:nvGrpSpPr>
          <p:grpSpPr>
            <a:xfrm rot="742974">
              <a:off x="3196789" y="1481502"/>
              <a:ext cx="5147579" cy="5362608"/>
              <a:chOff x="4024461" y="886774"/>
              <a:chExt cx="4662604" cy="4876932"/>
            </a:xfrm>
          </p:grpSpPr>
          <p:sp>
            <p:nvSpPr>
              <p:cNvPr id="11" name="橢圓 10"/>
              <p:cNvSpPr/>
              <p:nvPr/>
            </p:nvSpPr>
            <p:spPr>
              <a:xfrm>
                <a:off x="5294936" y="2188710"/>
                <a:ext cx="3392129" cy="3314031"/>
              </a:xfrm>
              <a:prstGeom prst="ellipse">
                <a:avLst/>
              </a:prstGeom>
              <a:solidFill>
                <a:srgbClr val="DE9BBA">
                  <a:alpha val="27000"/>
                </a:srgbClr>
              </a:solidFill>
              <a:ln w="28575">
                <a:solidFill>
                  <a:srgbClr val="DE9BB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sp>
            <p:nvSpPr>
              <p:cNvPr id="12" name="橢圓 11"/>
              <p:cNvSpPr/>
              <p:nvPr/>
            </p:nvSpPr>
            <p:spPr>
              <a:xfrm>
                <a:off x="4598061" y="886774"/>
                <a:ext cx="3392129" cy="3401962"/>
              </a:xfrm>
              <a:prstGeom prst="ellipse">
                <a:avLst/>
              </a:prstGeom>
              <a:solidFill>
                <a:srgbClr val="FFDF7F">
                  <a:alpha val="19000"/>
                </a:srgbClr>
              </a:solidFill>
              <a:ln w="28575">
                <a:solidFill>
                  <a:srgbClr val="FFDF7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dirty="0"/>
              </a:p>
            </p:txBody>
          </p:sp>
          <p:sp>
            <p:nvSpPr>
              <p:cNvPr id="13" name="橢圓 12"/>
              <p:cNvSpPr/>
              <p:nvPr/>
            </p:nvSpPr>
            <p:spPr>
              <a:xfrm>
                <a:off x="4024461" y="2524790"/>
                <a:ext cx="3392129" cy="3238916"/>
              </a:xfrm>
              <a:prstGeom prst="ellipse">
                <a:avLst/>
              </a:prstGeom>
              <a:solidFill>
                <a:srgbClr val="64D0DA">
                  <a:alpha val="14000"/>
                </a:srgbClr>
              </a:solidFill>
              <a:ln w="28575">
                <a:solidFill>
                  <a:srgbClr val="64D0D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grpSp>
        <p:sp>
          <p:nvSpPr>
            <p:cNvPr id="5" name="矩形 4"/>
            <p:cNvSpPr/>
            <p:nvPr/>
          </p:nvSpPr>
          <p:spPr>
            <a:xfrm>
              <a:off x="3114878" y="5424706"/>
              <a:ext cx="1612183" cy="588300"/>
            </a:xfrm>
            <a:prstGeom prst="rect">
              <a:avLst/>
            </a:prstGeom>
          </p:spPr>
          <p:txBody>
            <a:bodyPr wrap="square">
              <a:spAutoFit/>
            </a:bodyPr>
            <a:lstStyle/>
            <a:p>
              <a:r>
                <a:rPr lang="zh-TW" altLang="zh-TW" sz="2400" b="1" dirty="0">
                  <a:latin typeface="微軟正黑體" panose="020B0604030504040204" pitchFamily="34" charset="-120"/>
                  <a:ea typeface="微軟正黑體" panose="020B0604030504040204" pitchFamily="34" charset="-120"/>
                </a:rPr>
                <a:t>性工法</a:t>
              </a:r>
            </a:p>
          </p:txBody>
        </p:sp>
        <p:sp>
          <p:nvSpPr>
            <p:cNvPr id="6" name="矩形 5"/>
            <p:cNvSpPr/>
            <p:nvPr/>
          </p:nvSpPr>
          <p:spPr>
            <a:xfrm>
              <a:off x="6694402" y="5406843"/>
              <a:ext cx="1612183" cy="588300"/>
            </a:xfrm>
            <a:prstGeom prst="rect">
              <a:avLst/>
            </a:prstGeom>
          </p:spPr>
          <p:txBody>
            <a:bodyPr wrap="square">
              <a:spAutoFit/>
            </a:bodyPr>
            <a:lstStyle/>
            <a:p>
              <a:r>
                <a:rPr lang="zh-TW" altLang="zh-TW" sz="2400" b="1" dirty="0">
                  <a:latin typeface="微軟正黑體" panose="020B0604030504040204" pitchFamily="34" charset="-120"/>
                  <a:ea typeface="微軟正黑體" panose="020B0604030504040204" pitchFamily="34" charset="-120"/>
                </a:rPr>
                <a:t>性平法</a:t>
              </a:r>
            </a:p>
          </p:txBody>
        </p:sp>
        <p:sp>
          <p:nvSpPr>
            <p:cNvPr id="7" name="矩形 6"/>
            <p:cNvSpPr/>
            <p:nvPr/>
          </p:nvSpPr>
          <p:spPr>
            <a:xfrm>
              <a:off x="4966444" y="1754927"/>
              <a:ext cx="1353160" cy="588300"/>
            </a:xfrm>
            <a:prstGeom prst="rect">
              <a:avLst/>
            </a:prstGeom>
          </p:spPr>
          <p:txBody>
            <a:bodyPr wrap="none">
              <a:spAutoFit/>
            </a:bodyPr>
            <a:lstStyle/>
            <a:p>
              <a:pPr lvl="0"/>
              <a:r>
                <a:rPr lang="zh-TW" altLang="en-US" sz="2400" b="1" dirty="0">
                  <a:latin typeface="微軟正黑體" panose="020B0604030504040204" pitchFamily="34" charset="-120"/>
                  <a:ea typeface="微軟正黑體" panose="020B0604030504040204" pitchFamily="34" charset="-120"/>
                </a:rPr>
                <a:t>性騷法</a:t>
              </a:r>
            </a:p>
          </p:txBody>
        </p:sp>
        <p:sp>
          <p:nvSpPr>
            <p:cNvPr id="8" name="矩形 7"/>
            <p:cNvSpPr/>
            <p:nvPr/>
          </p:nvSpPr>
          <p:spPr>
            <a:xfrm>
              <a:off x="6896862" y="4912120"/>
              <a:ext cx="930297" cy="558885"/>
            </a:xfrm>
            <a:prstGeom prst="rect">
              <a:avLst/>
            </a:prstGeom>
          </p:spPr>
          <p:txBody>
            <a:bodyPr wrap="none">
              <a:spAutoFit/>
            </a:bodyPr>
            <a:lstStyle/>
            <a:p>
              <a:r>
                <a:rPr lang="zh-TW" altLang="en-US" sz="2250" dirty="0">
                  <a:latin typeface="微軟正黑體" panose="020B0604030504040204" pitchFamily="34" charset="-120"/>
                  <a:ea typeface="微軟正黑體" panose="020B0604030504040204" pitchFamily="34" charset="-120"/>
                </a:rPr>
                <a:t>校園</a:t>
              </a:r>
            </a:p>
          </p:txBody>
        </p:sp>
        <p:sp>
          <p:nvSpPr>
            <p:cNvPr id="9" name="矩形 8"/>
            <p:cNvSpPr/>
            <p:nvPr/>
          </p:nvSpPr>
          <p:spPr>
            <a:xfrm>
              <a:off x="3273996" y="4904548"/>
              <a:ext cx="930297" cy="558885"/>
            </a:xfrm>
            <a:prstGeom prst="rect">
              <a:avLst/>
            </a:prstGeom>
          </p:spPr>
          <p:txBody>
            <a:bodyPr wrap="none">
              <a:spAutoFit/>
            </a:bodyPr>
            <a:lstStyle/>
            <a:p>
              <a:r>
                <a:rPr lang="zh-TW" altLang="en-US" sz="2250" dirty="0">
                  <a:latin typeface="微軟正黑體" panose="020B0604030504040204" pitchFamily="34" charset="-120"/>
                  <a:ea typeface="微軟正黑體" panose="020B0604030504040204" pitchFamily="34" charset="-120"/>
                </a:rPr>
                <a:t>職場</a:t>
              </a:r>
            </a:p>
          </p:txBody>
        </p:sp>
        <p:sp>
          <p:nvSpPr>
            <p:cNvPr id="10" name="矩形 9"/>
            <p:cNvSpPr/>
            <p:nvPr/>
          </p:nvSpPr>
          <p:spPr>
            <a:xfrm>
              <a:off x="4727061" y="2306613"/>
              <a:ext cx="2692225" cy="558885"/>
            </a:xfrm>
            <a:prstGeom prst="rect">
              <a:avLst/>
            </a:prstGeom>
          </p:spPr>
          <p:txBody>
            <a:bodyPr wrap="none">
              <a:spAutoFit/>
            </a:bodyPr>
            <a:lstStyle/>
            <a:p>
              <a:r>
                <a:rPr lang="zh-TW" altLang="en-US" sz="2250" dirty="0">
                  <a:latin typeface="微軟正黑體" panose="020B0604030504040204" pitchFamily="34" charset="-120"/>
                  <a:ea typeface="微軟正黑體" panose="020B0604030504040204" pitchFamily="34" charset="-120"/>
                </a:rPr>
                <a:t>公共場所、其他</a:t>
              </a:r>
            </a:p>
          </p:txBody>
        </p:sp>
      </p:grpSp>
      <p:sp>
        <p:nvSpPr>
          <p:cNvPr id="25" name="矩形 24"/>
          <p:cNvSpPr/>
          <p:nvPr/>
        </p:nvSpPr>
        <p:spPr>
          <a:xfrm>
            <a:off x="-288703" y="2349766"/>
            <a:ext cx="4572000" cy="1015663"/>
          </a:xfrm>
          <a:prstGeom prst="rect">
            <a:avLst/>
          </a:prstGeom>
        </p:spPr>
        <p:txBody>
          <a:bodyPr>
            <a:spAutoFit/>
          </a:bodyPr>
          <a:lstStyle/>
          <a:p>
            <a:pPr algn="ctr">
              <a:lnSpc>
                <a:spcPts val="3600"/>
              </a:lnSpc>
            </a:pPr>
            <a:r>
              <a:rPr lang="zh-TW" altLang="en-US" sz="2700" b="1" dirty="0">
                <a:latin typeface="微軟正黑體" panose="020B0604030504040204" pitchFamily="34" charset="-120"/>
                <a:ea typeface="微軟正黑體" panose="020B0604030504040204" pitchFamily="34" charset="-120"/>
              </a:rPr>
              <a:t>適用法規明確化</a:t>
            </a:r>
            <a:endParaRPr lang="en-US" altLang="zh-TW" sz="2700" b="1" dirty="0">
              <a:latin typeface="微軟正黑體" panose="020B0604030504040204" pitchFamily="34" charset="-120"/>
              <a:ea typeface="微軟正黑體" panose="020B0604030504040204" pitchFamily="34" charset="-120"/>
            </a:endParaRPr>
          </a:p>
          <a:p>
            <a:pPr algn="ctr">
              <a:lnSpc>
                <a:spcPts val="3600"/>
              </a:lnSpc>
            </a:pPr>
            <a:r>
              <a:rPr lang="zh-TW" altLang="en-US" sz="2700" b="1" dirty="0">
                <a:latin typeface="微軟正黑體" panose="020B0604030504040204" pitchFamily="34" charset="-120"/>
                <a:ea typeface="微軟正黑體" panose="020B0604030504040204" pitchFamily="34" charset="-120"/>
              </a:rPr>
              <a:t>性騷管轄無漏洞</a:t>
            </a:r>
            <a:endParaRPr lang="en-US" altLang="zh-TW" sz="2700" b="1" dirty="0">
              <a:latin typeface="微軟正黑體" panose="020B0604030504040204" pitchFamily="34" charset="-120"/>
              <a:ea typeface="微軟正黑體" panose="020B0604030504040204" pitchFamily="34" charset="-120"/>
            </a:endParaRPr>
          </a:p>
        </p:txBody>
      </p:sp>
      <p:sp>
        <p:nvSpPr>
          <p:cNvPr id="29" name="矩形 28"/>
          <p:cNvSpPr/>
          <p:nvPr/>
        </p:nvSpPr>
        <p:spPr>
          <a:xfrm>
            <a:off x="5471486" y="3809823"/>
            <a:ext cx="1973683" cy="830997"/>
          </a:xfrm>
          <a:prstGeom prst="rect">
            <a:avLst/>
          </a:prstGeom>
        </p:spPr>
        <p:txBody>
          <a:bodyPr wrap="square">
            <a:spAutoFit/>
          </a:bodyPr>
          <a:lstStyle/>
          <a:p>
            <a:pPr marL="132160" indent="-132160">
              <a:buFont typeface="Arial" panose="020B0604020202020204" pitchFamily="34" charset="0"/>
              <a:buChar char="•"/>
            </a:pPr>
            <a:r>
              <a:rPr lang="zh-TW" altLang="en-US" sz="1500" b="1" dirty="0">
                <a:latin typeface="微軟正黑體" panose="020B0604030504040204" pitchFamily="34" charset="-120"/>
                <a:ea typeface="微軟正黑體" panose="020B0604030504040204" pitchFamily="34" charset="-120"/>
              </a:rPr>
              <a:t>事件發生場域</a:t>
            </a:r>
            <a:endParaRPr lang="en-US" altLang="zh-TW" sz="1500" b="1" dirty="0">
              <a:latin typeface="微軟正黑體" panose="020B0604030504040204" pitchFamily="34" charset="-120"/>
              <a:ea typeface="微軟正黑體" panose="020B0604030504040204" pitchFamily="34" charset="-120"/>
            </a:endParaRPr>
          </a:p>
          <a:p>
            <a:pPr marL="132160" indent="-132160">
              <a:buFont typeface="Arial" panose="020B0604020202020204" pitchFamily="34" charset="0"/>
              <a:buChar char="•"/>
            </a:pPr>
            <a:r>
              <a:rPr lang="zh-TW" altLang="en-US" sz="1500" b="1" dirty="0">
                <a:latin typeface="微軟正黑體" panose="020B0604030504040204" pitchFamily="34" charset="-120"/>
                <a:ea typeface="微軟正黑體" panose="020B0604030504040204" pitchFamily="34" charset="-120"/>
              </a:rPr>
              <a:t>當事人身分關係</a:t>
            </a:r>
            <a:endParaRPr lang="en-US" altLang="zh-TW" sz="1500" b="1" dirty="0">
              <a:latin typeface="微軟正黑體" panose="020B0604030504040204" pitchFamily="34" charset="-120"/>
              <a:ea typeface="微軟正黑體" panose="020B0604030504040204" pitchFamily="34" charset="-120"/>
            </a:endParaRPr>
          </a:p>
          <a:p>
            <a:pPr marL="257175" indent="-257175">
              <a:buFont typeface="Arial" panose="020B0604020202020204" pitchFamily="34" charset="0"/>
              <a:buChar char="•"/>
            </a:pPr>
            <a:endParaRPr lang="en-US" altLang="zh-TW" dirty="0">
              <a:latin typeface="微軟正黑體" panose="020B0604030504040204" pitchFamily="34" charset="-120"/>
              <a:ea typeface="微軟正黑體" panose="020B0604030504040204" pitchFamily="34" charset="-120"/>
            </a:endParaRPr>
          </a:p>
        </p:txBody>
      </p:sp>
      <p:sp>
        <p:nvSpPr>
          <p:cNvPr id="30" name="矩形 29"/>
          <p:cNvSpPr/>
          <p:nvPr/>
        </p:nvSpPr>
        <p:spPr>
          <a:xfrm>
            <a:off x="5479269" y="3348694"/>
            <a:ext cx="1561498" cy="415498"/>
          </a:xfrm>
          <a:prstGeom prst="rect">
            <a:avLst/>
          </a:prstGeom>
          <a:solidFill>
            <a:schemeClr val="bg1"/>
          </a:solidFill>
        </p:spPr>
        <p:txBody>
          <a:bodyPr wrap="square">
            <a:spAutoFit/>
          </a:bodyPr>
          <a:lstStyle/>
          <a:p>
            <a:pPr algn="ctr"/>
            <a:r>
              <a:rPr lang="zh-TW" altLang="en-US" sz="2100" b="1" dirty="0">
                <a:latin typeface="微軟正黑體" panose="020B0604030504040204" pitchFamily="34" charset="-120"/>
                <a:ea typeface="微軟正黑體" panose="020B0604030504040204" pitchFamily="34" charset="-120"/>
              </a:rPr>
              <a:t>性騷擾事件</a:t>
            </a:r>
            <a:endParaRPr lang="zh-TW" altLang="en-US" sz="2100" dirty="0"/>
          </a:p>
        </p:txBody>
      </p:sp>
      <p:pic>
        <p:nvPicPr>
          <p:cNvPr id="31" name="圖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9947" y="1970996"/>
            <a:ext cx="925573" cy="925573"/>
          </a:xfrm>
          <a:prstGeom prst="rect">
            <a:avLst/>
          </a:prstGeom>
        </p:spPr>
      </p:pic>
      <p:pic>
        <p:nvPicPr>
          <p:cNvPr id="32" name="圖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9512" y="3251636"/>
            <a:ext cx="911438" cy="911438"/>
          </a:xfrm>
          <a:prstGeom prst="rect">
            <a:avLst/>
          </a:prstGeom>
        </p:spPr>
      </p:pic>
      <p:pic>
        <p:nvPicPr>
          <p:cNvPr id="33" name="圖片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2219" y="3248926"/>
            <a:ext cx="822412" cy="822412"/>
          </a:xfrm>
          <a:prstGeom prst="rect">
            <a:avLst/>
          </a:prstGeom>
        </p:spPr>
      </p:pic>
      <p:sp>
        <p:nvSpPr>
          <p:cNvPr id="34" name="標題 25"/>
          <p:cNvSpPr txBox="1">
            <a:spLocks/>
          </p:cNvSpPr>
          <p:nvPr/>
        </p:nvSpPr>
        <p:spPr>
          <a:xfrm>
            <a:off x="381905" y="1119647"/>
            <a:ext cx="3901392" cy="674974"/>
          </a:xfrm>
          <a:prstGeom prst="rect">
            <a:avLst/>
          </a:prstGeom>
        </p:spPr>
        <p:txBody>
          <a:bodyPr vert="horz" lIns="68580" tIns="34290" rIns="68580" bIns="3429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TW" altLang="en-US" sz="4000" b="1" dirty="0">
                <a:solidFill>
                  <a:schemeClr val="tx1"/>
                </a:solidFill>
                <a:latin typeface="微軟正黑體" panose="020B0604030504040204" pitchFamily="34" charset="-120"/>
                <a:ea typeface="微軟正黑體" panose="020B0604030504040204" pitchFamily="34" charset="-120"/>
              </a:rPr>
              <a:t>性平三法修法</a:t>
            </a:r>
            <a:endParaRPr lang="zh-TW" altLang="en-US" sz="4000" dirty="0"/>
          </a:p>
        </p:txBody>
      </p:sp>
      <p:sp>
        <p:nvSpPr>
          <p:cNvPr id="15" name="文字方塊 14">
            <a:extLst>
              <a:ext uri="{FF2B5EF4-FFF2-40B4-BE49-F238E27FC236}">
                <a16:creationId xmlns:a16="http://schemas.microsoft.com/office/drawing/2014/main" xmlns="" id="{EA81C0ED-CE34-7504-48E1-1F0B474A4447}"/>
              </a:ext>
            </a:extLst>
          </p:cNvPr>
          <p:cNvSpPr txBox="1"/>
          <p:nvPr/>
        </p:nvSpPr>
        <p:spPr>
          <a:xfrm>
            <a:off x="5220072" y="5961782"/>
            <a:ext cx="3447601" cy="430887"/>
          </a:xfrm>
          <a:prstGeom prst="rect">
            <a:avLst/>
          </a:prstGeom>
          <a:noFill/>
        </p:spPr>
        <p:txBody>
          <a:bodyPr wrap="square" rtlCol="0">
            <a:spAutoFit/>
          </a:bodyPr>
          <a:lstStyle/>
          <a:p>
            <a:pPr algn="ctr"/>
            <a:r>
              <a:rPr lang="zh-TW" altLang="en-US" sz="1100" dirty="0" smtClean="0">
                <a:latin typeface="+mn-ea"/>
                <a:ea typeface="+mn-ea"/>
              </a:rPr>
              <a:t>引自文官學院教材</a:t>
            </a:r>
            <a:endParaRPr lang="zh-TW" altLang="en-US" sz="1100" dirty="0">
              <a:latin typeface="+mn-ea"/>
              <a:ea typeface="+mn-ea"/>
            </a:endParaRPr>
          </a:p>
          <a:p>
            <a:pPr algn="ctr"/>
            <a:endParaRPr lang="zh-TW" altLang="en-US" sz="1100" dirty="0">
              <a:latin typeface="+mn-ea"/>
              <a:ea typeface="+mn-ea"/>
            </a:endParaRPr>
          </a:p>
        </p:txBody>
      </p:sp>
    </p:spTree>
    <p:extLst>
      <p:ext uri="{BB962C8B-B14F-4D97-AF65-F5344CB8AC3E}">
        <p14:creationId xmlns:p14="http://schemas.microsoft.com/office/powerpoint/2010/main" val="1689014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713250" y="995002"/>
            <a:ext cx="7717500" cy="572700"/>
          </a:xfrm>
        </p:spPr>
        <p:txBody>
          <a:bodyPr>
            <a:noAutofit/>
          </a:bodyPr>
          <a:lstStyle/>
          <a:p>
            <a:pPr algn="ctr"/>
            <a:r>
              <a:rPr lang="zh-TW" altLang="en-US" sz="4000" b="1" dirty="0">
                <a:latin typeface="微軟正黑體" panose="020B0604030504040204" pitchFamily="34" charset="-120"/>
                <a:ea typeface="微軟正黑體" panose="020B0604030504040204" pitchFamily="34" charset="-120"/>
              </a:rPr>
              <a:t>性平三法比較</a:t>
            </a:r>
            <a:r>
              <a:rPr lang="en-US" altLang="zh-TW" sz="4000" b="1" dirty="0">
                <a:latin typeface="微軟正黑體" panose="020B0604030504040204" pitchFamily="34" charset="-120"/>
                <a:ea typeface="微軟正黑體" panose="020B0604030504040204" pitchFamily="34" charset="-120"/>
              </a:rPr>
              <a:t>(</a:t>
            </a:r>
            <a:r>
              <a:rPr lang="zh-TW" altLang="en-US" sz="4000" b="1" dirty="0">
                <a:latin typeface="微軟正黑體" panose="020B0604030504040204" pitchFamily="34" charset="-120"/>
                <a:ea typeface="微軟正黑體" panose="020B0604030504040204" pitchFamily="34" charset="-120"/>
              </a:rPr>
              <a:t>一</a:t>
            </a:r>
            <a:r>
              <a:rPr lang="en-US" altLang="zh-TW" sz="4000" b="1" dirty="0">
                <a:latin typeface="微軟正黑體" panose="020B0604030504040204" pitchFamily="34" charset="-120"/>
                <a:ea typeface="微軟正黑體" panose="020B0604030504040204" pitchFamily="34" charset="-120"/>
              </a:rPr>
              <a:t>)</a:t>
            </a:r>
            <a:endParaRPr lang="zh-TW" altLang="en-US" sz="4000" b="1" dirty="0">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xmlns="" id="{B49652AB-B324-A512-009F-32E5EEB29C89}"/>
              </a:ext>
            </a:extLst>
          </p:cNvPr>
          <p:cNvPicPr>
            <a:picLocks noChangeAspect="1"/>
          </p:cNvPicPr>
          <p:nvPr/>
        </p:nvPicPr>
        <p:blipFill>
          <a:blip r:embed="rId3"/>
          <a:stretch>
            <a:fillRect/>
          </a:stretch>
        </p:blipFill>
        <p:spPr>
          <a:xfrm>
            <a:off x="251520" y="1658293"/>
            <a:ext cx="8179230" cy="4177484"/>
          </a:xfrm>
          <a:prstGeom prst="rect">
            <a:avLst/>
          </a:prstGeom>
        </p:spPr>
      </p:pic>
      <p:sp>
        <p:nvSpPr>
          <p:cNvPr id="5" name="文字方塊 4">
            <a:extLst>
              <a:ext uri="{FF2B5EF4-FFF2-40B4-BE49-F238E27FC236}">
                <a16:creationId xmlns:a16="http://schemas.microsoft.com/office/drawing/2014/main" xmlns="" id="{7DC7E64D-EAE8-D613-0E41-A09F9607920E}"/>
              </a:ext>
            </a:extLst>
          </p:cNvPr>
          <p:cNvSpPr txBox="1"/>
          <p:nvPr/>
        </p:nvSpPr>
        <p:spPr>
          <a:xfrm>
            <a:off x="8532440" y="5157192"/>
            <a:ext cx="611560" cy="600164"/>
          </a:xfrm>
          <a:prstGeom prst="rect">
            <a:avLst/>
          </a:prstGeom>
          <a:noFill/>
        </p:spPr>
        <p:txBody>
          <a:bodyPr wrap="square" rtlCol="0">
            <a:spAutoFit/>
          </a:bodyPr>
          <a:lstStyle/>
          <a:p>
            <a:pPr algn="ctr"/>
            <a:r>
              <a:rPr lang="zh-TW" altLang="en-US" sz="1100" dirty="0" smtClean="0">
                <a:latin typeface="細明體_HKSCS" panose="02020500000000000000" pitchFamily="18" charset="-120"/>
                <a:ea typeface="細明體_HKSCS" panose="02020500000000000000" pitchFamily="18" charset="-120"/>
              </a:rPr>
              <a:t>引自文官學院教材</a:t>
            </a:r>
            <a:endParaRPr lang="zh-TW" altLang="en-US" dirty="0"/>
          </a:p>
        </p:txBody>
      </p:sp>
    </p:spTree>
    <p:extLst>
      <p:ext uri="{BB962C8B-B14F-4D97-AF65-F5344CB8AC3E}">
        <p14:creationId xmlns:p14="http://schemas.microsoft.com/office/powerpoint/2010/main" val="1335746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786967" y="1082135"/>
            <a:ext cx="7717500" cy="572700"/>
          </a:xfrm>
        </p:spPr>
        <p:txBody>
          <a:bodyPr>
            <a:noAutofit/>
          </a:bodyPr>
          <a:lstStyle/>
          <a:p>
            <a:r>
              <a:rPr lang="zh-TW" altLang="en-US" sz="4000" b="1" dirty="0">
                <a:latin typeface="微軟正黑體" panose="020B0604030504040204" pitchFamily="34" charset="-120"/>
                <a:ea typeface="微軟正黑體" panose="020B0604030504040204" pitchFamily="34" charset="-120"/>
              </a:rPr>
              <a:t>性平三法比較</a:t>
            </a:r>
            <a:r>
              <a:rPr lang="en-US" altLang="zh-TW" sz="4000" b="1" dirty="0">
                <a:latin typeface="微軟正黑體" panose="020B0604030504040204" pitchFamily="34" charset="-120"/>
                <a:ea typeface="微軟正黑體" panose="020B0604030504040204" pitchFamily="34" charset="-120"/>
              </a:rPr>
              <a:t>(</a:t>
            </a:r>
            <a:r>
              <a:rPr lang="zh-TW" altLang="en-US" sz="4000" b="1" dirty="0">
                <a:latin typeface="微軟正黑體" panose="020B0604030504040204" pitchFamily="34" charset="-120"/>
                <a:ea typeface="微軟正黑體" panose="020B0604030504040204" pitchFamily="34" charset="-120"/>
              </a:rPr>
              <a:t>二</a:t>
            </a:r>
            <a:r>
              <a:rPr lang="en-US" altLang="zh-TW" sz="4000" b="1" dirty="0">
                <a:latin typeface="微軟正黑體" panose="020B0604030504040204" pitchFamily="34" charset="-120"/>
                <a:ea typeface="微軟正黑體" panose="020B0604030504040204" pitchFamily="34" charset="-120"/>
              </a:rPr>
              <a:t>)</a:t>
            </a:r>
            <a:endParaRPr lang="zh-TW" altLang="en-US" sz="4000" b="1" dirty="0">
              <a:latin typeface="微軟正黑體" panose="020B0604030504040204" pitchFamily="34" charset="-120"/>
              <a:ea typeface="微軟正黑體" panose="020B0604030504040204" pitchFamily="34" charset="-120"/>
            </a:endParaRPr>
          </a:p>
        </p:txBody>
      </p:sp>
      <p:pic>
        <p:nvPicPr>
          <p:cNvPr id="6" name="圖片 5">
            <a:extLst>
              <a:ext uri="{FF2B5EF4-FFF2-40B4-BE49-F238E27FC236}">
                <a16:creationId xmlns:a16="http://schemas.microsoft.com/office/drawing/2014/main" xmlns="" id="{0805AEE0-B018-21F1-2111-291C07D45F99}"/>
              </a:ext>
            </a:extLst>
          </p:cNvPr>
          <p:cNvPicPr>
            <a:picLocks noChangeAspect="1"/>
          </p:cNvPicPr>
          <p:nvPr/>
        </p:nvPicPr>
        <p:blipFill>
          <a:blip r:embed="rId3"/>
          <a:stretch>
            <a:fillRect/>
          </a:stretch>
        </p:blipFill>
        <p:spPr>
          <a:xfrm>
            <a:off x="269823" y="1825577"/>
            <a:ext cx="8424352" cy="4014021"/>
          </a:xfrm>
          <a:prstGeom prst="rect">
            <a:avLst/>
          </a:prstGeom>
        </p:spPr>
      </p:pic>
    </p:spTree>
    <p:extLst>
      <p:ext uri="{BB962C8B-B14F-4D97-AF65-F5344CB8AC3E}">
        <p14:creationId xmlns:p14="http://schemas.microsoft.com/office/powerpoint/2010/main" val="2091743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latin typeface="標楷體" panose="03000509000000000000" pitchFamily="65" charset="-120"/>
                <a:ea typeface="標楷體" panose="03000509000000000000" pitchFamily="65" charset="-120"/>
              </a:rPr>
              <a:t>性別平等工作法適用對象</a:t>
            </a:r>
          </a:p>
        </p:txBody>
      </p:sp>
      <p:sp>
        <p:nvSpPr>
          <p:cNvPr id="4" name="Rectangle 1"/>
          <p:cNvSpPr>
            <a:spLocks noGrp="1" noChangeArrowheads="1"/>
          </p:cNvSpPr>
          <p:nvPr>
            <p:ph idx="1"/>
          </p:nvPr>
        </p:nvSpPr>
        <p:spPr bwMode="auto">
          <a:xfrm>
            <a:off x="611560" y="1906962"/>
            <a:ext cx="7092689"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依據性別平等工作法第</a:t>
            </a:r>
            <a:r>
              <a:rPr kumimoji="0" lang="en-US" altLang="zh-TW" sz="20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12</a:t>
            </a:r>
            <a:r>
              <a:rPr kumimoji="0" lang="zh-TW" altLang="en-US" sz="20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條</a:t>
            </a:r>
            <a:endParaRPr kumimoji="0" lang="en-US" altLang="zh-TW" sz="20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p>
            <a:pPr marL="0" indent="0" eaLnBrk="0" fontAlgn="base" hangingPunct="0">
              <a:spcBef>
                <a:spcPct val="0"/>
              </a:spcBef>
              <a:spcAft>
                <a:spcPct val="0"/>
              </a:spcAft>
              <a:buClrTx/>
              <a:buSzTx/>
              <a:buNone/>
            </a:pPr>
            <a:r>
              <a:rPr lang="zh-TW" altLang="zh-TW" sz="2000" dirty="0">
                <a:solidFill>
                  <a:srgbClr val="000000"/>
                </a:solidFill>
                <a:latin typeface="標楷體" panose="03000509000000000000" pitchFamily="65" charset="-120"/>
                <a:ea typeface="標楷體" panose="03000509000000000000" pitchFamily="65" charset="-120"/>
              </a:rPr>
              <a:t>有下列情形之一者，適用本法之規定： </a:t>
            </a:r>
            <a:endParaRPr lang="en-US" altLang="zh-TW" sz="2000" dirty="0" smtClean="0">
              <a:solidFill>
                <a:srgbClr val="000000"/>
              </a:solidFill>
              <a:latin typeface="標楷體" panose="03000509000000000000" pitchFamily="65" charset="-120"/>
              <a:ea typeface="標楷體" panose="03000509000000000000" pitchFamily="65" charset="-120"/>
            </a:endParaRPr>
          </a:p>
          <a:p>
            <a:pPr marL="0" indent="0" eaLnBrk="0" fontAlgn="base" hangingPunct="0">
              <a:spcBef>
                <a:spcPct val="0"/>
              </a:spcBef>
              <a:spcAft>
                <a:spcPct val="0"/>
              </a:spcAft>
              <a:buClrTx/>
              <a:buSzTx/>
              <a:buNone/>
            </a:pPr>
            <a:r>
              <a:rPr lang="zh-TW" altLang="zh-TW" sz="2000" dirty="0" smtClean="0">
                <a:solidFill>
                  <a:srgbClr val="000000"/>
                </a:solidFill>
                <a:latin typeface="標楷體" panose="03000509000000000000" pitchFamily="65" charset="-120"/>
                <a:ea typeface="標楷體" panose="03000509000000000000" pitchFamily="65" charset="-120"/>
              </a:rPr>
              <a:t>一</a:t>
            </a:r>
            <a:r>
              <a:rPr lang="zh-TW" altLang="zh-TW" sz="2000" dirty="0">
                <a:solidFill>
                  <a:srgbClr val="000000"/>
                </a:solidFill>
                <a:latin typeface="標楷體" panose="03000509000000000000" pitchFamily="65" charset="-120"/>
                <a:ea typeface="標楷體" panose="03000509000000000000" pitchFamily="65" charset="-120"/>
              </a:rPr>
              <a:t>、受僱者於非工作時間，遭受所屬事業單位之同一人，為持續性性騷擾 。 </a:t>
            </a:r>
            <a:endParaRPr lang="en-US" altLang="zh-TW" sz="2000" dirty="0" smtClean="0">
              <a:solidFill>
                <a:srgbClr val="000000"/>
              </a:solidFill>
              <a:latin typeface="標楷體" panose="03000509000000000000" pitchFamily="65" charset="-120"/>
              <a:ea typeface="標楷體" panose="03000509000000000000" pitchFamily="65" charset="-120"/>
            </a:endParaRPr>
          </a:p>
          <a:p>
            <a:pPr marL="0" indent="0" eaLnBrk="0" fontAlgn="base" hangingPunct="0">
              <a:spcBef>
                <a:spcPct val="0"/>
              </a:spcBef>
              <a:spcAft>
                <a:spcPct val="0"/>
              </a:spcAft>
              <a:buClrTx/>
              <a:buSzTx/>
              <a:buNone/>
            </a:pPr>
            <a:r>
              <a:rPr lang="zh-TW" altLang="zh-TW" sz="2000" dirty="0" smtClean="0">
                <a:solidFill>
                  <a:srgbClr val="000000"/>
                </a:solidFill>
                <a:latin typeface="標楷體" panose="03000509000000000000" pitchFamily="65" charset="-120"/>
                <a:ea typeface="標楷體" panose="03000509000000000000" pitchFamily="65" charset="-120"/>
              </a:rPr>
              <a:t>二</a:t>
            </a:r>
            <a:r>
              <a:rPr lang="zh-TW" altLang="zh-TW" sz="2000" dirty="0">
                <a:solidFill>
                  <a:srgbClr val="000000"/>
                </a:solidFill>
                <a:latin typeface="標楷體" panose="03000509000000000000" pitchFamily="65" charset="-120"/>
                <a:ea typeface="標楷體" panose="03000509000000000000" pitchFamily="65" charset="-120"/>
              </a:rPr>
              <a:t>、受僱者於非工作時間，遭受不同事業單位，具共同作業或業務往來關 係之同一人，為持續性性騷擾。 </a:t>
            </a:r>
            <a:endParaRPr lang="en-US" altLang="zh-TW" sz="2000" dirty="0" smtClean="0">
              <a:solidFill>
                <a:srgbClr val="000000"/>
              </a:solidFill>
              <a:latin typeface="標楷體" panose="03000509000000000000" pitchFamily="65" charset="-120"/>
              <a:ea typeface="標楷體" panose="03000509000000000000" pitchFamily="65" charset="-120"/>
            </a:endParaRPr>
          </a:p>
          <a:p>
            <a:pPr marL="0" indent="0" eaLnBrk="0" fontAlgn="base" hangingPunct="0">
              <a:spcBef>
                <a:spcPct val="0"/>
              </a:spcBef>
              <a:spcAft>
                <a:spcPct val="0"/>
              </a:spcAft>
              <a:buClrTx/>
              <a:buSzTx/>
              <a:buNone/>
            </a:pPr>
            <a:r>
              <a:rPr lang="zh-TW" altLang="zh-TW" sz="2000" dirty="0" smtClean="0">
                <a:solidFill>
                  <a:srgbClr val="000000"/>
                </a:solidFill>
                <a:latin typeface="標楷體" panose="03000509000000000000" pitchFamily="65" charset="-120"/>
                <a:ea typeface="標楷體" panose="03000509000000000000" pitchFamily="65" charset="-120"/>
              </a:rPr>
              <a:t>三</a:t>
            </a:r>
            <a:r>
              <a:rPr lang="zh-TW" altLang="zh-TW" sz="2000" dirty="0">
                <a:solidFill>
                  <a:srgbClr val="000000"/>
                </a:solidFill>
                <a:latin typeface="標楷體" panose="03000509000000000000" pitchFamily="65" charset="-120"/>
                <a:ea typeface="標楷體" panose="03000509000000000000" pitchFamily="65" charset="-120"/>
              </a:rPr>
              <a:t>、受僱者於非工作時間，遭受最高負責人或僱用人為性騷擾。 前三項性騷擾之認定，應就個案審酌事件發生之背景、工作環境、</a:t>
            </a:r>
            <a:r>
              <a:rPr lang="zh-TW" altLang="zh-TW" sz="2000" dirty="0" smtClean="0">
                <a:solidFill>
                  <a:srgbClr val="000000"/>
                </a:solidFill>
                <a:latin typeface="標楷體" panose="03000509000000000000" pitchFamily="65" charset="-120"/>
                <a:ea typeface="標楷體" panose="03000509000000000000" pitchFamily="65" charset="-120"/>
              </a:rPr>
              <a:t>當事人之</a:t>
            </a:r>
            <a:r>
              <a:rPr lang="zh-TW" altLang="zh-TW" sz="2000" dirty="0">
                <a:solidFill>
                  <a:srgbClr val="000000"/>
                </a:solidFill>
                <a:latin typeface="標楷體" panose="03000509000000000000" pitchFamily="65" charset="-120"/>
                <a:ea typeface="標楷體" panose="03000509000000000000" pitchFamily="65" charset="-120"/>
              </a:rPr>
              <a:t>關係、行為人之言詞、行為及相對人之認知等具體事實為之。</a:t>
            </a:r>
            <a:r>
              <a:rPr lang="zh-TW" altLang="zh-TW" sz="800" dirty="0">
                <a:latin typeface="標楷體" panose="03000509000000000000" pitchFamily="65" charset="-120"/>
                <a:ea typeface="標楷體" panose="03000509000000000000" pitchFamily="65" charset="-120"/>
              </a:rPr>
              <a:t> </a:t>
            </a:r>
            <a:endParaRPr lang="zh-TW" altLang="zh-TW" sz="3200" dirty="0">
              <a:latin typeface="標楷體" panose="03000509000000000000" pitchFamily="65" charset="-120"/>
              <a:ea typeface="標楷體" panose="03000509000000000000" pitchFamily="65"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400832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1268</TotalTime>
  <Words>3765</Words>
  <Application>Microsoft Office PowerPoint</Application>
  <PresentationFormat>如螢幕大小 (4:3)</PresentationFormat>
  <Paragraphs>215</Paragraphs>
  <Slides>34</Slides>
  <Notes>7</Notes>
  <HiddenSlides>0</HiddenSlides>
  <MMClips>0</MMClips>
  <ScaleCrop>false</ScaleCrop>
  <HeadingPairs>
    <vt:vector size="6" baseType="variant">
      <vt:variant>
        <vt:lpstr>使用字型</vt:lpstr>
      </vt:variant>
      <vt:variant>
        <vt:i4>16</vt:i4>
      </vt:variant>
      <vt:variant>
        <vt:lpstr>佈景主題</vt:lpstr>
      </vt:variant>
      <vt:variant>
        <vt:i4>1</vt:i4>
      </vt:variant>
      <vt:variant>
        <vt:lpstr>投影片標題</vt:lpstr>
      </vt:variant>
      <vt:variant>
        <vt:i4>34</vt:i4>
      </vt:variant>
    </vt:vector>
  </HeadingPairs>
  <TitlesOfParts>
    <vt:vector size="51" baseType="lpstr">
      <vt:lpstr>Arial Unicode MS</vt:lpstr>
      <vt:lpstr>Microsoft YaHei</vt:lpstr>
      <vt:lpstr>Open Sans</vt:lpstr>
      <vt:lpstr>文鼎中鋼筆行楷</vt:lpstr>
      <vt:lpstr>細明體_HKSCS</vt:lpstr>
      <vt:lpstr>微軟正黑體</vt:lpstr>
      <vt:lpstr>新細明體</vt:lpstr>
      <vt:lpstr>新細明體-ExtB</vt:lpstr>
      <vt:lpstr>標楷體</vt:lpstr>
      <vt:lpstr>Arial</vt:lpstr>
      <vt:lpstr>Calibri</vt:lpstr>
      <vt:lpstr>Constantia</vt:lpstr>
      <vt:lpstr>Times New Roman</vt:lpstr>
      <vt:lpstr>Verdana</vt:lpstr>
      <vt:lpstr>Wingdings</vt:lpstr>
      <vt:lpstr>Wingdings 2</vt:lpstr>
      <vt:lpstr>流線</vt:lpstr>
      <vt:lpstr>         性平三法與職場性騷擾防治  </vt:lpstr>
      <vt:lpstr>CEDAW：性別暴力</vt:lpstr>
      <vt:lpstr>性別暴力類型</vt:lpstr>
      <vt:lpstr>#Me Too運動</vt:lpstr>
      <vt:lpstr>CEDAW國家報告結論性建議：職場性騷擾</vt:lpstr>
      <vt:lpstr>依身分關係/ 事件場域適用</vt:lpstr>
      <vt:lpstr>性平三法比較(一)</vt:lpstr>
      <vt:lpstr>性平三法比較(二)</vt:lpstr>
      <vt:lpstr>性別平等工作法適用對象</vt:lpstr>
      <vt:lpstr>性騷擾認定依據(一)</vt:lpstr>
      <vt:lpstr>性騷擾認定依據(二)</vt:lpstr>
      <vt:lpstr>PowerPoint 簡報</vt:lpstr>
      <vt:lpstr>自我保護措施</vt:lpstr>
      <vt:lpstr>PowerPoint 簡報</vt:lpstr>
      <vt:lpstr>PowerPoint 簡報</vt:lpstr>
      <vt:lpstr>服務機關性騷擾防治措施</vt:lpstr>
      <vt:lpstr>性騷擾之認定</vt:lpstr>
      <vt:lpstr>性別歧視是性騷擾嗎?</vt:lpstr>
      <vt:lpstr>喜歡追求是性騷擾嗎?</vt:lpstr>
      <vt:lpstr>案例討論</vt:lpstr>
      <vt:lpstr>案例討論</vt:lpstr>
      <vt:lpstr>調查原則</vt:lpstr>
      <vt:lpstr>調查委員會</vt:lpstr>
      <vt:lpstr>調查程序</vt:lpstr>
      <vt:lpstr>調查與訪談順序</vt:lpstr>
      <vt:lpstr>訪談順序</vt:lpstr>
      <vt:lpstr>調查會議的進行(申訴人)</vt:lpstr>
      <vt:lpstr>調查會議的進行(申訴人)</vt:lpstr>
      <vt:lpstr>針對申訴人的訪談</vt:lpstr>
      <vt:lpstr>針對被申訴人的訪談</vt:lpstr>
      <vt:lpstr>訪談被申訴人注意事項</vt:lpstr>
      <vt:lpstr>調查會議的進行(被申訴人)</vt:lpstr>
      <vt:lpstr>針對相關人的訪談</vt:lpstr>
      <vt:lpstr>調查會議：調解權益告知</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性別主流化與性別意識覺醒</dc:title>
  <dc:creator>弘光</dc:creator>
  <cp:lastModifiedBy>admin</cp:lastModifiedBy>
  <cp:revision>249</cp:revision>
  <dcterms:created xsi:type="dcterms:W3CDTF">2009-02-25T02:33:00Z</dcterms:created>
  <dcterms:modified xsi:type="dcterms:W3CDTF">2025-05-22T11:55:01Z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1033-10.2.0.5978</vt:lpwstr>
  </property>
</Properties>
</file>