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51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3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2140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598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8740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90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996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52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0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59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5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2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1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01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72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28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94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ntou.gov.tw/big5/bureau/download_detail.php?dptid=376480000au230000&amp;cid=119&amp;id=13102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80622" y="146648"/>
            <a:ext cx="8361229" cy="1609306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altLang="zh-TW" b="1" cap="none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cap="none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b="1" cap="none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b="1" cap="none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年度幹事兼任會計員業務</a:t>
            </a:r>
            <a:r>
              <a:rPr lang="zh-TW" altLang="en-US" b="1" cap="none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研習</a:t>
            </a:r>
            <a:r>
              <a:rPr lang="en-US" altLang="zh-TW" b="1" cap="none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cap="none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宣導</a:t>
            </a:r>
            <a:r>
              <a:rPr lang="zh-TW" altLang="en-US" b="1" cap="none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事項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880622" y="1874946"/>
            <a:ext cx="101618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請各校帳上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勞保、公保、健保、退撫及勞退等相關人事費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每月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清抓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880619" y="2752109"/>
            <a:ext cx="10161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請各校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定期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清查帳列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應付代收款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是否有久懸帳的問題。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880618" y="3330859"/>
            <a:ext cx="101618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請各校加強注意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存入保證金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的年限，如已到期請辦理退還或清理，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並請注意不要把「保證金、押標金及保固金」歸類至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應付代收款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880617" y="4285900"/>
            <a:ext cx="101618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教育</a:t>
            </a:r>
            <a:r>
              <a:rPr lang="zh-TW" altLang="en-US" sz="24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處補助的計畫或委辦事項，經費結報上請注意依實際支用經費項</a:t>
            </a:r>
            <a:endParaRPr lang="en-US" altLang="zh-TW" sz="2400" b="1" u="sng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目填列，有賸餘款務必繳回，切勿結報不實，如經查核發現除將追繳</a:t>
            </a:r>
            <a:endParaRPr lang="en-US" altLang="zh-TW" sz="2400" b="1" u="sng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外，另追究相關人員責任。</a:t>
            </a:r>
            <a:endParaRPr lang="en-US" altLang="zh-TW" sz="2400" b="1" u="sng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880617" y="5596355"/>
            <a:ext cx="10161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24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請各校加強落實就源輸入，以增進行政效益及強化內控作業。</a:t>
            </a:r>
            <a:endParaRPr lang="en-US" altLang="zh-TW" sz="2400" b="1" u="sng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77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80622" y="146648"/>
            <a:ext cx="8361229" cy="1609306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altLang="zh-TW" b="1" cap="none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cap="none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b="1" cap="none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b="1" cap="none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年度幹事兼任會計員業務</a:t>
            </a:r>
            <a:r>
              <a:rPr lang="zh-TW" altLang="en-US" b="1" cap="none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研習</a:t>
            </a:r>
            <a:r>
              <a:rPr lang="en-US" altLang="zh-TW" b="1" cap="none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cap="none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宣導</a:t>
            </a:r>
            <a:r>
              <a:rPr lang="zh-TW" altLang="en-US" b="1" cap="none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事項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880621" y="1874946"/>
            <a:ext cx="101618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請各校每年至少進行一次現金及財產盤點，由會計單位監督盤點，並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作成紀錄，陳報機關長官。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880622" y="2824935"/>
            <a:ext cx="101618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本縣各校已實施線上支付電子傳簽系統，請各校幹事傳簽後連同紙本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支付憑單及原始憑證呈送機關首長參閱核對。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880622" y="3774924"/>
            <a:ext cx="101618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各校對於會計憑證及帳簿請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確實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依照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政府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會計憑證保管調案及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銷毀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應行注意事項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進行保管、裝訂、調案及銷毀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今年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日可銷毀至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年度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https://www.nantou.gov.tw/big5/bureau/download_detail.php?dptid=376480000au230000&amp;cid=119&amp;id=131022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880620" y="5832908"/>
            <a:ext cx="10161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另請各校依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會計法第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78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繕製「會計憑證及簿籍目錄」以供備查。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693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TM02892315[[fn=絲縷]]</Template>
  <TotalTime>47</TotalTime>
  <Words>326</Words>
  <Application>Microsoft Office PowerPoint</Application>
  <PresentationFormat>寬螢幕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標楷體</vt:lpstr>
      <vt:lpstr>Arial</vt:lpstr>
      <vt:lpstr>Century Gothic</vt:lpstr>
      <vt:lpstr>Wingdings 3</vt:lpstr>
      <vt:lpstr>絲縷</vt:lpstr>
      <vt:lpstr> 113年度幹事兼任會計員業務研習-宣導事項</vt:lpstr>
      <vt:lpstr> 113年度幹事兼任會計員業務研習-宣導事項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113年度幹事兼任會計員業務研習-宣導事項</dc:title>
  <dc:creator>林姿含</dc:creator>
  <cp:lastModifiedBy>林姿含</cp:lastModifiedBy>
  <cp:revision>11</cp:revision>
  <cp:lastPrinted>2024-07-15T00:59:23Z</cp:lastPrinted>
  <dcterms:created xsi:type="dcterms:W3CDTF">2024-07-15T00:11:26Z</dcterms:created>
  <dcterms:modified xsi:type="dcterms:W3CDTF">2024-07-15T01:00:42Z</dcterms:modified>
</cp:coreProperties>
</file>