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4" r:id="rId6"/>
    <p:sldId id="261" r:id="rId7"/>
    <p:sldId id="257" r:id="rId8"/>
    <p:sldId id="26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45"/>
    <a:srgbClr val="317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7"/>
    <p:restoredTop sz="96405"/>
  </p:normalViewPr>
  <p:slideViewPr>
    <p:cSldViewPr snapToGrid="0">
      <p:cViewPr>
        <p:scale>
          <a:sx n="83" d="100"/>
          <a:sy n="83" d="100"/>
        </p:scale>
        <p:origin x="368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15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rPr>
              <a:t>圖表標題</a:t>
            </a:r>
          </a:p>
        </c:rich>
      </c:tx>
      <c:layout>
        <c:manualLayout>
          <c:xMode val="edge"/>
          <c:yMode val="edge"/>
          <c:x val="0.372549019607843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4-0C48-AA80-2B2A572C71AE}"/>
              </c:ext>
            </c:extLst>
          </c:dPt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4-0C48-AA80-2B2A572C71A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4-0C48-AA80-2B2A572C71A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1F4-0C48-AA80-2B2A572C71AE}"/>
              </c:ext>
            </c:extLst>
          </c:dPt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4-0C48-AA80-2B2A572C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36976"/>
        <c:axId val="108389408"/>
      </c:barChart>
      <c:catAx>
        <c:axId val="1089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endParaRPr lang="zh-TW"/>
          </a:p>
        </c:txPr>
        <c:crossAx val="108389408"/>
        <c:crosses val="autoZero"/>
        <c:auto val="1"/>
        <c:lblAlgn val="ctr"/>
        <c:lblOffset val="100"/>
        <c:noMultiLvlLbl val="0"/>
      </c:catAx>
      <c:valAx>
        <c:axId val="10838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xygen" panose="02000503000000000000" pitchFamily="2" charset="0"/>
                <a:ea typeface="+mn-ea"/>
                <a:cs typeface="+mn-cs"/>
              </a:defRPr>
            </a:pPr>
            <a:endParaRPr lang="zh-TW"/>
          </a:p>
        </c:txPr>
        <c:crossAx val="1089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rPr>
              <a:t>圖表標題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E-574E-94B5-DCA23AB80EA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3E-574E-94B5-DCA23AB80EA4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E-574E-94B5-DCA23AB80E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5-D944-BEF2-6245ACBB380E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第一類</c:v>
                </c:pt>
                <c:pt idx="1">
                  <c:v>第二類</c:v>
                </c:pt>
                <c:pt idx="2">
                  <c:v>第三類</c:v>
                </c:pt>
                <c:pt idx="3">
                  <c:v>第四類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574E-94B5-DCA23AB8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D91C-145A-C94C-BC1E-77640F12ADEE}" type="datetimeFigureOut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4114-95FA-F047-9702-C3E330A690F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1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CD696A-E9C2-E129-AF2D-155D203A46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C4CE376-CEF8-5701-0583-BE8A354D5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62730" y="-43130"/>
            <a:ext cx="7772400" cy="5865571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41189ACC-1EB4-80BA-90AF-9F7911805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520" y="3396723"/>
            <a:ext cx="9670181" cy="226650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6E0625-62FF-D4E3-6BCA-B440EC73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20" y="797780"/>
            <a:ext cx="967018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BB1469-FB6E-0AD2-5AEF-A7BA22E353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2888" y="5942764"/>
            <a:ext cx="2421356" cy="4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3BC22-0E03-588D-B3E4-4CA3B8F7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256901-7563-40DF-09DA-F3EA41E0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2434E2-C274-AE42-CC96-16C60AAA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B49-B86F-C54F-8B39-0529CDD95CCB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83330B-77A0-2BB4-9D9B-53687509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D1C8B7-A1C1-3565-9C36-5CAA2794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C33B256-40F3-DA11-4D6E-D07B3CFE129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81640"/>
            <a:ext cx="105156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B0BCE67-1288-4DEB-21DA-6E789BDEF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53EA23F-19B3-7B1C-92B5-26D00E9EE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7B458F-3D07-9275-9A58-B2030ED2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63B4-7222-BE4E-B2F2-21D6F5E578C7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2EA1E9-A8C8-2F11-D948-0246A8B9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07E092-00FC-3492-D51D-FE027E14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66" y="6250334"/>
            <a:ext cx="607997" cy="365125"/>
          </a:xfrm>
        </p:spPr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F9C8C-C4E4-10E3-36E8-F7DED5DB2720}"/>
              </a:ext>
            </a:extLst>
          </p:cNvPr>
          <p:cNvSpPr/>
          <p:nvPr userDrawn="1"/>
        </p:nvSpPr>
        <p:spPr>
          <a:xfrm>
            <a:off x="11760591" y="0"/>
            <a:ext cx="4314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9340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E005FF9-8383-3419-FAFF-4E2B7B5D758C}"/>
              </a:ext>
            </a:extLst>
          </p:cNvPr>
          <p:cNvSpPr/>
          <p:nvPr userDrawn="1"/>
        </p:nvSpPr>
        <p:spPr>
          <a:xfrm>
            <a:off x="0" y="0"/>
            <a:ext cx="5961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131C4971-238B-B455-D5D0-10DF0B592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1530" y="3404939"/>
            <a:ext cx="4812323" cy="276485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38CD16-CB38-E8F3-110F-095AFC8E1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62050" y="5270760"/>
            <a:ext cx="2637308" cy="46592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6BB0EE1-CF68-C285-8FA4-D3262ED65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57"/>
          <a:stretch/>
        </p:blipFill>
        <p:spPr>
          <a:xfrm>
            <a:off x="622043" y="2631012"/>
            <a:ext cx="4812323" cy="891833"/>
          </a:xfrm>
          <a:prstGeom prst="rect">
            <a:avLst/>
          </a:prstGeom>
        </p:spPr>
      </p:pic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030BF543-9985-BF1B-C118-491408C64C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9807" y="1793184"/>
            <a:ext cx="4814046" cy="1470471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0">
                <a:solidFill>
                  <a:srgbClr val="FF7145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 dirty="0"/>
              <a:t>編輯標題</a:t>
            </a:r>
          </a:p>
        </p:txBody>
      </p:sp>
    </p:spTree>
    <p:extLst>
      <p:ext uri="{BB962C8B-B14F-4D97-AF65-F5344CB8AC3E}">
        <p14:creationId xmlns:p14="http://schemas.microsoft.com/office/powerpoint/2010/main" val="39253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BE820-CB8A-492F-741F-E579BF66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9F01C9-A4F6-390F-D4DF-1E39B606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D37C5C-075A-42F3-8D01-B95456BB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7FA1-6236-634C-9FA8-16D6A1A31A77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191C5E-5B48-6747-7D30-23FFDBD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8CBBF-0BF5-A307-37EC-CC9496C7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62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32F926E-E5BA-4BAC-D63D-B1A4F69A9A7F}"/>
              </a:ext>
            </a:extLst>
          </p:cNvPr>
          <p:cNvSpPr/>
          <p:nvPr userDrawn="1"/>
        </p:nvSpPr>
        <p:spPr>
          <a:xfrm>
            <a:off x="10594206" y="0"/>
            <a:ext cx="15977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B9CA5AF-E786-E53F-4182-78DD3F33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27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236901-B5F4-26BC-DF1B-E9976BF1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4556"/>
            <a:ext cx="10515600" cy="141438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3004FB0-8C58-0F94-C1F2-6C8B01E2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895"/>
          <a:stretch/>
        </p:blipFill>
        <p:spPr>
          <a:xfrm>
            <a:off x="10594207" y="0"/>
            <a:ext cx="1597793" cy="68580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FC5EF81-2E34-BA3B-2761-7D8F21792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9696" y="5933526"/>
            <a:ext cx="2457684" cy="4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3CA4A-7CC0-BDB3-F820-D202D4E6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BC8853-4D1F-8935-ABB3-C95291173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62A4AD-9094-FF36-F0A6-1D3F3D77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D02B2C-5C1E-CD98-DA81-A2F34860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773-D817-0646-8EBD-3EA385A41311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D06F7F-CA33-5BC1-47EF-A9D16E11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99EFCC-7CBE-0E4B-E177-FAE8A6B0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577389-C7D4-0F21-8A07-1E2F4389BBFE}"/>
              </a:ext>
            </a:extLst>
          </p:cNvPr>
          <p:cNvSpPr/>
          <p:nvPr userDrawn="1"/>
        </p:nvSpPr>
        <p:spPr>
          <a:xfrm>
            <a:off x="0" y="0"/>
            <a:ext cx="12192000" cy="2425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435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EB4DB-20C1-6EAA-1D75-9BF8B18F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603F2A-108C-D38B-0DA7-31A0DA99D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D29604C-2FC9-A722-6C2A-D74B91010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BABA44-C163-103D-98A3-5596653A3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12ED38-89B8-6005-5D19-1FB0D74AF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2C8541-0641-3444-54AA-DFB14B2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B9EE-96FD-CE40-9E73-5968D6F3D29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324311-5AE5-E7D9-8F30-1AB30D39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4EC93B6-3CB2-27EE-B089-E99F10B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34E0DE-674B-61F1-8919-3EEC262FD653}"/>
              </a:ext>
            </a:extLst>
          </p:cNvPr>
          <p:cNvSpPr/>
          <p:nvPr userDrawn="1"/>
        </p:nvSpPr>
        <p:spPr>
          <a:xfrm>
            <a:off x="0" y="0"/>
            <a:ext cx="12192000" cy="2425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237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6FBFCC-4F9D-FE6E-D0FC-80BF84252A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C0FA76-17A4-98D6-5787-E67F113A1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468093" y="-63527"/>
            <a:ext cx="9255809" cy="698505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75FE142E-1869-A171-FBF1-6C4819F09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D64C35-753E-5F93-25F6-6879028B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6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F121AB-D84B-6E70-D440-5A4C146336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5319" y="5980587"/>
            <a:ext cx="2421360" cy="4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4C080A-2920-EB02-001B-448F3C81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5972" y="6250334"/>
            <a:ext cx="990969" cy="365125"/>
          </a:xfrm>
        </p:spPr>
        <p:txBody>
          <a:bodyPr/>
          <a:lstStyle/>
          <a:p>
            <a:fld id="{74424C45-E191-5640-AFE0-BD764BD0360A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F2088C-CB34-4CED-1189-D0F3FFA4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5365" y="6250334"/>
            <a:ext cx="3057725" cy="365125"/>
          </a:xfrm>
        </p:spPr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9CC51A-9534-CC86-81E3-D04EE568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387B98-5C82-882D-7336-DB74B0C091D6}"/>
              </a:ext>
            </a:extLst>
          </p:cNvPr>
          <p:cNvSpPr/>
          <p:nvPr userDrawn="1"/>
        </p:nvSpPr>
        <p:spPr>
          <a:xfrm>
            <a:off x="0" y="0"/>
            <a:ext cx="12192000" cy="844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A8FF6C-BBF3-F8AF-EB2C-AD38A2F68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235511"/>
            <a:ext cx="2111558" cy="373041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4997F09-69D0-3205-E13F-CC649BF61C6D}"/>
              </a:ext>
            </a:extLst>
          </p:cNvPr>
          <p:cNvCxnSpPr>
            <a:cxnSpLocks/>
          </p:cNvCxnSpPr>
          <p:nvPr userDrawn="1"/>
        </p:nvCxnSpPr>
        <p:spPr>
          <a:xfrm flipH="1">
            <a:off x="336220" y="6443004"/>
            <a:ext cx="6051328" cy="0"/>
          </a:xfrm>
          <a:prstGeom prst="line">
            <a:avLst/>
          </a:prstGeom>
          <a:ln w="19050">
            <a:solidFill>
              <a:srgbClr val="FF7145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5F12212-60FF-12F7-287B-DFAF8616F81F}"/>
              </a:ext>
            </a:extLst>
          </p:cNvPr>
          <p:cNvSpPr/>
          <p:nvPr userDrawn="1"/>
        </p:nvSpPr>
        <p:spPr>
          <a:xfrm>
            <a:off x="0" y="0"/>
            <a:ext cx="47689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20C56A4-A9D4-16A4-0C6A-2BFA5AB0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57200"/>
            <a:ext cx="3685737" cy="1600200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82C64-B7D9-77C1-2590-97D8A66C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38983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24F849-7E25-118F-1914-EEAE9DC4C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78" y="2057400"/>
            <a:ext cx="36857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0DB66C-E2E6-43D9-8267-EA83DC05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188" y="6250334"/>
            <a:ext cx="1006597" cy="365125"/>
          </a:xfrm>
        </p:spPr>
        <p:txBody>
          <a:bodyPr/>
          <a:lstStyle>
            <a:lvl1pPr algn="ctr">
              <a:defRPr/>
            </a:lvl1pPr>
          </a:lstStyle>
          <a:p>
            <a:fld id="{59E0C63D-CB13-9348-A988-39BB80680768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8AC362-9024-CE58-E090-54E55A66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897" y="6250334"/>
            <a:ext cx="4592956" cy="365125"/>
          </a:xfrm>
        </p:spPr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908071-0B8D-2BE1-FDC9-64A890E3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73AE79C-CF9B-1CAA-C05A-D843B6196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6309258"/>
            <a:ext cx="1733212" cy="3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5B0E4DB-45EA-2C00-1101-16C35DF2B991}"/>
              </a:ext>
            </a:extLst>
          </p:cNvPr>
          <p:cNvSpPr/>
          <p:nvPr userDrawn="1"/>
        </p:nvSpPr>
        <p:spPr>
          <a:xfrm>
            <a:off x="0" y="0"/>
            <a:ext cx="47689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839F3E40-E0A7-96DD-B701-232BB85EF89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8978" y="2057400"/>
            <a:ext cx="36857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B92E1F-63F4-5732-E085-EAA107891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3846B4-E69C-147E-499B-6AA49267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日期版面配置區 4">
            <a:extLst>
              <a:ext uri="{FF2B5EF4-FFF2-40B4-BE49-F238E27FC236}">
                <a16:creationId xmlns:a16="http://schemas.microsoft.com/office/drawing/2014/main" id="{5DF0D712-2AF7-56D7-CDC1-7AC2A44C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188" y="6250334"/>
            <a:ext cx="1003779" cy="365125"/>
          </a:xfrm>
        </p:spPr>
        <p:txBody>
          <a:bodyPr/>
          <a:lstStyle>
            <a:lvl1pPr algn="ctr">
              <a:defRPr/>
            </a:lvl1pPr>
          </a:lstStyle>
          <a:p>
            <a:fld id="{4BDFA68C-CE31-EC4B-8525-B9AEDF8306B8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3" name="頁尾版面配置區 5">
            <a:extLst>
              <a:ext uri="{FF2B5EF4-FFF2-40B4-BE49-F238E27FC236}">
                <a16:creationId xmlns:a16="http://schemas.microsoft.com/office/drawing/2014/main" id="{29A9AF30-AAF5-3992-8721-0A5D4856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897" y="6250334"/>
            <a:ext cx="4592956" cy="365125"/>
          </a:xfrm>
        </p:spPr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F1B2F94E-0090-9AEF-220D-4370ACCB8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79" y="457200"/>
            <a:ext cx="3685736" cy="1600200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zh-TW" altLang="en-US" sz="3200" b="1" i="0" kern="1200" dirty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j-cs"/>
              </a:defRPr>
            </a:lvl1pPr>
          </a:lstStyle>
          <a:p>
            <a:pPr lvl="0"/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D0A9BD0-1FB8-BC91-07E6-1BAEC8E5E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6309258"/>
            <a:ext cx="1733212" cy="3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9804AFB-7D42-1C0B-C6AD-616B2D34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F18B56-ADA5-B841-BF69-D7FAF72B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C2973C-E174-BE4A-43FC-3983A909C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0935" y="6252977"/>
            <a:ext cx="103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fld id="{9683B1BF-450F-AA48-8E91-85AC2E68FB72}" type="datetime1">
              <a:rPr kumimoji="1" lang="zh-TW" altLang="en-US" smtClean="0"/>
              <a:pPr/>
              <a:t>2023/11/2</a:t>
            </a:fld>
            <a:endParaRPr kumimoji="1"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B49CB6-D1D0-E273-4926-772F3F771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5231" y="62503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D815FA-B845-A452-63B7-2CDD4DBB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7783" y="6250334"/>
            <a:ext cx="607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fld id="{0B6C5D7C-6173-5140-82F4-0BA7B906A95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3A74E5C-9BB8-5BC9-7BED-B338497791B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74722" y="6311536"/>
            <a:ext cx="1774794" cy="3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Noto Sans TC" panose="020B0500000000000000" pitchFamily="34" charset="-128"/>
          <a:ea typeface="Noto Sans TC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chemeClr val="accent2"/>
        </a:buClr>
        <a:buFont typeface="Wingdings" pitchFamily="2" charset="2"/>
        <a:buChar char="u"/>
        <a:defRPr sz="2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2D64C8-C091-60EA-D0B1-C85936521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投影片主標題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1404D1-C775-E116-B73C-ED1B21CFF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副標題（局處</a:t>
            </a:r>
            <a:r>
              <a:rPr kumimoji="1" lang="en-US" altLang="zh-TW" dirty="0"/>
              <a:t> / </a:t>
            </a:r>
            <a:r>
              <a:rPr kumimoji="1" lang="zh-TW" altLang="en-US" dirty="0"/>
              <a:t>日期 </a:t>
            </a:r>
            <a:r>
              <a:rPr kumimoji="1" lang="en-US" altLang="zh-TW" dirty="0"/>
              <a:t>/ </a:t>
            </a:r>
            <a:r>
              <a:rPr kumimoji="1" lang="zh-TW" altLang="en-US" dirty="0"/>
              <a:t>時間）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916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0E86E8-4D85-09BC-7778-ED73B82A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8451"/>
            <a:ext cx="2628900" cy="4939845"/>
          </a:xfrm>
        </p:spPr>
        <p:txBody>
          <a:bodyPr/>
          <a:lstStyle/>
          <a:p>
            <a:r>
              <a:rPr lang="zh-TW" altLang="en-US" dirty="0"/>
              <a:t>直排段落標題</a:t>
            </a:r>
          </a:p>
        </p:txBody>
      </p:sp>
      <p:sp>
        <p:nvSpPr>
          <p:cNvPr id="9" name="直排文字版面配置區 8">
            <a:extLst>
              <a:ext uri="{FF2B5EF4-FFF2-40B4-BE49-F238E27FC236}">
                <a16:creationId xmlns:a16="http://schemas.microsoft.com/office/drawing/2014/main" id="{1832A7A2-1618-D217-0CFD-B9179D23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67612" y="828451"/>
            <a:ext cx="3704887" cy="493984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r>
              <a:rPr lang="zh-TW" altLang="en-US" sz="2400" dirty="0"/>
              <a:t>直排內文</a:t>
            </a:r>
          </a:p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endParaRPr lang="zh-TW" altLang="en-US" sz="2000" dirty="0"/>
          </a:p>
          <a:p>
            <a:endParaRPr lang="en-US" altLang="zh-TW" sz="2000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F2B52-8C57-7356-0FA5-35904271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AE5B-0B84-1F4D-8E28-63B7E9DD0D6C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A71912-1CE3-419A-78B2-66F7748F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2D34B1-5CBA-CF6E-4C17-7B12C13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10</a:t>
            </a:fld>
            <a:endParaRPr kumimoji="1"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A7FAB1D-508D-2ACC-746F-3FDCACB0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688" y="828451"/>
            <a:ext cx="3704886" cy="246992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88014B4-1350-7523-92F9-08E9A5D1EA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690" y="3298374"/>
            <a:ext cx="3704884" cy="24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5AAF520-8A4D-CF1A-0B6F-190CBA350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1530" y="3404939"/>
            <a:ext cx="4812323" cy="2764854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◯◯◯◯◯處 ◯◯◯ 科</a:t>
            </a:r>
          </a:p>
          <a:p>
            <a:r>
              <a:rPr lang="zh-TW" altLang="en-US" dirty="0"/>
              <a:t>承辦人員◯◯◯</a:t>
            </a:r>
          </a:p>
          <a:p>
            <a:r>
              <a:rPr lang="en-US" altLang="zh-TW" sz="2000" dirty="0" err="1">
                <a:latin typeface="Oxygen" panose="02000503000000000000" pitchFamily="2" charset="0"/>
              </a:rPr>
              <a:t>Nantou@nantou.gov.tw</a:t>
            </a:r>
            <a:endParaRPr lang="en-US" altLang="zh-TW" sz="2000" dirty="0">
              <a:latin typeface="Oxygen" panose="02000503000000000000" pitchFamily="2" charset="0"/>
            </a:endParaRPr>
          </a:p>
          <a:p>
            <a:r>
              <a:rPr lang="en-US" altLang="zh-TW" sz="2000" dirty="0">
                <a:latin typeface="Oxygen" panose="02000503000000000000" pitchFamily="2" charset="0"/>
              </a:rPr>
              <a:t>(049) 2222106 #9</a:t>
            </a:r>
            <a:endParaRPr lang="zh-TW" altLang="en-US" sz="2000" dirty="0">
              <a:latin typeface="Oxygen" panose="02000503000000000000" pitchFamily="2" charset="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8F28E4-A036-590A-DF5F-D5D428F89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TW" sz="5400" b="1" dirty="0"/>
              <a:t>Thank you!</a:t>
            </a:r>
            <a:endParaRPr kumimoji="1"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763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B634A28-BE64-3F2C-0752-13F6C693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章節標題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2DCF3C-434F-02D6-DABD-CD20F9E17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28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CBE0F20-A924-E3D2-EE47-A28DFF3D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段落標題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F847235-505C-D57E-4FF3-602DDBF90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857" y="3680790"/>
            <a:ext cx="3043099" cy="2760663"/>
          </a:xfrm>
        </p:spPr>
        <p:txBody>
          <a:bodyPr/>
          <a:lstStyle/>
          <a:p>
            <a:pPr algn="ctr"/>
            <a:r>
              <a:rPr lang="zh-TW" altLang="en-US" dirty="0"/>
              <a:t>內文說明</a:t>
            </a:r>
            <a:endParaRPr lang="en-US" altLang="zh-TW" dirty="0"/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endParaRPr lang="zh-TW" altLang="en-US" dirty="0"/>
          </a:p>
        </p:txBody>
      </p:sp>
      <p:sp>
        <p:nvSpPr>
          <p:cNvPr id="12" name="00">
            <a:extLst>
              <a:ext uri="{FF2B5EF4-FFF2-40B4-BE49-F238E27FC236}">
                <a16:creationId xmlns:a16="http://schemas.microsoft.com/office/drawing/2014/main" id="{A5441359-2B97-1AEF-D446-4CD96D450EF8}"/>
              </a:ext>
            </a:extLst>
          </p:cNvPr>
          <p:cNvSpPr txBox="1"/>
          <p:nvPr/>
        </p:nvSpPr>
        <p:spPr>
          <a:xfrm>
            <a:off x="1029858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chemeClr val="accent2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altLang="zh-TW" sz="12500" b="1" dirty="0">
                <a:solidFill>
                  <a:schemeClr val="accent2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1</a:t>
            </a:r>
            <a:endParaRPr sz="12500" b="1" dirty="0">
              <a:solidFill>
                <a:schemeClr val="accent2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00">
            <a:extLst>
              <a:ext uri="{FF2B5EF4-FFF2-40B4-BE49-F238E27FC236}">
                <a16:creationId xmlns:a16="http://schemas.microsoft.com/office/drawing/2014/main" id="{15164935-C0BF-4BE3-6685-951B225E15BD}"/>
              </a:ext>
            </a:extLst>
          </p:cNvPr>
          <p:cNvSpPr txBox="1"/>
          <p:nvPr/>
        </p:nvSpPr>
        <p:spPr>
          <a:xfrm>
            <a:off x="4592423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chemeClr val="accent2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altLang="zh-TW" sz="12500" b="1" dirty="0">
                <a:solidFill>
                  <a:schemeClr val="accent2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2</a:t>
            </a:r>
            <a:endParaRPr sz="12500" b="1" dirty="0">
              <a:solidFill>
                <a:schemeClr val="accent2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BA956E5D-9A6C-6FD7-C571-0C3C578879AE}"/>
              </a:ext>
            </a:extLst>
          </p:cNvPr>
          <p:cNvSpPr txBox="1"/>
          <p:nvPr/>
        </p:nvSpPr>
        <p:spPr>
          <a:xfrm>
            <a:off x="8154988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chemeClr val="accent2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sz="12500" b="1" dirty="0">
                <a:solidFill>
                  <a:schemeClr val="accent2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3</a:t>
            </a:r>
            <a:endParaRPr sz="12500" b="1" dirty="0">
              <a:solidFill>
                <a:schemeClr val="accent2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8" name="日期版面配置區 17">
            <a:extLst>
              <a:ext uri="{FF2B5EF4-FFF2-40B4-BE49-F238E27FC236}">
                <a16:creationId xmlns:a16="http://schemas.microsoft.com/office/drawing/2014/main" id="{6E628F01-0F48-B771-81DB-EEFF3321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5976-EA69-EA4E-BF21-9357083905F9}" type="datetime1">
              <a:rPr kumimoji="1" lang="zh-TW" altLang="en-US" smtClean="0"/>
              <a:t>2023/11/2</a:t>
            </a:fld>
            <a:endParaRPr kumimoji="1" lang="zh-TW" altLang="en-US" dirty="0"/>
          </a:p>
        </p:txBody>
      </p:sp>
      <p:sp>
        <p:nvSpPr>
          <p:cNvPr id="19" name="頁尾版面配置區 18">
            <a:extLst>
              <a:ext uri="{FF2B5EF4-FFF2-40B4-BE49-F238E27FC236}">
                <a16:creationId xmlns:a16="http://schemas.microsoft.com/office/drawing/2014/main" id="{2CBBC8E7-D237-3C52-E2B0-EDB8EC3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EA538363-938A-42AC-4040-4F0E6F5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3" name="內容版面配置區 8">
            <a:extLst>
              <a:ext uri="{FF2B5EF4-FFF2-40B4-BE49-F238E27FC236}">
                <a16:creationId xmlns:a16="http://schemas.microsoft.com/office/drawing/2014/main" id="{9DC38B6F-735A-4B1C-72A0-C1F4BC6AFF25}"/>
              </a:ext>
            </a:extLst>
          </p:cNvPr>
          <p:cNvSpPr txBox="1">
            <a:spLocks/>
          </p:cNvSpPr>
          <p:nvPr/>
        </p:nvSpPr>
        <p:spPr>
          <a:xfrm>
            <a:off x="4574449" y="3680790"/>
            <a:ext cx="3043099" cy="27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u"/>
              <a:defRPr sz="2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/>
              <a:t>內文說明</a:t>
            </a:r>
            <a:endParaRPr lang="en-US" altLang="zh-TW"/>
          </a:p>
          <a:p>
            <a:pPr algn="ctr"/>
            <a:r>
              <a:rPr lang="zh-TW" altLang="en-US"/>
              <a:t>內文說明</a:t>
            </a:r>
          </a:p>
          <a:p>
            <a:pPr algn="ctr"/>
            <a:r>
              <a:rPr lang="zh-TW" altLang="en-US"/>
              <a:t>內文說明</a:t>
            </a:r>
          </a:p>
          <a:p>
            <a:pPr algn="ctr"/>
            <a:endParaRPr lang="zh-TW" altLang="en-US" dirty="0"/>
          </a:p>
        </p:txBody>
      </p:sp>
      <p:sp>
        <p:nvSpPr>
          <p:cNvPr id="5" name="內容版面配置區 8">
            <a:extLst>
              <a:ext uri="{FF2B5EF4-FFF2-40B4-BE49-F238E27FC236}">
                <a16:creationId xmlns:a16="http://schemas.microsoft.com/office/drawing/2014/main" id="{3FC5776E-6E46-BACF-08AC-5E0170C53793}"/>
              </a:ext>
            </a:extLst>
          </p:cNvPr>
          <p:cNvSpPr txBox="1">
            <a:spLocks/>
          </p:cNvSpPr>
          <p:nvPr/>
        </p:nvSpPr>
        <p:spPr>
          <a:xfrm>
            <a:off x="8154987" y="3680790"/>
            <a:ext cx="3043099" cy="27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u"/>
              <a:defRPr sz="2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/>
              <a:t>內文說明</a:t>
            </a:r>
            <a:endParaRPr lang="en-US" altLang="zh-TW"/>
          </a:p>
          <a:p>
            <a:pPr algn="ctr"/>
            <a:r>
              <a:rPr lang="zh-TW" altLang="en-US"/>
              <a:t>內文說明</a:t>
            </a:r>
          </a:p>
          <a:p>
            <a:pPr algn="ctr"/>
            <a:r>
              <a:rPr lang="zh-TW" altLang="en-US"/>
              <a:t>內文說明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343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CEE6F54-64B0-32F0-FE76-65E9E54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425DB99-EBD4-E233-B33A-12F190D2F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dirty="0"/>
              <a:t>內文內文內文內文內文</a:t>
            </a:r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r>
              <a:rPr lang="zh-TW" altLang="en-US" sz="2400" dirty="0"/>
              <a:t>內文內文內文內文內文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graphicFrame>
        <p:nvGraphicFramePr>
          <p:cNvPr id="13" name="內容版面配置區 12">
            <a:extLst>
              <a:ext uri="{FF2B5EF4-FFF2-40B4-BE49-F238E27FC236}">
                <a16:creationId xmlns:a16="http://schemas.microsoft.com/office/drawing/2014/main" id="{95CD37DF-BD5D-879B-E4FC-A58E9DB0C8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158819"/>
              </p:ext>
            </p:extLst>
          </p:nvPr>
        </p:nvGraphicFramePr>
        <p:xfrm>
          <a:off x="6172200" y="1690689"/>
          <a:ext cx="5181600" cy="412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5C3A47BF-F751-C8C1-C090-27629CF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AEE0-6526-8D44-9B09-48280832469F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ED4525D1-47FE-4BAF-E969-D81A01C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4E06A49-8194-4DF7-3E73-F0108D0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099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CEE6F54-64B0-32F0-FE76-65E9E54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425DB99-EBD4-E233-B33A-12F190D2F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dirty="0"/>
              <a:t>內文內文內文內文內文</a:t>
            </a:r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r>
              <a:rPr lang="zh-TW" altLang="en-US" sz="2400" dirty="0"/>
              <a:t>內文內文內文內文內文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5C3A47BF-F751-C8C1-C090-27629CF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ED18-752A-1F49-ABA3-B97FE6FECC78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ED4525D1-47FE-4BAF-E969-D81A01C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4E06A49-8194-4DF7-3E73-F0108D0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5</a:t>
            </a:fld>
            <a:endParaRPr kumimoji="1"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2056555-8C54-0816-45BB-BE374F2817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0136637"/>
              </p:ext>
            </p:extLst>
          </p:nvPr>
        </p:nvGraphicFramePr>
        <p:xfrm>
          <a:off x="6172200" y="795130"/>
          <a:ext cx="5181600" cy="51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F0655E-142C-BDF0-0410-31317267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0A70-4DDD-3440-ADBD-22A974C98ECA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51C54-7E8C-2731-A7B8-7C0E965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AC95C7-C3E9-2735-BC92-625F972B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A96C6D-0176-9562-A3E4-711267E4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030" y="1208627"/>
            <a:ext cx="6791003" cy="45273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4ABAAA1-C410-5171-9C60-C1A76ECDF7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3" y="1208627"/>
            <a:ext cx="3330560" cy="22203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8EF88D5-ABF9-51B5-BC45-9A7527BA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1" y="3515587"/>
            <a:ext cx="3330562" cy="22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F83A377-3884-0C10-9CF9-3D30FA1F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需特別強調文字</a:t>
            </a:r>
          </a:p>
        </p:txBody>
      </p:sp>
    </p:spTree>
    <p:extLst>
      <p:ext uri="{BB962C8B-B14F-4D97-AF65-F5344CB8AC3E}">
        <p14:creationId xmlns:p14="http://schemas.microsoft.com/office/powerpoint/2010/main" val="4082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D49892D6-C013-7B3D-A550-AFB806DE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輔助文字</a:t>
            </a: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A9924CE0-014D-441C-3920-2AABE852D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99649"/>
              </p:ext>
            </p:extLst>
          </p:nvPr>
        </p:nvGraphicFramePr>
        <p:xfrm>
          <a:off x="5183188" y="987425"/>
          <a:ext cx="6389685" cy="488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95">
                  <a:extLst>
                    <a:ext uri="{9D8B030D-6E8A-4147-A177-3AD203B41FA5}">
                      <a16:colId xmlns:a16="http://schemas.microsoft.com/office/drawing/2014/main" val="213611249"/>
                    </a:ext>
                  </a:extLst>
                </a:gridCol>
                <a:gridCol w="2129895">
                  <a:extLst>
                    <a:ext uri="{9D8B030D-6E8A-4147-A177-3AD203B41FA5}">
                      <a16:colId xmlns:a16="http://schemas.microsoft.com/office/drawing/2014/main" val="3615727350"/>
                    </a:ext>
                  </a:extLst>
                </a:gridCol>
                <a:gridCol w="2129895">
                  <a:extLst>
                    <a:ext uri="{9D8B030D-6E8A-4147-A177-3AD203B41FA5}">
                      <a16:colId xmlns:a16="http://schemas.microsoft.com/office/drawing/2014/main" val="3394471181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85151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1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83033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2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25732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3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81305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4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276"/>
                  </a:ext>
                </a:extLst>
              </a:tr>
            </a:tbl>
          </a:graphicData>
        </a:graphic>
      </p:graphicFrame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D059EA8-4FCB-05AA-4457-E2214AA17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內文內文內文</a:t>
            </a:r>
            <a:endParaRPr lang="en-US" alt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1F541-6CF3-2AC3-A5FF-C59D4BB7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751A-5438-1646-9E1F-30940812D986}" type="datetime1">
              <a:rPr lang="zh-TW" altLang="en-US" smtClean="0"/>
              <a:t>2023/11/2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43BE59-0CB9-E8E5-9DBD-E13F8447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◯◯◯◯◯處 ◯◯◯ 科  </a:t>
            </a:r>
            <a:r>
              <a:rPr lang="en-US" altLang="zh-TW"/>
              <a:t>/  </a:t>
            </a:r>
            <a:r>
              <a:rPr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B79337-680E-4D12-6019-DE0A40ED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47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0E86E8-4D85-09BC-7778-ED73B82A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9" name="直排文字版面配置區 8">
            <a:extLst>
              <a:ext uri="{FF2B5EF4-FFF2-40B4-BE49-F238E27FC236}">
                <a16:creationId xmlns:a16="http://schemas.microsoft.com/office/drawing/2014/main" id="{1832A7A2-1618-D217-0CFD-B9179D23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0" y="1690688"/>
            <a:ext cx="4114800" cy="407304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r>
              <a:rPr lang="zh-TW" altLang="en-US" sz="2400" dirty="0"/>
              <a:t>直排內文</a:t>
            </a:r>
          </a:p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endParaRPr lang="zh-TW" altLang="en-US" sz="2000" dirty="0"/>
          </a:p>
          <a:p>
            <a:endParaRPr lang="en-US" altLang="zh-TW" sz="2000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F2B52-8C57-7356-0FA5-35904271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704C-26A6-8B47-8452-E425549DAF80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A71912-1CE3-419A-78B2-66F7748F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2D34B1-5CBA-CF6E-4C17-7B12C13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1FD8D73-B99F-F9B9-DEDD-8768C508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1690688"/>
            <a:ext cx="6109564" cy="40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南投縣政府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7EE1"/>
      </a:accent1>
      <a:accent2>
        <a:srgbClr val="FF7145"/>
      </a:accent2>
      <a:accent3>
        <a:srgbClr val="A5A5A5"/>
      </a:accent3>
      <a:accent4>
        <a:srgbClr val="FFC000"/>
      </a:accent4>
      <a:accent5>
        <a:srgbClr val="307EE1"/>
      </a:accent5>
      <a:accent6>
        <a:srgbClr val="FF7145"/>
      </a:accent6>
      <a:hlink>
        <a:srgbClr val="0080E8"/>
      </a:hlink>
      <a:folHlink>
        <a:srgbClr val="954F9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978</TotalTime>
  <Words>280</Words>
  <Application>Microsoft Macintosh PowerPoint</Application>
  <PresentationFormat>寬螢幕</PresentationFormat>
  <Paragraphs>84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Noto Sans TC</vt:lpstr>
      <vt:lpstr>Noto Sans TC Medium</vt:lpstr>
      <vt:lpstr>Arial</vt:lpstr>
      <vt:lpstr>Calibri</vt:lpstr>
      <vt:lpstr>Oxygen</vt:lpstr>
      <vt:lpstr>Wingdings</vt:lpstr>
      <vt:lpstr>Office 佈景主題</vt:lpstr>
      <vt:lpstr>投影片主標題</vt:lpstr>
      <vt:lpstr>章節標題</vt:lpstr>
      <vt:lpstr>段落標題</vt:lpstr>
      <vt:lpstr>段落標題</vt:lpstr>
      <vt:lpstr>段落標題</vt:lpstr>
      <vt:lpstr>PowerPoint 簡報</vt:lpstr>
      <vt:lpstr>需特別強調文字</vt:lpstr>
      <vt:lpstr>輔助文字</vt:lpstr>
      <vt:lpstr>段落標題</vt:lpstr>
      <vt:lpstr>直排段落標題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12</cp:revision>
  <dcterms:created xsi:type="dcterms:W3CDTF">2023-10-29T16:31:33Z</dcterms:created>
  <dcterms:modified xsi:type="dcterms:W3CDTF">2023-11-02T17:37:55Z</dcterms:modified>
</cp:coreProperties>
</file>