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104"/>
  </p:notesMasterIdLst>
  <p:sldIdLst>
    <p:sldId id="256" r:id="rId2"/>
    <p:sldId id="291" r:id="rId3"/>
    <p:sldId id="665" r:id="rId4"/>
    <p:sldId id="670" r:id="rId5"/>
    <p:sldId id="261" r:id="rId6"/>
    <p:sldId id="712" r:id="rId7"/>
    <p:sldId id="713" r:id="rId8"/>
    <p:sldId id="735" r:id="rId9"/>
    <p:sldId id="714" r:id="rId10"/>
    <p:sldId id="333" r:id="rId11"/>
    <p:sldId id="273" r:id="rId12"/>
    <p:sldId id="258" r:id="rId13"/>
    <p:sldId id="276" r:id="rId14"/>
    <p:sldId id="293" r:id="rId15"/>
    <p:sldId id="294" r:id="rId16"/>
    <p:sldId id="292" r:id="rId17"/>
    <p:sldId id="484" r:id="rId18"/>
    <p:sldId id="485" r:id="rId19"/>
    <p:sldId id="486" r:id="rId20"/>
    <p:sldId id="308" r:id="rId21"/>
    <p:sldId id="666" r:id="rId22"/>
    <p:sldId id="420" r:id="rId23"/>
    <p:sldId id="667" r:id="rId24"/>
    <p:sldId id="736" r:id="rId25"/>
    <p:sldId id="681" r:id="rId26"/>
    <p:sldId id="682" r:id="rId27"/>
    <p:sldId id="687" r:id="rId28"/>
    <p:sldId id="688" r:id="rId29"/>
    <p:sldId id="689" r:id="rId30"/>
    <p:sldId id="690" r:id="rId31"/>
    <p:sldId id="691" r:id="rId32"/>
    <p:sldId id="692" r:id="rId33"/>
    <p:sldId id="693" r:id="rId34"/>
    <p:sldId id="694" r:id="rId35"/>
    <p:sldId id="695" r:id="rId36"/>
    <p:sldId id="696" r:id="rId37"/>
    <p:sldId id="739" r:id="rId38"/>
    <p:sldId id="701" r:id="rId39"/>
    <p:sldId id="740" r:id="rId40"/>
    <p:sldId id="304" r:id="rId41"/>
    <p:sldId id="305" r:id="rId42"/>
    <p:sldId id="306" r:id="rId43"/>
    <p:sldId id="668" r:id="rId44"/>
    <p:sldId id="669" r:id="rId45"/>
    <p:sldId id="697" r:id="rId46"/>
    <p:sldId id="477" r:id="rId47"/>
    <p:sldId id="706" r:id="rId48"/>
    <p:sldId id="295" r:id="rId49"/>
    <p:sldId id="728" r:id="rId50"/>
    <p:sldId id="729" r:id="rId51"/>
    <p:sldId id="266" r:id="rId52"/>
    <p:sldId id="731" r:id="rId53"/>
    <p:sldId id="730" r:id="rId54"/>
    <p:sldId id="732" r:id="rId55"/>
    <p:sldId id="733" r:id="rId56"/>
    <p:sldId id="734" r:id="rId57"/>
    <p:sldId id="704" r:id="rId58"/>
    <p:sldId id="715" r:id="rId59"/>
    <p:sldId id="716" r:id="rId60"/>
    <p:sldId id="703" r:id="rId61"/>
    <p:sldId id="717" r:id="rId62"/>
    <p:sldId id="290" r:id="rId63"/>
    <p:sldId id="718" r:id="rId64"/>
    <p:sldId id="719" r:id="rId65"/>
    <p:sldId id="720" r:id="rId66"/>
    <p:sldId id="721" r:id="rId67"/>
    <p:sldId id="722" r:id="rId68"/>
    <p:sldId id="367" r:id="rId69"/>
    <p:sldId id="368" r:id="rId70"/>
    <p:sldId id="300" r:id="rId71"/>
    <p:sldId id="357" r:id="rId72"/>
    <p:sldId id="709" r:id="rId73"/>
    <p:sldId id="318" r:id="rId74"/>
    <p:sldId id="319" r:id="rId75"/>
    <p:sldId id="320" r:id="rId76"/>
    <p:sldId id="321" r:id="rId77"/>
    <p:sldId id="322" r:id="rId78"/>
    <p:sldId id="329" r:id="rId79"/>
    <p:sldId id="370" r:id="rId80"/>
    <p:sldId id="725" r:id="rId81"/>
    <p:sldId id="275" r:id="rId82"/>
    <p:sldId id="724" r:id="rId83"/>
    <p:sldId id="277" r:id="rId84"/>
    <p:sldId id="278" r:id="rId85"/>
    <p:sldId id="279" r:id="rId86"/>
    <p:sldId id="280" r:id="rId87"/>
    <p:sldId id="371" r:id="rId88"/>
    <p:sldId id="284" r:id="rId89"/>
    <p:sldId id="285" r:id="rId90"/>
    <p:sldId id="726" r:id="rId91"/>
    <p:sldId id="373" r:id="rId92"/>
    <p:sldId id="336" r:id="rId93"/>
    <p:sldId id="374" r:id="rId94"/>
    <p:sldId id="338" r:id="rId95"/>
    <p:sldId id="339" r:id="rId96"/>
    <p:sldId id="340" r:id="rId97"/>
    <p:sldId id="341" r:id="rId98"/>
    <p:sldId id="342" r:id="rId99"/>
    <p:sldId id="343" r:id="rId100"/>
    <p:sldId id="727" r:id="rId101"/>
    <p:sldId id="281" r:id="rId102"/>
    <p:sldId id="282" r:id="rId10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F2843B-9539-4C44-8FAF-03949332AC34}">
  <a:tblStyle styleId="{DEF2843B-9539-4C44-8FAF-03949332AC3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69DDC9-7954-45C9-9CB2-054E9FB7FE6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p:restoredTop sz="96405"/>
  </p:normalViewPr>
  <p:slideViewPr>
    <p:cSldViewPr snapToGrid="0">
      <p:cViewPr varScale="1">
        <p:scale>
          <a:sx n="158" d="100"/>
          <a:sy n="158" d="100"/>
        </p:scale>
        <p:origin x="192"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033e974e3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0033e974e3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1592b9b34b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1592b9b34b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93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57d26127f6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57d26127f6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0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2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2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08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568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874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03D0427E-613F-5EA1-0D65-5668AA36C8CC}"/>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F5D87419-8B90-90CC-04D2-BEA7059892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F5845FF3-2708-604F-B869-CD69EC8C9C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581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7C08AAA8-CE61-2136-349F-653116E8BC8E}"/>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D6CF7879-25E4-7C30-6D51-2E720A9C7B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661728E1-999A-8EF9-91B7-26E7F16A23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7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ebe508d8a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ebe508d8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414BAED3-D813-110F-23D3-9EFC465AE1FA}"/>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B66686D7-00FE-6306-303C-B620F7E651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1823F2F8-2ADA-45D5-6CD7-7E1BE9D9AD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90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99BB3967-0178-8D0E-1D53-4C7A5D891559}"/>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477B2BB6-C361-C6B9-616D-3EF68EA0AF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39257E26-2604-10F8-6E5B-1D1E98BE9D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1197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323A89D3-3650-DA5B-13D1-B8DB1F854A4D}"/>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8E8D9D5C-99B0-0E92-04BD-E22BC1A88B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42C6B7DC-11AD-5745-72BC-23CCC72454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89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C34ED1D7-729D-961F-3A07-2B1CD237B007}"/>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03317B9F-1D32-C36E-CB11-879EDC255D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957D2409-361A-F0BA-1856-8728B59850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268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850B6FE9-6763-785B-81A9-902E376BC215}"/>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085F9529-782B-4D5F-5CA5-C10F7A0586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B2C51BF4-93DE-6476-3C03-A4B928E987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007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a:extLst>
            <a:ext uri="{FF2B5EF4-FFF2-40B4-BE49-F238E27FC236}">
              <a16:creationId xmlns:a16="http://schemas.microsoft.com/office/drawing/2014/main" id="{44ECC3F9-7275-760C-9B82-FC4BA2FF89E3}"/>
            </a:ext>
          </a:extLst>
        </p:cNvPr>
        <p:cNvGrpSpPr/>
        <p:nvPr/>
      </p:nvGrpSpPr>
      <p:grpSpPr>
        <a:xfrm>
          <a:off x="0" y="0"/>
          <a:ext cx="0" cy="0"/>
          <a:chOff x="0" y="0"/>
          <a:chExt cx="0" cy="0"/>
        </a:xfrm>
      </p:grpSpPr>
      <p:sp>
        <p:nvSpPr>
          <p:cNvPr id="1087" name="Google Shape;1087;g1592b9b34bf_0_64:notes">
            <a:extLst>
              <a:ext uri="{FF2B5EF4-FFF2-40B4-BE49-F238E27FC236}">
                <a16:creationId xmlns:a16="http://schemas.microsoft.com/office/drawing/2014/main" id="{A5245E39-F9CD-CC5F-50CC-01C27224A5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592b9b34bf_0_64:notes">
            <a:extLst>
              <a:ext uri="{FF2B5EF4-FFF2-40B4-BE49-F238E27FC236}">
                <a16:creationId xmlns:a16="http://schemas.microsoft.com/office/drawing/2014/main" id="{A2DCEC8D-B38D-11C5-466F-CC29FBAEE7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726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f3876e864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f3876e864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1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a:extLst>
            <a:ext uri="{FF2B5EF4-FFF2-40B4-BE49-F238E27FC236}">
              <a16:creationId xmlns:a16="http://schemas.microsoft.com/office/drawing/2014/main" id="{E1774829-3369-6551-8A10-5CA4B162A09C}"/>
            </a:ext>
          </a:extLst>
        </p:cNvPr>
        <p:cNvGrpSpPr/>
        <p:nvPr/>
      </p:nvGrpSpPr>
      <p:grpSpPr>
        <a:xfrm>
          <a:off x="0" y="0"/>
          <a:ext cx="0" cy="0"/>
          <a:chOff x="0" y="0"/>
          <a:chExt cx="0" cy="0"/>
        </a:xfrm>
      </p:grpSpPr>
      <p:sp>
        <p:nvSpPr>
          <p:cNvPr id="1192" name="Google Shape;1192;g54dda1946d_6_344:notes">
            <a:extLst>
              <a:ext uri="{FF2B5EF4-FFF2-40B4-BE49-F238E27FC236}">
                <a16:creationId xmlns:a16="http://schemas.microsoft.com/office/drawing/2014/main" id="{B895E880-4B24-2071-7211-69F9CFE1EE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54dda1946d_6_344:notes">
            <a:extLst>
              <a:ext uri="{FF2B5EF4-FFF2-40B4-BE49-F238E27FC236}">
                <a16:creationId xmlns:a16="http://schemas.microsoft.com/office/drawing/2014/main" id="{90BEA92A-1401-FC15-063E-381D698C3A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24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8BFDAD4C-D2CB-CF99-7A87-B7E75011C6BD}"/>
            </a:ext>
          </a:extLst>
        </p:cNvPr>
        <p:cNvGrpSpPr/>
        <p:nvPr/>
      </p:nvGrpSpPr>
      <p:grpSpPr>
        <a:xfrm>
          <a:off x="0" y="0"/>
          <a:ext cx="0" cy="0"/>
          <a:chOff x="0" y="0"/>
          <a:chExt cx="0" cy="0"/>
        </a:xfrm>
      </p:grpSpPr>
      <p:sp>
        <p:nvSpPr>
          <p:cNvPr id="300" name="Google Shape;300;gdd0c7d16c6_0_25:notes">
            <a:extLst>
              <a:ext uri="{FF2B5EF4-FFF2-40B4-BE49-F238E27FC236}">
                <a16:creationId xmlns:a16="http://schemas.microsoft.com/office/drawing/2014/main" id="{EEB74FA1-84EB-687A-01C5-04EECA53BC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d0c7d16c6_0_25:notes">
            <a:extLst>
              <a:ext uri="{FF2B5EF4-FFF2-40B4-BE49-F238E27FC236}">
                <a16:creationId xmlns:a16="http://schemas.microsoft.com/office/drawing/2014/main" id="{BFAEBEC4-2B06-75AE-A5BA-068FB1A137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063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d0c7d16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d0c7d16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65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3f3876e864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3f3876e864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66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FD7A7EA0-357A-2DB1-042D-B3F2FD40D9BA}"/>
            </a:ext>
          </a:extLst>
        </p:cNvPr>
        <p:cNvGrpSpPr/>
        <p:nvPr/>
      </p:nvGrpSpPr>
      <p:grpSpPr>
        <a:xfrm>
          <a:off x="0" y="0"/>
          <a:ext cx="0" cy="0"/>
          <a:chOff x="0" y="0"/>
          <a:chExt cx="0" cy="0"/>
        </a:xfrm>
      </p:grpSpPr>
      <p:sp>
        <p:nvSpPr>
          <p:cNvPr id="300" name="Google Shape;300;gdd0c7d16c6_0_25:notes">
            <a:extLst>
              <a:ext uri="{FF2B5EF4-FFF2-40B4-BE49-F238E27FC236}">
                <a16:creationId xmlns:a16="http://schemas.microsoft.com/office/drawing/2014/main" id="{BBA31C3D-F8B9-8A5E-1B53-C7DD03FE32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d0c7d16c6_0_25:notes">
            <a:extLst>
              <a:ext uri="{FF2B5EF4-FFF2-40B4-BE49-F238E27FC236}">
                <a16:creationId xmlns:a16="http://schemas.microsoft.com/office/drawing/2014/main" id="{F3DEBA7C-4B61-17D1-91C8-46DBBAFA60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606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f3876e864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f3876e864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538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r"/>
            <a:fld id="{E1B623DC-4572-4813-AF53-43328C054605}" type="slidenum">
              <a:rPr kumimoji="0" lang="en-US" altLang="zh-TW" sz="1200">
                <a:solidFill>
                  <a:srgbClr val="000000"/>
                </a:solidFill>
              </a:rPr>
              <a:pPr algn="r"/>
              <a:t>74</a:t>
            </a:fld>
            <a:endParaRPr kumimoji="0" lang="en-US" altLang="zh-TW" sz="1200">
              <a:solidFill>
                <a:srgbClr val="000000"/>
              </a:solidFill>
            </a:endParaRPr>
          </a:p>
        </p:txBody>
      </p:sp>
      <p:sp>
        <p:nvSpPr>
          <p:cNvPr id="88067" name="Rectangle 2"/>
          <p:cNvSpPr>
            <a:spLocks noGrp="1" noRot="1" noChangeAspect="1" noTextEdit="1"/>
          </p:cNvSpPr>
          <p:nvPr>
            <p:ph type="sldImg"/>
          </p:nvPr>
        </p:nvSpPr>
        <p:spPr>
          <a:xfrm>
            <a:off x="381000" y="685800"/>
            <a:ext cx="6096000" cy="3429000"/>
          </a:xfrm>
          <a:ln/>
        </p:spPr>
      </p:sp>
      <p:sp>
        <p:nvSpPr>
          <p:cNvPr id="88068" name="Rectangle 3"/>
          <p:cNvSpPr txBox="1">
            <a:spLocks noGrp="1"/>
          </p:cNvSpPr>
          <p:nvPr>
            <p:ph type="body"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729346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r"/>
            <a:fld id="{61BBC0FF-C473-4035-A445-3EE36AE85F98}" type="slidenum">
              <a:rPr kumimoji="0" lang="en-US" altLang="zh-TW" sz="1200">
                <a:solidFill>
                  <a:srgbClr val="000000"/>
                </a:solidFill>
              </a:rPr>
              <a:pPr algn="r"/>
              <a:t>75</a:t>
            </a:fld>
            <a:endParaRPr kumimoji="0" lang="en-US" altLang="zh-TW" sz="1200">
              <a:solidFill>
                <a:srgbClr val="000000"/>
              </a:solidFill>
            </a:endParaRPr>
          </a:p>
        </p:txBody>
      </p:sp>
      <p:sp>
        <p:nvSpPr>
          <p:cNvPr id="89091" name="Rectangle 2"/>
          <p:cNvSpPr>
            <a:spLocks noGrp="1" noRot="1" noChangeAspect="1" noTextEdit="1"/>
          </p:cNvSpPr>
          <p:nvPr>
            <p:ph type="sldImg"/>
          </p:nvPr>
        </p:nvSpPr>
        <p:spPr>
          <a:xfrm>
            <a:off x="381000" y="685800"/>
            <a:ext cx="6096000" cy="3429000"/>
          </a:xfrm>
          <a:ln/>
        </p:spPr>
      </p:sp>
      <p:sp>
        <p:nvSpPr>
          <p:cNvPr id="89092" name="Rectangle 3"/>
          <p:cNvSpPr txBox="1">
            <a:spLocks noGrp="1"/>
          </p:cNvSpPr>
          <p:nvPr>
            <p:ph type="body"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93131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a:extLst>
            <a:ext uri="{FF2B5EF4-FFF2-40B4-BE49-F238E27FC236}">
              <a16:creationId xmlns:a16="http://schemas.microsoft.com/office/drawing/2014/main" id="{21D9DC9A-D957-31BA-3324-A8BA24C86EBE}"/>
            </a:ext>
          </a:extLst>
        </p:cNvPr>
        <p:cNvGrpSpPr/>
        <p:nvPr/>
      </p:nvGrpSpPr>
      <p:grpSpPr>
        <a:xfrm>
          <a:off x="0" y="0"/>
          <a:ext cx="0" cy="0"/>
          <a:chOff x="0" y="0"/>
          <a:chExt cx="0" cy="0"/>
        </a:xfrm>
      </p:grpSpPr>
      <p:sp>
        <p:nvSpPr>
          <p:cNvPr id="752" name="Google Shape;752;g13f3876e864_0_140:notes">
            <a:extLst>
              <a:ext uri="{FF2B5EF4-FFF2-40B4-BE49-F238E27FC236}">
                <a16:creationId xmlns:a16="http://schemas.microsoft.com/office/drawing/2014/main" id="{8800A092-8871-A73B-2BC9-A5D4216CED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f3876e864_0_140:notes">
            <a:extLst>
              <a:ext uri="{FF2B5EF4-FFF2-40B4-BE49-F238E27FC236}">
                <a16:creationId xmlns:a16="http://schemas.microsoft.com/office/drawing/2014/main" id="{91631C76-43B0-8B6B-ED40-BC6C658A64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258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a:extLst>
            <a:ext uri="{FF2B5EF4-FFF2-40B4-BE49-F238E27FC236}">
              <a16:creationId xmlns:a16="http://schemas.microsoft.com/office/drawing/2014/main" id="{C48D7ACC-56B5-0F13-E55A-B3EBD3D8061D}"/>
            </a:ext>
          </a:extLst>
        </p:cNvPr>
        <p:cNvGrpSpPr/>
        <p:nvPr/>
      </p:nvGrpSpPr>
      <p:grpSpPr>
        <a:xfrm>
          <a:off x="0" y="0"/>
          <a:ext cx="0" cy="0"/>
          <a:chOff x="0" y="0"/>
          <a:chExt cx="0" cy="0"/>
        </a:xfrm>
      </p:grpSpPr>
      <p:sp>
        <p:nvSpPr>
          <p:cNvPr id="752" name="Google Shape;752;g13f3876e864_0_140:notes">
            <a:extLst>
              <a:ext uri="{FF2B5EF4-FFF2-40B4-BE49-F238E27FC236}">
                <a16:creationId xmlns:a16="http://schemas.microsoft.com/office/drawing/2014/main" id="{0C227E33-FDBC-F0E3-A178-02E946FEF4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f3876e864_0_140:notes">
            <a:extLst>
              <a:ext uri="{FF2B5EF4-FFF2-40B4-BE49-F238E27FC236}">
                <a16:creationId xmlns:a16="http://schemas.microsoft.com/office/drawing/2014/main" id="{196C5949-9BA7-47AE-EEA0-E515665F70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244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a:extLst>
            <a:ext uri="{FF2B5EF4-FFF2-40B4-BE49-F238E27FC236}">
              <a16:creationId xmlns:a16="http://schemas.microsoft.com/office/drawing/2014/main" id="{24AA0DCF-758D-828D-425F-223AF81F7EDE}"/>
            </a:ext>
          </a:extLst>
        </p:cNvPr>
        <p:cNvGrpSpPr/>
        <p:nvPr/>
      </p:nvGrpSpPr>
      <p:grpSpPr>
        <a:xfrm>
          <a:off x="0" y="0"/>
          <a:ext cx="0" cy="0"/>
          <a:chOff x="0" y="0"/>
          <a:chExt cx="0" cy="0"/>
        </a:xfrm>
      </p:grpSpPr>
      <p:sp>
        <p:nvSpPr>
          <p:cNvPr id="752" name="Google Shape;752;g13f3876e864_0_140:notes">
            <a:extLst>
              <a:ext uri="{FF2B5EF4-FFF2-40B4-BE49-F238E27FC236}">
                <a16:creationId xmlns:a16="http://schemas.microsoft.com/office/drawing/2014/main" id="{060C16E4-54DA-F5BE-9C6E-6424BDA65B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f3876e864_0_140:notes">
            <a:extLst>
              <a:ext uri="{FF2B5EF4-FFF2-40B4-BE49-F238E27FC236}">
                <a16:creationId xmlns:a16="http://schemas.microsoft.com/office/drawing/2014/main" id="{9DEB2688-FC9C-8939-5A76-4893CA7FA5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54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a:extLst>
            <a:ext uri="{FF2B5EF4-FFF2-40B4-BE49-F238E27FC236}">
              <a16:creationId xmlns:a16="http://schemas.microsoft.com/office/drawing/2014/main" id="{7B80E703-2D15-7E97-58C0-83EB358B2182}"/>
            </a:ext>
          </a:extLst>
        </p:cNvPr>
        <p:cNvGrpSpPr/>
        <p:nvPr/>
      </p:nvGrpSpPr>
      <p:grpSpPr>
        <a:xfrm>
          <a:off x="0" y="0"/>
          <a:ext cx="0" cy="0"/>
          <a:chOff x="0" y="0"/>
          <a:chExt cx="0" cy="0"/>
        </a:xfrm>
      </p:grpSpPr>
      <p:sp>
        <p:nvSpPr>
          <p:cNvPr id="1958" name="Google Shape;1958;g133b07b29d3_0_219:notes">
            <a:extLst>
              <a:ext uri="{FF2B5EF4-FFF2-40B4-BE49-F238E27FC236}">
                <a16:creationId xmlns:a16="http://schemas.microsoft.com/office/drawing/2014/main" id="{2DC6943E-B7A1-CBCF-9E86-C6B5F298D0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133b07b29d3_0_219:notes">
            <a:extLst>
              <a:ext uri="{FF2B5EF4-FFF2-40B4-BE49-F238E27FC236}">
                <a16:creationId xmlns:a16="http://schemas.microsoft.com/office/drawing/2014/main" id="{BA171E61-6FE4-CCC3-0E21-8ED5A85A8F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62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592b9b34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592b9b34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a:extLst>
            <a:ext uri="{FF2B5EF4-FFF2-40B4-BE49-F238E27FC236}">
              <a16:creationId xmlns:a16="http://schemas.microsoft.com/office/drawing/2014/main" id="{97B8D483-4AA5-47FC-73E4-59870F4AA84D}"/>
            </a:ext>
          </a:extLst>
        </p:cNvPr>
        <p:cNvGrpSpPr/>
        <p:nvPr/>
      </p:nvGrpSpPr>
      <p:grpSpPr>
        <a:xfrm>
          <a:off x="0" y="0"/>
          <a:ext cx="0" cy="0"/>
          <a:chOff x="0" y="0"/>
          <a:chExt cx="0" cy="0"/>
        </a:xfrm>
      </p:grpSpPr>
      <p:sp>
        <p:nvSpPr>
          <p:cNvPr id="1928" name="Google Shape;1928;p:notes">
            <a:extLst>
              <a:ext uri="{FF2B5EF4-FFF2-40B4-BE49-F238E27FC236}">
                <a16:creationId xmlns:a16="http://schemas.microsoft.com/office/drawing/2014/main" id="{EE1DA140-A35A-EBCA-1ED6-BBD064DFF4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a:extLst>
              <a:ext uri="{FF2B5EF4-FFF2-40B4-BE49-F238E27FC236}">
                <a16:creationId xmlns:a16="http://schemas.microsoft.com/office/drawing/2014/main" id="{C0917DA0-FFFD-ACD7-8761-F2C40717CC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95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a:extLst>
            <a:ext uri="{FF2B5EF4-FFF2-40B4-BE49-F238E27FC236}">
              <a16:creationId xmlns:a16="http://schemas.microsoft.com/office/drawing/2014/main" id="{53BC6C13-CC52-47CF-1D8B-B4C358CF1FD9}"/>
            </a:ext>
          </a:extLst>
        </p:cNvPr>
        <p:cNvGrpSpPr/>
        <p:nvPr/>
      </p:nvGrpSpPr>
      <p:grpSpPr>
        <a:xfrm>
          <a:off x="0" y="0"/>
          <a:ext cx="0" cy="0"/>
          <a:chOff x="0" y="0"/>
          <a:chExt cx="0" cy="0"/>
        </a:xfrm>
      </p:grpSpPr>
      <p:sp>
        <p:nvSpPr>
          <p:cNvPr id="1928" name="Google Shape;1928;p:notes">
            <a:extLst>
              <a:ext uri="{FF2B5EF4-FFF2-40B4-BE49-F238E27FC236}">
                <a16:creationId xmlns:a16="http://schemas.microsoft.com/office/drawing/2014/main" id="{AF9946D9-199F-AE4F-E13C-E316593EA6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a:extLst>
              <a:ext uri="{FF2B5EF4-FFF2-40B4-BE49-F238E27FC236}">
                <a16:creationId xmlns:a16="http://schemas.microsoft.com/office/drawing/2014/main" id="{F67C9CEB-1671-0D24-9A22-F188AF1B02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41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a:extLst>
            <a:ext uri="{FF2B5EF4-FFF2-40B4-BE49-F238E27FC236}">
              <a16:creationId xmlns:a16="http://schemas.microsoft.com/office/drawing/2014/main" id="{2499153A-E75A-6ADB-1CB6-0DE18FCD0C1C}"/>
            </a:ext>
          </a:extLst>
        </p:cNvPr>
        <p:cNvGrpSpPr/>
        <p:nvPr/>
      </p:nvGrpSpPr>
      <p:grpSpPr>
        <a:xfrm>
          <a:off x="0" y="0"/>
          <a:ext cx="0" cy="0"/>
          <a:chOff x="0" y="0"/>
          <a:chExt cx="0" cy="0"/>
        </a:xfrm>
      </p:grpSpPr>
      <p:sp>
        <p:nvSpPr>
          <p:cNvPr id="1928" name="Google Shape;1928;p:notes">
            <a:extLst>
              <a:ext uri="{FF2B5EF4-FFF2-40B4-BE49-F238E27FC236}">
                <a16:creationId xmlns:a16="http://schemas.microsoft.com/office/drawing/2014/main" id="{A8B834E2-D3BE-A920-3C5A-D523C622B4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a:extLst>
              <a:ext uri="{FF2B5EF4-FFF2-40B4-BE49-F238E27FC236}">
                <a16:creationId xmlns:a16="http://schemas.microsoft.com/office/drawing/2014/main" id="{7335F73C-B8D3-618E-F954-D50D624D3B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3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a:extLst>
            <a:ext uri="{FF2B5EF4-FFF2-40B4-BE49-F238E27FC236}">
              <a16:creationId xmlns:a16="http://schemas.microsoft.com/office/drawing/2014/main" id="{FB2601FB-0B29-E0C8-C976-81897F7BF843}"/>
            </a:ext>
          </a:extLst>
        </p:cNvPr>
        <p:cNvGrpSpPr/>
        <p:nvPr/>
      </p:nvGrpSpPr>
      <p:grpSpPr>
        <a:xfrm>
          <a:off x="0" y="0"/>
          <a:ext cx="0" cy="0"/>
          <a:chOff x="0" y="0"/>
          <a:chExt cx="0" cy="0"/>
        </a:xfrm>
      </p:grpSpPr>
      <p:sp>
        <p:nvSpPr>
          <p:cNvPr id="1928" name="Google Shape;1928;p:notes">
            <a:extLst>
              <a:ext uri="{FF2B5EF4-FFF2-40B4-BE49-F238E27FC236}">
                <a16:creationId xmlns:a16="http://schemas.microsoft.com/office/drawing/2014/main" id="{44F393E2-2BDE-0923-EE68-006198BDF2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p:notes">
            <a:extLst>
              <a:ext uri="{FF2B5EF4-FFF2-40B4-BE49-F238E27FC236}">
                <a16:creationId xmlns:a16="http://schemas.microsoft.com/office/drawing/2014/main" id="{68CB8616-7DAE-EBE6-D25C-1DC944AA83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0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9000" y="1559800"/>
            <a:ext cx="7986000" cy="1659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zh-TW" altLang="en-US"/>
              <a:t>按一下以編輯母片標題樣式</a:t>
            </a:r>
            <a:endParaRPr/>
          </a:p>
        </p:txBody>
      </p:sp>
      <p:sp>
        <p:nvSpPr>
          <p:cNvPr id="10" name="Google Shape;10;p2"/>
          <p:cNvSpPr txBox="1">
            <a:spLocks noGrp="1"/>
          </p:cNvSpPr>
          <p:nvPr>
            <p:ph type="subTitle" idx="1"/>
          </p:nvPr>
        </p:nvSpPr>
        <p:spPr>
          <a:xfrm>
            <a:off x="579000" y="3219625"/>
            <a:ext cx="79860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4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zh-TW" altLang="en-US"/>
              <a:t>按一下以編輯母片子標題樣式</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66"/>
        <p:cNvGrpSpPr/>
        <p:nvPr/>
      </p:nvGrpSpPr>
      <p:grpSpPr>
        <a:xfrm>
          <a:off x="0" y="0"/>
          <a:ext cx="0" cy="0"/>
          <a:chOff x="0" y="0"/>
          <a:chExt cx="0" cy="0"/>
        </a:xfrm>
      </p:grpSpPr>
      <p:sp>
        <p:nvSpPr>
          <p:cNvPr id="167" name="Google Shape;167;p17"/>
          <p:cNvSpPr txBox="1">
            <a:spLocks noGrp="1"/>
          </p:cNvSpPr>
          <p:nvPr>
            <p:ph type="title"/>
          </p:nvPr>
        </p:nvSpPr>
        <p:spPr>
          <a:xfrm>
            <a:off x="720000" y="445025"/>
            <a:ext cx="4294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168" name="Google Shape;168;p17"/>
          <p:cNvSpPr txBox="1">
            <a:spLocks noGrp="1"/>
          </p:cNvSpPr>
          <p:nvPr>
            <p:ph type="subTitle" idx="1"/>
          </p:nvPr>
        </p:nvSpPr>
        <p:spPr>
          <a:xfrm>
            <a:off x="720000" y="2215050"/>
            <a:ext cx="3360600" cy="13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169"/>
        <p:cNvGrpSpPr/>
        <p:nvPr/>
      </p:nvGrpSpPr>
      <p:grpSpPr>
        <a:xfrm>
          <a:off x="0" y="0"/>
          <a:ext cx="0" cy="0"/>
          <a:chOff x="0" y="0"/>
          <a:chExt cx="0" cy="0"/>
        </a:xfrm>
      </p:grpSpPr>
      <p:sp>
        <p:nvSpPr>
          <p:cNvPr id="170" name="Google Shape;170;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pPr lvl="0"/>
            <a:r>
              <a:rPr lang="zh-TW" altLang="en-US"/>
              <a:t>按一下以編輯母片文字樣式</a:t>
            </a:r>
          </a:p>
        </p:txBody>
      </p:sp>
      <p:sp>
        <p:nvSpPr>
          <p:cNvPr id="171" name="Google Shape;171;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2500">
                <a:solidFill>
                  <a:schemeClr val="dk1"/>
                </a:solidFill>
                <a:latin typeface="Bebas Neue"/>
                <a:ea typeface="Bebas Neue"/>
                <a:cs typeface="Bebas Neue"/>
                <a:sym typeface="Bebas Neue"/>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pPr lvl="0"/>
            <a:r>
              <a:rPr lang="zh-TW" altLang="en-US"/>
              <a:t>按一下以編輯母片文字樣式</a:t>
            </a:r>
          </a:p>
        </p:txBody>
      </p:sp>
      <p:sp>
        <p:nvSpPr>
          <p:cNvPr id="172" name="Google Shape;172;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175" name="Google Shape;175;p19"/>
          <p:cNvSpPr txBox="1">
            <a:spLocks noGrp="1"/>
          </p:cNvSpPr>
          <p:nvPr>
            <p:ph type="title" idx="2"/>
          </p:nvPr>
        </p:nvSpPr>
        <p:spPr>
          <a:xfrm>
            <a:off x="937700" y="21567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76" name="Google Shape;176;p19"/>
          <p:cNvSpPr txBox="1">
            <a:spLocks noGrp="1"/>
          </p:cNvSpPr>
          <p:nvPr>
            <p:ph type="subTitle" idx="1"/>
          </p:nvPr>
        </p:nvSpPr>
        <p:spPr>
          <a:xfrm>
            <a:off x="937700" y="26844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77" name="Google Shape;177;p19"/>
          <p:cNvSpPr txBox="1">
            <a:spLocks noGrp="1"/>
          </p:cNvSpPr>
          <p:nvPr>
            <p:ph type="title" idx="3"/>
          </p:nvPr>
        </p:nvSpPr>
        <p:spPr>
          <a:xfrm>
            <a:off x="3484419" y="21567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78" name="Google Shape;178;p19"/>
          <p:cNvSpPr txBox="1">
            <a:spLocks noGrp="1"/>
          </p:cNvSpPr>
          <p:nvPr>
            <p:ph type="subTitle" idx="4"/>
          </p:nvPr>
        </p:nvSpPr>
        <p:spPr>
          <a:xfrm>
            <a:off x="3484421" y="26844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79" name="Google Shape;179;p19"/>
          <p:cNvSpPr txBox="1">
            <a:spLocks noGrp="1"/>
          </p:cNvSpPr>
          <p:nvPr>
            <p:ph type="title" idx="5"/>
          </p:nvPr>
        </p:nvSpPr>
        <p:spPr>
          <a:xfrm>
            <a:off x="6031146" y="21567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80" name="Google Shape;180;p19"/>
          <p:cNvSpPr txBox="1">
            <a:spLocks noGrp="1"/>
          </p:cNvSpPr>
          <p:nvPr>
            <p:ph type="subTitle" idx="6"/>
          </p:nvPr>
        </p:nvSpPr>
        <p:spPr>
          <a:xfrm>
            <a:off x="6031149" y="26844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183" name="Google Shape;183;p20"/>
          <p:cNvSpPr txBox="1">
            <a:spLocks noGrp="1"/>
          </p:cNvSpPr>
          <p:nvPr>
            <p:ph type="title" idx="2"/>
          </p:nvPr>
        </p:nvSpPr>
        <p:spPr>
          <a:xfrm>
            <a:off x="2424850" y="1618250"/>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84" name="Google Shape;184;p20"/>
          <p:cNvSpPr txBox="1">
            <a:spLocks noGrp="1"/>
          </p:cNvSpPr>
          <p:nvPr>
            <p:ph type="subTitle" idx="1"/>
          </p:nvPr>
        </p:nvSpPr>
        <p:spPr>
          <a:xfrm>
            <a:off x="242485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85" name="Google Shape;185;p20"/>
          <p:cNvSpPr txBox="1">
            <a:spLocks noGrp="1"/>
          </p:cNvSpPr>
          <p:nvPr>
            <p:ph type="title" idx="3"/>
          </p:nvPr>
        </p:nvSpPr>
        <p:spPr>
          <a:xfrm>
            <a:off x="4740958" y="1618250"/>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86" name="Google Shape;186;p20"/>
          <p:cNvSpPr txBox="1">
            <a:spLocks noGrp="1"/>
          </p:cNvSpPr>
          <p:nvPr>
            <p:ph type="subTitle" idx="4"/>
          </p:nvPr>
        </p:nvSpPr>
        <p:spPr>
          <a:xfrm>
            <a:off x="474095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87" name="Google Shape;187;p20"/>
          <p:cNvSpPr txBox="1">
            <a:spLocks noGrp="1"/>
          </p:cNvSpPr>
          <p:nvPr>
            <p:ph type="title" idx="5"/>
          </p:nvPr>
        </p:nvSpPr>
        <p:spPr>
          <a:xfrm>
            <a:off x="2424850" y="3051650"/>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88" name="Google Shape;188;p20"/>
          <p:cNvSpPr txBox="1">
            <a:spLocks noGrp="1"/>
          </p:cNvSpPr>
          <p:nvPr>
            <p:ph type="subTitle" idx="6"/>
          </p:nvPr>
        </p:nvSpPr>
        <p:spPr>
          <a:xfrm>
            <a:off x="2424850" y="36381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89" name="Google Shape;189;p20"/>
          <p:cNvSpPr txBox="1">
            <a:spLocks noGrp="1"/>
          </p:cNvSpPr>
          <p:nvPr>
            <p:ph type="title" idx="7"/>
          </p:nvPr>
        </p:nvSpPr>
        <p:spPr>
          <a:xfrm>
            <a:off x="4740958" y="3051650"/>
            <a:ext cx="1978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90" name="Google Shape;190;p20"/>
          <p:cNvSpPr txBox="1">
            <a:spLocks noGrp="1"/>
          </p:cNvSpPr>
          <p:nvPr>
            <p:ph type="subTitle" idx="8"/>
          </p:nvPr>
        </p:nvSpPr>
        <p:spPr>
          <a:xfrm>
            <a:off x="4740954" y="36381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193" name="Google Shape;193;p21"/>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94" name="Google Shape;194;p21"/>
          <p:cNvSpPr txBox="1">
            <a:spLocks noGrp="1"/>
          </p:cNvSpPr>
          <p:nvPr>
            <p:ph type="subTitle" idx="1"/>
          </p:nvPr>
        </p:nvSpPr>
        <p:spPr>
          <a:xfrm>
            <a:off x="110117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95" name="Google Shape;195;p21"/>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96" name="Google Shape;196;p21"/>
          <p:cNvSpPr txBox="1">
            <a:spLocks noGrp="1"/>
          </p:cNvSpPr>
          <p:nvPr>
            <p:ph type="subTitle" idx="4"/>
          </p:nvPr>
        </p:nvSpPr>
        <p:spPr>
          <a:xfrm>
            <a:off x="3579000"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97" name="Google Shape;197;p21"/>
          <p:cNvSpPr txBox="1">
            <a:spLocks noGrp="1"/>
          </p:cNvSpPr>
          <p:nvPr>
            <p:ph type="title" idx="5"/>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198" name="Google Shape;198;p21"/>
          <p:cNvSpPr txBox="1">
            <a:spLocks noGrp="1"/>
          </p:cNvSpPr>
          <p:nvPr>
            <p:ph type="subTitle" idx="6"/>
          </p:nvPr>
        </p:nvSpPr>
        <p:spPr>
          <a:xfrm>
            <a:off x="1101175" y="36439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199" name="Google Shape;199;p21"/>
          <p:cNvSpPr txBox="1">
            <a:spLocks noGrp="1"/>
          </p:cNvSpPr>
          <p:nvPr>
            <p:ph type="title" idx="7"/>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200" name="Google Shape;200;p21"/>
          <p:cNvSpPr txBox="1">
            <a:spLocks noGrp="1"/>
          </p:cNvSpPr>
          <p:nvPr>
            <p:ph type="subTitle" idx="8"/>
          </p:nvPr>
        </p:nvSpPr>
        <p:spPr>
          <a:xfrm>
            <a:off x="3578948" y="36439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201" name="Google Shape;201;p21"/>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202" name="Google Shape;202;p21"/>
          <p:cNvSpPr txBox="1">
            <a:spLocks noGrp="1"/>
          </p:cNvSpPr>
          <p:nvPr>
            <p:ph type="subTitle" idx="13"/>
          </p:nvPr>
        </p:nvSpPr>
        <p:spPr>
          <a:xfrm>
            <a:off x="605672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203" name="Google Shape;203;p21"/>
          <p:cNvSpPr txBox="1">
            <a:spLocks noGrp="1"/>
          </p:cNvSpPr>
          <p:nvPr>
            <p:ph type="title" idx="14"/>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zh-TW" altLang="en-US"/>
              <a:t>按一下以編輯母片標題樣式</a:t>
            </a:r>
            <a:endParaRPr/>
          </a:p>
        </p:txBody>
      </p:sp>
      <p:sp>
        <p:nvSpPr>
          <p:cNvPr id="204" name="Google Shape;204;p21"/>
          <p:cNvSpPr txBox="1">
            <a:spLocks noGrp="1"/>
          </p:cNvSpPr>
          <p:nvPr>
            <p:ph type="subTitle" idx="15"/>
          </p:nvPr>
        </p:nvSpPr>
        <p:spPr>
          <a:xfrm>
            <a:off x="6056727" y="36439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5"/>
        <p:cNvGrpSpPr/>
        <p:nvPr/>
      </p:nvGrpSpPr>
      <p:grpSpPr>
        <a:xfrm>
          <a:off x="0" y="0"/>
          <a:ext cx="0" cy="0"/>
          <a:chOff x="0" y="0"/>
          <a:chExt cx="0" cy="0"/>
        </a:xfrm>
      </p:grpSpPr>
      <p:sp>
        <p:nvSpPr>
          <p:cNvPr id="206" name="Google Shape;206;p22"/>
          <p:cNvSpPr txBox="1">
            <a:spLocks noGrp="1"/>
          </p:cNvSpPr>
          <p:nvPr>
            <p:ph type="title" hasCustomPrompt="1"/>
          </p:nvPr>
        </p:nvSpPr>
        <p:spPr>
          <a:xfrm>
            <a:off x="713100" y="2324000"/>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7" name="Google Shape;207;p22"/>
          <p:cNvSpPr txBox="1">
            <a:spLocks noGrp="1"/>
          </p:cNvSpPr>
          <p:nvPr>
            <p:ph type="subTitle" idx="1"/>
          </p:nvPr>
        </p:nvSpPr>
        <p:spPr>
          <a:xfrm>
            <a:off x="713100" y="3092902"/>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zh-TW" altLang="en-US"/>
              <a:t>按一下以編輯母片子標題樣式</a:t>
            </a:r>
            <a:endParaRPr/>
          </a:p>
        </p:txBody>
      </p:sp>
      <p:sp>
        <p:nvSpPr>
          <p:cNvPr id="208" name="Google Shape;208;p22"/>
          <p:cNvSpPr txBox="1">
            <a:spLocks noGrp="1"/>
          </p:cNvSpPr>
          <p:nvPr>
            <p:ph type="title" idx="2" hasCustomPrompt="1"/>
          </p:nvPr>
        </p:nvSpPr>
        <p:spPr>
          <a:xfrm>
            <a:off x="3442950" y="2323990"/>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9" name="Google Shape;209;p22"/>
          <p:cNvSpPr txBox="1">
            <a:spLocks noGrp="1"/>
          </p:cNvSpPr>
          <p:nvPr>
            <p:ph type="subTitle" idx="3"/>
          </p:nvPr>
        </p:nvSpPr>
        <p:spPr>
          <a:xfrm>
            <a:off x="3442950" y="3092876"/>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zh-TW" altLang="en-US"/>
              <a:t>按一下以編輯母片子標題樣式</a:t>
            </a:r>
            <a:endParaRPr/>
          </a:p>
        </p:txBody>
      </p:sp>
      <p:sp>
        <p:nvSpPr>
          <p:cNvPr id="210" name="Google Shape;210;p22"/>
          <p:cNvSpPr txBox="1">
            <a:spLocks noGrp="1"/>
          </p:cNvSpPr>
          <p:nvPr>
            <p:ph type="title" idx="4" hasCustomPrompt="1"/>
          </p:nvPr>
        </p:nvSpPr>
        <p:spPr>
          <a:xfrm>
            <a:off x="6172800" y="2323996"/>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1" name="Google Shape;211;p22"/>
          <p:cNvSpPr txBox="1">
            <a:spLocks noGrp="1"/>
          </p:cNvSpPr>
          <p:nvPr>
            <p:ph type="subTitle" idx="5"/>
          </p:nvPr>
        </p:nvSpPr>
        <p:spPr>
          <a:xfrm>
            <a:off x="6172800" y="3092873"/>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r>
              <a:rPr lang="zh-TW" altLang="en-US"/>
              <a:t>按一下以編輯母片子標題樣式</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720000" y="539412"/>
            <a:ext cx="42948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214" name="Google Shape;214;p23"/>
          <p:cNvSpPr txBox="1">
            <a:spLocks noGrp="1"/>
          </p:cNvSpPr>
          <p:nvPr>
            <p:ph type="subTitle" idx="1"/>
          </p:nvPr>
        </p:nvSpPr>
        <p:spPr>
          <a:xfrm>
            <a:off x="720000" y="2117375"/>
            <a:ext cx="3434700" cy="67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
        <p:nvSpPr>
          <p:cNvPr id="215" name="Google Shape;215;p23"/>
          <p:cNvSpPr txBox="1">
            <a:spLocks noGrp="1"/>
          </p:cNvSpPr>
          <p:nvPr>
            <p:ph type="subTitle" idx="2"/>
          </p:nvPr>
        </p:nvSpPr>
        <p:spPr>
          <a:xfrm>
            <a:off x="720000" y="1708450"/>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53"/>
        <p:cNvGrpSpPr/>
        <p:nvPr/>
      </p:nvGrpSpPr>
      <p:grpSpPr>
        <a:xfrm>
          <a:off x="0" y="0"/>
          <a:ext cx="0" cy="0"/>
          <a:chOff x="0" y="0"/>
          <a:chExt cx="0" cy="0"/>
        </a:xfrm>
      </p:grpSpPr>
      <p:pic>
        <p:nvPicPr>
          <p:cNvPr id="354" name="Google Shape;354;p9"/>
          <p:cNvPicPr preferRelativeResize="0"/>
          <p:nvPr/>
        </p:nvPicPr>
        <p:blipFill rotWithShape="1">
          <a:blip r:embed="rId2">
            <a:alphaModFix amt="30000"/>
          </a:blip>
          <a:srcRect l="89" r="99"/>
          <a:stretch/>
        </p:blipFill>
        <p:spPr>
          <a:xfrm>
            <a:off x="0" y="1"/>
            <a:ext cx="9144003" cy="5153026"/>
          </a:xfrm>
          <a:prstGeom prst="rect">
            <a:avLst/>
          </a:prstGeom>
          <a:noFill/>
          <a:ln>
            <a:noFill/>
          </a:ln>
        </p:spPr>
      </p:pic>
      <p:sp>
        <p:nvSpPr>
          <p:cNvPr id="355" name="Google Shape;355;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dk2"/>
                </a:solidFill>
                <a:latin typeface="Playfair Display"/>
                <a:ea typeface="Playfair Display"/>
                <a:cs typeface="Playfair Display"/>
                <a:sym typeface="Playfair Display"/>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6" name="Google Shape;356;p9"/>
          <p:cNvSpPr txBox="1">
            <a:spLocks noGrp="1"/>
          </p:cNvSpPr>
          <p:nvPr>
            <p:ph type="subTitle" idx="1"/>
          </p:nvPr>
        </p:nvSpPr>
        <p:spPr>
          <a:xfrm>
            <a:off x="5305259" y="1511200"/>
            <a:ext cx="3125400" cy="283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atin typeface="Inter"/>
                <a:ea typeface="Inter"/>
                <a:cs typeface="Inter"/>
                <a:sym typeface="Inter"/>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7" name="Google Shape;357;p9"/>
          <p:cNvSpPr txBox="1">
            <a:spLocks noGrp="1"/>
          </p:cNvSpPr>
          <p:nvPr>
            <p:ph type="subTitle" idx="2"/>
          </p:nvPr>
        </p:nvSpPr>
        <p:spPr>
          <a:xfrm>
            <a:off x="713341" y="1511200"/>
            <a:ext cx="3125400" cy="28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atin typeface="Inter"/>
                <a:ea typeface="Inter"/>
                <a:cs typeface="Inter"/>
                <a:sym typeface="Inter"/>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8" name="Google Shape;358;p9"/>
          <p:cNvGrpSpPr/>
          <p:nvPr/>
        </p:nvGrpSpPr>
        <p:grpSpPr>
          <a:xfrm>
            <a:off x="51021" y="-38108"/>
            <a:ext cx="9017746" cy="5049668"/>
            <a:chOff x="51021" y="-38108"/>
            <a:chExt cx="9017746" cy="5049668"/>
          </a:xfrm>
        </p:grpSpPr>
        <p:grpSp>
          <p:nvGrpSpPr>
            <p:cNvPr id="359" name="Google Shape;359;p9"/>
            <p:cNvGrpSpPr/>
            <p:nvPr/>
          </p:nvGrpSpPr>
          <p:grpSpPr>
            <a:xfrm>
              <a:off x="8170414" y="-38108"/>
              <a:ext cx="898353" cy="1295208"/>
              <a:chOff x="8060562" y="442742"/>
              <a:chExt cx="898353" cy="1295208"/>
            </a:xfrm>
          </p:grpSpPr>
          <p:grpSp>
            <p:nvGrpSpPr>
              <p:cNvPr id="360" name="Google Shape;360;p9"/>
              <p:cNvGrpSpPr/>
              <p:nvPr/>
            </p:nvGrpSpPr>
            <p:grpSpPr>
              <a:xfrm rot="-5786596" flipH="1">
                <a:off x="8253555" y="811387"/>
                <a:ext cx="459198" cy="798699"/>
                <a:chOff x="3493621" y="3139846"/>
                <a:chExt cx="277048" cy="481908"/>
              </a:xfrm>
            </p:grpSpPr>
            <p:sp>
              <p:nvSpPr>
                <p:cNvPr id="361" name="Google Shape;361;p9"/>
                <p:cNvSpPr/>
                <p:nvPr/>
              </p:nvSpPr>
              <p:spPr>
                <a:xfrm>
                  <a:off x="3494386" y="3141207"/>
                  <a:ext cx="276283" cy="480547"/>
                </a:xfrm>
                <a:custGeom>
                  <a:avLst/>
                  <a:gdLst/>
                  <a:ahLst/>
                  <a:cxnLst/>
                  <a:rect l="l" t="t" r="r" b="b"/>
                  <a:pathLst>
                    <a:path w="9748" h="16955" extrusionOk="0">
                      <a:moveTo>
                        <a:pt x="857" y="16454"/>
                      </a:moveTo>
                      <a:cubicBezTo>
                        <a:pt x="857" y="16454"/>
                        <a:pt x="0" y="13543"/>
                        <a:pt x="493" y="9057"/>
                      </a:cubicBezTo>
                      <a:cubicBezTo>
                        <a:pt x="984" y="4573"/>
                        <a:pt x="3652" y="128"/>
                        <a:pt x="5620" y="0"/>
                      </a:cubicBezTo>
                      <a:cubicBezTo>
                        <a:pt x="5620" y="0"/>
                        <a:pt x="6192" y="128"/>
                        <a:pt x="6192" y="762"/>
                      </a:cubicBezTo>
                      <a:cubicBezTo>
                        <a:pt x="6192" y="1397"/>
                        <a:pt x="6510" y="1270"/>
                        <a:pt x="7144" y="1270"/>
                      </a:cubicBezTo>
                      <a:cubicBezTo>
                        <a:pt x="7779" y="1270"/>
                        <a:pt x="8097" y="1270"/>
                        <a:pt x="8923" y="2349"/>
                      </a:cubicBezTo>
                      <a:cubicBezTo>
                        <a:pt x="9748" y="3429"/>
                        <a:pt x="7399" y="4635"/>
                        <a:pt x="7525" y="5462"/>
                      </a:cubicBezTo>
                      <a:cubicBezTo>
                        <a:pt x="7652" y="6287"/>
                        <a:pt x="8254" y="7763"/>
                        <a:pt x="6700" y="8573"/>
                      </a:cubicBezTo>
                      <a:cubicBezTo>
                        <a:pt x="2318" y="10859"/>
                        <a:pt x="2381" y="16575"/>
                        <a:pt x="1556" y="16765"/>
                      </a:cubicBezTo>
                      <a:cubicBezTo>
                        <a:pt x="731" y="16955"/>
                        <a:pt x="857" y="16454"/>
                        <a:pt x="857" y="16454"/>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3493621" y="3139846"/>
                  <a:ext cx="269197" cy="479102"/>
                </a:xfrm>
                <a:custGeom>
                  <a:avLst/>
                  <a:gdLst/>
                  <a:ahLst/>
                  <a:cxnLst/>
                  <a:rect l="l" t="t" r="r" b="b"/>
                  <a:pathLst>
                    <a:path w="9498" h="16904" extrusionOk="0">
                      <a:moveTo>
                        <a:pt x="5642" y="96"/>
                      </a:moveTo>
                      <a:cubicBezTo>
                        <a:pt x="5705" y="111"/>
                        <a:pt x="6171" y="250"/>
                        <a:pt x="6171" y="810"/>
                      </a:cubicBezTo>
                      <a:cubicBezTo>
                        <a:pt x="6171" y="1040"/>
                        <a:pt x="6211" y="1181"/>
                        <a:pt x="6300" y="1267"/>
                      </a:cubicBezTo>
                      <a:cubicBezTo>
                        <a:pt x="6392" y="1356"/>
                        <a:pt x="6525" y="1376"/>
                        <a:pt x="6700" y="1376"/>
                      </a:cubicBezTo>
                      <a:cubicBezTo>
                        <a:pt x="6761" y="1376"/>
                        <a:pt x="6828" y="1374"/>
                        <a:pt x="6900" y="1371"/>
                      </a:cubicBezTo>
                      <a:cubicBezTo>
                        <a:pt x="6983" y="1369"/>
                        <a:pt x="7074" y="1366"/>
                        <a:pt x="7171" y="1366"/>
                      </a:cubicBezTo>
                      <a:cubicBezTo>
                        <a:pt x="7790" y="1366"/>
                        <a:pt x="8100" y="1366"/>
                        <a:pt x="8912" y="2427"/>
                      </a:cubicBezTo>
                      <a:cubicBezTo>
                        <a:pt x="9375" y="3032"/>
                        <a:pt x="8788" y="3678"/>
                        <a:pt x="8223" y="4303"/>
                      </a:cubicBezTo>
                      <a:cubicBezTo>
                        <a:pt x="7824" y="4741"/>
                        <a:pt x="7449" y="5154"/>
                        <a:pt x="7505" y="5516"/>
                      </a:cubicBezTo>
                      <a:cubicBezTo>
                        <a:pt x="7524" y="5636"/>
                        <a:pt x="7552" y="5769"/>
                        <a:pt x="7581" y="5910"/>
                      </a:cubicBezTo>
                      <a:cubicBezTo>
                        <a:pt x="7760" y="6750"/>
                        <a:pt x="8003" y="7902"/>
                        <a:pt x="6705" y="8579"/>
                      </a:cubicBezTo>
                      <a:cubicBezTo>
                        <a:pt x="3674" y="10160"/>
                        <a:pt x="2760" y="13361"/>
                        <a:pt x="2214" y="15276"/>
                      </a:cubicBezTo>
                      <a:cubicBezTo>
                        <a:pt x="1984" y="16079"/>
                        <a:pt x="1803" y="16714"/>
                        <a:pt x="1573" y="16767"/>
                      </a:cubicBezTo>
                      <a:cubicBezTo>
                        <a:pt x="1443" y="16797"/>
                        <a:pt x="1339" y="16809"/>
                        <a:pt x="1256" y="16809"/>
                      </a:cubicBezTo>
                      <a:cubicBezTo>
                        <a:pt x="1104" y="16809"/>
                        <a:pt x="1025" y="16768"/>
                        <a:pt x="983" y="16725"/>
                      </a:cubicBezTo>
                      <a:cubicBezTo>
                        <a:pt x="900" y="16643"/>
                        <a:pt x="930" y="16515"/>
                        <a:pt x="930" y="16514"/>
                      </a:cubicBezTo>
                      <a:cubicBezTo>
                        <a:pt x="933" y="16505"/>
                        <a:pt x="933" y="16497"/>
                        <a:pt x="930" y="16489"/>
                      </a:cubicBezTo>
                      <a:cubicBezTo>
                        <a:pt x="922" y="16459"/>
                        <a:pt x="82" y="13535"/>
                        <a:pt x="568" y="9110"/>
                      </a:cubicBezTo>
                      <a:cubicBezTo>
                        <a:pt x="1032" y="4864"/>
                        <a:pt x="3639" y="237"/>
                        <a:pt x="5642" y="96"/>
                      </a:cubicBezTo>
                      <a:close/>
                      <a:moveTo>
                        <a:pt x="5644" y="1"/>
                      </a:moveTo>
                      <a:cubicBezTo>
                        <a:pt x="3561" y="134"/>
                        <a:pt x="951" y="4726"/>
                        <a:pt x="472" y="9100"/>
                      </a:cubicBezTo>
                      <a:cubicBezTo>
                        <a:pt x="1" y="13401"/>
                        <a:pt x="776" y="16297"/>
                        <a:pt x="836" y="16504"/>
                      </a:cubicBezTo>
                      <a:cubicBezTo>
                        <a:pt x="827" y="16548"/>
                        <a:pt x="812" y="16687"/>
                        <a:pt x="915" y="16793"/>
                      </a:cubicBezTo>
                      <a:cubicBezTo>
                        <a:pt x="988" y="16867"/>
                        <a:pt x="1102" y="16904"/>
                        <a:pt x="1255" y="16904"/>
                      </a:cubicBezTo>
                      <a:cubicBezTo>
                        <a:pt x="1353" y="16904"/>
                        <a:pt x="1465" y="16889"/>
                        <a:pt x="1594" y="16861"/>
                      </a:cubicBezTo>
                      <a:cubicBezTo>
                        <a:pt x="1879" y="16795"/>
                        <a:pt x="2049" y="16200"/>
                        <a:pt x="2305" y="15302"/>
                      </a:cubicBezTo>
                      <a:cubicBezTo>
                        <a:pt x="2847" y="13403"/>
                        <a:pt x="3755" y="10226"/>
                        <a:pt x="6748" y="8664"/>
                      </a:cubicBezTo>
                      <a:cubicBezTo>
                        <a:pt x="8112" y="7953"/>
                        <a:pt x="7849" y="6712"/>
                        <a:pt x="7676" y="5890"/>
                      </a:cubicBezTo>
                      <a:cubicBezTo>
                        <a:pt x="7646" y="5750"/>
                        <a:pt x="7618" y="5619"/>
                        <a:pt x="7600" y="5502"/>
                      </a:cubicBezTo>
                      <a:cubicBezTo>
                        <a:pt x="7550" y="5186"/>
                        <a:pt x="7912" y="4788"/>
                        <a:pt x="8292" y="4368"/>
                      </a:cubicBezTo>
                      <a:cubicBezTo>
                        <a:pt x="8858" y="3743"/>
                        <a:pt x="9497" y="3037"/>
                        <a:pt x="8988" y="2369"/>
                      </a:cubicBezTo>
                      <a:cubicBezTo>
                        <a:pt x="8147" y="1270"/>
                        <a:pt x="7821" y="1270"/>
                        <a:pt x="7171" y="1270"/>
                      </a:cubicBezTo>
                      <a:cubicBezTo>
                        <a:pt x="7072" y="1270"/>
                        <a:pt x="6981" y="1273"/>
                        <a:pt x="6897" y="1277"/>
                      </a:cubicBezTo>
                      <a:cubicBezTo>
                        <a:pt x="6830" y="1279"/>
                        <a:pt x="6768" y="1281"/>
                        <a:pt x="6711" y="1281"/>
                      </a:cubicBezTo>
                      <a:cubicBezTo>
                        <a:pt x="6554" y="1281"/>
                        <a:pt x="6437" y="1266"/>
                        <a:pt x="6366" y="1199"/>
                      </a:cubicBezTo>
                      <a:cubicBezTo>
                        <a:pt x="6299" y="1133"/>
                        <a:pt x="6267" y="1009"/>
                        <a:pt x="6267" y="810"/>
                      </a:cubicBezTo>
                      <a:cubicBezTo>
                        <a:pt x="6267" y="144"/>
                        <a:pt x="5664" y="2"/>
                        <a:pt x="5657" y="2"/>
                      </a:cubicBezTo>
                      <a:cubicBezTo>
                        <a:pt x="5652" y="1"/>
                        <a:pt x="5649" y="1"/>
                        <a:pt x="56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3524089" y="3294625"/>
                  <a:ext cx="75363" cy="314318"/>
                </a:xfrm>
                <a:custGeom>
                  <a:avLst/>
                  <a:gdLst/>
                  <a:ahLst/>
                  <a:cxnLst/>
                  <a:rect l="l" t="t" r="r" b="b"/>
                  <a:pathLst>
                    <a:path w="2659" h="11090" extrusionOk="0">
                      <a:moveTo>
                        <a:pt x="2603" y="1"/>
                      </a:moveTo>
                      <a:cubicBezTo>
                        <a:pt x="2588" y="1"/>
                        <a:pt x="2573" y="8"/>
                        <a:pt x="2564" y="21"/>
                      </a:cubicBezTo>
                      <a:cubicBezTo>
                        <a:pt x="2539" y="57"/>
                        <a:pt x="0" y="3766"/>
                        <a:pt x="142" y="11043"/>
                      </a:cubicBezTo>
                      <a:cubicBezTo>
                        <a:pt x="142" y="11069"/>
                        <a:pt x="164" y="11089"/>
                        <a:pt x="190" y="11089"/>
                      </a:cubicBezTo>
                      <a:lnTo>
                        <a:pt x="192" y="11089"/>
                      </a:lnTo>
                      <a:cubicBezTo>
                        <a:pt x="218" y="11089"/>
                        <a:pt x="238" y="11068"/>
                        <a:pt x="238" y="11041"/>
                      </a:cubicBezTo>
                      <a:cubicBezTo>
                        <a:pt x="98" y="3799"/>
                        <a:pt x="2617" y="112"/>
                        <a:pt x="2643" y="75"/>
                      </a:cubicBezTo>
                      <a:cubicBezTo>
                        <a:pt x="2658" y="54"/>
                        <a:pt x="2653" y="24"/>
                        <a:pt x="2630" y="9"/>
                      </a:cubicBezTo>
                      <a:cubicBezTo>
                        <a:pt x="2622" y="3"/>
                        <a:pt x="2612" y="1"/>
                        <a:pt x="260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9"/>
              <p:cNvGrpSpPr/>
              <p:nvPr/>
            </p:nvGrpSpPr>
            <p:grpSpPr>
              <a:xfrm rot="10800000">
                <a:off x="8440035" y="1109214"/>
                <a:ext cx="518880" cy="628736"/>
                <a:chOff x="1743437" y="1487277"/>
                <a:chExt cx="518880" cy="628736"/>
              </a:xfrm>
            </p:grpSpPr>
            <p:sp>
              <p:nvSpPr>
                <p:cNvPr id="365" name="Google Shape;365;p9"/>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9"/>
              <p:cNvGrpSpPr/>
              <p:nvPr/>
            </p:nvGrpSpPr>
            <p:grpSpPr>
              <a:xfrm rot="-5400000">
                <a:off x="8308907" y="387814"/>
                <a:ext cx="518880" cy="628736"/>
                <a:chOff x="1743437" y="1487277"/>
                <a:chExt cx="518880" cy="628736"/>
              </a:xfrm>
            </p:grpSpPr>
            <p:sp>
              <p:nvSpPr>
                <p:cNvPr id="369" name="Google Shape;369;p9"/>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2" name="Google Shape;372;p9"/>
            <p:cNvGrpSpPr/>
            <p:nvPr/>
          </p:nvGrpSpPr>
          <p:grpSpPr>
            <a:xfrm rot="8462156">
              <a:off x="190984" y="4289651"/>
              <a:ext cx="518853" cy="628703"/>
              <a:chOff x="1743437" y="1487277"/>
              <a:chExt cx="518880" cy="628736"/>
            </a:xfrm>
          </p:grpSpPr>
          <p:sp>
            <p:nvSpPr>
              <p:cNvPr id="373" name="Google Shape;373;p9"/>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8140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0000" y="231405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zh-TW" altLang="en-US"/>
              <a:t>按一下以編輯母片標題樣式</a:t>
            </a:r>
            <a:endParaRPr/>
          </a:p>
        </p:txBody>
      </p:sp>
      <p:sp>
        <p:nvSpPr>
          <p:cNvPr id="13" name="Google Shape;13;p3"/>
          <p:cNvSpPr txBox="1">
            <a:spLocks noGrp="1"/>
          </p:cNvSpPr>
          <p:nvPr>
            <p:ph type="title" idx="2" hasCustomPrompt="1"/>
          </p:nvPr>
        </p:nvSpPr>
        <p:spPr>
          <a:xfrm>
            <a:off x="720000" y="1472250"/>
            <a:ext cx="9144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20000" y="3155850"/>
            <a:ext cx="5067600" cy="51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9"/>
        <p:cNvGrpSpPr/>
        <p:nvPr/>
      </p:nvGrpSpPr>
      <p:grpSpPr>
        <a:xfrm>
          <a:off x="0" y="0"/>
          <a:ext cx="0" cy="0"/>
          <a:chOff x="0" y="0"/>
          <a:chExt cx="0" cy="0"/>
        </a:xfrm>
      </p:grpSpPr>
      <p:pic>
        <p:nvPicPr>
          <p:cNvPr id="70" name="Google Shape;70;p13"/>
          <p:cNvPicPr preferRelativeResize="0"/>
          <p:nvPr/>
        </p:nvPicPr>
        <p:blipFill>
          <a:blip r:embed="rId2">
            <a:alphaModFix amt="70000"/>
          </a:blip>
          <a:stretch>
            <a:fillRect/>
          </a:stretch>
        </p:blipFill>
        <p:spPr>
          <a:xfrm rot="10800000">
            <a:off x="6429375" y="-981075"/>
            <a:ext cx="4324352" cy="4324352"/>
          </a:xfrm>
          <a:prstGeom prst="rect">
            <a:avLst/>
          </a:prstGeom>
          <a:noFill/>
          <a:ln>
            <a:noFill/>
          </a:ln>
        </p:spPr>
      </p:pic>
      <p:pic>
        <p:nvPicPr>
          <p:cNvPr id="71" name="Google Shape;71;p13"/>
          <p:cNvPicPr preferRelativeResize="0"/>
          <p:nvPr/>
        </p:nvPicPr>
        <p:blipFill>
          <a:blip r:embed="rId2">
            <a:alphaModFix amt="70000"/>
          </a:blip>
          <a:stretch>
            <a:fillRect/>
          </a:stretch>
        </p:blipFill>
        <p:spPr>
          <a:xfrm>
            <a:off x="-1619250" y="2066650"/>
            <a:ext cx="4324352" cy="4324352"/>
          </a:xfrm>
          <a:prstGeom prst="rect">
            <a:avLst/>
          </a:prstGeom>
          <a:noFill/>
          <a:ln>
            <a:noFill/>
          </a:ln>
        </p:spPr>
      </p:pic>
      <p:sp>
        <p:nvSpPr>
          <p:cNvPr id="72" name="Google Shape;7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73" name="Google Shape;73;p13"/>
          <p:cNvSpPr txBox="1">
            <a:spLocks noGrp="1"/>
          </p:cNvSpPr>
          <p:nvPr>
            <p:ph type="title" idx="2"/>
          </p:nvPr>
        </p:nvSpPr>
        <p:spPr>
          <a:xfrm>
            <a:off x="1672931" y="1454209"/>
            <a:ext cx="25839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900"/>
              <a:buNone/>
              <a:defRPr sz="2500"/>
            </a:lvl1pPr>
            <a:lvl2pPr lvl="1" algn="ctr" rtl="0">
              <a:spcBef>
                <a:spcPts val="0"/>
              </a:spcBef>
              <a:spcAft>
                <a:spcPts val="0"/>
              </a:spcAft>
              <a:buSzPts val="2900"/>
              <a:buNone/>
              <a:defRPr/>
            </a:lvl2pPr>
            <a:lvl3pPr lvl="2" algn="ctr" rtl="0">
              <a:spcBef>
                <a:spcPts val="0"/>
              </a:spcBef>
              <a:spcAft>
                <a:spcPts val="0"/>
              </a:spcAft>
              <a:buSzPts val="2900"/>
              <a:buNone/>
              <a:defRPr/>
            </a:lvl3pPr>
            <a:lvl4pPr lvl="3" algn="ctr" rtl="0">
              <a:spcBef>
                <a:spcPts val="0"/>
              </a:spcBef>
              <a:spcAft>
                <a:spcPts val="0"/>
              </a:spcAft>
              <a:buSzPts val="2900"/>
              <a:buNone/>
              <a:defRPr/>
            </a:lvl4pPr>
            <a:lvl5pPr lvl="4" algn="ctr" rtl="0">
              <a:spcBef>
                <a:spcPts val="0"/>
              </a:spcBef>
              <a:spcAft>
                <a:spcPts val="0"/>
              </a:spcAft>
              <a:buSzPts val="2900"/>
              <a:buNone/>
              <a:defRPr/>
            </a:lvl5pPr>
            <a:lvl6pPr lvl="5" algn="ctr" rtl="0">
              <a:spcBef>
                <a:spcPts val="0"/>
              </a:spcBef>
              <a:spcAft>
                <a:spcPts val="0"/>
              </a:spcAft>
              <a:buSzPts val="2900"/>
              <a:buNone/>
              <a:defRPr/>
            </a:lvl6pPr>
            <a:lvl7pPr lvl="6" algn="ctr" rtl="0">
              <a:spcBef>
                <a:spcPts val="0"/>
              </a:spcBef>
              <a:spcAft>
                <a:spcPts val="0"/>
              </a:spcAft>
              <a:buSzPts val="2900"/>
              <a:buNone/>
              <a:defRPr/>
            </a:lvl7pPr>
            <a:lvl8pPr lvl="7" algn="ctr" rtl="0">
              <a:spcBef>
                <a:spcPts val="0"/>
              </a:spcBef>
              <a:spcAft>
                <a:spcPts val="0"/>
              </a:spcAft>
              <a:buSzPts val="2900"/>
              <a:buNone/>
              <a:defRPr/>
            </a:lvl8pPr>
            <a:lvl9pPr lvl="8" algn="ctr" rtl="0">
              <a:spcBef>
                <a:spcPts val="0"/>
              </a:spcBef>
              <a:spcAft>
                <a:spcPts val="0"/>
              </a:spcAft>
              <a:buSzPts val="2900"/>
              <a:buNone/>
              <a:defRPr/>
            </a:lvl9pPr>
          </a:lstStyle>
          <a:p>
            <a:endParaRPr/>
          </a:p>
        </p:txBody>
      </p:sp>
      <p:sp>
        <p:nvSpPr>
          <p:cNvPr id="74" name="Google Shape;74;p13"/>
          <p:cNvSpPr txBox="1">
            <a:spLocks noGrp="1"/>
          </p:cNvSpPr>
          <p:nvPr>
            <p:ph type="title" idx="3"/>
          </p:nvPr>
        </p:nvSpPr>
        <p:spPr>
          <a:xfrm>
            <a:off x="5642828" y="1454209"/>
            <a:ext cx="25839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900"/>
              <a:buNone/>
              <a:defRPr sz="2500"/>
            </a:lvl1pPr>
            <a:lvl2pPr lvl="1" algn="ctr" rtl="0">
              <a:spcBef>
                <a:spcPts val="0"/>
              </a:spcBef>
              <a:spcAft>
                <a:spcPts val="0"/>
              </a:spcAft>
              <a:buSzPts val="2900"/>
              <a:buNone/>
              <a:defRPr/>
            </a:lvl2pPr>
            <a:lvl3pPr lvl="2" algn="ctr" rtl="0">
              <a:spcBef>
                <a:spcPts val="0"/>
              </a:spcBef>
              <a:spcAft>
                <a:spcPts val="0"/>
              </a:spcAft>
              <a:buSzPts val="2900"/>
              <a:buNone/>
              <a:defRPr/>
            </a:lvl3pPr>
            <a:lvl4pPr lvl="3" algn="ctr" rtl="0">
              <a:spcBef>
                <a:spcPts val="0"/>
              </a:spcBef>
              <a:spcAft>
                <a:spcPts val="0"/>
              </a:spcAft>
              <a:buSzPts val="2900"/>
              <a:buNone/>
              <a:defRPr/>
            </a:lvl4pPr>
            <a:lvl5pPr lvl="4" algn="ctr" rtl="0">
              <a:spcBef>
                <a:spcPts val="0"/>
              </a:spcBef>
              <a:spcAft>
                <a:spcPts val="0"/>
              </a:spcAft>
              <a:buSzPts val="2900"/>
              <a:buNone/>
              <a:defRPr/>
            </a:lvl5pPr>
            <a:lvl6pPr lvl="5" algn="ctr" rtl="0">
              <a:spcBef>
                <a:spcPts val="0"/>
              </a:spcBef>
              <a:spcAft>
                <a:spcPts val="0"/>
              </a:spcAft>
              <a:buSzPts val="2900"/>
              <a:buNone/>
              <a:defRPr/>
            </a:lvl6pPr>
            <a:lvl7pPr lvl="6" algn="ctr" rtl="0">
              <a:spcBef>
                <a:spcPts val="0"/>
              </a:spcBef>
              <a:spcAft>
                <a:spcPts val="0"/>
              </a:spcAft>
              <a:buSzPts val="2900"/>
              <a:buNone/>
              <a:defRPr/>
            </a:lvl7pPr>
            <a:lvl8pPr lvl="7" algn="ctr" rtl="0">
              <a:spcBef>
                <a:spcPts val="0"/>
              </a:spcBef>
              <a:spcAft>
                <a:spcPts val="0"/>
              </a:spcAft>
              <a:buSzPts val="2900"/>
              <a:buNone/>
              <a:defRPr/>
            </a:lvl8pPr>
            <a:lvl9pPr lvl="8" algn="ctr" rtl="0">
              <a:spcBef>
                <a:spcPts val="0"/>
              </a:spcBef>
              <a:spcAft>
                <a:spcPts val="0"/>
              </a:spcAft>
              <a:buSzPts val="2900"/>
              <a:buNone/>
              <a:defRPr/>
            </a:lvl9pPr>
          </a:lstStyle>
          <a:p>
            <a:endParaRPr/>
          </a:p>
        </p:txBody>
      </p:sp>
      <p:sp>
        <p:nvSpPr>
          <p:cNvPr id="75" name="Google Shape;75;p13"/>
          <p:cNvSpPr txBox="1">
            <a:spLocks noGrp="1"/>
          </p:cNvSpPr>
          <p:nvPr>
            <p:ph type="subTitle" idx="1"/>
          </p:nvPr>
        </p:nvSpPr>
        <p:spPr>
          <a:xfrm>
            <a:off x="1672919" y="2130865"/>
            <a:ext cx="258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6" name="Google Shape;76;p13"/>
          <p:cNvSpPr txBox="1">
            <a:spLocks noGrp="1"/>
          </p:cNvSpPr>
          <p:nvPr>
            <p:ph type="subTitle" idx="4"/>
          </p:nvPr>
        </p:nvSpPr>
        <p:spPr>
          <a:xfrm>
            <a:off x="5642816" y="2130865"/>
            <a:ext cx="258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title" idx="5"/>
          </p:nvPr>
        </p:nvSpPr>
        <p:spPr>
          <a:xfrm>
            <a:off x="1672931" y="2981257"/>
            <a:ext cx="25839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900"/>
              <a:buNone/>
              <a:defRPr sz="2500"/>
            </a:lvl1pPr>
            <a:lvl2pPr lvl="1" algn="ctr" rtl="0">
              <a:spcBef>
                <a:spcPts val="0"/>
              </a:spcBef>
              <a:spcAft>
                <a:spcPts val="0"/>
              </a:spcAft>
              <a:buSzPts val="2900"/>
              <a:buNone/>
              <a:defRPr/>
            </a:lvl2pPr>
            <a:lvl3pPr lvl="2" algn="ctr" rtl="0">
              <a:spcBef>
                <a:spcPts val="0"/>
              </a:spcBef>
              <a:spcAft>
                <a:spcPts val="0"/>
              </a:spcAft>
              <a:buSzPts val="2900"/>
              <a:buNone/>
              <a:defRPr/>
            </a:lvl3pPr>
            <a:lvl4pPr lvl="3" algn="ctr" rtl="0">
              <a:spcBef>
                <a:spcPts val="0"/>
              </a:spcBef>
              <a:spcAft>
                <a:spcPts val="0"/>
              </a:spcAft>
              <a:buSzPts val="2900"/>
              <a:buNone/>
              <a:defRPr/>
            </a:lvl4pPr>
            <a:lvl5pPr lvl="4" algn="ctr" rtl="0">
              <a:spcBef>
                <a:spcPts val="0"/>
              </a:spcBef>
              <a:spcAft>
                <a:spcPts val="0"/>
              </a:spcAft>
              <a:buSzPts val="2900"/>
              <a:buNone/>
              <a:defRPr/>
            </a:lvl5pPr>
            <a:lvl6pPr lvl="5" algn="ctr" rtl="0">
              <a:spcBef>
                <a:spcPts val="0"/>
              </a:spcBef>
              <a:spcAft>
                <a:spcPts val="0"/>
              </a:spcAft>
              <a:buSzPts val="2900"/>
              <a:buNone/>
              <a:defRPr/>
            </a:lvl6pPr>
            <a:lvl7pPr lvl="6" algn="ctr" rtl="0">
              <a:spcBef>
                <a:spcPts val="0"/>
              </a:spcBef>
              <a:spcAft>
                <a:spcPts val="0"/>
              </a:spcAft>
              <a:buSzPts val="2900"/>
              <a:buNone/>
              <a:defRPr/>
            </a:lvl7pPr>
            <a:lvl8pPr lvl="7" algn="ctr" rtl="0">
              <a:spcBef>
                <a:spcPts val="0"/>
              </a:spcBef>
              <a:spcAft>
                <a:spcPts val="0"/>
              </a:spcAft>
              <a:buSzPts val="2900"/>
              <a:buNone/>
              <a:defRPr/>
            </a:lvl8pPr>
            <a:lvl9pPr lvl="8" algn="ctr" rtl="0">
              <a:spcBef>
                <a:spcPts val="0"/>
              </a:spcBef>
              <a:spcAft>
                <a:spcPts val="0"/>
              </a:spcAft>
              <a:buSzPts val="2900"/>
              <a:buNone/>
              <a:defRPr/>
            </a:lvl9pPr>
          </a:lstStyle>
          <a:p>
            <a:endParaRPr/>
          </a:p>
        </p:txBody>
      </p:sp>
      <p:sp>
        <p:nvSpPr>
          <p:cNvPr id="78" name="Google Shape;78;p13"/>
          <p:cNvSpPr txBox="1">
            <a:spLocks noGrp="1"/>
          </p:cNvSpPr>
          <p:nvPr>
            <p:ph type="title" idx="6"/>
          </p:nvPr>
        </p:nvSpPr>
        <p:spPr>
          <a:xfrm>
            <a:off x="5642828" y="2981257"/>
            <a:ext cx="2583900" cy="730200"/>
          </a:xfrm>
          <a:prstGeom prst="rect">
            <a:avLst/>
          </a:prstGeom>
        </p:spPr>
        <p:txBody>
          <a:bodyPr spcFirstLastPara="1" wrap="square" lIns="91425" tIns="91425" rIns="91425" bIns="91425" anchor="ctr" anchorCtr="0">
            <a:noAutofit/>
          </a:bodyPr>
          <a:lstStyle>
            <a:lvl1pPr lvl="0" rtl="0">
              <a:spcBef>
                <a:spcPts val="0"/>
              </a:spcBef>
              <a:spcAft>
                <a:spcPts val="0"/>
              </a:spcAft>
              <a:buSzPts val="2900"/>
              <a:buNone/>
              <a:defRPr sz="2500"/>
            </a:lvl1pPr>
            <a:lvl2pPr lvl="1" algn="ctr" rtl="0">
              <a:spcBef>
                <a:spcPts val="0"/>
              </a:spcBef>
              <a:spcAft>
                <a:spcPts val="0"/>
              </a:spcAft>
              <a:buSzPts val="2900"/>
              <a:buNone/>
              <a:defRPr/>
            </a:lvl2pPr>
            <a:lvl3pPr lvl="2" algn="ctr" rtl="0">
              <a:spcBef>
                <a:spcPts val="0"/>
              </a:spcBef>
              <a:spcAft>
                <a:spcPts val="0"/>
              </a:spcAft>
              <a:buSzPts val="2900"/>
              <a:buNone/>
              <a:defRPr/>
            </a:lvl3pPr>
            <a:lvl4pPr lvl="3" algn="ctr" rtl="0">
              <a:spcBef>
                <a:spcPts val="0"/>
              </a:spcBef>
              <a:spcAft>
                <a:spcPts val="0"/>
              </a:spcAft>
              <a:buSzPts val="2900"/>
              <a:buNone/>
              <a:defRPr/>
            </a:lvl4pPr>
            <a:lvl5pPr lvl="4" algn="ctr" rtl="0">
              <a:spcBef>
                <a:spcPts val="0"/>
              </a:spcBef>
              <a:spcAft>
                <a:spcPts val="0"/>
              </a:spcAft>
              <a:buSzPts val="2900"/>
              <a:buNone/>
              <a:defRPr/>
            </a:lvl5pPr>
            <a:lvl6pPr lvl="5" algn="ctr" rtl="0">
              <a:spcBef>
                <a:spcPts val="0"/>
              </a:spcBef>
              <a:spcAft>
                <a:spcPts val="0"/>
              </a:spcAft>
              <a:buSzPts val="2900"/>
              <a:buNone/>
              <a:defRPr/>
            </a:lvl6pPr>
            <a:lvl7pPr lvl="6" algn="ctr" rtl="0">
              <a:spcBef>
                <a:spcPts val="0"/>
              </a:spcBef>
              <a:spcAft>
                <a:spcPts val="0"/>
              </a:spcAft>
              <a:buSzPts val="2900"/>
              <a:buNone/>
              <a:defRPr/>
            </a:lvl7pPr>
            <a:lvl8pPr lvl="7" algn="ctr" rtl="0">
              <a:spcBef>
                <a:spcPts val="0"/>
              </a:spcBef>
              <a:spcAft>
                <a:spcPts val="0"/>
              </a:spcAft>
              <a:buSzPts val="2900"/>
              <a:buNone/>
              <a:defRPr/>
            </a:lvl8pPr>
            <a:lvl9pPr lvl="8" algn="ctr" rtl="0">
              <a:spcBef>
                <a:spcPts val="0"/>
              </a:spcBef>
              <a:spcAft>
                <a:spcPts val="0"/>
              </a:spcAft>
              <a:buSzPts val="2900"/>
              <a:buNone/>
              <a:defRPr/>
            </a:lvl9pPr>
          </a:lstStyle>
          <a:p>
            <a:endParaRPr/>
          </a:p>
        </p:txBody>
      </p:sp>
      <p:sp>
        <p:nvSpPr>
          <p:cNvPr id="79" name="Google Shape;79;p13"/>
          <p:cNvSpPr txBox="1">
            <a:spLocks noGrp="1"/>
          </p:cNvSpPr>
          <p:nvPr>
            <p:ph type="subTitle" idx="7"/>
          </p:nvPr>
        </p:nvSpPr>
        <p:spPr>
          <a:xfrm>
            <a:off x="1672944" y="3665232"/>
            <a:ext cx="258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0" name="Google Shape;80;p13"/>
          <p:cNvSpPr txBox="1">
            <a:spLocks noGrp="1"/>
          </p:cNvSpPr>
          <p:nvPr>
            <p:ph type="subTitle" idx="8"/>
          </p:nvPr>
        </p:nvSpPr>
        <p:spPr>
          <a:xfrm>
            <a:off x="5642820" y="3665232"/>
            <a:ext cx="25878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title" idx="9" hasCustomPrompt="1"/>
          </p:nvPr>
        </p:nvSpPr>
        <p:spPr>
          <a:xfrm>
            <a:off x="913380" y="1454209"/>
            <a:ext cx="624900" cy="62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25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82" name="Google Shape;82;p13"/>
          <p:cNvSpPr txBox="1">
            <a:spLocks noGrp="1"/>
          </p:cNvSpPr>
          <p:nvPr>
            <p:ph type="title" idx="13" hasCustomPrompt="1"/>
          </p:nvPr>
        </p:nvSpPr>
        <p:spPr>
          <a:xfrm>
            <a:off x="914883" y="2981257"/>
            <a:ext cx="621900" cy="62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25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83" name="Google Shape;83;p13"/>
          <p:cNvSpPr txBox="1">
            <a:spLocks noGrp="1"/>
          </p:cNvSpPr>
          <p:nvPr>
            <p:ph type="title" idx="14" hasCustomPrompt="1"/>
          </p:nvPr>
        </p:nvSpPr>
        <p:spPr>
          <a:xfrm>
            <a:off x="4911655" y="1454209"/>
            <a:ext cx="621900" cy="62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25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84" name="Google Shape;84;p13"/>
          <p:cNvSpPr txBox="1">
            <a:spLocks noGrp="1"/>
          </p:cNvSpPr>
          <p:nvPr>
            <p:ph type="title" idx="15" hasCustomPrompt="1"/>
          </p:nvPr>
        </p:nvSpPr>
        <p:spPr>
          <a:xfrm>
            <a:off x="4911655" y="2981257"/>
            <a:ext cx="621900" cy="62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25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cxnSp>
        <p:nvCxnSpPr>
          <p:cNvPr id="85" name="Google Shape;85;p13"/>
          <p:cNvCxnSpPr/>
          <p:nvPr/>
        </p:nvCxnSpPr>
        <p:spPr>
          <a:xfrm>
            <a:off x="710250" y="4608575"/>
            <a:ext cx="77235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930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556"/>
        <p:cNvGrpSpPr/>
        <p:nvPr/>
      </p:nvGrpSpPr>
      <p:grpSpPr>
        <a:xfrm>
          <a:off x="0" y="0"/>
          <a:ext cx="0" cy="0"/>
          <a:chOff x="0" y="0"/>
          <a:chExt cx="0" cy="0"/>
        </a:xfrm>
      </p:grpSpPr>
      <p:pic>
        <p:nvPicPr>
          <p:cNvPr id="557" name="Google Shape;557;p16"/>
          <p:cNvPicPr preferRelativeResize="0"/>
          <p:nvPr/>
        </p:nvPicPr>
        <p:blipFill rotWithShape="1">
          <a:blip r:embed="rId2">
            <a:alphaModFix amt="30000"/>
          </a:blip>
          <a:srcRect l="89" r="99"/>
          <a:stretch/>
        </p:blipFill>
        <p:spPr>
          <a:xfrm>
            <a:off x="0" y="1"/>
            <a:ext cx="9144003" cy="5153026"/>
          </a:xfrm>
          <a:prstGeom prst="rect">
            <a:avLst/>
          </a:prstGeom>
          <a:noFill/>
          <a:ln>
            <a:noFill/>
          </a:ln>
        </p:spPr>
      </p:pic>
      <p:sp>
        <p:nvSpPr>
          <p:cNvPr id="558" name="Google Shape;558;p1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9" name="Google Shape;559;p16"/>
          <p:cNvSpPr txBox="1">
            <a:spLocks noGrp="1"/>
          </p:cNvSpPr>
          <p:nvPr>
            <p:ph type="subTitle" idx="1"/>
          </p:nvPr>
        </p:nvSpPr>
        <p:spPr>
          <a:xfrm>
            <a:off x="1062909" y="2898019"/>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16"/>
          <p:cNvSpPr txBox="1">
            <a:spLocks noGrp="1"/>
          </p:cNvSpPr>
          <p:nvPr>
            <p:ph type="subTitle" idx="2"/>
          </p:nvPr>
        </p:nvSpPr>
        <p:spPr>
          <a:xfrm>
            <a:off x="3419250" y="1983619"/>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1" name="Google Shape;561;p16"/>
          <p:cNvSpPr txBox="1">
            <a:spLocks noGrp="1"/>
          </p:cNvSpPr>
          <p:nvPr>
            <p:ph type="subTitle" idx="3"/>
          </p:nvPr>
        </p:nvSpPr>
        <p:spPr>
          <a:xfrm>
            <a:off x="5775591" y="2898019"/>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16"/>
          <p:cNvSpPr txBox="1">
            <a:spLocks noGrp="1"/>
          </p:cNvSpPr>
          <p:nvPr>
            <p:ph type="subTitle" idx="4"/>
          </p:nvPr>
        </p:nvSpPr>
        <p:spPr>
          <a:xfrm>
            <a:off x="1062908" y="2479875"/>
            <a:ext cx="23055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63" name="Google Shape;563;p16"/>
          <p:cNvSpPr txBox="1">
            <a:spLocks noGrp="1"/>
          </p:cNvSpPr>
          <p:nvPr>
            <p:ph type="subTitle" idx="5"/>
          </p:nvPr>
        </p:nvSpPr>
        <p:spPr>
          <a:xfrm>
            <a:off x="3419250" y="1565475"/>
            <a:ext cx="23055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64" name="Google Shape;564;p16"/>
          <p:cNvSpPr txBox="1">
            <a:spLocks noGrp="1"/>
          </p:cNvSpPr>
          <p:nvPr>
            <p:ph type="subTitle" idx="6"/>
          </p:nvPr>
        </p:nvSpPr>
        <p:spPr>
          <a:xfrm>
            <a:off x="5775592" y="2479875"/>
            <a:ext cx="23055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grpSp>
        <p:nvGrpSpPr>
          <p:cNvPr id="565" name="Google Shape;565;p16"/>
          <p:cNvGrpSpPr/>
          <p:nvPr/>
        </p:nvGrpSpPr>
        <p:grpSpPr>
          <a:xfrm>
            <a:off x="-279798" y="139550"/>
            <a:ext cx="9697004" cy="4883130"/>
            <a:chOff x="-279798" y="139550"/>
            <a:chExt cx="9697004" cy="4883130"/>
          </a:xfrm>
        </p:grpSpPr>
        <p:grpSp>
          <p:nvGrpSpPr>
            <p:cNvPr id="566" name="Google Shape;566;p16"/>
            <p:cNvGrpSpPr/>
            <p:nvPr/>
          </p:nvGrpSpPr>
          <p:grpSpPr>
            <a:xfrm rot="10800000">
              <a:off x="8029367" y="139550"/>
              <a:ext cx="1387839" cy="2459205"/>
              <a:chOff x="-279798" y="2544956"/>
              <a:chExt cx="1387839" cy="2459205"/>
            </a:xfrm>
          </p:grpSpPr>
          <p:grpSp>
            <p:nvGrpSpPr>
              <p:cNvPr id="567" name="Google Shape;567;p16"/>
              <p:cNvGrpSpPr/>
              <p:nvPr/>
            </p:nvGrpSpPr>
            <p:grpSpPr>
              <a:xfrm rot="1662589" flipH="1">
                <a:off x="303605" y="3177492"/>
                <a:ext cx="557930" cy="1197864"/>
                <a:chOff x="7579931" y="3669669"/>
                <a:chExt cx="339573" cy="729056"/>
              </a:xfrm>
            </p:grpSpPr>
            <p:sp>
              <p:nvSpPr>
                <p:cNvPr id="568" name="Google Shape;568;p16"/>
                <p:cNvSpPr/>
                <p:nvPr/>
              </p:nvSpPr>
              <p:spPr>
                <a:xfrm>
                  <a:off x="7579931" y="3671644"/>
                  <a:ext cx="339573" cy="725146"/>
                </a:xfrm>
                <a:custGeom>
                  <a:avLst/>
                  <a:gdLst/>
                  <a:ahLst/>
                  <a:cxnLst/>
                  <a:rect l="l" t="t" r="r" b="b"/>
                  <a:pathLst>
                    <a:path w="8423" h="17987" extrusionOk="0">
                      <a:moveTo>
                        <a:pt x="4030" y="14851"/>
                      </a:moveTo>
                      <a:cubicBezTo>
                        <a:pt x="4030" y="14851"/>
                        <a:pt x="6606" y="10576"/>
                        <a:pt x="5011" y="7688"/>
                      </a:cubicBezTo>
                      <a:cubicBezTo>
                        <a:pt x="3959" y="5782"/>
                        <a:pt x="8422" y="4384"/>
                        <a:pt x="7343" y="0"/>
                      </a:cubicBezTo>
                      <a:cubicBezTo>
                        <a:pt x="7343" y="0"/>
                        <a:pt x="6606" y="2200"/>
                        <a:pt x="3303" y="3291"/>
                      </a:cubicBezTo>
                      <a:cubicBezTo>
                        <a:pt x="0" y="4384"/>
                        <a:pt x="719" y="8421"/>
                        <a:pt x="1726" y="9419"/>
                      </a:cubicBezTo>
                      <a:cubicBezTo>
                        <a:pt x="2733" y="10419"/>
                        <a:pt x="114" y="14851"/>
                        <a:pt x="3303" y="17986"/>
                      </a:cubicBezTo>
                      <a:lnTo>
                        <a:pt x="4030" y="14851"/>
                      </a:lnTo>
                      <a:close/>
                    </a:path>
                  </a:pathLst>
                </a:custGeom>
                <a:gradFill>
                  <a:gsLst>
                    <a:gs pos="0">
                      <a:schemeClr val="accent2"/>
                    </a:gs>
                    <a:gs pos="100000">
                      <a:schemeClr val="accent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7604564" y="3669669"/>
                  <a:ext cx="298331" cy="729056"/>
                </a:xfrm>
                <a:custGeom>
                  <a:avLst/>
                  <a:gdLst/>
                  <a:ahLst/>
                  <a:cxnLst/>
                  <a:rect l="l" t="t" r="r" b="b"/>
                  <a:pathLst>
                    <a:path w="7400" h="18084" extrusionOk="0">
                      <a:moveTo>
                        <a:pt x="6719" y="205"/>
                      </a:moveTo>
                      <a:lnTo>
                        <a:pt x="6719" y="205"/>
                      </a:lnTo>
                      <a:cubicBezTo>
                        <a:pt x="7251" y="2600"/>
                        <a:pt x="6104" y="4073"/>
                        <a:pt x="5180" y="5260"/>
                      </a:cubicBezTo>
                      <a:cubicBezTo>
                        <a:pt x="4459" y="6185"/>
                        <a:pt x="3890" y="6916"/>
                        <a:pt x="4358" y="7760"/>
                      </a:cubicBezTo>
                      <a:cubicBezTo>
                        <a:pt x="5920" y="10590"/>
                        <a:pt x="3403" y="14832"/>
                        <a:pt x="3376" y="14875"/>
                      </a:cubicBezTo>
                      <a:cubicBezTo>
                        <a:pt x="3375" y="14878"/>
                        <a:pt x="3373" y="14883"/>
                        <a:pt x="3371" y="14888"/>
                      </a:cubicBezTo>
                      <a:lnTo>
                        <a:pt x="2664" y="17941"/>
                      </a:lnTo>
                      <a:cubicBezTo>
                        <a:pt x="708" y="15961"/>
                        <a:pt x="1039" y="13481"/>
                        <a:pt x="1280" y="11666"/>
                      </a:cubicBezTo>
                      <a:cubicBezTo>
                        <a:pt x="1419" y="10630"/>
                        <a:pt x="1528" y="9812"/>
                        <a:pt x="1150" y="9435"/>
                      </a:cubicBezTo>
                      <a:cubicBezTo>
                        <a:pt x="401" y="8693"/>
                        <a:pt x="171" y="6941"/>
                        <a:pt x="432" y="5831"/>
                      </a:cubicBezTo>
                      <a:cubicBezTo>
                        <a:pt x="629" y="4995"/>
                        <a:pt x="1183" y="3891"/>
                        <a:pt x="2707" y="3387"/>
                      </a:cubicBezTo>
                      <a:cubicBezTo>
                        <a:pt x="5512" y="2459"/>
                        <a:pt x="6489" y="711"/>
                        <a:pt x="6719" y="205"/>
                      </a:cubicBezTo>
                      <a:close/>
                      <a:moveTo>
                        <a:pt x="6726" y="0"/>
                      </a:moveTo>
                      <a:cubicBezTo>
                        <a:pt x="6709" y="0"/>
                        <a:pt x="6693" y="17"/>
                        <a:pt x="6686" y="34"/>
                      </a:cubicBezTo>
                      <a:cubicBezTo>
                        <a:pt x="6679" y="56"/>
                        <a:pt x="5915" y="2225"/>
                        <a:pt x="2677" y="3296"/>
                      </a:cubicBezTo>
                      <a:cubicBezTo>
                        <a:pt x="1112" y="3813"/>
                        <a:pt x="542" y="4949"/>
                        <a:pt x="338" y="5810"/>
                      </a:cubicBezTo>
                      <a:cubicBezTo>
                        <a:pt x="1" y="7243"/>
                        <a:pt x="451" y="8876"/>
                        <a:pt x="1082" y="9503"/>
                      </a:cubicBezTo>
                      <a:cubicBezTo>
                        <a:pt x="1428" y="9847"/>
                        <a:pt x="1322" y="10643"/>
                        <a:pt x="1186" y="11655"/>
                      </a:cubicBezTo>
                      <a:cubicBezTo>
                        <a:pt x="938" y="13508"/>
                        <a:pt x="601" y="16045"/>
                        <a:pt x="2657" y="18070"/>
                      </a:cubicBezTo>
                      <a:cubicBezTo>
                        <a:pt x="2667" y="18078"/>
                        <a:pt x="2679" y="18083"/>
                        <a:pt x="2692" y="18083"/>
                      </a:cubicBezTo>
                      <a:cubicBezTo>
                        <a:pt x="2695" y="18083"/>
                        <a:pt x="2700" y="18083"/>
                        <a:pt x="2705" y="18082"/>
                      </a:cubicBezTo>
                      <a:cubicBezTo>
                        <a:pt x="2722" y="18077"/>
                        <a:pt x="2735" y="18063"/>
                        <a:pt x="2738" y="18047"/>
                      </a:cubicBezTo>
                      <a:lnTo>
                        <a:pt x="3464" y="14916"/>
                      </a:lnTo>
                      <a:cubicBezTo>
                        <a:pt x="3578" y="14723"/>
                        <a:pt x="6001" y="10539"/>
                        <a:pt x="4441" y="7714"/>
                      </a:cubicBezTo>
                      <a:cubicBezTo>
                        <a:pt x="4006" y="6924"/>
                        <a:pt x="4557" y="6215"/>
                        <a:pt x="5256" y="5319"/>
                      </a:cubicBezTo>
                      <a:cubicBezTo>
                        <a:pt x="6211" y="4091"/>
                        <a:pt x="7400" y="2564"/>
                        <a:pt x="6778" y="38"/>
                      </a:cubicBezTo>
                      <a:cubicBezTo>
                        <a:pt x="6773" y="18"/>
                        <a:pt x="6755" y="3"/>
                        <a:pt x="6734" y="1"/>
                      </a:cubicBezTo>
                      <a:cubicBezTo>
                        <a:pt x="6731" y="1"/>
                        <a:pt x="6728" y="0"/>
                        <a:pt x="6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7707688" y="3877449"/>
                  <a:ext cx="58537" cy="394845"/>
                </a:xfrm>
                <a:custGeom>
                  <a:avLst/>
                  <a:gdLst/>
                  <a:ahLst/>
                  <a:cxnLst/>
                  <a:rect l="l" t="t" r="r" b="b"/>
                  <a:pathLst>
                    <a:path w="1452" h="9794" extrusionOk="0">
                      <a:moveTo>
                        <a:pt x="1287" y="0"/>
                      </a:moveTo>
                      <a:cubicBezTo>
                        <a:pt x="1276" y="0"/>
                        <a:pt x="1265" y="4"/>
                        <a:pt x="1256" y="11"/>
                      </a:cubicBezTo>
                      <a:cubicBezTo>
                        <a:pt x="1243" y="21"/>
                        <a:pt x="0" y="1074"/>
                        <a:pt x="428" y="2792"/>
                      </a:cubicBezTo>
                      <a:cubicBezTo>
                        <a:pt x="496" y="3058"/>
                        <a:pt x="567" y="3306"/>
                        <a:pt x="635" y="3545"/>
                      </a:cubicBezTo>
                      <a:cubicBezTo>
                        <a:pt x="1005" y="4826"/>
                        <a:pt x="1354" y="6038"/>
                        <a:pt x="813" y="9737"/>
                      </a:cubicBezTo>
                      <a:cubicBezTo>
                        <a:pt x="810" y="9764"/>
                        <a:pt x="827" y="9789"/>
                        <a:pt x="853" y="9792"/>
                      </a:cubicBezTo>
                      <a:cubicBezTo>
                        <a:pt x="856" y="9792"/>
                        <a:pt x="858" y="9794"/>
                        <a:pt x="860" y="9794"/>
                      </a:cubicBezTo>
                      <a:cubicBezTo>
                        <a:pt x="884" y="9794"/>
                        <a:pt x="904" y="9775"/>
                        <a:pt x="908" y="9752"/>
                      </a:cubicBezTo>
                      <a:cubicBezTo>
                        <a:pt x="1451" y="6031"/>
                        <a:pt x="1099" y="4810"/>
                        <a:pt x="727" y="3519"/>
                      </a:cubicBezTo>
                      <a:cubicBezTo>
                        <a:pt x="660" y="3281"/>
                        <a:pt x="589" y="3033"/>
                        <a:pt x="522" y="2768"/>
                      </a:cubicBezTo>
                      <a:cubicBezTo>
                        <a:pt x="108" y="1112"/>
                        <a:pt x="1304" y="96"/>
                        <a:pt x="1318" y="84"/>
                      </a:cubicBezTo>
                      <a:cubicBezTo>
                        <a:pt x="1337" y="67"/>
                        <a:pt x="1341" y="38"/>
                        <a:pt x="1324" y="18"/>
                      </a:cubicBezTo>
                      <a:cubicBezTo>
                        <a:pt x="1315" y="6"/>
                        <a:pt x="1301" y="0"/>
                        <a:pt x="1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16"/>
              <p:cNvGrpSpPr/>
              <p:nvPr/>
            </p:nvGrpSpPr>
            <p:grpSpPr>
              <a:xfrm rot="1662589" flipH="1">
                <a:off x="-33038" y="3666748"/>
                <a:ext cx="724587" cy="1240058"/>
                <a:chOff x="7521274" y="4003512"/>
                <a:chExt cx="441006" cy="754737"/>
              </a:xfrm>
            </p:grpSpPr>
            <p:sp>
              <p:nvSpPr>
                <p:cNvPr id="572" name="Google Shape;572;p16"/>
                <p:cNvSpPr/>
                <p:nvPr/>
              </p:nvSpPr>
              <p:spPr>
                <a:xfrm>
                  <a:off x="7527200" y="4006899"/>
                  <a:ext cx="430363" cy="747601"/>
                </a:xfrm>
                <a:custGeom>
                  <a:avLst/>
                  <a:gdLst/>
                  <a:ahLst/>
                  <a:cxnLst/>
                  <a:rect l="l" t="t" r="r" b="b"/>
                  <a:pathLst>
                    <a:path w="10675" h="18544" extrusionOk="0">
                      <a:moveTo>
                        <a:pt x="1" y="18543"/>
                      </a:moveTo>
                      <a:cubicBezTo>
                        <a:pt x="1" y="18543"/>
                        <a:pt x="2305" y="15966"/>
                        <a:pt x="1879" y="12380"/>
                      </a:cubicBezTo>
                      <a:cubicBezTo>
                        <a:pt x="1452" y="8793"/>
                        <a:pt x="2135" y="7597"/>
                        <a:pt x="2561" y="7854"/>
                      </a:cubicBezTo>
                      <a:cubicBezTo>
                        <a:pt x="2989" y="8110"/>
                        <a:pt x="3444" y="10244"/>
                        <a:pt x="3444" y="10244"/>
                      </a:cubicBezTo>
                      <a:cubicBezTo>
                        <a:pt x="3444" y="10244"/>
                        <a:pt x="5097" y="8634"/>
                        <a:pt x="4128" y="6108"/>
                      </a:cubicBezTo>
                      <a:cubicBezTo>
                        <a:pt x="3160" y="3582"/>
                        <a:pt x="8284" y="686"/>
                        <a:pt x="10674" y="0"/>
                      </a:cubicBezTo>
                      <a:cubicBezTo>
                        <a:pt x="10674" y="0"/>
                        <a:pt x="8284" y="3412"/>
                        <a:pt x="8370" y="5632"/>
                      </a:cubicBezTo>
                      <a:cubicBezTo>
                        <a:pt x="8454" y="7854"/>
                        <a:pt x="7686" y="16340"/>
                        <a:pt x="1" y="18543"/>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7521274" y="4003512"/>
                  <a:ext cx="441006" cy="754737"/>
                </a:xfrm>
                <a:custGeom>
                  <a:avLst/>
                  <a:gdLst/>
                  <a:ahLst/>
                  <a:cxnLst/>
                  <a:rect l="l" t="t" r="r" b="b"/>
                  <a:pathLst>
                    <a:path w="10939" h="18721" extrusionOk="0">
                      <a:moveTo>
                        <a:pt x="10707" y="167"/>
                      </a:moveTo>
                      <a:lnTo>
                        <a:pt x="10707" y="167"/>
                      </a:lnTo>
                      <a:cubicBezTo>
                        <a:pt x="10527" y="437"/>
                        <a:pt x="10056" y="1159"/>
                        <a:pt x="9595" y="2047"/>
                      </a:cubicBezTo>
                      <a:cubicBezTo>
                        <a:pt x="9056" y="3083"/>
                        <a:pt x="8424" y="4561"/>
                        <a:pt x="8469" y="5719"/>
                      </a:cubicBezTo>
                      <a:cubicBezTo>
                        <a:pt x="8481" y="6045"/>
                        <a:pt x="8552" y="8999"/>
                        <a:pt x="7203" y="12159"/>
                      </a:cubicBezTo>
                      <a:cubicBezTo>
                        <a:pt x="5804" y="15432"/>
                        <a:pt x="3477" y="17578"/>
                        <a:pt x="283" y="18538"/>
                      </a:cubicBezTo>
                      <a:cubicBezTo>
                        <a:pt x="725" y="17984"/>
                        <a:pt x="2447" y="15589"/>
                        <a:pt x="2074" y="12457"/>
                      </a:cubicBezTo>
                      <a:cubicBezTo>
                        <a:pt x="1707" y="9377"/>
                        <a:pt x="2158" y="8199"/>
                        <a:pt x="2484" y="7989"/>
                      </a:cubicBezTo>
                      <a:cubicBezTo>
                        <a:pt x="2522" y="7964"/>
                        <a:pt x="2558" y="7953"/>
                        <a:pt x="2594" y="7953"/>
                      </a:cubicBezTo>
                      <a:cubicBezTo>
                        <a:pt x="2626" y="7953"/>
                        <a:pt x="2655" y="7961"/>
                        <a:pt x="2685" y="7979"/>
                      </a:cubicBezTo>
                      <a:cubicBezTo>
                        <a:pt x="3021" y="8179"/>
                        <a:pt x="3419" y="9749"/>
                        <a:pt x="3545" y="10338"/>
                      </a:cubicBezTo>
                      <a:lnTo>
                        <a:pt x="3563" y="10422"/>
                      </a:lnTo>
                      <a:lnTo>
                        <a:pt x="3626" y="10363"/>
                      </a:lnTo>
                      <a:cubicBezTo>
                        <a:pt x="3642" y="10346"/>
                        <a:pt x="4049" y="9944"/>
                        <a:pt x="4341" y="9225"/>
                      </a:cubicBezTo>
                      <a:cubicBezTo>
                        <a:pt x="4611" y="8563"/>
                        <a:pt x="4826" y="7495"/>
                        <a:pt x="4320" y="6176"/>
                      </a:cubicBezTo>
                      <a:cubicBezTo>
                        <a:pt x="4125" y="5668"/>
                        <a:pt x="4175" y="5113"/>
                        <a:pt x="4467" y="4526"/>
                      </a:cubicBezTo>
                      <a:cubicBezTo>
                        <a:pt x="5409" y="2637"/>
                        <a:pt x="8700" y="782"/>
                        <a:pt x="10707" y="167"/>
                      </a:cubicBezTo>
                      <a:close/>
                      <a:moveTo>
                        <a:pt x="10939" y="0"/>
                      </a:moveTo>
                      <a:lnTo>
                        <a:pt x="10810" y="38"/>
                      </a:lnTo>
                      <a:cubicBezTo>
                        <a:pt x="8801" y="615"/>
                        <a:pt x="5356" y="2529"/>
                        <a:pt x="4381" y="4485"/>
                      </a:cubicBezTo>
                      <a:cubicBezTo>
                        <a:pt x="4077" y="5095"/>
                        <a:pt x="4026" y="5676"/>
                        <a:pt x="4231" y="6210"/>
                      </a:cubicBezTo>
                      <a:cubicBezTo>
                        <a:pt x="4725" y="7498"/>
                        <a:pt x="4517" y="8539"/>
                        <a:pt x="4254" y="9186"/>
                      </a:cubicBezTo>
                      <a:cubicBezTo>
                        <a:pt x="4036" y="9726"/>
                        <a:pt x="3743" y="10088"/>
                        <a:pt x="3619" y="10229"/>
                      </a:cubicBezTo>
                      <a:cubicBezTo>
                        <a:pt x="3527" y="9814"/>
                        <a:pt x="3127" y="8133"/>
                        <a:pt x="2733" y="7896"/>
                      </a:cubicBezTo>
                      <a:cubicBezTo>
                        <a:pt x="2688" y="7870"/>
                        <a:pt x="2641" y="7857"/>
                        <a:pt x="2593" y="7857"/>
                      </a:cubicBezTo>
                      <a:cubicBezTo>
                        <a:pt x="2539" y="7857"/>
                        <a:pt x="2484" y="7874"/>
                        <a:pt x="2431" y="7908"/>
                      </a:cubicBezTo>
                      <a:cubicBezTo>
                        <a:pt x="1971" y="8205"/>
                        <a:pt x="1652" y="9731"/>
                        <a:pt x="1978" y="12468"/>
                      </a:cubicBezTo>
                      <a:cubicBezTo>
                        <a:pt x="2398" y="15991"/>
                        <a:pt x="135" y="18571"/>
                        <a:pt x="112" y="18596"/>
                      </a:cubicBezTo>
                      <a:lnTo>
                        <a:pt x="1" y="18720"/>
                      </a:lnTo>
                      <a:lnTo>
                        <a:pt x="159" y="18675"/>
                      </a:lnTo>
                      <a:cubicBezTo>
                        <a:pt x="3460" y="17728"/>
                        <a:pt x="5859" y="15550"/>
                        <a:pt x="7290" y="12197"/>
                      </a:cubicBezTo>
                      <a:cubicBezTo>
                        <a:pt x="8647" y="9017"/>
                        <a:pt x="8576" y="6043"/>
                        <a:pt x="8563" y="5714"/>
                      </a:cubicBezTo>
                      <a:cubicBezTo>
                        <a:pt x="8481" y="3536"/>
                        <a:pt x="10838" y="146"/>
                        <a:pt x="10861" y="111"/>
                      </a:cubicBezTo>
                      <a:lnTo>
                        <a:pt x="10939" y="0"/>
                      </a:ln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7525023" y="4342193"/>
                  <a:ext cx="258984" cy="414317"/>
                </a:xfrm>
                <a:custGeom>
                  <a:avLst/>
                  <a:gdLst/>
                  <a:ahLst/>
                  <a:cxnLst/>
                  <a:rect l="l" t="t" r="r" b="b"/>
                  <a:pathLst>
                    <a:path w="6424" h="10277" extrusionOk="0">
                      <a:moveTo>
                        <a:pt x="6370" y="0"/>
                      </a:moveTo>
                      <a:cubicBezTo>
                        <a:pt x="6345" y="0"/>
                        <a:pt x="6329" y="19"/>
                        <a:pt x="6326" y="43"/>
                      </a:cubicBezTo>
                      <a:cubicBezTo>
                        <a:pt x="6323" y="62"/>
                        <a:pt x="6060" y="2051"/>
                        <a:pt x="5154" y="4286"/>
                      </a:cubicBezTo>
                      <a:cubicBezTo>
                        <a:pt x="4320" y="6342"/>
                        <a:pt x="2756" y="9036"/>
                        <a:pt x="35" y="10183"/>
                      </a:cubicBezTo>
                      <a:cubicBezTo>
                        <a:pt x="12" y="10193"/>
                        <a:pt x="0" y="10222"/>
                        <a:pt x="10" y="10246"/>
                      </a:cubicBezTo>
                      <a:cubicBezTo>
                        <a:pt x="19" y="10264"/>
                        <a:pt x="35" y="10276"/>
                        <a:pt x="55" y="10276"/>
                      </a:cubicBezTo>
                      <a:cubicBezTo>
                        <a:pt x="60" y="10276"/>
                        <a:pt x="66" y="10274"/>
                        <a:pt x="73" y="10271"/>
                      </a:cubicBezTo>
                      <a:cubicBezTo>
                        <a:pt x="2824" y="9112"/>
                        <a:pt x="4402" y="6395"/>
                        <a:pt x="5244" y="4319"/>
                      </a:cubicBezTo>
                      <a:cubicBezTo>
                        <a:pt x="6153" y="2074"/>
                        <a:pt x="6417" y="76"/>
                        <a:pt x="6420" y="56"/>
                      </a:cubicBezTo>
                      <a:cubicBezTo>
                        <a:pt x="6424" y="29"/>
                        <a:pt x="6406" y="4"/>
                        <a:pt x="6379" y="1"/>
                      </a:cubicBezTo>
                      <a:cubicBezTo>
                        <a:pt x="6376" y="1"/>
                        <a:pt x="6373" y="0"/>
                        <a:pt x="6370" y="0"/>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6"/>
              <p:cNvGrpSpPr/>
              <p:nvPr/>
            </p:nvGrpSpPr>
            <p:grpSpPr>
              <a:xfrm rot="3644245" flipH="1">
                <a:off x="130266" y="2757323"/>
                <a:ext cx="897298" cy="700444"/>
                <a:chOff x="7609321" y="4330180"/>
                <a:chExt cx="546147" cy="426331"/>
              </a:xfrm>
            </p:grpSpPr>
            <p:sp>
              <p:nvSpPr>
                <p:cNvPr id="576" name="Google Shape;576;p16"/>
                <p:cNvSpPr/>
                <p:nvPr/>
              </p:nvSpPr>
              <p:spPr>
                <a:xfrm>
                  <a:off x="7626978" y="4330180"/>
                  <a:ext cx="528489" cy="424315"/>
                </a:xfrm>
                <a:custGeom>
                  <a:avLst/>
                  <a:gdLst/>
                  <a:ahLst/>
                  <a:cxnLst/>
                  <a:rect l="l" t="t" r="r" b="b"/>
                  <a:pathLst>
                    <a:path w="13109" h="10525" extrusionOk="0">
                      <a:moveTo>
                        <a:pt x="0" y="10524"/>
                      </a:moveTo>
                      <a:cubicBezTo>
                        <a:pt x="0" y="10524"/>
                        <a:pt x="6196" y="9159"/>
                        <a:pt x="6121" y="5485"/>
                      </a:cubicBezTo>
                      <a:cubicBezTo>
                        <a:pt x="6022" y="560"/>
                        <a:pt x="9198" y="0"/>
                        <a:pt x="11358" y="1253"/>
                      </a:cubicBezTo>
                      <a:cubicBezTo>
                        <a:pt x="13108" y="2268"/>
                        <a:pt x="12497" y="6339"/>
                        <a:pt x="9879" y="6417"/>
                      </a:cubicBezTo>
                      <a:cubicBezTo>
                        <a:pt x="7259" y="6495"/>
                        <a:pt x="8455" y="2823"/>
                        <a:pt x="9523" y="3293"/>
                      </a:cubicBezTo>
                      <a:cubicBezTo>
                        <a:pt x="10589" y="3762"/>
                        <a:pt x="10120" y="4703"/>
                        <a:pt x="9693" y="4744"/>
                      </a:cubicBezTo>
                      <a:lnTo>
                        <a:pt x="9267" y="4787"/>
                      </a:lnTo>
                      <a:cubicBezTo>
                        <a:pt x="9267" y="4787"/>
                        <a:pt x="9394" y="5342"/>
                        <a:pt x="10077" y="5256"/>
                      </a:cubicBezTo>
                      <a:cubicBezTo>
                        <a:pt x="10761" y="5172"/>
                        <a:pt x="11849" y="2772"/>
                        <a:pt x="9607" y="2268"/>
                      </a:cubicBezTo>
                      <a:cubicBezTo>
                        <a:pt x="7368" y="1764"/>
                        <a:pt x="7674" y="5015"/>
                        <a:pt x="7687" y="5736"/>
                      </a:cubicBezTo>
                      <a:cubicBezTo>
                        <a:pt x="7695" y="6210"/>
                        <a:pt x="7402" y="7498"/>
                        <a:pt x="6176" y="8619"/>
                      </a:cubicBezTo>
                      <a:cubicBezTo>
                        <a:pt x="5055" y="9642"/>
                        <a:pt x="3158" y="10524"/>
                        <a:pt x="0" y="10524"/>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a:off x="7609321" y="4355820"/>
                  <a:ext cx="524095" cy="400691"/>
                </a:xfrm>
                <a:custGeom>
                  <a:avLst/>
                  <a:gdLst/>
                  <a:ahLst/>
                  <a:cxnLst/>
                  <a:rect l="l" t="t" r="r" b="b"/>
                  <a:pathLst>
                    <a:path w="13000" h="9939" extrusionOk="0">
                      <a:moveTo>
                        <a:pt x="9789" y="96"/>
                      </a:moveTo>
                      <a:cubicBezTo>
                        <a:pt x="10439" y="96"/>
                        <a:pt x="11130" y="285"/>
                        <a:pt x="11773" y="658"/>
                      </a:cubicBezTo>
                      <a:cubicBezTo>
                        <a:pt x="12692" y="1192"/>
                        <a:pt x="12899" y="2558"/>
                        <a:pt x="12627" y="3630"/>
                      </a:cubicBezTo>
                      <a:cubicBezTo>
                        <a:pt x="12376" y="4620"/>
                        <a:pt x="11637" y="5695"/>
                        <a:pt x="10315" y="5733"/>
                      </a:cubicBezTo>
                      <a:cubicBezTo>
                        <a:pt x="10288" y="5734"/>
                        <a:pt x="10261" y="5734"/>
                        <a:pt x="10235" y="5734"/>
                      </a:cubicBezTo>
                      <a:cubicBezTo>
                        <a:pt x="9578" y="5734"/>
                        <a:pt x="9116" y="5479"/>
                        <a:pt x="8908" y="4992"/>
                      </a:cubicBezTo>
                      <a:cubicBezTo>
                        <a:pt x="8616" y="4311"/>
                        <a:pt x="8892" y="3315"/>
                        <a:pt x="9333" y="2877"/>
                      </a:cubicBezTo>
                      <a:cubicBezTo>
                        <a:pt x="9440" y="2772"/>
                        <a:pt x="9591" y="2663"/>
                        <a:pt x="9765" y="2663"/>
                      </a:cubicBezTo>
                      <a:cubicBezTo>
                        <a:pt x="9822" y="2663"/>
                        <a:pt x="9881" y="2675"/>
                        <a:pt x="9941" y="2701"/>
                      </a:cubicBezTo>
                      <a:cubicBezTo>
                        <a:pt x="10388" y="2896"/>
                        <a:pt x="10611" y="3209"/>
                        <a:pt x="10556" y="3559"/>
                      </a:cubicBezTo>
                      <a:cubicBezTo>
                        <a:pt x="10515" y="3815"/>
                        <a:pt x="10322" y="4042"/>
                        <a:pt x="10126" y="4060"/>
                      </a:cubicBezTo>
                      <a:lnTo>
                        <a:pt x="9645" y="4110"/>
                      </a:lnTo>
                      <a:lnTo>
                        <a:pt x="9657" y="4163"/>
                      </a:lnTo>
                      <a:cubicBezTo>
                        <a:pt x="9659" y="4167"/>
                        <a:pt x="9788" y="4678"/>
                        <a:pt x="10376" y="4678"/>
                      </a:cubicBezTo>
                      <a:cubicBezTo>
                        <a:pt x="10421" y="4678"/>
                        <a:pt x="10470" y="4675"/>
                        <a:pt x="10522" y="4668"/>
                      </a:cubicBezTo>
                      <a:cubicBezTo>
                        <a:pt x="10902" y="4620"/>
                        <a:pt x="11398" y="3918"/>
                        <a:pt x="11434" y="3167"/>
                      </a:cubicBezTo>
                      <a:cubicBezTo>
                        <a:pt x="11457" y="2696"/>
                        <a:pt x="11308" y="1867"/>
                        <a:pt x="10057" y="1586"/>
                      </a:cubicBezTo>
                      <a:cubicBezTo>
                        <a:pt x="9897" y="1550"/>
                        <a:pt x="9747" y="1532"/>
                        <a:pt x="9605" y="1532"/>
                      </a:cubicBezTo>
                      <a:cubicBezTo>
                        <a:pt x="9281" y="1532"/>
                        <a:pt x="9005" y="1626"/>
                        <a:pt x="8781" y="1812"/>
                      </a:cubicBezTo>
                      <a:cubicBezTo>
                        <a:pt x="7978" y="2482"/>
                        <a:pt x="8042" y="4174"/>
                        <a:pt x="8070" y="4896"/>
                      </a:cubicBezTo>
                      <a:cubicBezTo>
                        <a:pt x="8073" y="4977"/>
                        <a:pt x="8075" y="5047"/>
                        <a:pt x="8077" y="5100"/>
                      </a:cubicBezTo>
                      <a:cubicBezTo>
                        <a:pt x="8083" y="5506"/>
                        <a:pt x="7829" y="6807"/>
                        <a:pt x="6581" y="7948"/>
                      </a:cubicBezTo>
                      <a:cubicBezTo>
                        <a:pt x="5273" y="9141"/>
                        <a:pt x="3343" y="9776"/>
                        <a:pt x="838" y="9837"/>
                      </a:cubicBezTo>
                      <a:cubicBezTo>
                        <a:pt x="1397" y="9683"/>
                        <a:pt x="2480" y="9345"/>
                        <a:pt x="3549" y="8789"/>
                      </a:cubicBezTo>
                      <a:cubicBezTo>
                        <a:pt x="5581" y="7733"/>
                        <a:pt x="6637" y="6369"/>
                        <a:pt x="6607" y="4849"/>
                      </a:cubicBezTo>
                      <a:cubicBezTo>
                        <a:pt x="6551" y="2103"/>
                        <a:pt x="7507" y="956"/>
                        <a:pt x="8320" y="478"/>
                      </a:cubicBezTo>
                      <a:cubicBezTo>
                        <a:pt x="8751" y="224"/>
                        <a:pt x="9257" y="96"/>
                        <a:pt x="9789" y="96"/>
                      </a:cubicBezTo>
                      <a:close/>
                      <a:moveTo>
                        <a:pt x="9788" y="1"/>
                      </a:moveTo>
                      <a:cubicBezTo>
                        <a:pt x="9239" y="1"/>
                        <a:pt x="8717" y="131"/>
                        <a:pt x="8270" y="395"/>
                      </a:cubicBezTo>
                      <a:cubicBezTo>
                        <a:pt x="7437" y="886"/>
                        <a:pt x="6455" y="2058"/>
                        <a:pt x="6511" y="4850"/>
                      </a:cubicBezTo>
                      <a:cubicBezTo>
                        <a:pt x="6528" y="5675"/>
                        <a:pt x="6220" y="6450"/>
                        <a:pt x="5599" y="7154"/>
                      </a:cubicBezTo>
                      <a:cubicBezTo>
                        <a:pt x="5098" y="7720"/>
                        <a:pt x="4394" y="8242"/>
                        <a:pt x="3506" y="8703"/>
                      </a:cubicBezTo>
                      <a:cubicBezTo>
                        <a:pt x="1991" y="9493"/>
                        <a:pt x="443" y="9839"/>
                        <a:pt x="428" y="9842"/>
                      </a:cubicBezTo>
                      <a:lnTo>
                        <a:pt x="0" y="9938"/>
                      </a:lnTo>
                      <a:lnTo>
                        <a:pt x="438" y="9938"/>
                      </a:lnTo>
                      <a:cubicBezTo>
                        <a:pt x="3162" y="9938"/>
                        <a:pt x="5252" y="9292"/>
                        <a:pt x="6645" y="8017"/>
                      </a:cubicBezTo>
                      <a:cubicBezTo>
                        <a:pt x="7181" y="7530"/>
                        <a:pt x="7606" y="6941"/>
                        <a:pt x="7875" y="6318"/>
                      </a:cubicBezTo>
                      <a:cubicBezTo>
                        <a:pt x="8100" y="5797"/>
                        <a:pt x="8176" y="5348"/>
                        <a:pt x="8173" y="5100"/>
                      </a:cubicBezTo>
                      <a:cubicBezTo>
                        <a:pt x="8171" y="5044"/>
                        <a:pt x="8169" y="4974"/>
                        <a:pt x="8166" y="4893"/>
                      </a:cubicBezTo>
                      <a:cubicBezTo>
                        <a:pt x="8138" y="4184"/>
                        <a:pt x="8075" y="2524"/>
                        <a:pt x="8842" y="1886"/>
                      </a:cubicBezTo>
                      <a:cubicBezTo>
                        <a:pt x="9048" y="1714"/>
                        <a:pt x="9305" y="1627"/>
                        <a:pt x="9607" y="1627"/>
                      </a:cubicBezTo>
                      <a:cubicBezTo>
                        <a:pt x="9741" y="1627"/>
                        <a:pt x="9884" y="1644"/>
                        <a:pt x="10036" y="1678"/>
                      </a:cubicBezTo>
                      <a:cubicBezTo>
                        <a:pt x="11219" y="1944"/>
                        <a:pt x="11361" y="2723"/>
                        <a:pt x="11340" y="3163"/>
                      </a:cubicBezTo>
                      <a:cubicBezTo>
                        <a:pt x="11305" y="3858"/>
                        <a:pt x="10847" y="4531"/>
                        <a:pt x="10510" y="4574"/>
                      </a:cubicBezTo>
                      <a:cubicBezTo>
                        <a:pt x="10464" y="4580"/>
                        <a:pt x="10421" y="4582"/>
                        <a:pt x="10381" y="4582"/>
                      </a:cubicBezTo>
                      <a:cubicBezTo>
                        <a:pt x="9967" y="4582"/>
                        <a:pt x="9814" y="4311"/>
                        <a:pt x="9768" y="4192"/>
                      </a:cubicBezTo>
                      <a:lnTo>
                        <a:pt x="10136" y="4156"/>
                      </a:lnTo>
                      <a:cubicBezTo>
                        <a:pt x="10373" y="4133"/>
                        <a:pt x="10603" y="3872"/>
                        <a:pt x="10650" y="3574"/>
                      </a:cubicBezTo>
                      <a:cubicBezTo>
                        <a:pt x="10680" y="3386"/>
                        <a:pt x="10674" y="2918"/>
                        <a:pt x="9979" y="2614"/>
                      </a:cubicBezTo>
                      <a:cubicBezTo>
                        <a:pt x="9911" y="2584"/>
                        <a:pt x="9840" y="2569"/>
                        <a:pt x="9768" y="2569"/>
                      </a:cubicBezTo>
                      <a:cubicBezTo>
                        <a:pt x="9600" y="2569"/>
                        <a:pt x="9428" y="2650"/>
                        <a:pt x="9267" y="2809"/>
                      </a:cubicBezTo>
                      <a:cubicBezTo>
                        <a:pt x="8802" y="3268"/>
                        <a:pt x="8505" y="4295"/>
                        <a:pt x="8821" y="5030"/>
                      </a:cubicBezTo>
                      <a:cubicBezTo>
                        <a:pt x="8979" y="5399"/>
                        <a:pt x="9353" y="5830"/>
                        <a:pt x="10234" y="5830"/>
                      </a:cubicBezTo>
                      <a:cubicBezTo>
                        <a:pt x="10262" y="5830"/>
                        <a:pt x="10290" y="5830"/>
                        <a:pt x="10318" y="5829"/>
                      </a:cubicBezTo>
                      <a:cubicBezTo>
                        <a:pt x="11694" y="5787"/>
                        <a:pt x="12460" y="4678"/>
                        <a:pt x="12720" y="3653"/>
                      </a:cubicBezTo>
                      <a:cubicBezTo>
                        <a:pt x="12999" y="2546"/>
                        <a:pt x="12781" y="1133"/>
                        <a:pt x="11821" y="576"/>
                      </a:cubicBezTo>
                      <a:cubicBezTo>
                        <a:pt x="11162" y="194"/>
                        <a:pt x="10456" y="1"/>
                        <a:pt x="97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7875920" y="4404842"/>
                  <a:ext cx="225764" cy="272812"/>
                </a:xfrm>
                <a:custGeom>
                  <a:avLst/>
                  <a:gdLst/>
                  <a:ahLst/>
                  <a:cxnLst/>
                  <a:rect l="l" t="t" r="r" b="b"/>
                  <a:pathLst>
                    <a:path w="5600" h="6767" extrusionOk="0">
                      <a:moveTo>
                        <a:pt x="1" y="6767"/>
                      </a:moveTo>
                      <a:cubicBezTo>
                        <a:pt x="1227" y="5646"/>
                        <a:pt x="1341" y="4380"/>
                        <a:pt x="1404" y="3752"/>
                      </a:cubicBezTo>
                      <a:cubicBezTo>
                        <a:pt x="1479" y="3034"/>
                        <a:pt x="1171" y="1"/>
                        <a:pt x="3444" y="330"/>
                      </a:cubicBezTo>
                      <a:cubicBezTo>
                        <a:pt x="5600" y="644"/>
                        <a:pt x="5056" y="3426"/>
                        <a:pt x="3904" y="3404"/>
                      </a:cubicBezTo>
                      <a:cubicBezTo>
                        <a:pt x="3214" y="3393"/>
                        <a:pt x="3092" y="2935"/>
                        <a:pt x="3092" y="2935"/>
                      </a:cubicBezTo>
                      <a:lnTo>
                        <a:pt x="3518" y="2892"/>
                      </a:lnTo>
                      <a:cubicBezTo>
                        <a:pt x="3945" y="2849"/>
                        <a:pt x="4234" y="1728"/>
                        <a:pt x="3315" y="1527"/>
                      </a:cubicBezTo>
                      <a:cubicBezTo>
                        <a:pt x="2955" y="1446"/>
                        <a:pt x="2546" y="1398"/>
                        <a:pt x="2166" y="2714"/>
                      </a:cubicBezTo>
                      <a:cubicBezTo>
                        <a:pt x="1741" y="4176"/>
                        <a:pt x="2216" y="5666"/>
                        <a:pt x="1" y="6767"/>
                      </a:cubicBezTo>
                      <a:close/>
                    </a:path>
                  </a:pathLst>
                </a:custGeom>
                <a:gradFill>
                  <a:gsLst>
                    <a:gs pos="0">
                      <a:schemeClr val="accent1"/>
                    </a:gs>
                    <a:gs pos="100000">
                      <a:schemeClr val="accent5"/>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7873823" y="4415203"/>
                  <a:ext cx="204357" cy="264386"/>
                </a:xfrm>
                <a:custGeom>
                  <a:avLst/>
                  <a:gdLst/>
                  <a:ahLst/>
                  <a:cxnLst/>
                  <a:rect l="l" t="t" r="r" b="b"/>
                  <a:pathLst>
                    <a:path w="5069" h="6558" extrusionOk="0">
                      <a:moveTo>
                        <a:pt x="3169" y="96"/>
                      </a:moveTo>
                      <a:cubicBezTo>
                        <a:pt x="3271" y="96"/>
                        <a:pt x="3377" y="104"/>
                        <a:pt x="3489" y="121"/>
                      </a:cubicBezTo>
                      <a:cubicBezTo>
                        <a:pt x="4202" y="225"/>
                        <a:pt x="5004" y="742"/>
                        <a:pt x="4913" y="1863"/>
                      </a:cubicBezTo>
                      <a:cubicBezTo>
                        <a:pt x="4863" y="2475"/>
                        <a:pt x="4496" y="3100"/>
                        <a:pt x="3969" y="3100"/>
                      </a:cubicBezTo>
                      <a:lnTo>
                        <a:pt x="3956" y="3100"/>
                      </a:lnTo>
                      <a:cubicBezTo>
                        <a:pt x="3448" y="3091"/>
                        <a:pt x="3266" y="2833"/>
                        <a:pt x="3212" y="2719"/>
                      </a:cubicBezTo>
                      <a:lnTo>
                        <a:pt x="3575" y="2683"/>
                      </a:lnTo>
                      <a:cubicBezTo>
                        <a:pt x="3800" y="2660"/>
                        <a:pt x="4000" y="2371"/>
                        <a:pt x="4020" y="2037"/>
                      </a:cubicBezTo>
                      <a:cubicBezTo>
                        <a:pt x="4045" y="1622"/>
                        <a:pt x="3805" y="1318"/>
                        <a:pt x="3377" y="1222"/>
                      </a:cubicBezTo>
                      <a:cubicBezTo>
                        <a:pt x="3293" y="1203"/>
                        <a:pt x="3209" y="1189"/>
                        <a:pt x="3126" y="1189"/>
                      </a:cubicBezTo>
                      <a:cubicBezTo>
                        <a:pt x="2794" y="1189"/>
                        <a:pt x="2471" y="1411"/>
                        <a:pt x="2172" y="2443"/>
                      </a:cubicBezTo>
                      <a:cubicBezTo>
                        <a:pt x="2066" y="2809"/>
                        <a:pt x="2015" y="3179"/>
                        <a:pt x="1965" y="3536"/>
                      </a:cubicBezTo>
                      <a:cubicBezTo>
                        <a:pt x="1825" y="4554"/>
                        <a:pt x="1693" y="5521"/>
                        <a:pt x="324" y="6311"/>
                      </a:cubicBezTo>
                      <a:cubicBezTo>
                        <a:pt x="1324" y="5253"/>
                        <a:pt x="1443" y="4101"/>
                        <a:pt x="1503" y="3528"/>
                      </a:cubicBezTo>
                      <a:lnTo>
                        <a:pt x="1504" y="3500"/>
                      </a:lnTo>
                      <a:cubicBezTo>
                        <a:pt x="1514" y="3399"/>
                        <a:pt x="1517" y="3250"/>
                        <a:pt x="1521" y="3078"/>
                      </a:cubicBezTo>
                      <a:cubicBezTo>
                        <a:pt x="1537" y="2299"/>
                        <a:pt x="1562" y="995"/>
                        <a:pt x="2263" y="402"/>
                      </a:cubicBezTo>
                      <a:cubicBezTo>
                        <a:pt x="2503" y="199"/>
                        <a:pt x="2807" y="96"/>
                        <a:pt x="3169" y="96"/>
                      </a:cubicBezTo>
                      <a:close/>
                      <a:moveTo>
                        <a:pt x="3167" y="1"/>
                      </a:moveTo>
                      <a:cubicBezTo>
                        <a:pt x="2781" y="1"/>
                        <a:pt x="2458" y="112"/>
                        <a:pt x="2200" y="329"/>
                      </a:cubicBezTo>
                      <a:cubicBezTo>
                        <a:pt x="1468" y="951"/>
                        <a:pt x="1441" y="2281"/>
                        <a:pt x="1425" y="3076"/>
                      </a:cubicBezTo>
                      <a:cubicBezTo>
                        <a:pt x="1423" y="3247"/>
                        <a:pt x="1420" y="3392"/>
                        <a:pt x="1410" y="3490"/>
                      </a:cubicBezTo>
                      <a:lnTo>
                        <a:pt x="1407" y="3518"/>
                      </a:lnTo>
                      <a:cubicBezTo>
                        <a:pt x="1341" y="4169"/>
                        <a:pt x="1217" y="5382"/>
                        <a:pt x="20" y="6475"/>
                      </a:cubicBezTo>
                      <a:cubicBezTo>
                        <a:pt x="3" y="6490"/>
                        <a:pt x="0" y="6518"/>
                        <a:pt x="13" y="6538"/>
                      </a:cubicBezTo>
                      <a:cubicBezTo>
                        <a:pt x="22" y="6551"/>
                        <a:pt x="36" y="6558"/>
                        <a:pt x="53" y="6558"/>
                      </a:cubicBezTo>
                      <a:cubicBezTo>
                        <a:pt x="60" y="6558"/>
                        <a:pt x="66" y="6556"/>
                        <a:pt x="73" y="6553"/>
                      </a:cubicBezTo>
                      <a:cubicBezTo>
                        <a:pt x="1764" y="5713"/>
                        <a:pt x="1908" y="4662"/>
                        <a:pt x="2060" y="3549"/>
                      </a:cubicBezTo>
                      <a:cubicBezTo>
                        <a:pt x="2109" y="3195"/>
                        <a:pt x="2159" y="2828"/>
                        <a:pt x="2263" y="2470"/>
                      </a:cubicBezTo>
                      <a:cubicBezTo>
                        <a:pt x="2554" y="1466"/>
                        <a:pt x="2853" y="1282"/>
                        <a:pt x="3120" y="1282"/>
                      </a:cubicBezTo>
                      <a:cubicBezTo>
                        <a:pt x="3203" y="1282"/>
                        <a:pt x="3282" y="1300"/>
                        <a:pt x="3357" y="1316"/>
                      </a:cubicBezTo>
                      <a:cubicBezTo>
                        <a:pt x="3916" y="1440"/>
                        <a:pt x="3932" y="1894"/>
                        <a:pt x="3924" y="2032"/>
                      </a:cubicBezTo>
                      <a:cubicBezTo>
                        <a:pt x="3908" y="2316"/>
                        <a:pt x="3744" y="2571"/>
                        <a:pt x="3565" y="2589"/>
                      </a:cubicBezTo>
                      <a:lnTo>
                        <a:pt x="3139" y="2630"/>
                      </a:lnTo>
                      <a:cubicBezTo>
                        <a:pt x="3124" y="2632"/>
                        <a:pt x="3113" y="2640"/>
                        <a:pt x="3104" y="2652"/>
                      </a:cubicBezTo>
                      <a:cubicBezTo>
                        <a:pt x="3096" y="2663"/>
                        <a:pt x="3094" y="2676"/>
                        <a:pt x="3098" y="2691"/>
                      </a:cubicBezTo>
                      <a:cubicBezTo>
                        <a:pt x="3103" y="2711"/>
                        <a:pt x="3238" y="3182"/>
                        <a:pt x="3954" y="3195"/>
                      </a:cubicBezTo>
                      <a:lnTo>
                        <a:pt x="3967" y="3195"/>
                      </a:lnTo>
                      <a:cubicBezTo>
                        <a:pt x="4499" y="3195"/>
                        <a:pt x="4946" y="2630"/>
                        <a:pt x="5007" y="1870"/>
                      </a:cubicBezTo>
                      <a:cubicBezTo>
                        <a:pt x="5068" y="1129"/>
                        <a:pt x="4711" y="202"/>
                        <a:pt x="3503" y="27"/>
                      </a:cubicBezTo>
                      <a:cubicBezTo>
                        <a:pt x="3386" y="9"/>
                        <a:pt x="3274" y="1"/>
                        <a:pt x="3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0" name="Google Shape;580;p16"/>
            <p:cNvGrpSpPr/>
            <p:nvPr/>
          </p:nvGrpSpPr>
          <p:grpSpPr>
            <a:xfrm>
              <a:off x="-279798" y="2544956"/>
              <a:ext cx="2425654" cy="2477724"/>
              <a:chOff x="-279798" y="2544956"/>
              <a:chExt cx="2425654" cy="2477724"/>
            </a:xfrm>
          </p:grpSpPr>
          <p:grpSp>
            <p:nvGrpSpPr>
              <p:cNvPr id="581" name="Google Shape;581;p16"/>
              <p:cNvGrpSpPr/>
              <p:nvPr/>
            </p:nvGrpSpPr>
            <p:grpSpPr>
              <a:xfrm rot="1662589" flipH="1">
                <a:off x="303605" y="3177492"/>
                <a:ext cx="557930" cy="1197864"/>
                <a:chOff x="7579931" y="3669669"/>
                <a:chExt cx="339573" cy="729056"/>
              </a:xfrm>
            </p:grpSpPr>
            <p:sp>
              <p:nvSpPr>
                <p:cNvPr id="582" name="Google Shape;582;p16"/>
                <p:cNvSpPr/>
                <p:nvPr/>
              </p:nvSpPr>
              <p:spPr>
                <a:xfrm>
                  <a:off x="7579931" y="3671644"/>
                  <a:ext cx="339573" cy="725146"/>
                </a:xfrm>
                <a:custGeom>
                  <a:avLst/>
                  <a:gdLst/>
                  <a:ahLst/>
                  <a:cxnLst/>
                  <a:rect l="l" t="t" r="r" b="b"/>
                  <a:pathLst>
                    <a:path w="8423" h="17987" extrusionOk="0">
                      <a:moveTo>
                        <a:pt x="4030" y="14851"/>
                      </a:moveTo>
                      <a:cubicBezTo>
                        <a:pt x="4030" y="14851"/>
                        <a:pt x="6606" y="10576"/>
                        <a:pt x="5011" y="7688"/>
                      </a:cubicBezTo>
                      <a:cubicBezTo>
                        <a:pt x="3959" y="5782"/>
                        <a:pt x="8422" y="4384"/>
                        <a:pt x="7343" y="0"/>
                      </a:cubicBezTo>
                      <a:cubicBezTo>
                        <a:pt x="7343" y="0"/>
                        <a:pt x="6606" y="2200"/>
                        <a:pt x="3303" y="3291"/>
                      </a:cubicBezTo>
                      <a:cubicBezTo>
                        <a:pt x="0" y="4384"/>
                        <a:pt x="719" y="8421"/>
                        <a:pt x="1726" y="9419"/>
                      </a:cubicBezTo>
                      <a:cubicBezTo>
                        <a:pt x="2733" y="10419"/>
                        <a:pt x="114" y="14851"/>
                        <a:pt x="3303" y="17986"/>
                      </a:cubicBezTo>
                      <a:lnTo>
                        <a:pt x="4030" y="14851"/>
                      </a:lnTo>
                      <a:close/>
                    </a:path>
                  </a:pathLst>
                </a:custGeom>
                <a:gradFill>
                  <a:gsLst>
                    <a:gs pos="0">
                      <a:schemeClr val="accent2"/>
                    </a:gs>
                    <a:gs pos="100000">
                      <a:schemeClr val="accent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7604564" y="3669669"/>
                  <a:ext cx="298331" cy="729056"/>
                </a:xfrm>
                <a:custGeom>
                  <a:avLst/>
                  <a:gdLst/>
                  <a:ahLst/>
                  <a:cxnLst/>
                  <a:rect l="l" t="t" r="r" b="b"/>
                  <a:pathLst>
                    <a:path w="7400" h="18084" extrusionOk="0">
                      <a:moveTo>
                        <a:pt x="6719" y="205"/>
                      </a:moveTo>
                      <a:lnTo>
                        <a:pt x="6719" y="205"/>
                      </a:lnTo>
                      <a:cubicBezTo>
                        <a:pt x="7251" y="2600"/>
                        <a:pt x="6104" y="4073"/>
                        <a:pt x="5180" y="5260"/>
                      </a:cubicBezTo>
                      <a:cubicBezTo>
                        <a:pt x="4459" y="6185"/>
                        <a:pt x="3890" y="6916"/>
                        <a:pt x="4358" y="7760"/>
                      </a:cubicBezTo>
                      <a:cubicBezTo>
                        <a:pt x="5920" y="10590"/>
                        <a:pt x="3403" y="14832"/>
                        <a:pt x="3376" y="14875"/>
                      </a:cubicBezTo>
                      <a:cubicBezTo>
                        <a:pt x="3375" y="14878"/>
                        <a:pt x="3373" y="14883"/>
                        <a:pt x="3371" y="14888"/>
                      </a:cubicBezTo>
                      <a:lnTo>
                        <a:pt x="2664" y="17941"/>
                      </a:lnTo>
                      <a:cubicBezTo>
                        <a:pt x="708" y="15961"/>
                        <a:pt x="1039" y="13481"/>
                        <a:pt x="1280" y="11666"/>
                      </a:cubicBezTo>
                      <a:cubicBezTo>
                        <a:pt x="1419" y="10630"/>
                        <a:pt x="1528" y="9812"/>
                        <a:pt x="1150" y="9435"/>
                      </a:cubicBezTo>
                      <a:cubicBezTo>
                        <a:pt x="401" y="8693"/>
                        <a:pt x="171" y="6941"/>
                        <a:pt x="432" y="5831"/>
                      </a:cubicBezTo>
                      <a:cubicBezTo>
                        <a:pt x="629" y="4995"/>
                        <a:pt x="1183" y="3891"/>
                        <a:pt x="2707" y="3387"/>
                      </a:cubicBezTo>
                      <a:cubicBezTo>
                        <a:pt x="5512" y="2459"/>
                        <a:pt x="6489" y="711"/>
                        <a:pt x="6719" y="205"/>
                      </a:cubicBezTo>
                      <a:close/>
                      <a:moveTo>
                        <a:pt x="6726" y="0"/>
                      </a:moveTo>
                      <a:cubicBezTo>
                        <a:pt x="6709" y="0"/>
                        <a:pt x="6693" y="17"/>
                        <a:pt x="6686" y="34"/>
                      </a:cubicBezTo>
                      <a:cubicBezTo>
                        <a:pt x="6679" y="56"/>
                        <a:pt x="5915" y="2225"/>
                        <a:pt x="2677" y="3296"/>
                      </a:cubicBezTo>
                      <a:cubicBezTo>
                        <a:pt x="1112" y="3813"/>
                        <a:pt x="542" y="4949"/>
                        <a:pt x="338" y="5810"/>
                      </a:cubicBezTo>
                      <a:cubicBezTo>
                        <a:pt x="1" y="7243"/>
                        <a:pt x="451" y="8876"/>
                        <a:pt x="1082" y="9503"/>
                      </a:cubicBezTo>
                      <a:cubicBezTo>
                        <a:pt x="1428" y="9847"/>
                        <a:pt x="1322" y="10643"/>
                        <a:pt x="1186" y="11655"/>
                      </a:cubicBezTo>
                      <a:cubicBezTo>
                        <a:pt x="938" y="13508"/>
                        <a:pt x="601" y="16045"/>
                        <a:pt x="2657" y="18070"/>
                      </a:cubicBezTo>
                      <a:cubicBezTo>
                        <a:pt x="2667" y="18078"/>
                        <a:pt x="2679" y="18083"/>
                        <a:pt x="2692" y="18083"/>
                      </a:cubicBezTo>
                      <a:cubicBezTo>
                        <a:pt x="2695" y="18083"/>
                        <a:pt x="2700" y="18083"/>
                        <a:pt x="2705" y="18082"/>
                      </a:cubicBezTo>
                      <a:cubicBezTo>
                        <a:pt x="2722" y="18077"/>
                        <a:pt x="2735" y="18063"/>
                        <a:pt x="2738" y="18047"/>
                      </a:cubicBezTo>
                      <a:lnTo>
                        <a:pt x="3464" y="14916"/>
                      </a:lnTo>
                      <a:cubicBezTo>
                        <a:pt x="3578" y="14723"/>
                        <a:pt x="6001" y="10539"/>
                        <a:pt x="4441" y="7714"/>
                      </a:cubicBezTo>
                      <a:cubicBezTo>
                        <a:pt x="4006" y="6924"/>
                        <a:pt x="4557" y="6215"/>
                        <a:pt x="5256" y="5319"/>
                      </a:cubicBezTo>
                      <a:cubicBezTo>
                        <a:pt x="6211" y="4091"/>
                        <a:pt x="7400" y="2564"/>
                        <a:pt x="6778" y="38"/>
                      </a:cubicBezTo>
                      <a:cubicBezTo>
                        <a:pt x="6773" y="18"/>
                        <a:pt x="6755" y="3"/>
                        <a:pt x="6734" y="1"/>
                      </a:cubicBezTo>
                      <a:cubicBezTo>
                        <a:pt x="6731" y="1"/>
                        <a:pt x="6728" y="0"/>
                        <a:pt x="6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7707688" y="3877449"/>
                  <a:ext cx="58537" cy="394845"/>
                </a:xfrm>
                <a:custGeom>
                  <a:avLst/>
                  <a:gdLst/>
                  <a:ahLst/>
                  <a:cxnLst/>
                  <a:rect l="l" t="t" r="r" b="b"/>
                  <a:pathLst>
                    <a:path w="1452" h="9794" extrusionOk="0">
                      <a:moveTo>
                        <a:pt x="1287" y="0"/>
                      </a:moveTo>
                      <a:cubicBezTo>
                        <a:pt x="1276" y="0"/>
                        <a:pt x="1265" y="4"/>
                        <a:pt x="1256" y="11"/>
                      </a:cubicBezTo>
                      <a:cubicBezTo>
                        <a:pt x="1243" y="21"/>
                        <a:pt x="0" y="1074"/>
                        <a:pt x="428" y="2792"/>
                      </a:cubicBezTo>
                      <a:cubicBezTo>
                        <a:pt x="496" y="3058"/>
                        <a:pt x="567" y="3306"/>
                        <a:pt x="635" y="3545"/>
                      </a:cubicBezTo>
                      <a:cubicBezTo>
                        <a:pt x="1005" y="4826"/>
                        <a:pt x="1354" y="6038"/>
                        <a:pt x="813" y="9737"/>
                      </a:cubicBezTo>
                      <a:cubicBezTo>
                        <a:pt x="810" y="9764"/>
                        <a:pt x="827" y="9789"/>
                        <a:pt x="853" y="9792"/>
                      </a:cubicBezTo>
                      <a:cubicBezTo>
                        <a:pt x="856" y="9792"/>
                        <a:pt x="858" y="9794"/>
                        <a:pt x="860" y="9794"/>
                      </a:cubicBezTo>
                      <a:cubicBezTo>
                        <a:pt x="884" y="9794"/>
                        <a:pt x="904" y="9775"/>
                        <a:pt x="908" y="9752"/>
                      </a:cubicBezTo>
                      <a:cubicBezTo>
                        <a:pt x="1451" y="6031"/>
                        <a:pt x="1099" y="4810"/>
                        <a:pt x="727" y="3519"/>
                      </a:cubicBezTo>
                      <a:cubicBezTo>
                        <a:pt x="660" y="3281"/>
                        <a:pt x="589" y="3033"/>
                        <a:pt x="522" y="2768"/>
                      </a:cubicBezTo>
                      <a:cubicBezTo>
                        <a:pt x="108" y="1112"/>
                        <a:pt x="1304" y="96"/>
                        <a:pt x="1318" y="84"/>
                      </a:cubicBezTo>
                      <a:cubicBezTo>
                        <a:pt x="1337" y="67"/>
                        <a:pt x="1341" y="38"/>
                        <a:pt x="1324" y="18"/>
                      </a:cubicBezTo>
                      <a:cubicBezTo>
                        <a:pt x="1315" y="6"/>
                        <a:pt x="1301" y="0"/>
                        <a:pt x="1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6"/>
              <p:cNvGrpSpPr/>
              <p:nvPr/>
            </p:nvGrpSpPr>
            <p:grpSpPr>
              <a:xfrm rot="1662589" flipH="1">
                <a:off x="-33038" y="3666748"/>
                <a:ext cx="724587" cy="1240058"/>
                <a:chOff x="7521274" y="4003512"/>
                <a:chExt cx="441006" cy="754737"/>
              </a:xfrm>
            </p:grpSpPr>
            <p:sp>
              <p:nvSpPr>
                <p:cNvPr id="586" name="Google Shape;586;p16"/>
                <p:cNvSpPr/>
                <p:nvPr/>
              </p:nvSpPr>
              <p:spPr>
                <a:xfrm>
                  <a:off x="7527200" y="4006899"/>
                  <a:ext cx="430363" cy="747601"/>
                </a:xfrm>
                <a:custGeom>
                  <a:avLst/>
                  <a:gdLst/>
                  <a:ahLst/>
                  <a:cxnLst/>
                  <a:rect l="l" t="t" r="r" b="b"/>
                  <a:pathLst>
                    <a:path w="10675" h="18544" extrusionOk="0">
                      <a:moveTo>
                        <a:pt x="1" y="18543"/>
                      </a:moveTo>
                      <a:cubicBezTo>
                        <a:pt x="1" y="18543"/>
                        <a:pt x="2305" y="15966"/>
                        <a:pt x="1879" y="12380"/>
                      </a:cubicBezTo>
                      <a:cubicBezTo>
                        <a:pt x="1452" y="8793"/>
                        <a:pt x="2135" y="7597"/>
                        <a:pt x="2561" y="7854"/>
                      </a:cubicBezTo>
                      <a:cubicBezTo>
                        <a:pt x="2989" y="8110"/>
                        <a:pt x="3444" y="10244"/>
                        <a:pt x="3444" y="10244"/>
                      </a:cubicBezTo>
                      <a:cubicBezTo>
                        <a:pt x="3444" y="10244"/>
                        <a:pt x="5097" y="8634"/>
                        <a:pt x="4128" y="6108"/>
                      </a:cubicBezTo>
                      <a:cubicBezTo>
                        <a:pt x="3160" y="3582"/>
                        <a:pt x="8284" y="686"/>
                        <a:pt x="10674" y="0"/>
                      </a:cubicBezTo>
                      <a:cubicBezTo>
                        <a:pt x="10674" y="0"/>
                        <a:pt x="8284" y="3412"/>
                        <a:pt x="8370" y="5632"/>
                      </a:cubicBezTo>
                      <a:cubicBezTo>
                        <a:pt x="8454" y="7854"/>
                        <a:pt x="7686" y="16340"/>
                        <a:pt x="1" y="18543"/>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7521274" y="4003512"/>
                  <a:ext cx="441006" cy="754737"/>
                </a:xfrm>
                <a:custGeom>
                  <a:avLst/>
                  <a:gdLst/>
                  <a:ahLst/>
                  <a:cxnLst/>
                  <a:rect l="l" t="t" r="r" b="b"/>
                  <a:pathLst>
                    <a:path w="10939" h="18721" extrusionOk="0">
                      <a:moveTo>
                        <a:pt x="10707" y="167"/>
                      </a:moveTo>
                      <a:lnTo>
                        <a:pt x="10707" y="167"/>
                      </a:lnTo>
                      <a:cubicBezTo>
                        <a:pt x="10527" y="437"/>
                        <a:pt x="10056" y="1159"/>
                        <a:pt x="9595" y="2047"/>
                      </a:cubicBezTo>
                      <a:cubicBezTo>
                        <a:pt x="9056" y="3083"/>
                        <a:pt x="8424" y="4561"/>
                        <a:pt x="8469" y="5719"/>
                      </a:cubicBezTo>
                      <a:cubicBezTo>
                        <a:pt x="8481" y="6045"/>
                        <a:pt x="8552" y="8999"/>
                        <a:pt x="7203" y="12159"/>
                      </a:cubicBezTo>
                      <a:cubicBezTo>
                        <a:pt x="5804" y="15432"/>
                        <a:pt x="3477" y="17578"/>
                        <a:pt x="283" y="18538"/>
                      </a:cubicBezTo>
                      <a:cubicBezTo>
                        <a:pt x="725" y="17984"/>
                        <a:pt x="2447" y="15589"/>
                        <a:pt x="2074" y="12457"/>
                      </a:cubicBezTo>
                      <a:cubicBezTo>
                        <a:pt x="1707" y="9377"/>
                        <a:pt x="2158" y="8199"/>
                        <a:pt x="2484" y="7989"/>
                      </a:cubicBezTo>
                      <a:cubicBezTo>
                        <a:pt x="2522" y="7964"/>
                        <a:pt x="2558" y="7953"/>
                        <a:pt x="2594" y="7953"/>
                      </a:cubicBezTo>
                      <a:cubicBezTo>
                        <a:pt x="2626" y="7953"/>
                        <a:pt x="2655" y="7961"/>
                        <a:pt x="2685" y="7979"/>
                      </a:cubicBezTo>
                      <a:cubicBezTo>
                        <a:pt x="3021" y="8179"/>
                        <a:pt x="3419" y="9749"/>
                        <a:pt x="3545" y="10338"/>
                      </a:cubicBezTo>
                      <a:lnTo>
                        <a:pt x="3563" y="10422"/>
                      </a:lnTo>
                      <a:lnTo>
                        <a:pt x="3626" y="10363"/>
                      </a:lnTo>
                      <a:cubicBezTo>
                        <a:pt x="3642" y="10346"/>
                        <a:pt x="4049" y="9944"/>
                        <a:pt x="4341" y="9225"/>
                      </a:cubicBezTo>
                      <a:cubicBezTo>
                        <a:pt x="4611" y="8563"/>
                        <a:pt x="4826" y="7495"/>
                        <a:pt x="4320" y="6176"/>
                      </a:cubicBezTo>
                      <a:cubicBezTo>
                        <a:pt x="4125" y="5668"/>
                        <a:pt x="4175" y="5113"/>
                        <a:pt x="4467" y="4526"/>
                      </a:cubicBezTo>
                      <a:cubicBezTo>
                        <a:pt x="5409" y="2637"/>
                        <a:pt x="8700" y="782"/>
                        <a:pt x="10707" y="167"/>
                      </a:cubicBezTo>
                      <a:close/>
                      <a:moveTo>
                        <a:pt x="10939" y="0"/>
                      </a:moveTo>
                      <a:lnTo>
                        <a:pt x="10810" y="38"/>
                      </a:lnTo>
                      <a:cubicBezTo>
                        <a:pt x="8801" y="615"/>
                        <a:pt x="5356" y="2529"/>
                        <a:pt x="4381" y="4485"/>
                      </a:cubicBezTo>
                      <a:cubicBezTo>
                        <a:pt x="4077" y="5095"/>
                        <a:pt x="4026" y="5676"/>
                        <a:pt x="4231" y="6210"/>
                      </a:cubicBezTo>
                      <a:cubicBezTo>
                        <a:pt x="4725" y="7498"/>
                        <a:pt x="4517" y="8539"/>
                        <a:pt x="4254" y="9186"/>
                      </a:cubicBezTo>
                      <a:cubicBezTo>
                        <a:pt x="4036" y="9726"/>
                        <a:pt x="3743" y="10088"/>
                        <a:pt x="3619" y="10229"/>
                      </a:cubicBezTo>
                      <a:cubicBezTo>
                        <a:pt x="3527" y="9814"/>
                        <a:pt x="3127" y="8133"/>
                        <a:pt x="2733" y="7896"/>
                      </a:cubicBezTo>
                      <a:cubicBezTo>
                        <a:pt x="2688" y="7870"/>
                        <a:pt x="2641" y="7857"/>
                        <a:pt x="2593" y="7857"/>
                      </a:cubicBezTo>
                      <a:cubicBezTo>
                        <a:pt x="2539" y="7857"/>
                        <a:pt x="2484" y="7874"/>
                        <a:pt x="2431" y="7908"/>
                      </a:cubicBezTo>
                      <a:cubicBezTo>
                        <a:pt x="1971" y="8205"/>
                        <a:pt x="1652" y="9731"/>
                        <a:pt x="1978" y="12468"/>
                      </a:cubicBezTo>
                      <a:cubicBezTo>
                        <a:pt x="2398" y="15991"/>
                        <a:pt x="135" y="18571"/>
                        <a:pt x="112" y="18596"/>
                      </a:cubicBezTo>
                      <a:lnTo>
                        <a:pt x="1" y="18720"/>
                      </a:lnTo>
                      <a:lnTo>
                        <a:pt x="159" y="18675"/>
                      </a:lnTo>
                      <a:cubicBezTo>
                        <a:pt x="3460" y="17728"/>
                        <a:pt x="5859" y="15550"/>
                        <a:pt x="7290" y="12197"/>
                      </a:cubicBezTo>
                      <a:cubicBezTo>
                        <a:pt x="8647" y="9017"/>
                        <a:pt x="8576" y="6043"/>
                        <a:pt x="8563" y="5714"/>
                      </a:cubicBezTo>
                      <a:cubicBezTo>
                        <a:pt x="8481" y="3536"/>
                        <a:pt x="10838" y="146"/>
                        <a:pt x="10861" y="111"/>
                      </a:cubicBezTo>
                      <a:lnTo>
                        <a:pt x="10939" y="0"/>
                      </a:ln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7525023" y="4342193"/>
                  <a:ext cx="258984" cy="414317"/>
                </a:xfrm>
                <a:custGeom>
                  <a:avLst/>
                  <a:gdLst/>
                  <a:ahLst/>
                  <a:cxnLst/>
                  <a:rect l="l" t="t" r="r" b="b"/>
                  <a:pathLst>
                    <a:path w="6424" h="10277" extrusionOk="0">
                      <a:moveTo>
                        <a:pt x="6370" y="0"/>
                      </a:moveTo>
                      <a:cubicBezTo>
                        <a:pt x="6345" y="0"/>
                        <a:pt x="6329" y="19"/>
                        <a:pt x="6326" y="43"/>
                      </a:cubicBezTo>
                      <a:cubicBezTo>
                        <a:pt x="6323" y="62"/>
                        <a:pt x="6060" y="2051"/>
                        <a:pt x="5154" y="4286"/>
                      </a:cubicBezTo>
                      <a:cubicBezTo>
                        <a:pt x="4320" y="6342"/>
                        <a:pt x="2756" y="9036"/>
                        <a:pt x="35" y="10183"/>
                      </a:cubicBezTo>
                      <a:cubicBezTo>
                        <a:pt x="12" y="10193"/>
                        <a:pt x="0" y="10222"/>
                        <a:pt x="10" y="10246"/>
                      </a:cubicBezTo>
                      <a:cubicBezTo>
                        <a:pt x="19" y="10264"/>
                        <a:pt x="35" y="10276"/>
                        <a:pt x="55" y="10276"/>
                      </a:cubicBezTo>
                      <a:cubicBezTo>
                        <a:pt x="60" y="10276"/>
                        <a:pt x="66" y="10274"/>
                        <a:pt x="73" y="10271"/>
                      </a:cubicBezTo>
                      <a:cubicBezTo>
                        <a:pt x="2824" y="9112"/>
                        <a:pt x="4402" y="6395"/>
                        <a:pt x="5244" y="4319"/>
                      </a:cubicBezTo>
                      <a:cubicBezTo>
                        <a:pt x="6153" y="2074"/>
                        <a:pt x="6417" y="76"/>
                        <a:pt x="6420" y="56"/>
                      </a:cubicBezTo>
                      <a:cubicBezTo>
                        <a:pt x="6424" y="29"/>
                        <a:pt x="6406" y="4"/>
                        <a:pt x="6379" y="1"/>
                      </a:cubicBezTo>
                      <a:cubicBezTo>
                        <a:pt x="6376" y="1"/>
                        <a:pt x="6373" y="0"/>
                        <a:pt x="6370" y="0"/>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16"/>
              <p:cNvGrpSpPr/>
              <p:nvPr/>
            </p:nvGrpSpPr>
            <p:grpSpPr>
              <a:xfrm rot="3644245" flipH="1">
                <a:off x="130266" y="2757323"/>
                <a:ext cx="897298" cy="700444"/>
                <a:chOff x="7609321" y="4330180"/>
                <a:chExt cx="546147" cy="426331"/>
              </a:xfrm>
            </p:grpSpPr>
            <p:sp>
              <p:nvSpPr>
                <p:cNvPr id="590" name="Google Shape;590;p16"/>
                <p:cNvSpPr/>
                <p:nvPr/>
              </p:nvSpPr>
              <p:spPr>
                <a:xfrm>
                  <a:off x="7626978" y="4330180"/>
                  <a:ext cx="528489" cy="424315"/>
                </a:xfrm>
                <a:custGeom>
                  <a:avLst/>
                  <a:gdLst/>
                  <a:ahLst/>
                  <a:cxnLst/>
                  <a:rect l="l" t="t" r="r" b="b"/>
                  <a:pathLst>
                    <a:path w="13109" h="10525" extrusionOk="0">
                      <a:moveTo>
                        <a:pt x="0" y="10524"/>
                      </a:moveTo>
                      <a:cubicBezTo>
                        <a:pt x="0" y="10524"/>
                        <a:pt x="6196" y="9159"/>
                        <a:pt x="6121" y="5485"/>
                      </a:cubicBezTo>
                      <a:cubicBezTo>
                        <a:pt x="6022" y="560"/>
                        <a:pt x="9198" y="0"/>
                        <a:pt x="11358" y="1253"/>
                      </a:cubicBezTo>
                      <a:cubicBezTo>
                        <a:pt x="13108" y="2268"/>
                        <a:pt x="12497" y="6339"/>
                        <a:pt x="9879" y="6417"/>
                      </a:cubicBezTo>
                      <a:cubicBezTo>
                        <a:pt x="7259" y="6495"/>
                        <a:pt x="8455" y="2823"/>
                        <a:pt x="9523" y="3293"/>
                      </a:cubicBezTo>
                      <a:cubicBezTo>
                        <a:pt x="10589" y="3762"/>
                        <a:pt x="10120" y="4703"/>
                        <a:pt x="9693" y="4744"/>
                      </a:cubicBezTo>
                      <a:lnTo>
                        <a:pt x="9267" y="4787"/>
                      </a:lnTo>
                      <a:cubicBezTo>
                        <a:pt x="9267" y="4787"/>
                        <a:pt x="9394" y="5342"/>
                        <a:pt x="10077" y="5256"/>
                      </a:cubicBezTo>
                      <a:cubicBezTo>
                        <a:pt x="10761" y="5172"/>
                        <a:pt x="11849" y="2772"/>
                        <a:pt x="9607" y="2268"/>
                      </a:cubicBezTo>
                      <a:cubicBezTo>
                        <a:pt x="7368" y="1764"/>
                        <a:pt x="7674" y="5015"/>
                        <a:pt x="7687" y="5736"/>
                      </a:cubicBezTo>
                      <a:cubicBezTo>
                        <a:pt x="7695" y="6210"/>
                        <a:pt x="7402" y="7498"/>
                        <a:pt x="6176" y="8619"/>
                      </a:cubicBezTo>
                      <a:cubicBezTo>
                        <a:pt x="5055" y="9642"/>
                        <a:pt x="3158" y="10524"/>
                        <a:pt x="0" y="10524"/>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7609321" y="4355820"/>
                  <a:ext cx="524095" cy="400691"/>
                </a:xfrm>
                <a:custGeom>
                  <a:avLst/>
                  <a:gdLst/>
                  <a:ahLst/>
                  <a:cxnLst/>
                  <a:rect l="l" t="t" r="r" b="b"/>
                  <a:pathLst>
                    <a:path w="13000" h="9939" extrusionOk="0">
                      <a:moveTo>
                        <a:pt x="9789" y="96"/>
                      </a:moveTo>
                      <a:cubicBezTo>
                        <a:pt x="10439" y="96"/>
                        <a:pt x="11130" y="285"/>
                        <a:pt x="11773" y="658"/>
                      </a:cubicBezTo>
                      <a:cubicBezTo>
                        <a:pt x="12692" y="1192"/>
                        <a:pt x="12899" y="2558"/>
                        <a:pt x="12627" y="3630"/>
                      </a:cubicBezTo>
                      <a:cubicBezTo>
                        <a:pt x="12376" y="4620"/>
                        <a:pt x="11637" y="5695"/>
                        <a:pt x="10315" y="5733"/>
                      </a:cubicBezTo>
                      <a:cubicBezTo>
                        <a:pt x="10288" y="5734"/>
                        <a:pt x="10261" y="5734"/>
                        <a:pt x="10235" y="5734"/>
                      </a:cubicBezTo>
                      <a:cubicBezTo>
                        <a:pt x="9578" y="5734"/>
                        <a:pt x="9116" y="5479"/>
                        <a:pt x="8908" y="4992"/>
                      </a:cubicBezTo>
                      <a:cubicBezTo>
                        <a:pt x="8616" y="4311"/>
                        <a:pt x="8892" y="3315"/>
                        <a:pt x="9333" y="2877"/>
                      </a:cubicBezTo>
                      <a:cubicBezTo>
                        <a:pt x="9440" y="2772"/>
                        <a:pt x="9591" y="2663"/>
                        <a:pt x="9765" y="2663"/>
                      </a:cubicBezTo>
                      <a:cubicBezTo>
                        <a:pt x="9822" y="2663"/>
                        <a:pt x="9881" y="2675"/>
                        <a:pt x="9941" y="2701"/>
                      </a:cubicBezTo>
                      <a:cubicBezTo>
                        <a:pt x="10388" y="2896"/>
                        <a:pt x="10611" y="3209"/>
                        <a:pt x="10556" y="3559"/>
                      </a:cubicBezTo>
                      <a:cubicBezTo>
                        <a:pt x="10515" y="3815"/>
                        <a:pt x="10322" y="4042"/>
                        <a:pt x="10126" y="4060"/>
                      </a:cubicBezTo>
                      <a:lnTo>
                        <a:pt x="9645" y="4110"/>
                      </a:lnTo>
                      <a:lnTo>
                        <a:pt x="9657" y="4163"/>
                      </a:lnTo>
                      <a:cubicBezTo>
                        <a:pt x="9659" y="4167"/>
                        <a:pt x="9788" y="4678"/>
                        <a:pt x="10376" y="4678"/>
                      </a:cubicBezTo>
                      <a:cubicBezTo>
                        <a:pt x="10421" y="4678"/>
                        <a:pt x="10470" y="4675"/>
                        <a:pt x="10522" y="4668"/>
                      </a:cubicBezTo>
                      <a:cubicBezTo>
                        <a:pt x="10902" y="4620"/>
                        <a:pt x="11398" y="3918"/>
                        <a:pt x="11434" y="3167"/>
                      </a:cubicBezTo>
                      <a:cubicBezTo>
                        <a:pt x="11457" y="2696"/>
                        <a:pt x="11308" y="1867"/>
                        <a:pt x="10057" y="1586"/>
                      </a:cubicBezTo>
                      <a:cubicBezTo>
                        <a:pt x="9897" y="1550"/>
                        <a:pt x="9747" y="1532"/>
                        <a:pt x="9605" y="1532"/>
                      </a:cubicBezTo>
                      <a:cubicBezTo>
                        <a:pt x="9281" y="1532"/>
                        <a:pt x="9005" y="1626"/>
                        <a:pt x="8781" y="1812"/>
                      </a:cubicBezTo>
                      <a:cubicBezTo>
                        <a:pt x="7978" y="2482"/>
                        <a:pt x="8042" y="4174"/>
                        <a:pt x="8070" y="4896"/>
                      </a:cubicBezTo>
                      <a:cubicBezTo>
                        <a:pt x="8073" y="4977"/>
                        <a:pt x="8075" y="5047"/>
                        <a:pt x="8077" y="5100"/>
                      </a:cubicBezTo>
                      <a:cubicBezTo>
                        <a:pt x="8083" y="5506"/>
                        <a:pt x="7829" y="6807"/>
                        <a:pt x="6581" y="7948"/>
                      </a:cubicBezTo>
                      <a:cubicBezTo>
                        <a:pt x="5273" y="9141"/>
                        <a:pt x="3343" y="9776"/>
                        <a:pt x="838" y="9837"/>
                      </a:cubicBezTo>
                      <a:cubicBezTo>
                        <a:pt x="1397" y="9683"/>
                        <a:pt x="2480" y="9345"/>
                        <a:pt x="3549" y="8789"/>
                      </a:cubicBezTo>
                      <a:cubicBezTo>
                        <a:pt x="5581" y="7733"/>
                        <a:pt x="6637" y="6369"/>
                        <a:pt x="6607" y="4849"/>
                      </a:cubicBezTo>
                      <a:cubicBezTo>
                        <a:pt x="6551" y="2103"/>
                        <a:pt x="7507" y="956"/>
                        <a:pt x="8320" y="478"/>
                      </a:cubicBezTo>
                      <a:cubicBezTo>
                        <a:pt x="8751" y="224"/>
                        <a:pt x="9257" y="96"/>
                        <a:pt x="9789" y="96"/>
                      </a:cubicBezTo>
                      <a:close/>
                      <a:moveTo>
                        <a:pt x="9788" y="1"/>
                      </a:moveTo>
                      <a:cubicBezTo>
                        <a:pt x="9239" y="1"/>
                        <a:pt x="8717" y="131"/>
                        <a:pt x="8270" y="395"/>
                      </a:cubicBezTo>
                      <a:cubicBezTo>
                        <a:pt x="7437" y="886"/>
                        <a:pt x="6455" y="2058"/>
                        <a:pt x="6511" y="4850"/>
                      </a:cubicBezTo>
                      <a:cubicBezTo>
                        <a:pt x="6528" y="5675"/>
                        <a:pt x="6220" y="6450"/>
                        <a:pt x="5599" y="7154"/>
                      </a:cubicBezTo>
                      <a:cubicBezTo>
                        <a:pt x="5098" y="7720"/>
                        <a:pt x="4394" y="8242"/>
                        <a:pt x="3506" y="8703"/>
                      </a:cubicBezTo>
                      <a:cubicBezTo>
                        <a:pt x="1991" y="9493"/>
                        <a:pt x="443" y="9839"/>
                        <a:pt x="428" y="9842"/>
                      </a:cubicBezTo>
                      <a:lnTo>
                        <a:pt x="0" y="9938"/>
                      </a:lnTo>
                      <a:lnTo>
                        <a:pt x="438" y="9938"/>
                      </a:lnTo>
                      <a:cubicBezTo>
                        <a:pt x="3162" y="9938"/>
                        <a:pt x="5252" y="9292"/>
                        <a:pt x="6645" y="8017"/>
                      </a:cubicBezTo>
                      <a:cubicBezTo>
                        <a:pt x="7181" y="7530"/>
                        <a:pt x="7606" y="6941"/>
                        <a:pt x="7875" y="6318"/>
                      </a:cubicBezTo>
                      <a:cubicBezTo>
                        <a:pt x="8100" y="5797"/>
                        <a:pt x="8176" y="5348"/>
                        <a:pt x="8173" y="5100"/>
                      </a:cubicBezTo>
                      <a:cubicBezTo>
                        <a:pt x="8171" y="5044"/>
                        <a:pt x="8169" y="4974"/>
                        <a:pt x="8166" y="4893"/>
                      </a:cubicBezTo>
                      <a:cubicBezTo>
                        <a:pt x="8138" y="4184"/>
                        <a:pt x="8075" y="2524"/>
                        <a:pt x="8842" y="1886"/>
                      </a:cubicBezTo>
                      <a:cubicBezTo>
                        <a:pt x="9048" y="1714"/>
                        <a:pt x="9305" y="1627"/>
                        <a:pt x="9607" y="1627"/>
                      </a:cubicBezTo>
                      <a:cubicBezTo>
                        <a:pt x="9741" y="1627"/>
                        <a:pt x="9884" y="1644"/>
                        <a:pt x="10036" y="1678"/>
                      </a:cubicBezTo>
                      <a:cubicBezTo>
                        <a:pt x="11219" y="1944"/>
                        <a:pt x="11361" y="2723"/>
                        <a:pt x="11340" y="3163"/>
                      </a:cubicBezTo>
                      <a:cubicBezTo>
                        <a:pt x="11305" y="3858"/>
                        <a:pt x="10847" y="4531"/>
                        <a:pt x="10510" y="4574"/>
                      </a:cubicBezTo>
                      <a:cubicBezTo>
                        <a:pt x="10464" y="4580"/>
                        <a:pt x="10421" y="4582"/>
                        <a:pt x="10381" y="4582"/>
                      </a:cubicBezTo>
                      <a:cubicBezTo>
                        <a:pt x="9967" y="4582"/>
                        <a:pt x="9814" y="4311"/>
                        <a:pt x="9768" y="4192"/>
                      </a:cubicBezTo>
                      <a:lnTo>
                        <a:pt x="10136" y="4156"/>
                      </a:lnTo>
                      <a:cubicBezTo>
                        <a:pt x="10373" y="4133"/>
                        <a:pt x="10603" y="3872"/>
                        <a:pt x="10650" y="3574"/>
                      </a:cubicBezTo>
                      <a:cubicBezTo>
                        <a:pt x="10680" y="3386"/>
                        <a:pt x="10674" y="2918"/>
                        <a:pt x="9979" y="2614"/>
                      </a:cubicBezTo>
                      <a:cubicBezTo>
                        <a:pt x="9911" y="2584"/>
                        <a:pt x="9840" y="2569"/>
                        <a:pt x="9768" y="2569"/>
                      </a:cubicBezTo>
                      <a:cubicBezTo>
                        <a:pt x="9600" y="2569"/>
                        <a:pt x="9428" y="2650"/>
                        <a:pt x="9267" y="2809"/>
                      </a:cubicBezTo>
                      <a:cubicBezTo>
                        <a:pt x="8802" y="3268"/>
                        <a:pt x="8505" y="4295"/>
                        <a:pt x="8821" y="5030"/>
                      </a:cubicBezTo>
                      <a:cubicBezTo>
                        <a:pt x="8979" y="5399"/>
                        <a:pt x="9353" y="5830"/>
                        <a:pt x="10234" y="5830"/>
                      </a:cubicBezTo>
                      <a:cubicBezTo>
                        <a:pt x="10262" y="5830"/>
                        <a:pt x="10290" y="5830"/>
                        <a:pt x="10318" y="5829"/>
                      </a:cubicBezTo>
                      <a:cubicBezTo>
                        <a:pt x="11694" y="5787"/>
                        <a:pt x="12460" y="4678"/>
                        <a:pt x="12720" y="3653"/>
                      </a:cubicBezTo>
                      <a:cubicBezTo>
                        <a:pt x="12999" y="2546"/>
                        <a:pt x="12781" y="1133"/>
                        <a:pt x="11821" y="576"/>
                      </a:cubicBezTo>
                      <a:cubicBezTo>
                        <a:pt x="11162" y="194"/>
                        <a:pt x="10456" y="1"/>
                        <a:pt x="97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7875920" y="4404842"/>
                  <a:ext cx="225764" cy="272812"/>
                </a:xfrm>
                <a:custGeom>
                  <a:avLst/>
                  <a:gdLst/>
                  <a:ahLst/>
                  <a:cxnLst/>
                  <a:rect l="l" t="t" r="r" b="b"/>
                  <a:pathLst>
                    <a:path w="5600" h="6767" extrusionOk="0">
                      <a:moveTo>
                        <a:pt x="1" y="6767"/>
                      </a:moveTo>
                      <a:cubicBezTo>
                        <a:pt x="1227" y="5646"/>
                        <a:pt x="1341" y="4380"/>
                        <a:pt x="1404" y="3752"/>
                      </a:cubicBezTo>
                      <a:cubicBezTo>
                        <a:pt x="1479" y="3034"/>
                        <a:pt x="1171" y="1"/>
                        <a:pt x="3444" y="330"/>
                      </a:cubicBezTo>
                      <a:cubicBezTo>
                        <a:pt x="5600" y="644"/>
                        <a:pt x="5056" y="3426"/>
                        <a:pt x="3904" y="3404"/>
                      </a:cubicBezTo>
                      <a:cubicBezTo>
                        <a:pt x="3214" y="3393"/>
                        <a:pt x="3092" y="2935"/>
                        <a:pt x="3092" y="2935"/>
                      </a:cubicBezTo>
                      <a:lnTo>
                        <a:pt x="3518" y="2892"/>
                      </a:lnTo>
                      <a:cubicBezTo>
                        <a:pt x="3945" y="2849"/>
                        <a:pt x="4234" y="1728"/>
                        <a:pt x="3315" y="1527"/>
                      </a:cubicBezTo>
                      <a:cubicBezTo>
                        <a:pt x="2955" y="1446"/>
                        <a:pt x="2546" y="1398"/>
                        <a:pt x="2166" y="2714"/>
                      </a:cubicBezTo>
                      <a:cubicBezTo>
                        <a:pt x="1741" y="4176"/>
                        <a:pt x="2216" y="5666"/>
                        <a:pt x="1" y="6767"/>
                      </a:cubicBezTo>
                      <a:close/>
                    </a:path>
                  </a:pathLst>
                </a:custGeom>
                <a:gradFill>
                  <a:gsLst>
                    <a:gs pos="0">
                      <a:schemeClr val="accent1"/>
                    </a:gs>
                    <a:gs pos="100000">
                      <a:schemeClr val="accent5"/>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7873823" y="4415203"/>
                  <a:ext cx="204357" cy="264386"/>
                </a:xfrm>
                <a:custGeom>
                  <a:avLst/>
                  <a:gdLst/>
                  <a:ahLst/>
                  <a:cxnLst/>
                  <a:rect l="l" t="t" r="r" b="b"/>
                  <a:pathLst>
                    <a:path w="5069" h="6558" extrusionOk="0">
                      <a:moveTo>
                        <a:pt x="3169" y="96"/>
                      </a:moveTo>
                      <a:cubicBezTo>
                        <a:pt x="3271" y="96"/>
                        <a:pt x="3377" y="104"/>
                        <a:pt x="3489" y="121"/>
                      </a:cubicBezTo>
                      <a:cubicBezTo>
                        <a:pt x="4202" y="225"/>
                        <a:pt x="5004" y="742"/>
                        <a:pt x="4913" y="1863"/>
                      </a:cubicBezTo>
                      <a:cubicBezTo>
                        <a:pt x="4863" y="2475"/>
                        <a:pt x="4496" y="3100"/>
                        <a:pt x="3969" y="3100"/>
                      </a:cubicBezTo>
                      <a:lnTo>
                        <a:pt x="3956" y="3100"/>
                      </a:lnTo>
                      <a:cubicBezTo>
                        <a:pt x="3448" y="3091"/>
                        <a:pt x="3266" y="2833"/>
                        <a:pt x="3212" y="2719"/>
                      </a:cubicBezTo>
                      <a:lnTo>
                        <a:pt x="3575" y="2683"/>
                      </a:lnTo>
                      <a:cubicBezTo>
                        <a:pt x="3800" y="2660"/>
                        <a:pt x="4000" y="2371"/>
                        <a:pt x="4020" y="2037"/>
                      </a:cubicBezTo>
                      <a:cubicBezTo>
                        <a:pt x="4045" y="1622"/>
                        <a:pt x="3805" y="1318"/>
                        <a:pt x="3377" y="1222"/>
                      </a:cubicBezTo>
                      <a:cubicBezTo>
                        <a:pt x="3293" y="1203"/>
                        <a:pt x="3209" y="1189"/>
                        <a:pt x="3126" y="1189"/>
                      </a:cubicBezTo>
                      <a:cubicBezTo>
                        <a:pt x="2794" y="1189"/>
                        <a:pt x="2471" y="1411"/>
                        <a:pt x="2172" y="2443"/>
                      </a:cubicBezTo>
                      <a:cubicBezTo>
                        <a:pt x="2066" y="2809"/>
                        <a:pt x="2015" y="3179"/>
                        <a:pt x="1965" y="3536"/>
                      </a:cubicBezTo>
                      <a:cubicBezTo>
                        <a:pt x="1825" y="4554"/>
                        <a:pt x="1693" y="5521"/>
                        <a:pt x="324" y="6311"/>
                      </a:cubicBezTo>
                      <a:cubicBezTo>
                        <a:pt x="1324" y="5253"/>
                        <a:pt x="1443" y="4101"/>
                        <a:pt x="1503" y="3528"/>
                      </a:cubicBezTo>
                      <a:lnTo>
                        <a:pt x="1504" y="3500"/>
                      </a:lnTo>
                      <a:cubicBezTo>
                        <a:pt x="1514" y="3399"/>
                        <a:pt x="1517" y="3250"/>
                        <a:pt x="1521" y="3078"/>
                      </a:cubicBezTo>
                      <a:cubicBezTo>
                        <a:pt x="1537" y="2299"/>
                        <a:pt x="1562" y="995"/>
                        <a:pt x="2263" y="402"/>
                      </a:cubicBezTo>
                      <a:cubicBezTo>
                        <a:pt x="2503" y="199"/>
                        <a:pt x="2807" y="96"/>
                        <a:pt x="3169" y="96"/>
                      </a:cubicBezTo>
                      <a:close/>
                      <a:moveTo>
                        <a:pt x="3167" y="1"/>
                      </a:moveTo>
                      <a:cubicBezTo>
                        <a:pt x="2781" y="1"/>
                        <a:pt x="2458" y="112"/>
                        <a:pt x="2200" y="329"/>
                      </a:cubicBezTo>
                      <a:cubicBezTo>
                        <a:pt x="1468" y="951"/>
                        <a:pt x="1441" y="2281"/>
                        <a:pt x="1425" y="3076"/>
                      </a:cubicBezTo>
                      <a:cubicBezTo>
                        <a:pt x="1423" y="3247"/>
                        <a:pt x="1420" y="3392"/>
                        <a:pt x="1410" y="3490"/>
                      </a:cubicBezTo>
                      <a:lnTo>
                        <a:pt x="1407" y="3518"/>
                      </a:lnTo>
                      <a:cubicBezTo>
                        <a:pt x="1341" y="4169"/>
                        <a:pt x="1217" y="5382"/>
                        <a:pt x="20" y="6475"/>
                      </a:cubicBezTo>
                      <a:cubicBezTo>
                        <a:pt x="3" y="6490"/>
                        <a:pt x="0" y="6518"/>
                        <a:pt x="13" y="6538"/>
                      </a:cubicBezTo>
                      <a:cubicBezTo>
                        <a:pt x="22" y="6551"/>
                        <a:pt x="36" y="6558"/>
                        <a:pt x="53" y="6558"/>
                      </a:cubicBezTo>
                      <a:cubicBezTo>
                        <a:pt x="60" y="6558"/>
                        <a:pt x="66" y="6556"/>
                        <a:pt x="73" y="6553"/>
                      </a:cubicBezTo>
                      <a:cubicBezTo>
                        <a:pt x="1764" y="5713"/>
                        <a:pt x="1908" y="4662"/>
                        <a:pt x="2060" y="3549"/>
                      </a:cubicBezTo>
                      <a:cubicBezTo>
                        <a:pt x="2109" y="3195"/>
                        <a:pt x="2159" y="2828"/>
                        <a:pt x="2263" y="2470"/>
                      </a:cubicBezTo>
                      <a:cubicBezTo>
                        <a:pt x="2554" y="1466"/>
                        <a:pt x="2853" y="1282"/>
                        <a:pt x="3120" y="1282"/>
                      </a:cubicBezTo>
                      <a:cubicBezTo>
                        <a:pt x="3203" y="1282"/>
                        <a:pt x="3282" y="1300"/>
                        <a:pt x="3357" y="1316"/>
                      </a:cubicBezTo>
                      <a:cubicBezTo>
                        <a:pt x="3916" y="1440"/>
                        <a:pt x="3932" y="1894"/>
                        <a:pt x="3924" y="2032"/>
                      </a:cubicBezTo>
                      <a:cubicBezTo>
                        <a:pt x="3908" y="2316"/>
                        <a:pt x="3744" y="2571"/>
                        <a:pt x="3565" y="2589"/>
                      </a:cubicBezTo>
                      <a:lnTo>
                        <a:pt x="3139" y="2630"/>
                      </a:lnTo>
                      <a:cubicBezTo>
                        <a:pt x="3124" y="2632"/>
                        <a:pt x="3113" y="2640"/>
                        <a:pt x="3104" y="2652"/>
                      </a:cubicBezTo>
                      <a:cubicBezTo>
                        <a:pt x="3096" y="2663"/>
                        <a:pt x="3094" y="2676"/>
                        <a:pt x="3098" y="2691"/>
                      </a:cubicBezTo>
                      <a:cubicBezTo>
                        <a:pt x="3103" y="2711"/>
                        <a:pt x="3238" y="3182"/>
                        <a:pt x="3954" y="3195"/>
                      </a:cubicBezTo>
                      <a:lnTo>
                        <a:pt x="3967" y="3195"/>
                      </a:lnTo>
                      <a:cubicBezTo>
                        <a:pt x="4499" y="3195"/>
                        <a:pt x="4946" y="2630"/>
                        <a:pt x="5007" y="1870"/>
                      </a:cubicBezTo>
                      <a:cubicBezTo>
                        <a:pt x="5068" y="1129"/>
                        <a:pt x="4711" y="202"/>
                        <a:pt x="3503" y="27"/>
                      </a:cubicBezTo>
                      <a:cubicBezTo>
                        <a:pt x="3386" y="9"/>
                        <a:pt x="3274" y="1"/>
                        <a:pt x="3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16"/>
              <p:cNvGrpSpPr/>
              <p:nvPr/>
            </p:nvGrpSpPr>
            <p:grpSpPr>
              <a:xfrm flipH="1">
                <a:off x="357318" y="4298107"/>
                <a:ext cx="1788538" cy="724573"/>
                <a:chOff x="7016521" y="335927"/>
                <a:chExt cx="1788538" cy="724573"/>
              </a:xfrm>
            </p:grpSpPr>
            <p:grpSp>
              <p:nvGrpSpPr>
                <p:cNvPr id="595" name="Google Shape;595;p16"/>
                <p:cNvGrpSpPr/>
                <p:nvPr/>
              </p:nvGrpSpPr>
              <p:grpSpPr>
                <a:xfrm rot="-5400000">
                  <a:off x="7336482" y="86246"/>
                  <a:ext cx="557919" cy="1197840"/>
                  <a:chOff x="7579931" y="3669669"/>
                  <a:chExt cx="339573" cy="729056"/>
                </a:xfrm>
              </p:grpSpPr>
              <p:sp>
                <p:nvSpPr>
                  <p:cNvPr id="596" name="Google Shape;596;p16"/>
                  <p:cNvSpPr/>
                  <p:nvPr/>
                </p:nvSpPr>
                <p:spPr>
                  <a:xfrm>
                    <a:off x="7579931" y="3671644"/>
                    <a:ext cx="339573" cy="725146"/>
                  </a:xfrm>
                  <a:custGeom>
                    <a:avLst/>
                    <a:gdLst/>
                    <a:ahLst/>
                    <a:cxnLst/>
                    <a:rect l="l" t="t" r="r" b="b"/>
                    <a:pathLst>
                      <a:path w="8423" h="17987" extrusionOk="0">
                        <a:moveTo>
                          <a:pt x="4030" y="14851"/>
                        </a:moveTo>
                        <a:cubicBezTo>
                          <a:pt x="4030" y="14851"/>
                          <a:pt x="6606" y="10576"/>
                          <a:pt x="5011" y="7688"/>
                        </a:cubicBezTo>
                        <a:cubicBezTo>
                          <a:pt x="3959" y="5782"/>
                          <a:pt x="8422" y="4384"/>
                          <a:pt x="7343" y="0"/>
                        </a:cubicBezTo>
                        <a:cubicBezTo>
                          <a:pt x="7343" y="0"/>
                          <a:pt x="6606" y="2200"/>
                          <a:pt x="3303" y="3291"/>
                        </a:cubicBezTo>
                        <a:cubicBezTo>
                          <a:pt x="0" y="4384"/>
                          <a:pt x="719" y="8421"/>
                          <a:pt x="1726" y="9419"/>
                        </a:cubicBezTo>
                        <a:cubicBezTo>
                          <a:pt x="2733" y="10419"/>
                          <a:pt x="114" y="14851"/>
                          <a:pt x="3303" y="17986"/>
                        </a:cubicBezTo>
                        <a:lnTo>
                          <a:pt x="4030" y="14851"/>
                        </a:lnTo>
                        <a:close/>
                      </a:path>
                    </a:pathLst>
                  </a:custGeom>
                  <a:gradFill>
                    <a:gsLst>
                      <a:gs pos="0">
                        <a:schemeClr val="accent2"/>
                      </a:gs>
                      <a:gs pos="100000">
                        <a:schemeClr val="accent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7604564" y="3669669"/>
                    <a:ext cx="298331" cy="729056"/>
                  </a:xfrm>
                  <a:custGeom>
                    <a:avLst/>
                    <a:gdLst/>
                    <a:ahLst/>
                    <a:cxnLst/>
                    <a:rect l="l" t="t" r="r" b="b"/>
                    <a:pathLst>
                      <a:path w="7400" h="18084" extrusionOk="0">
                        <a:moveTo>
                          <a:pt x="6719" y="205"/>
                        </a:moveTo>
                        <a:lnTo>
                          <a:pt x="6719" y="205"/>
                        </a:lnTo>
                        <a:cubicBezTo>
                          <a:pt x="7251" y="2600"/>
                          <a:pt x="6104" y="4073"/>
                          <a:pt x="5180" y="5260"/>
                        </a:cubicBezTo>
                        <a:cubicBezTo>
                          <a:pt x="4459" y="6185"/>
                          <a:pt x="3890" y="6916"/>
                          <a:pt x="4358" y="7760"/>
                        </a:cubicBezTo>
                        <a:cubicBezTo>
                          <a:pt x="5920" y="10590"/>
                          <a:pt x="3403" y="14832"/>
                          <a:pt x="3376" y="14875"/>
                        </a:cubicBezTo>
                        <a:cubicBezTo>
                          <a:pt x="3375" y="14878"/>
                          <a:pt x="3373" y="14883"/>
                          <a:pt x="3371" y="14888"/>
                        </a:cubicBezTo>
                        <a:lnTo>
                          <a:pt x="2664" y="17941"/>
                        </a:lnTo>
                        <a:cubicBezTo>
                          <a:pt x="708" y="15961"/>
                          <a:pt x="1039" y="13481"/>
                          <a:pt x="1280" y="11666"/>
                        </a:cubicBezTo>
                        <a:cubicBezTo>
                          <a:pt x="1419" y="10630"/>
                          <a:pt x="1528" y="9812"/>
                          <a:pt x="1150" y="9435"/>
                        </a:cubicBezTo>
                        <a:cubicBezTo>
                          <a:pt x="401" y="8693"/>
                          <a:pt x="171" y="6941"/>
                          <a:pt x="432" y="5831"/>
                        </a:cubicBezTo>
                        <a:cubicBezTo>
                          <a:pt x="629" y="4995"/>
                          <a:pt x="1183" y="3891"/>
                          <a:pt x="2707" y="3387"/>
                        </a:cubicBezTo>
                        <a:cubicBezTo>
                          <a:pt x="5512" y="2459"/>
                          <a:pt x="6489" y="711"/>
                          <a:pt x="6719" y="205"/>
                        </a:cubicBezTo>
                        <a:close/>
                        <a:moveTo>
                          <a:pt x="6726" y="0"/>
                        </a:moveTo>
                        <a:cubicBezTo>
                          <a:pt x="6709" y="0"/>
                          <a:pt x="6693" y="17"/>
                          <a:pt x="6686" y="34"/>
                        </a:cubicBezTo>
                        <a:cubicBezTo>
                          <a:pt x="6679" y="56"/>
                          <a:pt x="5915" y="2225"/>
                          <a:pt x="2677" y="3296"/>
                        </a:cubicBezTo>
                        <a:cubicBezTo>
                          <a:pt x="1112" y="3813"/>
                          <a:pt x="542" y="4949"/>
                          <a:pt x="338" y="5810"/>
                        </a:cubicBezTo>
                        <a:cubicBezTo>
                          <a:pt x="1" y="7243"/>
                          <a:pt x="451" y="8876"/>
                          <a:pt x="1082" y="9503"/>
                        </a:cubicBezTo>
                        <a:cubicBezTo>
                          <a:pt x="1428" y="9847"/>
                          <a:pt x="1322" y="10643"/>
                          <a:pt x="1186" y="11655"/>
                        </a:cubicBezTo>
                        <a:cubicBezTo>
                          <a:pt x="938" y="13508"/>
                          <a:pt x="601" y="16045"/>
                          <a:pt x="2657" y="18070"/>
                        </a:cubicBezTo>
                        <a:cubicBezTo>
                          <a:pt x="2667" y="18078"/>
                          <a:pt x="2679" y="18083"/>
                          <a:pt x="2692" y="18083"/>
                        </a:cubicBezTo>
                        <a:cubicBezTo>
                          <a:pt x="2695" y="18083"/>
                          <a:pt x="2700" y="18083"/>
                          <a:pt x="2705" y="18082"/>
                        </a:cubicBezTo>
                        <a:cubicBezTo>
                          <a:pt x="2722" y="18077"/>
                          <a:pt x="2735" y="18063"/>
                          <a:pt x="2738" y="18047"/>
                        </a:cubicBezTo>
                        <a:lnTo>
                          <a:pt x="3464" y="14916"/>
                        </a:lnTo>
                        <a:cubicBezTo>
                          <a:pt x="3578" y="14723"/>
                          <a:pt x="6001" y="10539"/>
                          <a:pt x="4441" y="7714"/>
                        </a:cubicBezTo>
                        <a:cubicBezTo>
                          <a:pt x="4006" y="6924"/>
                          <a:pt x="4557" y="6215"/>
                          <a:pt x="5256" y="5319"/>
                        </a:cubicBezTo>
                        <a:cubicBezTo>
                          <a:pt x="6211" y="4091"/>
                          <a:pt x="7400" y="2564"/>
                          <a:pt x="6778" y="38"/>
                        </a:cubicBezTo>
                        <a:cubicBezTo>
                          <a:pt x="6773" y="18"/>
                          <a:pt x="6755" y="3"/>
                          <a:pt x="6734" y="1"/>
                        </a:cubicBezTo>
                        <a:cubicBezTo>
                          <a:pt x="6731" y="1"/>
                          <a:pt x="6728" y="0"/>
                          <a:pt x="6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7707688" y="3877449"/>
                    <a:ext cx="58537" cy="394845"/>
                  </a:xfrm>
                  <a:custGeom>
                    <a:avLst/>
                    <a:gdLst/>
                    <a:ahLst/>
                    <a:cxnLst/>
                    <a:rect l="l" t="t" r="r" b="b"/>
                    <a:pathLst>
                      <a:path w="1452" h="9794" extrusionOk="0">
                        <a:moveTo>
                          <a:pt x="1287" y="0"/>
                        </a:moveTo>
                        <a:cubicBezTo>
                          <a:pt x="1276" y="0"/>
                          <a:pt x="1265" y="4"/>
                          <a:pt x="1256" y="11"/>
                        </a:cubicBezTo>
                        <a:cubicBezTo>
                          <a:pt x="1243" y="21"/>
                          <a:pt x="0" y="1074"/>
                          <a:pt x="428" y="2792"/>
                        </a:cubicBezTo>
                        <a:cubicBezTo>
                          <a:pt x="496" y="3058"/>
                          <a:pt x="567" y="3306"/>
                          <a:pt x="635" y="3545"/>
                        </a:cubicBezTo>
                        <a:cubicBezTo>
                          <a:pt x="1005" y="4826"/>
                          <a:pt x="1354" y="6038"/>
                          <a:pt x="813" y="9737"/>
                        </a:cubicBezTo>
                        <a:cubicBezTo>
                          <a:pt x="810" y="9764"/>
                          <a:pt x="827" y="9789"/>
                          <a:pt x="853" y="9792"/>
                        </a:cubicBezTo>
                        <a:cubicBezTo>
                          <a:pt x="856" y="9792"/>
                          <a:pt x="858" y="9794"/>
                          <a:pt x="860" y="9794"/>
                        </a:cubicBezTo>
                        <a:cubicBezTo>
                          <a:pt x="884" y="9794"/>
                          <a:pt x="904" y="9775"/>
                          <a:pt x="908" y="9752"/>
                        </a:cubicBezTo>
                        <a:cubicBezTo>
                          <a:pt x="1451" y="6031"/>
                          <a:pt x="1099" y="4810"/>
                          <a:pt x="727" y="3519"/>
                        </a:cubicBezTo>
                        <a:cubicBezTo>
                          <a:pt x="660" y="3281"/>
                          <a:pt x="589" y="3033"/>
                          <a:pt x="522" y="2768"/>
                        </a:cubicBezTo>
                        <a:cubicBezTo>
                          <a:pt x="108" y="1112"/>
                          <a:pt x="1304" y="96"/>
                          <a:pt x="1318" y="84"/>
                        </a:cubicBezTo>
                        <a:cubicBezTo>
                          <a:pt x="1337" y="67"/>
                          <a:pt x="1341" y="38"/>
                          <a:pt x="1324" y="18"/>
                        </a:cubicBezTo>
                        <a:cubicBezTo>
                          <a:pt x="1315" y="6"/>
                          <a:pt x="1301" y="0"/>
                          <a:pt x="1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6"/>
                <p:cNvGrpSpPr/>
                <p:nvPr/>
              </p:nvGrpSpPr>
              <p:grpSpPr>
                <a:xfrm rot="-5400000">
                  <a:off x="7822756" y="78197"/>
                  <a:ext cx="724573" cy="1240033"/>
                  <a:chOff x="7521274" y="4003512"/>
                  <a:chExt cx="441006" cy="754737"/>
                </a:xfrm>
              </p:grpSpPr>
              <p:sp>
                <p:nvSpPr>
                  <p:cNvPr id="600" name="Google Shape;600;p16"/>
                  <p:cNvSpPr/>
                  <p:nvPr/>
                </p:nvSpPr>
                <p:spPr>
                  <a:xfrm>
                    <a:off x="7527200" y="4006899"/>
                    <a:ext cx="430363" cy="747601"/>
                  </a:xfrm>
                  <a:custGeom>
                    <a:avLst/>
                    <a:gdLst/>
                    <a:ahLst/>
                    <a:cxnLst/>
                    <a:rect l="l" t="t" r="r" b="b"/>
                    <a:pathLst>
                      <a:path w="10675" h="18544" extrusionOk="0">
                        <a:moveTo>
                          <a:pt x="1" y="18543"/>
                        </a:moveTo>
                        <a:cubicBezTo>
                          <a:pt x="1" y="18543"/>
                          <a:pt x="2305" y="15966"/>
                          <a:pt x="1879" y="12380"/>
                        </a:cubicBezTo>
                        <a:cubicBezTo>
                          <a:pt x="1452" y="8793"/>
                          <a:pt x="2135" y="7597"/>
                          <a:pt x="2561" y="7854"/>
                        </a:cubicBezTo>
                        <a:cubicBezTo>
                          <a:pt x="2989" y="8110"/>
                          <a:pt x="3444" y="10244"/>
                          <a:pt x="3444" y="10244"/>
                        </a:cubicBezTo>
                        <a:cubicBezTo>
                          <a:pt x="3444" y="10244"/>
                          <a:pt x="5097" y="8634"/>
                          <a:pt x="4128" y="6108"/>
                        </a:cubicBezTo>
                        <a:cubicBezTo>
                          <a:pt x="3160" y="3582"/>
                          <a:pt x="8284" y="686"/>
                          <a:pt x="10674" y="0"/>
                        </a:cubicBezTo>
                        <a:cubicBezTo>
                          <a:pt x="10674" y="0"/>
                          <a:pt x="8284" y="3412"/>
                          <a:pt x="8370" y="5632"/>
                        </a:cubicBezTo>
                        <a:cubicBezTo>
                          <a:pt x="8454" y="7854"/>
                          <a:pt x="7686" y="16340"/>
                          <a:pt x="1" y="18543"/>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6"/>
                  <p:cNvSpPr/>
                  <p:nvPr/>
                </p:nvSpPr>
                <p:spPr>
                  <a:xfrm>
                    <a:off x="7521274" y="4003512"/>
                    <a:ext cx="441006" cy="754737"/>
                  </a:xfrm>
                  <a:custGeom>
                    <a:avLst/>
                    <a:gdLst/>
                    <a:ahLst/>
                    <a:cxnLst/>
                    <a:rect l="l" t="t" r="r" b="b"/>
                    <a:pathLst>
                      <a:path w="10939" h="18721" extrusionOk="0">
                        <a:moveTo>
                          <a:pt x="10707" y="167"/>
                        </a:moveTo>
                        <a:lnTo>
                          <a:pt x="10707" y="167"/>
                        </a:lnTo>
                        <a:cubicBezTo>
                          <a:pt x="10527" y="437"/>
                          <a:pt x="10056" y="1159"/>
                          <a:pt x="9595" y="2047"/>
                        </a:cubicBezTo>
                        <a:cubicBezTo>
                          <a:pt x="9056" y="3083"/>
                          <a:pt x="8424" y="4561"/>
                          <a:pt x="8469" y="5719"/>
                        </a:cubicBezTo>
                        <a:cubicBezTo>
                          <a:pt x="8481" y="6045"/>
                          <a:pt x="8552" y="8999"/>
                          <a:pt x="7203" y="12159"/>
                        </a:cubicBezTo>
                        <a:cubicBezTo>
                          <a:pt x="5804" y="15432"/>
                          <a:pt x="3477" y="17578"/>
                          <a:pt x="283" y="18538"/>
                        </a:cubicBezTo>
                        <a:cubicBezTo>
                          <a:pt x="725" y="17984"/>
                          <a:pt x="2447" y="15589"/>
                          <a:pt x="2074" y="12457"/>
                        </a:cubicBezTo>
                        <a:cubicBezTo>
                          <a:pt x="1707" y="9377"/>
                          <a:pt x="2158" y="8199"/>
                          <a:pt x="2484" y="7989"/>
                        </a:cubicBezTo>
                        <a:cubicBezTo>
                          <a:pt x="2522" y="7964"/>
                          <a:pt x="2558" y="7953"/>
                          <a:pt x="2594" y="7953"/>
                        </a:cubicBezTo>
                        <a:cubicBezTo>
                          <a:pt x="2626" y="7953"/>
                          <a:pt x="2655" y="7961"/>
                          <a:pt x="2685" y="7979"/>
                        </a:cubicBezTo>
                        <a:cubicBezTo>
                          <a:pt x="3021" y="8179"/>
                          <a:pt x="3419" y="9749"/>
                          <a:pt x="3545" y="10338"/>
                        </a:cubicBezTo>
                        <a:lnTo>
                          <a:pt x="3563" y="10422"/>
                        </a:lnTo>
                        <a:lnTo>
                          <a:pt x="3626" y="10363"/>
                        </a:lnTo>
                        <a:cubicBezTo>
                          <a:pt x="3642" y="10346"/>
                          <a:pt x="4049" y="9944"/>
                          <a:pt x="4341" y="9225"/>
                        </a:cubicBezTo>
                        <a:cubicBezTo>
                          <a:pt x="4611" y="8563"/>
                          <a:pt x="4826" y="7495"/>
                          <a:pt x="4320" y="6176"/>
                        </a:cubicBezTo>
                        <a:cubicBezTo>
                          <a:pt x="4125" y="5668"/>
                          <a:pt x="4175" y="5113"/>
                          <a:pt x="4467" y="4526"/>
                        </a:cubicBezTo>
                        <a:cubicBezTo>
                          <a:pt x="5409" y="2637"/>
                          <a:pt x="8700" y="782"/>
                          <a:pt x="10707" y="167"/>
                        </a:cubicBezTo>
                        <a:close/>
                        <a:moveTo>
                          <a:pt x="10939" y="0"/>
                        </a:moveTo>
                        <a:lnTo>
                          <a:pt x="10810" y="38"/>
                        </a:lnTo>
                        <a:cubicBezTo>
                          <a:pt x="8801" y="615"/>
                          <a:pt x="5356" y="2529"/>
                          <a:pt x="4381" y="4485"/>
                        </a:cubicBezTo>
                        <a:cubicBezTo>
                          <a:pt x="4077" y="5095"/>
                          <a:pt x="4026" y="5676"/>
                          <a:pt x="4231" y="6210"/>
                        </a:cubicBezTo>
                        <a:cubicBezTo>
                          <a:pt x="4725" y="7498"/>
                          <a:pt x="4517" y="8539"/>
                          <a:pt x="4254" y="9186"/>
                        </a:cubicBezTo>
                        <a:cubicBezTo>
                          <a:pt x="4036" y="9726"/>
                          <a:pt x="3743" y="10088"/>
                          <a:pt x="3619" y="10229"/>
                        </a:cubicBezTo>
                        <a:cubicBezTo>
                          <a:pt x="3527" y="9814"/>
                          <a:pt x="3127" y="8133"/>
                          <a:pt x="2733" y="7896"/>
                        </a:cubicBezTo>
                        <a:cubicBezTo>
                          <a:pt x="2688" y="7870"/>
                          <a:pt x="2641" y="7857"/>
                          <a:pt x="2593" y="7857"/>
                        </a:cubicBezTo>
                        <a:cubicBezTo>
                          <a:pt x="2539" y="7857"/>
                          <a:pt x="2484" y="7874"/>
                          <a:pt x="2431" y="7908"/>
                        </a:cubicBezTo>
                        <a:cubicBezTo>
                          <a:pt x="1971" y="8205"/>
                          <a:pt x="1652" y="9731"/>
                          <a:pt x="1978" y="12468"/>
                        </a:cubicBezTo>
                        <a:cubicBezTo>
                          <a:pt x="2398" y="15991"/>
                          <a:pt x="135" y="18571"/>
                          <a:pt x="112" y="18596"/>
                        </a:cubicBezTo>
                        <a:lnTo>
                          <a:pt x="1" y="18720"/>
                        </a:lnTo>
                        <a:lnTo>
                          <a:pt x="159" y="18675"/>
                        </a:lnTo>
                        <a:cubicBezTo>
                          <a:pt x="3460" y="17728"/>
                          <a:pt x="5859" y="15550"/>
                          <a:pt x="7290" y="12197"/>
                        </a:cubicBezTo>
                        <a:cubicBezTo>
                          <a:pt x="8647" y="9017"/>
                          <a:pt x="8576" y="6043"/>
                          <a:pt x="8563" y="5714"/>
                        </a:cubicBezTo>
                        <a:cubicBezTo>
                          <a:pt x="8481" y="3536"/>
                          <a:pt x="10838" y="146"/>
                          <a:pt x="10861" y="111"/>
                        </a:cubicBezTo>
                        <a:lnTo>
                          <a:pt x="10939" y="0"/>
                        </a:ln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7525023" y="4342193"/>
                    <a:ext cx="258984" cy="414317"/>
                  </a:xfrm>
                  <a:custGeom>
                    <a:avLst/>
                    <a:gdLst/>
                    <a:ahLst/>
                    <a:cxnLst/>
                    <a:rect l="l" t="t" r="r" b="b"/>
                    <a:pathLst>
                      <a:path w="6424" h="10277" extrusionOk="0">
                        <a:moveTo>
                          <a:pt x="6370" y="0"/>
                        </a:moveTo>
                        <a:cubicBezTo>
                          <a:pt x="6345" y="0"/>
                          <a:pt x="6329" y="19"/>
                          <a:pt x="6326" y="43"/>
                        </a:cubicBezTo>
                        <a:cubicBezTo>
                          <a:pt x="6323" y="62"/>
                          <a:pt x="6060" y="2051"/>
                          <a:pt x="5154" y="4286"/>
                        </a:cubicBezTo>
                        <a:cubicBezTo>
                          <a:pt x="4320" y="6342"/>
                          <a:pt x="2756" y="9036"/>
                          <a:pt x="35" y="10183"/>
                        </a:cubicBezTo>
                        <a:cubicBezTo>
                          <a:pt x="12" y="10193"/>
                          <a:pt x="0" y="10222"/>
                          <a:pt x="10" y="10246"/>
                        </a:cubicBezTo>
                        <a:cubicBezTo>
                          <a:pt x="19" y="10264"/>
                          <a:pt x="35" y="10276"/>
                          <a:pt x="55" y="10276"/>
                        </a:cubicBezTo>
                        <a:cubicBezTo>
                          <a:pt x="60" y="10276"/>
                          <a:pt x="66" y="10274"/>
                          <a:pt x="73" y="10271"/>
                        </a:cubicBezTo>
                        <a:cubicBezTo>
                          <a:pt x="2824" y="9112"/>
                          <a:pt x="4402" y="6395"/>
                          <a:pt x="5244" y="4319"/>
                        </a:cubicBezTo>
                        <a:cubicBezTo>
                          <a:pt x="6153" y="2074"/>
                          <a:pt x="6417" y="76"/>
                          <a:pt x="6420" y="56"/>
                        </a:cubicBezTo>
                        <a:cubicBezTo>
                          <a:pt x="6424" y="29"/>
                          <a:pt x="6406" y="4"/>
                          <a:pt x="6379" y="1"/>
                        </a:cubicBezTo>
                        <a:cubicBezTo>
                          <a:pt x="6376" y="1"/>
                          <a:pt x="6373" y="0"/>
                          <a:pt x="6370" y="0"/>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extLst>
      <p:ext uri="{BB962C8B-B14F-4D97-AF65-F5344CB8AC3E}">
        <p14:creationId xmlns:p14="http://schemas.microsoft.com/office/powerpoint/2010/main" val="3468488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7"/>
        <p:cNvGrpSpPr/>
        <p:nvPr/>
      </p:nvGrpSpPr>
      <p:grpSpPr>
        <a:xfrm>
          <a:off x="0" y="0"/>
          <a:ext cx="0" cy="0"/>
          <a:chOff x="0" y="0"/>
          <a:chExt cx="0" cy="0"/>
        </a:xfrm>
      </p:grpSpPr>
      <p:pic>
        <p:nvPicPr>
          <p:cNvPr id="98" name="Google Shape;98;p16"/>
          <p:cNvPicPr preferRelativeResize="0"/>
          <p:nvPr/>
        </p:nvPicPr>
        <p:blipFill>
          <a:blip r:embed="rId2">
            <a:alphaModFix amt="70000"/>
          </a:blip>
          <a:stretch>
            <a:fillRect/>
          </a:stretch>
        </p:blipFill>
        <p:spPr>
          <a:xfrm rot="5400000" flipH="1">
            <a:off x="-3391475" y="-1285875"/>
            <a:ext cx="7315200" cy="7315200"/>
          </a:xfrm>
          <a:prstGeom prst="rect">
            <a:avLst/>
          </a:prstGeom>
          <a:noFill/>
          <a:ln>
            <a:noFill/>
          </a:ln>
        </p:spPr>
      </p:pic>
      <p:sp>
        <p:nvSpPr>
          <p:cNvPr id="99" name="Google Shape;99;p16"/>
          <p:cNvSpPr txBox="1">
            <a:spLocks noGrp="1"/>
          </p:cNvSpPr>
          <p:nvPr>
            <p:ph type="title"/>
          </p:nvPr>
        </p:nvSpPr>
        <p:spPr>
          <a:xfrm>
            <a:off x="3921750" y="2393975"/>
            <a:ext cx="4512000" cy="1329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6"/>
          <p:cNvSpPr txBox="1">
            <a:spLocks noGrp="1"/>
          </p:cNvSpPr>
          <p:nvPr>
            <p:ph type="title" idx="2" hasCustomPrompt="1"/>
          </p:nvPr>
        </p:nvSpPr>
        <p:spPr>
          <a:xfrm>
            <a:off x="3923715" y="1072493"/>
            <a:ext cx="1188600" cy="118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65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01" name="Google Shape;101;p16"/>
          <p:cNvSpPr txBox="1">
            <a:spLocks noGrp="1"/>
          </p:cNvSpPr>
          <p:nvPr>
            <p:ph type="subTitle" idx="1"/>
          </p:nvPr>
        </p:nvSpPr>
        <p:spPr>
          <a:xfrm>
            <a:off x="3921750" y="3723900"/>
            <a:ext cx="4508700" cy="34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02" name="Google Shape;102;p16"/>
          <p:cNvCxnSpPr/>
          <p:nvPr/>
        </p:nvCxnSpPr>
        <p:spPr>
          <a:xfrm>
            <a:off x="710250" y="4608575"/>
            <a:ext cx="7723500" cy="0"/>
          </a:xfrm>
          <a:prstGeom prst="straightConnector1">
            <a:avLst/>
          </a:prstGeom>
          <a:noFill/>
          <a:ln w="9525" cap="flat" cmpd="sng">
            <a:solidFill>
              <a:schemeClr val="dk1"/>
            </a:solidFill>
            <a:prstDash val="solid"/>
            <a:round/>
            <a:headEnd type="none" w="med" len="med"/>
            <a:tailEnd type="none" w="med" len="med"/>
          </a:ln>
        </p:spPr>
      </p:cxnSp>
      <p:cxnSp>
        <p:nvCxnSpPr>
          <p:cNvPr id="103" name="Google Shape;103;p16"/>
          <p:cNvCxnSpPr/>
          <p:nvPr/>
        </p:nvCxnSpPr>
        <p:spPr>
          <a:xfrm>
            <a:off x="710250" y="532638"/>
            <a:ext cx="77235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642826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603"/>
        <p:cNvGrpSpPr/>
        <p:nvPr/>
      </p:nvGrpSpPr>
      <p:grpSpPr>
        <a:xfrm>
          <a:off x="0" y="0"/>
          <a:ext cx="0" cy="0"/>
          <a:chOff x="0" y="0"/>
          <a:chExt cx="0" cy="0"/>
        </a:xfrm>
      </p:grpSpPr>
      <p:pic>
        <p:nvPicPr>
          <p:cNvPr id="604" name="Google Shape;604;p17"/>
          <p:cNvPicPr preferRelativeResize="0"/>
          <p:nvPr/>
        </p:nvPicPr>
        <p:blipFill rotWithShape="1">
          <a:blip r:embed="rId2">
            <a:alphaModFix amt="30000"/>
          </a:blip>
          <a:srcRect l="89" r="99"/>
          <a:stretch/>
        </p:blipFill>
        <p:spPr>
          <a:xfrm>
            <a:off x="0" y="1"/>
            <a:ext cx="9144003" cy="5153026"/>
          </a:xfrm>
          <a:prstGeom prst="rect">
            <a:avLst/>
          </a:prstGeom>
          <a:noFill/>
          <a:ln>
            <a:noFill/>
          </a:ln>
        </p:spPr>
      </p:pic>
      <p:grpSp>
        <p:nvGrpSpPr>
          <p:cNvPr id="605" name="Google Shape;605;p17"/>
          <p:cNvGrpSpPr/>
          <p:nvPr/>
        </p:nvGrpSpPr>
        <p:grpSpPr>
          <a:xfrm>
            <a:off x="70020" y="76216"/>
            <a:ext cx="9004199" cy="5003007"/>
            <a:chOff x="70020" y="76216"/>
            <a:chExt cx="9004199" cy="5003007"/>
          </a:xfrm>
        </p:grpSpPr>
        <p:grpSp>
          <p:nvGrpSpPr>
            <p:cNvPr id="606" name="Google Shape;606;p17"/>
            <p:cNvGrpSpPr/>
            <p:nvPr/>
          </p:nvGrpSpPr>
          <p:grpSpPr>
            <a:xfrm>
              <a:off x="76262" y="76216"/>
              <a:ext cx="2037714" cy="2037717"/>
              <a:chOff x="76262" y="76216"/>
              <a:chExt cx="2037714" cy="2037717"/>
            </a:xfrm>
          </p:grpSpPr>
          <p:sp>
            <p:nvSpPr>
              <p:cNvPr id="607" name="Google Shape;607;p17"/>
              <p:cNvSpPr/>
              <p:nvPr/>
            </p:nvSpPr>
            <p:spPr>
              <a:xfrm rot="10800000" flipH="1">
                <a:off x="229771" y="229723"/>
                <a:ext cx="867578" cy="867624"/>
              </a:xfrm>
              <a:custGeom>
                <a:avLst/>
                <a:gdLst/>
                <a:ahLst/>
                <a:cxnLst/>
                <a:rect l="l" t="t" r="r" b="b"/>
                <a:pathLst>
                  <a:path w="19136" h="19137" extrusionOk="0">
                    <a:moveTo>
                      <a:pt x="9568" y="17059"/>
                    </a:moveTo>
                    <a:cubicBezTo>
                      <a:pt x="4895" y="17431"/>
                      <a:pt x="2855" y="18952"/>
                      <a:pt x="3042" y="17431"/>
                    </a:cubicBezTo>
                    <a:cubicBezTo>
                      <a:pt x="3227" y="15910"/>
                      <a:pt x="5267" y="15353"/>
                      <a:pt x="6305" y="15576"/>
                    </a:cubicBezTo>
                    <a:cubicBezTo>
                      <a:pt x="7343" y="15799"/>
                      <a:pt x="10459" y="16393"/>
                      <a:pt x="12016" y="14241"/>
                    </a:cubicBezTo>
                    <a:cubicBezTo>
                      <a:pt x="12016" y="14241"/>
                      <a:pt x="9123" y="15353"/>
                      <a:pt x="8530" y="14094"/>
                    </a:cubicBezTo>
                    <a:cubicBezTo>
                      <a:pt x="7936" y="12832"/>
                      <a:pt x="6156" y="13870"/>
                      <a:pt x="6156" y="13870"/>
                    </a:cubicBezTo>
                    <a:cubicBezTo>
                      <a:pt x="6156" y="13870"/>
                      <a:pt x="8753" y="10607"/>
                      <a:pt x="10978" y="9717"/>
                    </a:cubicBezTo>
                    <a:lnTo>
                      <a:pt x="12350" y="6787"/>
                    </a:lnTo>
                    <a:lnTo>
                      <a:pt x="9419" y="8159"/>
                    </a:lnTo>
                    <a:cubicBezTo>
                      <a:pt x="8530" y="10384"/>
                      <a:pt x="5267" y="12979"/>
                      <a:pt x="5267" y="12979"/>
                    </a:cubicBezTo>
                    <a:cubicBezTo>
                      <a:pt x="5267" y="12979"/>
                      <a:pt x="6305" y="11201"/>
                      <a:pt x="5043" y="10607"/>
                    </a:cubicBezTo>
                    <a:cubicBezTo>
                      <a:pt x="3782" y="10014"/>
                      <a:pt x="4895" y="7121"/>
                      <a:pt x="4895" y="7121"/>
                    </a:cubicBezTo>
                    <a:cubicBezTo>
                      <a:pt x="2744" y="8678"/>
                      <a:pt x="3338" y="11794"/>
                      <a:pt x="3561" y="12832"/>
                    </a:cubicBezTo>
                    <a:cubicBezTo>
                      <a:pt x="3782" y="13870"/>
                      <a:pt x="3227" y="15910"/>
                      <a:pt x="1706" y="16095"/>
                    </a:cubicBezTo>
                    <a:cubicBezTo>
                      <a:pt x="185" y="16280"/>
                      <a:pt x="1706" y="14241"/>
                      <a:pt x="2076" y="9568"/>
                    </a:cubicBezTo>
                    <a:cubicBezTo>
                      <a:pt x="2448" y="4896"/>
                      <a:pt x="0" y="0"/>
                      <a:pt x="0" y="0"/>
                    </a:cubicBezTo>
                    <a:lnTo>
                      <a:pt x="0" y="15599"/>
                    </a:lnTo>
                    <a:cubicBezTo>
                      <a:pt x="0" y="17553"/>
                      <a:pt x="1584" y="19137"/>
                      <a:pt x="3538" y="19137"/>
                    </a:cubicBezTo>
                    <a:lnTo>
                      <a:pt x="19135" y="19137"/>
                    </a:lnTo>
                    <a:cubicBezTo>
                      <a:pt x="19135" y="19137"/>
                      <a:pt x="14241" y="16689"/>
                      <a:pt x="9568" y="17059"/>
                    </a:cubicBezTo>
                    <a:close/>
                  </a:path>
                </a:pathLst>
              </a:custGeom>
              <a:gradFill>
                <a:gsLst>
                  <a:gs pos="0">
                    <a:schemeClr val="accent6"/>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rot="10800000" flipH="1">
                <a:off x="227595" y="227546"/>
                <a:ext cx="878958" cy="878958"/>
              </a:xfrm>
              <a:custGeom>
                <a:avLst/>
                <a:gdLst/>
                <a:ahLst/>
                <a:cxnLst/>
                <a:rect l="l" t="t" r="r" b="b"/>
                <a:pathLst>
                  <a:path w="19387" h="19387" extrusionOk="0">
                    <a:moveTo>
                      <a:pt x="96" y="416"/>
                    </a:moveTo>
                    <a:cubicBezTo>
                      <a:pt x="534" y="1363"/>
                      <a:pt x="2402" y="5677"/>
                      <a:pt x="2076" y="9766"/>
                    </a:cubicBezTo>
                    <a:cubicBezTo>
                      <a:pt x="1924" y="11694"/>
                      <a:pt x="1579" y="13160"/>
                      <a:pt x="1326" y="14231"/>
                    </a:cubicBezTo>
                    <a:cubicBezTo>
                      <a:pt x="1075" y="15296"/>
                      <a:pt x="923" y="15937"/>
                      <a:pt x="1169" y="16211"/>
                    </a:cubicBezTo>
                    <a:cubicBezTo>
                      <a:pt x="1256" y="16309"/>
                      <a:pt x="1390" y="16357"/>
                      <a:pt x="1581" y="16357"/>
                    </a:cubicBezTo>
                    <a:cubicBezTo>
                      <a:pt x="1636" y="16357"/>
                      <a:pt x="1695" y="16353"/>
                      <a:pt x="1759" y="16345"/>
                    </a:cubicBezTo>
                    <a:cubicBezTo>
                      <a:pt x="2285" y="16281"/>
                      <a:pt x="2748" y="15990"/>
                      <a:pt x="3095" y="15502"/>
                    </a:cubicBezTo>
                    <a:cubicBezTo>
                      <a:pt x="3645" y="14729"/>
                      <a:pt x="3794" y="13671"/>
                      <a:pt x="3655" y="13024"/>
                    </a:cubicBezTo>
                    <a:cubicBezTo>
                      <a:pt x="3267" y="11209"/>
                      <a:pt x="3166" y="8791"/>
                      <a:pt x="4844" y="7459"/>
                    </a:cubicBezTo>
                    <a:lnTo>
                      <a:pt x="4844" y="7459"/>
                    </a:lnTo>
                    <a:cubicBezTo>
                      <a:pt x="4756" y="7713"/>
                      <a:pt x="4584" y="8259"/>
                      <a:pt x="4496" y="8836"/>
                    </a:cubicBezTo>
                    <a:cubicBezTo>
                      <a:pt x="4336" y="9904"/>
                      <a:pt x="4534" y="10600"/>
                      <a:pt x="5072" y="10852"/>
                    </a:cubicBezTo>
                    <a:cubicBezTo>
                      <a:pt x="5349" y="10983"/>
                      <a:pt x="5531" y="11185"/>
                      <a:pt x="5615" y="11452"/>
                    </a:cubicBezTo>
                    <a:cubicBezTo>
                      <a:pt x="5839" y="12173"/>
                      <a:pt x="5278" y="13148"/>
                      <a:pt x="5273" y="13158"/>
                    </a:cubicBezTo>
                    <a:lnTo>
                      <a:pt x="5144" y="13378"/>
                    </a:lnTo>
                    <a:lnTo>
                      <a:pt x="5343" y="13220"/>
                    </a:lnTo>
                    <a:cubicBezTo>
                      <a:pt x="5376" y="13195"/>
                      <a:pt x="8611" y="10605"/>
                      <a:pt x="9505" y="8396"/>
                    </a:cubicBezTo>
                    <a:lnTo>
                      <a:pt x="12297" y="7089"/>
                    </a:lnTo>
                    <a:lnTo>
                      <a:pt x="10989" y="9882"/>
                    </a:lnTo>
                    <a:cubicBezTo>
                      <a:pt x="8783" y="10776"/>
                      <a:pt x="6192" y="14010"/>
                      <a:pt x="6166" y="14043"/>
                    </a:cubicBezTo>
                    <a:lnTo>
                      <a:pt x="6007" y="14243"/>
                    </a:lnTo>
                    <a:lnTo>
                      <a:pt x="6229" y="14114"/>
                    </a:lnTo>
                    <a:cubicBezTo>
                      <a:pt x="6237" y="14108"/>
                      <a:pt x="6914" y="13718"/>
                      <a:pt x="7558" y="13718"/>
                    </a:cubicBezTo>
                    <a:cubicBezTo>
                      <a:pt x="7686" y="13718"/>
                      <a:pt x="7814" y="13734"/>
                      <a:pt x="7935" y="13772"/>
                    </a:cubicBezTo>
                    <a:cubicBezTo>
                      <a:pt x="8202" y="13854"/>
                      <a:pt x="8404" y="14038"/>
                      <a:pt x="8535" y="14315"/>
                    </a:cubicBezTo>
                    <a:cubicBezTo>
                      <a:pt x="8729" y="14730"/>
                      <a:pt x="9191" y="14944"/>
                      <a:pt x="9885" y="14944"/>
                    </a:cubicBezTo>
                    <a:cubicBezTo>
                      <a:pt x="10087" y="14944"/>
                      <a:pt x="10309" y="14926"/>
                      <a:pt x="10550" y="14889"/>
                    </a:cubicBezTo>
                    <a:cubicBezTo>
                      <a:pt x="11128" y="14801"/>
                      <a:pt x="11672" y="14629"/>
                      <a:pt x="11928" y="14542"/>
                    </a:cubicBezTo>
                    <a:lnTo>
                      <a:pt x="11928" y="14542"/>
                    </a:lnTo>
                    <a:cubicBezTo>
                      <a:pt x="11064" y="15629"/>
                      <a:pt x="9746" y="15970"/>
                      <a:pt x="8431" y="15970"/>
                    </a:cubicBezTo>
                    <a:cubicBezTo>
                      <a:pt x="7716" y="15970"/>
                      <a:pt x="7002" y="15869"/>
                      <a:pt x="6363" y="15732"/>
                    </a:cubicBezTo>
                    <a:cubicBezTo>
                      <a:pt x="6213" y="15699"/>
                      <a:pt x="6040" y="15682"/>
                      <a:pt x="5854" y="15682"/>
                    </a:cubicBezTo>
                    <a:cubicBezTo>
                      <a:pt x="5240" y="15682"/>
                      <a:pt x="4477" y="15868"/>
                      <a:pt x="3885" y="16292"/>
                    </a:cubicBezTo>
                    <a:cubicBezTo>
                      <a:pt x="3397" y="16639"/>
                      <a:pt x="3105" y="17101"/>
                      <a:pt x="3042" y="17626"/>
                    </a:cubicBezTo>
                    <a:cubicBezTo>
                      <a:pt x="3005" y="17917"/>
                      <a:pt x="3048" y="18104"/>
                      <a:pt x="3176" y="18218"/>
                    </a:cubicBezTo>
                    <a:cubicBezTo>
                      <a:pt x="3273" y="18305"/>
                      <a:pt x="3418" y="18342"/>
                      <a:pt x="3612" y="18342"/>
                    </a:cubicBezTo>
                    <a:cubicBezTo>
                      <a:pt x="3961" y="18342"/>
                      <a:pt x="4471" y="18223"/>
                      <a:pt x="5154" y="18061"/>
                    </a:cubicBezTo>
                    <a:cubicBezTo>
                      <a:pt x="6225" y="17808"/>
                      <a:pt x="7693" y="17463"/>
                      <a:pt x="9619" y="17309"/>
                    </a:cubicBezTo>
                    <a:cubicBezTo>
                      <a:pt x="9944" y="17283"/>
                      <a:pt x="10271" y="17271"/>
                      <a:pt x="10597" y="17271"/>
                    </a:cubicBezTo>
                    <a:cubicBezTo>
                      <a:pt x="14376" y="17271"/>
                      <a:pt x="18100" y="18886"/>
                      <a:pt x="18972" y="19291"/>
                    </a:cubicBezTo>
                    <a:lnTo>
                      <a:pt x="3586" y="19291"/>
                    </a:lnTo>
                    <a:cubicBezTo>
                      <a:pt x="1662" y="19291"/>
                      <a:pt x="96" y="17726"/>
                      <a:pt x="96" y="15801"/>
                    </a:cubicBezTo>
                    <a:lnTo>
                      <a:pt x="96" y="416"/>
                    </a:lnTo>
                    <a:close/>
                    <a:moveTo>
                      <a:pt x="0" y="1"/>
                    </a:moveTo>
                    <a:lnTo>
                      <a:pt x="0" y="15801"/>
                    </a:lnTo>
                    <a:cubicBezTo>
                      <a:pt x="0" y="17778"/>
                      <a:pt x="1609" y="19387"/>
                      <a:pt x="3586" y="19387"/>
                    </a:cubicBezTo>
                    <a:lnTo>
                      <a:pt x="19386" y="19387"/>
                    </a:lnTo>
                    <a:lnTo>
                      <a:pt x="19205" y="19296"/>
                    </a:lnTo>
                    <a:cubicBezTo>
                      <a:pt x="19160" y="19273"/>
                      <a:pt x="14914" y="17177"/>
                      <a:pt x="10596" y="17177"/>
                    </a:cubicBezTo>
                    <a:cubicBezTo>
                      <a:pt x="10268" y="17177"/>
                      <a:pt x="9939" y="17189"/>
                      <a:pt x="9612" y="17215"/>
                    </a:cubicBezTo>
                    <a:cubicBezTo>
                      <a:pt x="7678" y="17367"/>
                      <a:pt x="6207" y="17714"/>
                      <a:pt x="5133" y="17968"/>
                    </a:cubicBezTo>
                    <a:cubicBezTo>
                      <a:pt x="4466" y="18125"/>
                      <a:pt x="3951" y="18247"/>
                      <a:pt x="3611" y="18247"/>
                    </a:cubicBezTo>
                    <a:cubicBezTo>
                      <a:pt x="3442" y="18247"/>
                      <a:pt x="3317" y="18217"/>
                      <a:pt x="3238" y="18147"/>
                    </a:cubicBezTo>
                    <a:cubicBezTo>
                      <a:pt x="3138" y="18056"/>
                      <a:pt x="3105" y="17894"/>
                      <a:pt x="3136" y="17638"/>
                    </a:cubicBezTo>
                    <a:cubicBezTo>
                      <a:pt x="3197" y="17140"/>
                      <a:pt x="3475" y="16701"/>
                      <a:pt x="3939" y="16370"/>
                    </a:cubicBezTo>
                    <a:cubicBezTo>
                      <a:pt x="4515" y="15960"/>
                      <a:pt x="5275" y="15780"/>
                      <a:pt x="5872" y="15780"/>
                    </a:cubicBezTo>
                    <a:cubicBezTo>
                      <a:pt x="6046" y="15780"/>
                      <a:pt x="6205" y="15796"/>
                      <a:pt x="6343" y="15825"/>
                    </a:cubicBezTo>
                    <a:cubicBezTo>
                      <a:pt x="6990" y="15963"/>
                      <a:pt x="7712" y="16066"/>
                      <a:pt x="8436" y="16066"/>
                    </a:cubicBezTo>
                    <a:cubicBezTo>
                      <a:pt x="9825" y="16066"/>
                      <a:pt x="11221" y="15689"/>
                      <a:pt x="12102" y="14472"/>
                    </a:cubicBezTo>
                    <a:lnTo>
                      <a:pt x="12196" y="14342"/>
                    </a:lnTo>
                    <a:lnTo>
                      <a:pt x="12046" y="14400"/>
                    </a:lnTo>
                    <a:cubicBezTo>
                      <a:pt x="12028" y="14406"/>
                      <a:pt x="10860" y="14848"/>
                      <a:pt x="9874" y="14848"/>
                    </a:cubicBezTo>
                    <a:cubicBezTo>
                      <a:pt x="9321" y="14848"/>
                      <a:pt x="8825" y="14709"/>
                      <a:pt x="8621" y="14276"/>
                    </a:cubicBezTo>
                    <a:cubicBezTo>
                      <a:pt x="8478" y="13972"/>
                      <a:pt x="8257" y="13772"/>
                      <a:pt x="7963" y="13681"/>
                    </a:cubicBezTo>
                    <a:cubicBezTo>
                      <a:pt x="7831" y="13639"/>
                      <a:pt x="7692" y="13622"/>
                      <a:pt x="7553" y="13622"/>
                    </a:cubicBezTo>
                    <a:cubicBezTo>
                      <a:pt x="7102" y="13622"/>
                      <a:pt x="6645" y="13802"/>
                      <a:pt x="6387" y="13924"/>
                    </a:cubicBezTo>
                    <a:cubicBezTo>
                      <a:pt x="6968" y="13229"/>
                      <a:pt x="9154" y="10719"/>
                      <a:pt x="11042" y="9963"/>
                    </a:cubicBezTo>
                    <a:lnTo>
                      <a:pt x="11060" y="9957"/>
                    </a:lnTo>
                    <a:lnTo>
                      <a:pt x="12497" y="6890"/>
                    </a:lnTo>
                    <a:lnTo>
                      <a:pt x="9447" y="8318"/>
                    </a:lnTo>
                    <a:lnTo>
                      <a:pt x="9431" y="8327"/>
                    </a:lnTo>
                    <a:lnTo>
                      <a:pt x="9424" y="8343"/>
                    </a:lnTo>
                    <a:cubicBezTo>
                      <a:pt x="8669" y="10233"/>
                      <a:pt x="6156" y="12419"/>
                      <a:pt x="5463" y="12998"/>
                    </a:cubicBezTo>
                    <a:cubicBezTo>
                      <a:pt x="5622" y="12662"/>
                      <a:pt x="5880" y="11985"/>
                      <a:pt x="5706" y="11424"/>
                    </a:cubicBezTo>
                    <a:cubicBezTo>
                      <a:pt x="5615" y="11130"/>
                      <a:pt x="5415" y="10909"/>
                      <a:pt x="5111" y="10766"/>
                    </a:cubicBezTo>
                    <a:cubicBezTo>
                      <a:pt x="3906" y="10198"/>
                      <a:pt x="4977" y="7370"/>
                      <a:pt x="4987" y="7340"/>
                    </a:cubicBezTo>
                    <a:lnTo>
                      <a:pt x="5045" y="7189"/>
                    </a:lnTo>
                    <a:lnTo>
                      <a:pt x="4915" y="7284"/>
                    </a:lnTo>
                    <a:cubicBezTo>
                      <a:pt x="3063" y="8626"/>
                      <a:pt x="3157" y="11157"/>
                      <a:pt x="3562" y="13044"/>
                    </a:cubicBezTo>
                    <a:cubicBezTo>
                      <a:pt x="3693" y="13654"/>
                      <a:pt x="3546" y="14704"/>
                      <a:pt x="3017" y="15446"/>
                    </a:cubicBezTo>
                    <a:cubicBezTo>
                      <a:pt x="2686" y="15911"/>
                      <a:pt x="2247" y="16190"/>
                      <a:pt x="1749" y="16251"/>
                    </a:cubicBezTo>
                    <a:cubicBezTo>
                      <a:pt x="1688" y="16258"/>
                      <a:pt x="1632" y="16262"/>
                      <a:pt x="1582" y="16262"/>
                    </a:cubicBezTo>
                    <a:cubicBezTo>
                      <a:pt x="1420" y="16262"/>
                      <a:pt x="1309" y="16225"/>
                      <a:pt x="1240" y="16147"/>
                    </a:cubicBezTo>
                    <a:cubicBezTo>
                      <a:pt x="1028" y="15911"/>
                      <a:pt x="1184" y="15251"/>
                      <a:pt x="1419" y="14253"/>
                    </a:cubicBezTo>
                    <a:cubicBezTo>
                      <a:pt x="1671" y="13180"/>
                      <a:pt x="2019" y="11709"/>
                      <a:pt x="2172" y="9775"/>
                    </a:cubicBezTo>
                    <a:cubicBezTo>
                      <a:pt x="2541" y="5143"/>
                      <a:pt x="116" y="230"/>
                      <a:pt x="91" y="183"/>
                    </a:cubicBez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rot="10800000" flipH="1">
                <a:off x="155782" y="155716"/>
                <a:ext cx="1930199" cy="1930153"/>
              </a:xfrm>
              <a:custGeom>
                <a:avLst/>
                <a:gdLst/>
                <a:ahLst/>
                <a:cxnLst/>
                <a:rect l="l" t="t" r="r" b="b"/>
                <a:pathLst>
                  <a:path w="42574" h="42573" extrusionOk="0">
                    <a:moveTo>
                      <a:pt x="39013" y="35898"/>
                    </a:moveTo>
                    <a:cubicBezTo>
                      <a:pt x="35454" y="35155"/>
                      <a:pt x="35305" y="36713"/>
                      <a:pt x="30558" y="37899"/>
                    </a:cubicBezTo>
                    <a:cubicBezTo>
                      <a:pt x="25812" y="39086"/>
                      <a:pt x="22622" y="36491"/>
                      <a:pt x="22919" y="33450"/>
                    </a:cubicBezTo>
                    <a:cubicBezTo>
                      <a:pt x="23215" y="30408"/>
                      <a:pt x="20841" y="32040"/>
                      <a:pt x="20767" y="30334"/>
                    </a:cubicBezTo>
                    <a:cubicBezTo>
                      <a:pt x="20721" y="29236"/>
                      <a:pt x="21964" y="28829"/>
                      <a:pt x="22855" y="28679"/>
                    </a:cubicBezTo>
                    <a:cubicBezTo>
                      <a:pt x="23194" y="28623"/>
                      <a:pt x="23309" y="28188"/>
                      <a:pt x="23038" y="27978"/>
                    </a:cubicBezTo>
                    <a:cubicBezTo>
                      <a:pt x="20460" y="25968"/>
                      <a:pt x="18395" y="27219"/>
                      <a:pt x="18395" y="27219"/>
                    </a:cubicBezTo>
                    <a:cubicBezTo>
                      <a:pt x="20236" y="25072"/>
                      <a:pt x="20137" y="22436"/>
                      <a:pt x="20137" y="22436"/>
                    </a:cubicBezTo>
                    <a:cubicBezTo>
                      <a:pt x="20137" y="22436"/>
                      <a:pt x="17501" y="22335"/>
                      <a:pt x="15354" y="24178"/>
                    </a:cubicBezTo>
                    <a:cubicBezTo>
                      <a:pt x="15354" y="24178"/>
                      <a:pt x="16605" y="22113"/>
                      <a:pt x="14595" y="19535"/>
                    </a:cubicBezTo>
                    <a:cubicBezTo>
                      <a:pt x="14383" y="19264"/>
                      <a:pt x="13950" y="19379"/>
                      <a:pt x="13894" y="19717"/>
                    </a:cubicBezTo>
                    <a:cubicBezTo>
                      <a:pt x="13744" y="20609"/>
                      <a:pt x="13337" y="21852"/>
                      <a:pt x="12238" y="21804"/>
                    </a:cubicBezTo>
                    <a:cubicBezTo>
                      <a:pt x="10532" y="21732"/>
                      <a:pt x="12165" y="19358"/>
                      <a:pt x="9124" y="19654"/>
                    </a:cubicBezTo>
                    <a:cubicBezTo>
                      <a:pt x="6082" y="19951"/>
                      <a:pt x="3487" y="16761"/>
                      <a:pt x="4674" y="12015"/>
                    </a:cubicBezTo>
                    <a:cubicBezTo>
                      <a:pt x="5861" y="7268"/>
                      <a:pt x="7418" y="7119"/>
                      <a:pt x="6675" y="3559"/>
                    </a:cubicBezTo>
                    <a:cubicBezTo>
                      <a:pt x="5933" y="0"/>
                      <a:pt x="1632" y="147"/>
                      <a:pt x="816" y="2891"/>
                    </a:cubicBezTo>
                    <a:cubicBezTo>
                      <a:pt x="1" y="5637"/>
                      <a:pt x="3042" y="6495"/>
                      <a:pt x="3561" y="5101"/>
                    </a:cubicBezTo>
                    <a:cubicBezTo>
                      <a:pt x="3561" y="5101"/>
                      <a:pt x="1928" y="4894"/>
                      <a:pt x="2226" y="3856"/>
                    </a:cubicBezTo>
                    <a:cubicBezTo>
                      <a:pt x="2522" y="2818"/>
                      <a:pt x="4821" y="2225"/>
                      <a:pt x="5044" y="5154"/>
                    </a:cubicBezTo>
                    <a:cubicBezTo>
                      <a:pt x="5267" y="8083"/>
                      <a:pt x="1632" y="10234"/>
                      <a:pt x="1632" y="14166"/>
                    </a:cubicBezTo>
                    <a:cubicBezTo>
                      <a:pt x="1632" y="18097"/>
                      <a:pt x="3561" y="21804"/>
                      <a:pt x="8160" y="21137"/>
                    </a:cubicBezTo>
                    <a:cubicBezTo>
                      <a:pt x="8160" y="21137"/>
                      <a:pt x="3634" y="25588"/>
                      <a:pt x="1632" y="20766"/>
                    </a:cubicBezTo>
                    <a:cubicBezTo>
                      <a:pt x="1632" y="20766"/>
                      <a:pt x="1409" y="24178"/>
                      <a:pt x="4080" y="25067"/>
                    </a:cubicBezTo>
                    <a:cubicBezTo>
                      <a:pt x="6750" y="25958"/>
                      <a:pt x="7580" y="23289"/>
                      <a:pt x="8611" y="23659"/>
                    </a:cubicBezTo>
                    <a:cubicBezTo>
                      <a:pt x="9643" y="24029"/>
                      <a:pt x="9272" y="25211"/>
                      <a:pt x="10385" y="25251"/>
                    </a:cubicBezTo>
                    <a:cubicBezTo>
                      <a:pt x="11497" y="25290"/>
                      <a:pt x="11644" y="24178"/>
                      <a:pt x="12684" y="24476"/>
                    </a:cubicBezTo>
                    <a:cubicBezTo>
                      <a:pt x="13722" y="24771"/>
                      <a:pt x="13425" y="28406"/>
                      <a:pt x="10606" y="28258"/>
                    </a:cubicBezTo>
                    <a:cubicBezTo>
                      <a:pt x="9198" y="28183"/>
                      <a:pt x="8623" y="27590"/>
                      <a:pt x="8400" y="27015"/>
                    </a:cubicBezTo>
                    <a:cubicBezTo>
                      <a:pt x="8289" y="26727"/>
                      <a:pt x="7890" y="26724"/>
                      <a:pt x="7788" y="27015"/>
                    </a:cubicBezTo>
                    <a:cubicBezTo>
                      <a:pt x="7414" y="28081"/>
                      <a:pt x="7193" y="29628"/>
                      <a:pt x="8611" y="30408"/>
                    </a:cubicBezTo>
                    <a:cubicBezTo>
                      <a:pt x="10904" y="31669"/>
                      <a:pt x="12684" y="29889"/>
                      <a:pt x="12684" y="29889"/>
                    </a:cubicBezTo>
                    <a:cubicBezTo>
                      <a:pt x="12684" y="29889"/>
                      <a:pt x="10904" y="31669"/>
                      <a:pt x="12165" y="33960"/>
                    </a:cubicBezTo>
                    <a:cubicBezTo>
                      <a:pt x="12945" y="35379"/>
                      <a:pt x="14491" y="35159"/>
                      <a:pt x="15557" y="34785"/>
                    </a:cubicBezTo>
                    <a:cubicBezTo>
                      <a:pt x="15849" y="34683"/>
                      <a:pt x="15846" y="34284"/>
                      <a:pt x="15557" y="34172"/>
                    </a:cubicBezTo>
                    <a:cubicBezTo>
                      <a:pt x="14983" y="33950"/>
                      <a:pt x="14390" y="33375"/>
                      <a:pt x="14316" y="31965"/>
                    </a:cubicBezTo>
                    <a:cubicBezTo>
                      <a:pt x="14167" y="29147"/>
                      <a:pt x="17802" y="28851"/>
                      <a:pt x="18098" y="29889"/>
                    </a:cubicBezTo>
                    <a:cubicBezTo>
                      <a:pt x="18395" y="30927"/>
                      <a:pt x="17281" y="31076"/>
                      <a:pt x="17322" y="32188"/>
                    </a:cubicBezTo>
                    <a:cubicBezTo>
                      <a:pt x="17362" y="33301"/>
                      <a:pt x="18542" y="32931"/>
                      <a:pt x="18914" y="33960"/>
                    </a:cubicBezTo>
                    <a:cubicBezTo>
                      <a:pt x="19284" y="34992"/>
                      <a:pt x="16615" y="35823"/>
                      <a:pt x="17504" y="38493"/>
                    </a:cubicBezTo>
                    <a:cubicBezTo>
                      <a:pt x="18395" y="41162"/>
                      <a:pt x="21807" y="40941"/>
                      <a:pt x="21807" y="40941"/>
                    </a:cubicBezTo>
                    <a:cubicBezTo>
                      <a:pt x="16985" y="38937"/>
                      <a:pt x="21435" y="34413"/>
                      <a:pt x="21435" y="34413"/>
                    </a:cubicBezTo>
                    <a:cubicBezTo>
                      <a:pt x="20767" y="39012"/>
                      <a:pt x="24476" y="40941"/>
                      <a:pt x="28407" y="40941"/>
                    </a:cubicBezTo>
                    <a:cubicBezTo>
                      <a:pt x="32338" y="40941"/>
                      <a:pt x="34488" y="37306"/>
                      <a:pt x="37418" y="37529"/>
                    </a:cubicBezTo>
                    <a:cubicBezTo>
                      <a:pt x="40347" y="37751"/>
                      <a:pt x="39755" y="40050"/>
                      <a:pt x="38717" y="40347"/>
                    </a:cubicBezTo>
                    <a:cubicBezTo>
                      <a:pt x="37679" y="40643"/>
                      <a:pt x="37472" y="39012"/>
                      <a:pt x="37472" y="39012"/>
                    </a:cubicBezTo>
                    <a:cubicBezTo>
                      <a:pt x="36079" y="39531"/>
                      <a:pt x="36937" y="42572"/>
                      <a:pt x="39680" y="41756"/>
                    </a:cubicBezTo>
                    <a:cubicBezTo>
                      <a:pt x="42424" y="40941"/>
                      <a:pt x="42573" y="36638"/>
                      <a:pt x="39013" y="35898"/>
                    </a:cubicBezTo>
                    <a:close/>
                  </a:path>
                </a:pathLst>
              </a:custGeom>
              <a:gradFill>
                <a:gsLst>
                  <a:gs pos="0">
                    <a:schemeClr val="dk2"/>
                  </a:gs>
                  <a:gs pos="2900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rot="10800000" flipH="1">
                <a:off x="170018" y="184189"/>
                <a:ext cx="1881778" cy="1864958"/>
              </a:xfrm>
              <a:custGeom>
                <a:avLst/>
                <a:gdLst/>
                <a:ahLst/>
                <a:cxnLst/>
                <a:rect l="l" t="t" r="r" b="b"/>
                <a:pathLst>
                  <a:path w="41506" h="41135" extrusionOk="0">
                    <a:moveTo>
                      <a:pt x="3301" y="95"/>
                    </a:moveTo>
                    <a:cubicBezTo>
                      <a:pt x="3344" y="95"/>
                      <a:pt x="3387" y="96"/>
                      <a:pt x="3429" y="98"/>
                    </a:cubicBezTo>
                    <a:cubicBezTo>
                      <a:pt x="4566" y="145"/>
                      <a:pt x="5922" y="869"/>
                      <a:pt x="6315" y="2759"/>
                    </a:cubicBezTo>
                    <a:cubicBezTo>
                      <a:pt x="6765" y="4921"/>
                      <a:pt x="6368" y="5802"/>
                      <a:pt x="5712" y="7263"/>
                    </a:cubicBezTo>
                    <a:cubicBezTo>
                      <a:pt x="5294" y="8190"/>
                      <a:pt x="4775" y="9343"/>
                      <a:pt x="4313" y="11194"/>
                    </a:cubicBezTo>
                    <a:cubicBezTo>
                      <a:pt x="3689" y="13690"/>
                      <a:pt x="4065" y="15974"/>
                      <a:pt x="5348" y="17462"/>
                    </a:cubicBezTo>
                    <a:cubicBezTo>
                      <a:pt x="6154" y="18396"/>
                      <a:pt x="7258" y="18911"/>
                      <a:pt x="8426" y="18911"/>
                    </a:cubicBezTo>
                    <a:cubicBezTo>
                      <a:pt x="8555" y="18911"/>
                      <a:pt x="8685" y="18904"/>
                      <a:pt x="8814" y="18892"/>
                    </a:cubicBezTo>
                    <a:cubicBezTo>
                      <a:pt x="8994" y="18874"/>
                      <a:pt x="9156" y="18866"/>
                      <a:pt x="9304" y="18866"/>
                    </a:cubicBezTo>
                    <a:cubicBezTo>
                      <a:pt x="10566" y="18866"/>
                      <a:pt x="10735" y="19469"/>
                      <a:pt x="10899" y="20054"/>
                    </a:cubicBezTo>
                    <a:cubicBezTo>
                      <a:pt x="11029" y="20523"/>
                      <a:pt x="11165" y="21009"/>
                      <a:pt x="11922" y="21042"/>
                    </a:cubicBezTo>
                    <a:cubicBezTo>
                      <a:pt x="11944" y="21043"/>
                      <a:pt x="11966" y="21044"/>
                      <a:pt x="11987" y="21044"/>
                    </a:cubicBezTo>
                    <a:cubicBezTo>
                      <a:pt x="13099" y="21044"/>
                      <a:pt x="13492" y="19716"/>
                      <a:pt x="13626" y="18915"/>
                    </a:cubicBezTo>
                    <a:cubicBezTo>
                      <a:pt x="13651" y="18776"/>
                      <a:pt x="13750" y="18667"/>
                      <a:pt x="13889" y="18632"/>
                    </a:cubicBezTo>
                    <a:cubicBezTo>
                      <a:pt x="13918" y="18625"/>
                      <a:pt x="13946" y="18622"/>
                      <a:pt x="13975" y="18622"/>
                    </a:cubicBezTo>
                    <a:cubicBezTo>
                      <a:pt x="14079" y="18622"/>
                      <a:pt x="14177" y="18668"/>
                      <a:pt x="14243" y="18753"/>
                    </a:cubicBezTo>
                    <a:cubicBezTo>
                      <a:pt x="16208" y="21274"/>
                      <a:pt x="15012" y="23323"/>
                      <a:pt x="14998" y="23343"/>
                    </a:cubicBezTo>
                    <a:lnTo>
                      <a:pt x="14845" y="23599"/>
                    </a:lnTo>
                    <a:lnTo>
                      <a:pt x="15071" y="23404"/>
                    </a:lnTo>
                    <a:cubicBezTo>
                      <a:pt x="17003" y="21745"/>
                      <a:pt x="19365" y="21672"/>
                      <a:pt x="19764" y="21672"/>
                    </a:cubicBezTo>
                    <a:lnTo>
                      <a:pt x="19777" y="21672"/>
                    </a:lnTo>
                    <a:cubicBezTo>
                      <a:pt x="19779" y="22029"/>
                      <a:pt x="19722" y="24423"/>
                      <a:pt x="18045" y="26378"/>
                    </a:cubicBezTo>
                    <a:lnTo>
                      <a:pt x="17850" y="26605"/>
                    </a:lnTo>
                    <a:lnTo>
                      <a:pt x="18106" y="26451"/>
                    </a:lnTo>
                    <a:cubicBezTo>
                      <a:pt x="18117" y="26444"/>
                      <a:pt x="18743" y="26077"/>
                      <a:pt x="19724" y="26077"/>
                    </a:cubicBezTo>
                    <a:cubicBezTo>
                      <a:pt x="20525" y="26077"/>
                      <a:pt x="21563" y="26321"/>
                      <a:pt x="22696" y="27205"/>
                    </a:cubicBezTo>
                    <a:cubicBezTo>
                      <a:pt x="22804" y="27291"/>
                      <a:pt x="22850" y="27426"/>
                      <a:pt x="22817" y="27560"/>
                    </a:cubicBezTo>
                    <a:cubicBezTo>
                      <a:pt x="22782" y="27699"/>
                      <a:pt x="22673" y="27798"/>
                      <a:pt x="22534" y="27823"/>
                    </a:cubicBezTo>
                    <a:cubicBezTo>
                      <a:pt x="21718" y="27960"/>
                      <a:pt x="20356" y="28363"/>
                      <a:pt x="20407" y="29527"/>
                    </a:cubicBezTo>
                    <a:cubicBezTo>
                      <a:pt x="20440" y="30284"/>
                      <a:pt x="20924" y="30420"/>
                      <a:pt x="21395" y="30550"/>
                    </a:cubicBezTo>
                    <a:cubicBezTo>
                      <a:pt x="22048" y="30734"/>
                      <a:pt x="22724" y="30922"/>
                      <a:pt x="22557" y="32635"/>
                    </a:cubicBezTo>
                    <a:cubicBezTo>
                      <a:pt x="22430" y="33944"/>
                      <a:pt x="22951" y="35207"/>
                      <a:pt x="23987" y="36101"/>
                    </a:cubicBezTo>
                    <a:cubicBezTo>
                      <a:pt x="25004" y="36977"/>
                      <a:pt x="26393" y="37431"/>
                      <a:pt x="27968" y="37431"/>
                    </a:cubicBezTo>
                    <a:cubicBezTo>
                      <a:pt x="28697" y="37431"/>
                      <a:pt x="29466" y="37333"/>
                      <a:pt x="30255" y="37136"/>
                    </a:cubicBezTo>
                    <a:cubicBezTo>
                      <a:pt x="32107" y="36673"/>
                      <a:pt x="33259" y="36154"/>
                      <a:pt x="34186" y="35737"/>
                    </a:cubicBezTo>
                    <a:cubicBezTo>
                      <a:pt x="35215" y="35275"/>
                      <a:pt x="35956" y="34942"/>
                      <a:pt x="37059" y="34942"/>
                    </a:cubicBezTo>
                    <a:cubicBezTo>
                      <a:pt x="37523" y="34942"/>
                      <a:pt x="38050" y="35001"/>
                      <a:pt x="38690" y="35134"/>
                    </a:cubicBezTo>
                    <a:cubicBezTo>
                      <a:pt x="40580" y="35527"/>
                      <a:pt x="41304" y="36883"/>
                      <a:pt x="41350" y="38020"/>
                    </a:cubicBezTo>
                    <a:cubicBezTo>
                      <a:pt x="41398" y="39144"/>
                      <a:pt x="40798" y="40471"/>
                      <a:pt x="39353" y="40901"/>
                    </a:cubicBezTo>
                    <a:cubicBezTo>
                      <a:pt x="39039" y="40994"/>
                      <a:pt x="38748" y="41036"/>
                      <a:pt x="38483" y="41036"/>
                    </a:cubicBezTo>
                    <a:cubicBezTo>
                      <a:pt x="37504" y="41036"/>
                      <a:pt x="36865" y="40465"/>
                      <a:pt x="36636" y="39779"/>
                    </a:cubicBezTo>
                    <a:cubicBezTo>
                      <a:pt x="36444" y="39208"/>
                      <a:pt x="36553" y="38519"/>
                      <a:pt x="37118" y="38270"/>
                    </a:cubicBezTo>
                    <a:lnTo>
                      <a:pt x="37120" y="38270"/>
                    </a:lnTo>
                    <a:cubicBezTo>
                      <a:pt x="37156" y="38486"/>
                      <a:pt x="37307" y="39205"/>
                      <a:pt x="37750" y="39498"/>
                    </a:cubicBezTo>
                    <a:cubicBezTo>
                      <a:pt x="37874" y="39581"/>
                      <a:pt x="38011" y="39622"/>
                      <a:pt x="38159" y="39622"/>
                    </a:cubicBezTo>
                    <a:cubicBezTo>
                      <a:pt x="38242" y="39622"/>
                      <a:pt x="38327" y="39609"/>
                      <a:pt x="38416" y="39584"/>
                    </a:cubicBezTo>
                    <a:cubicBezTo>
                      <a:pt x="38957" y="39428"/>
                      <a:pt x="39358" y="38769"/>
                      <a:pt x="39295" y="38141"/>
                    </a:cubicBezTo>
                    <a:cubicBezTo>
                      <a:pt x="39254" y="37746"/>
                      <a:pt x="38961" y="36812"/>
                      <a:pt x="37108" y="36671"/>
                    </a:cubicBezTo>
                    <a:cubicBezTo>
                      <a:pt x="37019" y="36664"/>
                      <a:pt x="36930" y="36661"/>
                      <a:pt x="36841" y="36661"/>
                    </a:cubicBezTo>
                    <a:cubicBezTo>
                      <a:pt x="35536" y="36661"/>
                      <a:pt x="34369" y="37402"/>
                      <a:pt x="33138" y="38182"/>
                    </a:cubicBezTo>
                    <a:cubicBezTo>
                      <a:pt x="31660" y="39116"/>
                      <a:pt x="30135" y="40083"/>
                      <a:pt x="28093" y="40083"/>
                    </a:cubicBezTo>
                    <a:cubicBezTo>
                      <a:pt x="25567" y="40083"/>
                      <a:pt x="23432" y="39291"/>
                      <a:pt x="22237" y="37909"/>
                    </a:cubicBezTo>
                    <a:cubicBezTo>
                      <a:pt x="21276" y="36798"/>
                      <a:pt x="20916" y="35352"/>
                      <a:pt x="21169" y="33610"/>
                    </a:cubicBezTo>
                    <a:lnTo>
                      <a:pt x="21190" y="33466"/>
                    </a:lnTo>
                    <a:lnTo>
                      <a:pt x="21088" y="33570"/>
                    </a:lnTo>
                    <a:cubicBezTo>
                      <a:pt x="21083" y="33577"/>
                      <a:pt x="20519" y="34152"/>
                      <a:pt x="20015" y="34969"/>
                    </a:cubicBezTo>
                    <a:cubicBezTo>
                      <a:pt x="19549" y="35727"/>
                      <a:pt x="19038" y="36855"/>
                      <a:pt x="19253" y="37921"/>
                    </a:cubicBezTo>
                    <a:cubicBezTo>
                      <a:pt x="19438" y="38833"/>
                      <a:pt x="20118" y="39561"/>
                      <a:pt x="21271" y="40086"/>
                    </a:cubicBezTo>
                    <a:cubicBezTo>
                      <a:pt x="20509" y="40080"/>
                      <a:pt x="17975" y="39883"/>
                      <a:pt x="17236" y="37668"/>
                    </a:cubicBezTo>
                    <a:cubicBezTo>
                      <a:pt x="16698" y="36053"/>
                      <a:pt x="17468" y="35139"/>
                      <a:pt x="18088" y="34403"/>
                    </a:cubicBezTo>
                    <a:cubicBezTo>
                      <a:pt x="18468" y="33950"/>
                      <a:pt x="18798" y="33559"/>
                      <a:pt x="18645" y="33135"/>
                    </a:cubicBezTo>
                    <a:cubicBezTo>
                      <a:pt x="18465" y="32635"/>
                      <a:pt x="18094" y="32449"/>
                      <a:pt x="17769" y="32286"/>
                    </a:cubicBezTo>
                    <a:cubicBezTo>
                      <a:pt x="17397" y="32101"/>
                      <a:pt x="17076" y="31940"/>
                      <a:pt x="17056" y="31377"/>
                    </a:cubicBezTo>
                    <a:cubicBezTo>
                      <a:pt x="17038" y="30866"/>
                      <a:pt x="17269" y="30565"/>
                      <a:pt x="17494" y="30276"/>
                    </a:cubicBezTo>
                    <a:cubicBezTo>
                      <a:pt x="17750" y="29947"/>
                      <a:pt x="17993" y="29634"/>
                      <a:pt x="17830" y="29066"/>
                    </a:cubicBezTo>
                    <a:cubicBezTo>
                      <a:pt x="17726" y="28704"/>
                      <a:pt x="17234" y="28482"/>
                      <a:pt x="16611" y="28482"/>
                    </a:cubicBezTo>
                    <a:cubicBezTo>
                      <a:pt x="16461" y="28482"/>
                      <a:pt x="16303" y="28495"/>
                      <a:pt x="16140" y="28522"/>
                    </a:cubicBezTo>
                    <a:cubicBezTo>
                      <a:pt x="15078" y="28699"/>
                      <a:pt x="13866" y="29497"/>
                      <a:pt x="13954" y="31158"/>
                    </a:cubicBezTo>
                    <a:cubicBezTo>
                      <a:pt x="14031" y="32640"/>
                      <a:pt x="14689" y="33198"/>
                      <a:pt x="15226" y="33407"/>
                    </a:cubicBezTo>
                    <a:cubicBezTo>
                      <a:pt x="15367" y="33461"/>
                      <a:pt x="15415" y="33582"/>
                      <a:pt x="15413" y="33678"/>
                    </a:cubicBezTo>
                    <a:cubicBezTo>
                      <a:pt x="15412" y="33769"/>
                      <a:pt x="15362" y="33883"/>
                      <a:pt x="15228" y="33931"/>
                    </a:cubicBezTo>
                    <a:cubicBezTo>
                      <a:pt x="14781" y="34087"/>
                      <a:pt x="14274" y="34209"/>
                      <a:pt x="13779" y="34209"/>
                    </a:cubicBezTo>
                    <a:cubicBezTo>
                      <a:pt x="13047" y="34209"/>
                      <a:pt x="12341" y="33943"/>
                      <a:pt x="11892" y="33129"/>
                    </a:cubicBezTo>
                    <a:cubicBezTo>
                      <a:pt x="10669" y="30906"/>
                      <a:pt x="12372" y="29145"/>
                      <a:pt x="12403" y="29114"/>
                    </a:cubicBezTo>
                    <a:lnTo>
                      <a:pt x="12335" y="29046"/>
                    </a:lnTo>
                    <a:cubicBezTo>
                      <a:pt x="12323" y="29058"/>
                      <a:pt x="11361" y="29998"/>
                      <a:pt x="9960" y="29998"/>
                    </a:cubicBezTo>
                    <a:cubicBezTo>
                      <a:pt x="9461" y="29998"/>
                      <a:pt x="8907" y="29879"/>
                      <a:pt x="8320" y="29557"/>
                    </a:cubicBezTo>
                    <a:cubicBezTo>
                      <a:pt x="6955" y="28805"/>
                      <a:pt x="7130" y="27329"/>
                      <a:pt x="7519" y="26221"/>
                    </a:cubicBezTo>
                    <a:cubicBezTo>
                      <a:pt x="7566" y="26087"/>
                      <a:pt x="7681" y="26038"/>
                      <a:pt x="7771" y="26036"/>
                    </a:cubicBezTo>
                    <a:cubicBezTo>
                      <a:pt x="7871" y="26036"/>
                      <a:pt x="7988" y="26082"/>
                      <a:pt x="8043" y="26223"/>
                    </a:cubicBezTo>
                    <a:cubicBezTo>
                      <a:pt x="8251" y="26760"/>
                      <a:pt x="8810" y="27418"/>
                      <a:pt x="10291" y="27495"/>
                    </a:cubicBezTo>
                    <a:cubicBezTo>
                      <a:pt x="10349" y="27499"/>
                      <a:pt x="10406" y="27500"/>
                      <a:pt x="10461" y="27500"/>
                    </a:cubicBezTo>
                    <a:cubicBezTo>
                      <a:pt x="12004" y="27500"/>
                      <a:pt x="12755" y="26336"/>
                      <a:pt x="12927" y="25310"/>
                    </a:cubicBezTo>
                    <a:cubicBezTo>
                      <a:pt x="13066" y="24474"/>
                      <a:pt x="12833" y="23748"/>
                      <a:pt x="12383" y="23619"/>
                    </a:cubicBezTo>
                    <a:cubicBezTo>
                      <a:pt x="12255" y="23583"/>
                      <a:pt x="12140" y="23567"/>
                      <a:pt x="12035" y="23567"/>
                    </a:cubicBezTo>
                    <a:cubicBezTo>
                      <a:pt x="11673" y="23567"/>
                      <a:pt x="11428" y="23756"/>
                      <a:pt x="11173" y="23955"/>
                    </a:cubicBezTo>
                    <a:cubicBezTo>
                      <a:pt x="10895" y="24171"/>
                      <a:pt x="10606" y="24394"/>
                      <a:pt x="10128" y="24394"/>
                    </a:cubicBezTo>
                    <a:cubicBezTo>
                      <a:pt x="10110" y="24394"/>
                      <a:pt x="10091" y="24394"/>
                      <a:pt x="10072" y="24393"/>
                    </a:cubicBezTo>
                    <a:cubicBezTo>
                      <a:pt x="9509" y="24373"/>
                      <a:pt x="9348" y="24052"/>
                      <a:pt x="9163" y="23680"/>
                    </a:cubicBezTo>
                    <a:cubicBezTo>
                      <a:pt x="9000" y="23355"/>
                      <a:pt x="8814" y="22985"/>
                      <a:pt x="8314" y="22804"/>
                    </a:cubicBezTo>
                    <a:cubicBezTo>
                      <a:pt x="8241" y="22778"/>
                      <a:pt x="8170" y="22766"/>
                      <a:pt x="8099" y="22766"/>
                    </a:cubicBezTo>
                    <a:cubicBezTo>
                      <a:pt x="7755" y="22766"/>
                      <a:pt x="7421" y="23047"/>
                      <a:pt x="7046" y="23363"/>
                    </a:cubicBezTo>
                    <a:cubicBezTo>
                      <a:pt x="6485" y="23835"/>
                      <a:pt x="5819" y="24394"/>
                      <a:pt x="4818" y="24394"/>
                    </a:cubicBezTo>
                    <a:cubicBezTo>
                      <a:pt x="4507" y="24394"/>
                      <a:pt x="4164" y="24340"/>
                      <a:pt x="3781" y="24213"/>
                    </a:cubicBezTo>
                    <a:cubicBezTo>
                      <a:pt x="1566" y="23475"/>
                      <a:pt x="1371" y="20941"/>
                      <a:pt x="1363" y="20178"/>
                    </a:cubicBezTo>
                    <a:lnTo>
                      <a:pt x="1363" y="20178"/>
                    </a:lnTo>
                    <a:cubicBezTo>
                      <a:pt x="1889" y="21333"/>
                      <a:pt x="2616" y="22011"/>
                      <a:pt x="3528" y="22196"/>
                    </a:cubicBezTo>
                    <a:cubicBezTo>
                      <a:pt x="3702" y="22231"/>
                      <a:pt x="3878" y="22247"/>
                      <a:pt x="4053" y="22247"/>
                    </a:cubicBezTo>
                    <a:cubicBezTo>
                      <a:pt x="4953" y="22247"/>
                      <a:pt x="5845" y="21826"/>
                      <a:pt x="6480" y="21434"/>
                    </a:cubicBezTo>
                    <a:cubicBezTo>
                      <a:pt x="7297" y="20930"/>
                      <a:pt x="7872" y="20368"/>
                      <a:pt x="7879" y="20361"/>
                    </a:cubicBezTo>
                    <a:lnTo>
                      <a:pt x="7983" y="20259"/>
                    </a:lnTo>
                    <a:lnTo>
                      <a:pt x="7838" y="20280"/>
                    </a:lnTo>
                    <a:cubicBezTo>
                      <a:pt x="7477" y="20333"/>
                      <a:pt x="7129" y="20359"/>
                      <a:pt x="6794" y="20359"/>
                    </a:cubicBezTo>
                    <a:cubicBezTo>
                      <a:pt x="5512" y="20359"/>
                      <a:pt x="4421" y="19976"/>
                      <a:pt x="3540" y="19214"/>
                    </a:cubicBezTo>
                    <a:cubicBezTo>
                      <a:pt x="2158" y="18017"/>
                      <a:pt x="1366" y="15883"/>
                      <a:pt x="1366" y="13356"/>
                    </a:cubicBezTo>
                    <a:cubicBezTo>
                      <a:pt x="1366" y="11316"/>
                      <a:pt x="2333" y="9789"/>
                      <a:pt x="3267" y="8313"/>
                    </a:cubicBezTo>
                    <a:cubicBezTo>
                      <a:pt x="4099" y="6997"/>
                      <a:pt x="4885" y="5756"/>
                      <a:pt x="4778" y="4341"/>
                    </a:cubicBezTo>
                    <a:cubicBezTo>
                      <a:pt x="4637" y="2488"/>
                      <a:pt x="3703" y="2195"/>
                      <a:pt x="3308" y="2155"/>
                    </a:cubicBezTo>
                    <a:cubicBezTo>
                      <a:pt x="3264" y="2151"/>
                      <a:pt x="3220" y="2149"/>
                      <a:pt x="3175" y="2149"/>
                    </a:cubicBezTo>
                    <a:cubicBezTo>
                      <a:pt x="2591" y="2149"/>
                      <a:pt x="2010" y="2532"/>
                      <a:pt x="1865" y="3033"/>
                    </a:cubicBezTo>
                    <a:cubicBezTo>
                      <a:pt x="1794" y="3281"/>
                      <a:pt x="1824" y="3506"/>
                      <a:pt x="1951" y="3699"/>
                    </a:cubicBezTo>
                    <a:cubicBezTo>
                      <a:pt x="2244" y="4142"/>
                      <a:pt x="2963" y="4294"/>
                      <a:pt x="3180" y="4329"/>
                    </a:cubicBezTo>
                    <a:cubicBezTo>
                      <a:pt x="3004" y="4728"/>
                      <a:pt x="2610" y="4900"/>
                      <a:pt x="2193" y="4900"/>
                    </a:cubicBezTo>
                    <a:cubicBezTo>
                      <a:pt x="2018" y="4900"/>
                      <a:pt x="1839" y="4870"/>
                      <a:pt x="1670" y="4813"/>
                    </a:cubicBezTo>
                    <a:cubicBezTo>
                      <a:pt x="796" y="4523"/>
                      <a:pt x="112" y="3567"/>
                      <a:pt x="548" y="2096"/>
                    </a:cubicBezTo>
                    <a:cubicBezTo>
                      <a:pt x="962" y="706"/>
                      <a:pt x="2203" y="95"/>
                      <a:pt x="3301" y="95"/>
                    </a:cubicBezTo>
                    <a:close/>
                    <a:moveTo>
                      <a:pt x="3297" y="0"/>
                    </a:moveTo>
                    <a:cubicBezTo>
                      <a:pt x="1955" y="0"/>
                      <a:pt x="828" y="818"/>
                      <a:pt x="457" y="2070"/>
                    </a:cubicBezTo>
                    <a:cubicBezTo>
                      <a:pt x="1" y="3603"/>
                      <a:pt x="723" y="4599"/>
                      <a:pt x="1641" y="4906"/>
                    </a:cubicBezTo>
                    <a:cubicBezTo>
                      <a:pt x="1818" y="4966"/>
                      <a:pt x="2007" y="4998"/>
                      <a:pt x="2193" y="4998"/>
                    </a:cubicBezTo>
                    <a:cubicBezTo>
                      <a:pt x="2664" y="4998"/>
                      <a:pt x="3113" y="4791"/>
                      <a:pt x="3292" y="4309"/>
                    </a:cubicBezTo>
                    <a:lnTo>
                      <a:pt x="3313" y="4253"/>
                    </a:lnTo>
                    <a:lnTo>
                      <a:pt x="3254" y="4245"/>
                    </a:lnTo>
                    <a:cubicBezTo>
                      <a:pt x="3244" y="4245"/>
                      <a:pt x="2346" y="4126"/>
                      <a:pt x="2031" y="3648"/>
                    </a:cubicBezTo>
                    <a:cubicBezTo>
                      <a:pt x="1920" y="3479"/>
                      <a:pt x="1895" y="3281"/>
                      <a:pt x="1958" y="3061"/>
                    </a:cubicBezTo>
                    <a:cubicBezTo>
                      <a:pt x="2090" y="2599"/>
                      <a:pt x="2629" y="2245"/>
                      <a:pt x="3174" y="2245"/>
                    </a:cubicBezTo>
                    <a:cubicBezTo>
                      <a:pt x="3216" y="2245"/>
                      <a:pt x="3257" y="2247"/>
                      <a:pt x="3299" y="2251"/>
                    </a:cubicBezTo>
                    <a:cubicBezTo>
                      <a:pt x="3669" y="2289"/>
                      <a:pt x="4547" y="2569"/>
                      <a:pt x="4682" y="4351"/>
                    </a:cubicBezTo>
                    <a:cubicBezTo>
                      <a:pt x="4788" y="5732"/>
                      <a:pt x="4009" y="6961"/>
                      <a:pt x="3186" y="8262"/>
                    </a:cubicBezTo>
                    <a:cubicBezTo>
                      <a:pt x="2289" y="9681"/>
                      <a:pt x="1270" y="11290"/>
                      <a:pt x="1270" y="13358"/>
                    </a:cubicBezTo>
                    <a:cubicBezTo>
                      <a:pt x="1270" y="15911"/>
                      <a:pt x="2075" y="18074"/>
                      <a:pt x="3477" y="19287"/>
                    </a:cubicBezTo>
                    <a:cubicBezTo>
                      <a:pt x="4376" y="20064"/>
                      <a:pt x="5488" y="20456"/>
                      <a:pt x="6792" y="20456"/>
                    </a:cubicBezTo>
                    <a:cubicBezTo>
                      <a:pt x="7086" y="20456"/>
                      <a:pt x="7389" y="20436"/>
                      <a:pt x="7702" y="20396"/>
                    </a:cubicBezTo>
                    <a:lnTo>
                      <a:pt x="7702" y="20396"/>
                    </a:lnTo>
                    <a:cubicBezTo>
                      <a:pt x="7272" y="20786"/>
                      <a:pt x="5646" y="22153"/>
                      <a:pt x="4053" y="22153"/>
                    </a:cubicBezTo>
                    <a:cubicBezTo>
                      <a:pt x="3883" y="22153"/>
                      <a:pt x="3714" y="22137"/>
                      <a:pt x="3546" y="22104"/>
                    </a:cubicBezTo>
                    <a:cubicBezTo>
                      <a:pt x="2616" y="21915"/>
                      <a:pt x="1880" y="21186"/>
                      <a:pt x="1363" y="19940"/>
                    </a:cubicBezTo>
                    <a:lnTo>
                      <a:pt x="1284" y="19750"/>
                    </a:lnTo>
                    <a:lnTo>
                      <a:pt x="1270" y="19955"/>
                    </a:lnTo>
                    <a:cubicBezTo>
                      <a:pt x="1269" y="19989"/>
                      <a:pt x="1077" y="23414"/>
                      <a:pt x="3751" y="24305"/>
                    </a:cubicBezTo>
                    <a:cubicBezTo>
                      <a:pt x="4139" y="24435"/>
                      <a:pt x="4490" y="24489"/>
                      <a:pt x="4808" y="24489"/>
                    </a:cubicBezTo>
                    <a:cubicBezTo>
                      <a:pt x="5857" y="24489"/>
                      <a:pt x="6559" y="23898"/>
                      <a:pt x="7107" y="23437"/>
                    </a:cubicBezTo>
                    <a:cubicBezTo>
                      <a:pt x="7480" y="23122"/>
                      <a:pt x="7788" y="22863"/>
                      <a:pt x="8096" y="22863"/>
                    </a:cubicBezTo>
                    <a:cubicBezTo>
                      <a:pt x="8157" y="22863"/>
                      <a:pt x="8219" y="22873"/>
                      <a:pt x="8281" y="22895"/>
                    </a:cubicBezTo>
                    <a:cubicBezTo>
                      <a:pt x="8745" y="23062"/>
                      <a:pt x="8914" y="23399"/>
                      <a:pt x="9077" y="23725"/>
                    </a:cubicBezTo>
                    <a:cubicBezTo>
                      <a:pt x="9267" y="24107"/>
                      <a:pt x="9448" y="24467"/>
                      <a:pt x="10069" y="24490"/>
                    </a:cubicBezTo>
                    <a:cubicBezTo>
                      <a:pt x="10088" y="24491"/>
                      <a:pt x="10106" y="24491"/>
                      <a:pt x="10124" y="24491"/>
                    </a:cubicBezTo>
                    <a:cubicBezTo>
                      <a:pt x="10637" y="24491"/>
                      <a:pt x="10952" y="24248"/>
                      <a:pt x="11231" y="24031"/>
                    </a:cubicBezTo>
                    <a:cubicBezTo>
                      <a:pt x="11482" y="23837"/>
                      <a:pt x="11705" y="23663"/>
                      <a:pt x="12035" y="23663"/>
                    </a:cubicBezTo>
                    <a:cubicBezTo>
                      <a:pt x="12132" y="23663"/>
                      <a:pt x="12238" y="23678"/>
                      <a:pt x="12357" y="23712"/>
                    </a:cubicBezTo>
                    <a:cubicBezTo>
                      <a:pt x="12760" y="23828"/>
                      <a:pt x="12963" y="24507"/>
                      <a:pt x="12833" y="25295"/>
                    </a:cubicBezTo>
                    <a:cubicBezTo>
                      <a:pt x="12667" y="26283"/>
                      <a:pt x="11944" y="27406"/>
                      <a:pt x="10457" y="27406"/>
                    </a:cubicBezTo>
                    <a:cubicBezTo>
                      <a:pt x="10404" y="27406"/>
                      <a:pt x="10350" y="27404"/>
                      <a:pt x="10296" y="27401"/>
                    </a:cubicBezTo>
                    <a:cubicBezTo>
                      <a:pt x="9147" y="27340"/>
                      <a:pt x="8419" y="26932"/>
                      <a:pt x="8130" y="26190"/>
                    </a:cubicBezTo>
                    <a:cubicBezTo>
                      <a:pt x="8073" y="26038"/>
                      <a:pt x="7940" y="25942"/>
                      <a:pt x="7778" y="25942"/>
                    </a:cubicBezTo>
                    <a:cubicBezTo>
                      <a:pt x="7775" y="25942"/>
                      <a:pt x="7773" y="25942"/>
                      <a:pt x="7770" y="25942"/>
                    </a:cubicBezTo>
                    <a:cubicBezTo>
                      <a:pt x="7613" y="25943"/>
                      <a:pt x="7482" y="26039"/>
                      <a:pt x="7429" y="26190"/>
                    </a:cubicBezTo>
                    <a:cubicBezTo>
                      <a:pt x="6704" y="28259"/>
                      <a:pt x="7489" y="29208"/>
                      <a:pt x="8274" y="29641"/>
                    </a:cubicBezTo>
                    <a:cubicBezTo>
                      <a:pt x="8877" y="29972"/>
                      <a:pt x="9447" y="30095"/>
                      <a:pt x="9960" y="30095"/>
                    </a:cubicBezTo>
                    <a:cubicBezTo>
                      <a:pt x="10897" y="30095"/>
                      <a:pt x="11644" y="29685"/>
                      <a:pt x="12054" y="29395"/>
                    </a:cubicBezTo>
                    <a:lnTo>
                      <a:pt x="12054" y="29395"/>
                    </a:lnTo>
                    <a:cubicBezTo>
                      <a:pt x="11606" y="30031"/>
                      <a:pt x="10871" y="31469"/>
                      <a:pt x="11808" y="33175"/>
                    </a:cubicBezTo>
                    <a:cubicBezTo>
                      <a:pt x="12278" y="34028"/>
                      <a:pt x="13014" y="34307"/>
                      <a:pt x="13773" y="34307"/>
                    </a:cubicBezTo>
                    <a:cubicBezTo>
                      <a:pt x="14282" y="34307"/>
                      <a:pt x="14801" y="34182"/>
                      <a:pt x="15259" y="34021"/>
                    </a:cubicBezTo>
                    <a:cubicBezTo>
                      <a:pt x="15410" y="33967"/>
                      <a:pt x="15506" y="33836"/>
                      <a:pt x="15509" y="33679"/>
                    </a:cubicBezTo>
                    <a:cubicBezTo>
                      <a:pt x="15511" y="33519"/>
                      <a:pt x="15413" y="33378"/>
                      <a:pt x="15261" y="33319"/>
                    </a:cubicBezTo>
                    <a:cubicBezTo>
                      <a:pt x="14517" y="33031"/>
                      <a:pt x="14109" y="32302"/>
                      <a:pt x="14049" y="31154"/>
                    </a:cubicBezTo>
                    <a:cubicBezTo>
                      <a:pt x="13965" y="29555"/>
                      <a:pt x="15131" y="28788"/>
                      <a:pt x="16155" y="28616"/>
                    </a:cubicBezTo>
                    <a:cubicBezTo>
                      <a:pt x="16315" y="28590"/>
                      <a:pt x="16471" y="28577"/>
                      <a:pt x="16618" y="28577"/>
                    </a:cubicBezTo>
                    <a:cubicBezTo>
                      <a:pt x="17195" y="28577"/>
                      <a:pt x="17646" y="28772"/>
                      <a:pt x="17737" y="29092"/>
                    </a:cubicBezTo>
                    <a:cubicBezTo>
                      <a:pt x="17888" y="29615"/>
                      <a:pt x="17669" y="29894"/>
                      <a:pt x="17418" y="30218"/>
                    </a:cubicBezTo>
                    <a:cubicBezTo>
                      <a:pt x="17195" y="30507"/>
                      <a:pt x="16941" y="30834"/>
                      <a:pt x="16960" y="31380"/>
                    </a:cubicBezTo>
                    <a:cubicBezTo>
                      <a:pt x="16982" y="32001"/>
                      <a:pt x="17344" y="32182"/>
                      <a:pt x="17726" y="32372"/>
                    </a:cubicBezTo>
                    <a:cubicBezTo>
                      <a:pt x="18051" y="32535"/>
                      <a:pt x="18389" y="32704"/>
                      <a:pt x="18555" y="33168"/>
                    </a:cubicBezTo>
                    <a:cubicBezTo>
                      <a:pt x="18688" y="33540"/>
                      <a:pt x="18390" y="33894"/>
                      <a:pt x="18013" y="34342"/>
                    </a:cubicBezTo>
                    <a:cubicBezTo>
                      <a:pt x="17413" y="35056"/>
                      <a:pt x="16590" y="36033"/>
                      <a:pt x="17145" y="37699"/>
                    </a:cubicBezTo>
                    <a:cubicBezTo>
                      <a:pt x="17922" y="40028"/>
                      <a:pt x="20621" y="40182"/>
                      <a:pt x="21326" y="40182"/>
                    </a:cubicBezTo>
                    <a:cubicBezTo>
                      <a:pt x="21431" y="40182"/>
                      <a:pt x="21491" y="40179"/>
                      <a:pt x="21496" y="40179"/>
                    </a:cubicBezTo>
                    <a:lnTo>
                      <a:pt x="21699" y="40166"/>
                    </a:lnTo>
                    <a:lnTo>
                      <a:pt x="21511" y="40086"/>
                    </a:lnTo>
                    <a:cubicBezTo>
                      <a:pt x="20263" y="39569"/>
                      <a:pt x="19536" y="38833"/>
                      <a:pt x="19347" y="37903"/>
                    </a:cubicBezTo>
                    <a:cubicBezTo>
                      <a:pt x="18994" y="36165"/>
                      <a:pt x="20623" y="34223"/>
                      <a:pt x="21053" y="33747"/>
                    </a:cubicBezTo>
                    <a:lnTo>
                      <a:pt x="21053" y="33747"/>
                    </a:lnTo>
                    <a:cubicBezTo>
                      <a:pt x="20838" y="35451"/>
                      <a:pt x="21212" y="36871"/>
                      <a:pt x="22164" y="37972"/>
                    </a:cubicBezTo>
                    <a:cubicBezTo>
                      <a:pt x="23377" y="39374"/>
                      <a:pt x="25538" y="40179"/>
                      <a:pt x="28093" y="40179"/>
                    </a:cubicBezTo>
                    <a:cubicBezTo>
                      <a:pt x="30161" y="40179"/>
                      <a:pt x="31769" y="39161"/>
                      <a:pt x="33188" y="38263"/>
                    </a:cubicBezTo>
                    <a:cubicBezTo>
                      <a:pt x="34408" y="37490"/>
                      <a:pt x="35567" y="36757"/>
                      <a:pt x="36846" y="36757"/>
                    </a:cubicBezTo>
                    <a:cubicBezTo>
                      <a:pt x="36931" y="36757"/>
                      <a:pt x="37015" y="36760"/>
                      <a:pt x="37100" y="36767"/>
                    </a:cubicBezTo>
                    <a:cubicBezTo>
                      <a:pt x="38880" y="36903"/>
                      <a:pt x="39161" y="37780"/>
                      <a:pt x="39200" y="38151"/>
                    </a:cubicBezTo>
                    <a:cubicBezTo>
                      <a:pt x="39259" y="38736"/>
                      <a:pt x="38887" y="39349"/>
                      <a:pt x="38390" y="39491"/>
                    </a:cubicBezTo>
                    <a:cubicBezTo>
                      <a:pt x="38311" y="39514"/>
                      <a:pt x="38234" y="39526"/>
                      <a:pt x="38161" y="39526"/>
                    </a:cubicBezTo>
                    <a:cubicBezTo>
                      <a:pt x="38031" y="39526"/>
                      <a:pt x="37911" y="39489"/>
                      <a:pt x="37803" y="39418"/>
                    </a:cubicBezTo>
                    <a:cubicBezTo>
                      <a:pt x="37325" y="39103"/>
                      <a:pt x="37206" y="38205"/>
                      <a:pt x="37204" y="38197"/>
                    </a:cubicBezTo>
                    <a:lnTo>
                      <a:pt x="37198" y="38136"/>
                    </a:lnTo>
                    <a:lnTo>
                      <a:pt x="37140" y="38157"/>
                    </a:lnTo>
                    <a:cubicBezTo>
                      <a:pt x="36470" y="38407"/>
                      <a:pt x="36333" y="39177"/>
                      <a:pt x="36545" y="39808"/>
                    </a:cubicBezTo>
                    <a:cubicBezTo>
                      <a:pt x="36786" y="40531"/>
                      <a:pt x="37456" y="41132"/>
                      <a:pt x="38477" y="41132"/>
                    </a:cubicBezTo>
                    <a:lnTo>
                      <a:pt x="38479" y="41134"/>
                    </a:lnTo>
                    <a:cubicBezTo>
                      <a:pt x="38753" y="41134"/>
                      <a:pt x="39056" y="41091"/>
                      <a:pt x="39381" y="40994"/>
                    </a:cubicBezTo>
                    <a:cubicBezTo>
                      <a:pt x="40676" y="40609"/>
                      <a:pt x="41505" y="39413"/>
                      <a:pt x="41448" y="38017"/>
                    </a:cubicBezTo>
                    <a:cubicBezTo>
                      <a:pt x="41398" y="36845"/>
                      <a:pt x="40652" y="35446"/>
                      <a:pt x="38710" y="35041"/>
                    </a:cubicBezTo>
                    <a:cubicBezTo>
                      <a:pt x="38061" y="34906"/>
                      <a:pt x="37526" y="34846"/>
                      <a:pt x="37055" y="34846"/>
                    </a:cubicBezTo>
                    <a:cubicBezTo>
                      <a:pt x="35938" y="34846"/>
                      <a:pt x="35188" y="35184"/>
                      <a:pt x="34148" y="35653"/>
                    </a:cubicBezTo>
                    <a:cubicBezTo>
                      <a:pt x="33224" y="36068"/>
                      <a:pt x="32075" y="36585"/>
                      <a:pt x="30232" y="37045"/>
                    </a:cubicBezTo>
                    <a:cubicBezTo>
                      <a:pt x="29450" y="37240"/>
                      <a:pt x="28689" y="37337"/>
                      <a:pt x="27969" y="37337"/>
                    </a:cubicBezTo>
                    <a:cubicBezTo>
                      <a:pt x="26417" y="37337"/>
                      <a:pt x="25050" y="36891"/>
                      <a:pt x="24050" y="36030"/>
                    </a:cubicBezTo>
                    <a:cubicBezTo>
                      <a:pt x="23038" y="35157"/>
                      <a:pt x="22528" y="33922"/>
                      <a:pt x="22653" y="32646"/>
                    </a:cubicBezTo>
                    <a:cubicBezTo>
                      <a:pt x="22828" y="30853"/>
                      <a:pt x="22080" y="30644"/>
                      <a:pt x="21422" y="30459"/>
                    </a:cubicBezTo>
                    <a:cubicBezTo>
                      <a:pt x="20944" y="30327"/>
                      <a:pt x="20532" y="30211"/>
                      <a:pt x="20503" y="29524"/>
                    </a:cubicBezTo>
                    <a:cubicBezTo>
                      <a:pt x="20456" y="28489"/>
                      <a:pt x="21590" y="28079"/>
                      <a:pt x="22549" y="27919"/>
                    </a:cubicBezTo>
                    <a:cubicBezTo>
                      <a:pt x="22728" y="27887"/>
                      <a:pt x="22865" y="27760"/>
                      <a:pt x="22909" y="27585"/>
                    </a:cubicBezTo>
                    <a:cubicBezTo>
                      <a:pt x="22952" y="27413"/>
                      <a:pt x="22893" y="27239"/>
                      <a:pt x="22754" y="27132"/>
                    </a:cubicBezTo>
                    <a:cubicBezTo>
                      <a:pt x="21602" y="26233"/>
                      <a:pt x="20544" y="25984"/>
                      <a:pt x="19725" y="25984"/>
                    </a:cubicBezTo>
                    <a:cubicBezTo>
                      <a:pt x="19042" y="25984"/>
                      <a:pt x="18526" y="26156"/>
                      <a:pt x="18260" y="26271"/>
                    </a:cubicBezTo>
                    <a:cubicBezTo>
                      <a:pt x="19947" y="24166"/>
                      <a:pt x="19873" y="21651"/>
                      <a:pt x="19871" y="21626"/>
                    </a:cubicBezTo>
                    <a:lnTo>
                      <a:pt x="19870" y="21581"/>
                    </a:lnTo>
                    <a:lnTo>
                      <a:pt x="19827" y="21580"/>
                    </a:lnTo>
                    <a:cubicBezTo>
                      <a:pt x="19824" y="21579"/>
                      <a:pt x="19802" y="21579"/>
                      <a:pt x="19762" y="21579"/>
                    </a:cubicBezTo>
                    <a:cubicBezTo>
                      <a:pt x="19352" y="21579"/>
                      <a:pt x="17096" y="21654"/>
                      <a:pt x="15180" y="23191"/>
                    </a:cubicBezTo>
                    <a:cubicBezTo>
                      <a:pt x="15431" y="22604"/>
                      <a:pt x="15967" y="20809"/>
                      <a:pt x="14319" y="18697"/>
                    </a:cubicBezTo>
                    <a:cubicBezTo>
                      <a:pt x="14235" y="18588"/>
                      <a:pt x="14109" y="18528"/>
                      <a:pt x="13976" y="18528"/>
                    </a:cubicBezTo>
                    <a:cubicBezTo>
                      <a:pt x="13940" y="18528"/>
                      <a:pt x="13903" y="18532"/>
                      <a:pt x="13866" y="18541"/>
                    </a:cubicBezTo>
                    <a:cubicBezTo>
                      <a:pt x="13691" y="18586"/>
                      <a:pt x="13563" y="18723"/>
                      <a:pt x="13534" y="18902"/>
                    </a:cubicBezTo>
                    <a:cubicBezTo>
                      <a:pt x="13375" y="19841"/>
                      <a:pt x="12977" y="20951"/>
                      <a:pt x="11990" y="20951"/>
                    </a:cubicBezTo>
                    <a:cubicBezTo>
                      <a:pt x="11969" y="20951"/>
                      <a:pt x="11948" y="20951"/>
                      <a:pt x="11927" y="20950"/>
                    </a:cubicBezTo>
                    <a:cubicBezTo>
                      <a:pt x="11239" y="20918"/>
                      <a:pt x="11124" y="20507"/>
                      <a:pt x="10991" y="20031"/>
                    </a:cubicBezTo>
                    <a:cubicBezTo>
                      <a:pt x="10825" y="19437"/>
                      <a:pt x="10640" y="18772"/>
                      <a:pt x="9298" y="18772"/>
                    </a:cubicBezTo>
                    <a:cubicBezTo>
                      <a:pt x="9149" y="18772"/>
                      <a:pt x="8985" y="18780"/>
                      <a:pt x="8805" y="18798"/>
                    </a:cubicBezTo>
                    <a:cubicBezTo>
                      <a:pt x="8676" y="18810"/>
                      <a:pt x="8548" y="18817"/>
                      <a:pt x="8420" y="18817"/>
                    </a:cubicBezTo>
                    <a:cubicBezTo>
                      <a:pt x="7283" y="18817"/>
                      <a:pt x="6206" y="18312"/>
                      <a:pt x="5421" y="17401"/>
                    </a:cubicBezTo>
                    <a:cubicBezTo>
                      <a:pt x="4160" y="15938"/>
                      <a:pt x="3789" y="13683"/>
                      <a:pt x="4406" y="11219"/>
                    </a:cubicBezTo>
                    <a:cubicBezTo>
                      <a:pt x="4867" y="9376"/>
                      <a:pt x="5383" y="8227"/>
                      <a:pt x="5799" y="7304"/>
                    </a:cubicBezTo>
                    <a:cubicBezTo>
                      <a:pt x="6464" y="5825"/>
                      <a:pt x="6866" y="4932"/>
                      <a:pt x="6409" y="2741"/>
                    </a:cubicBezTo>
                    <a:cubicBezTo>
                      <a:pt x="6004" y="798"/>
                      <a:pt x="4606" y="53"/>
                      <a:pt x="3434" y="3"/>
                    </a:cubicBezTo>
                    <a:cubicBezTo>
                      <a:pt x="3388" y="1"/>
                      <a:pt x="3342" y="0"/>
                      <a:pt x="32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rot="10800000" flipH="1">
                <a:off x="481842" y="686774"/>
                <a:ext cx="248948" cy="184070"/>
              </a:xfrm>
              <a:custGeom>
                <a:avLst/>
                <a:gdLst/>
                <a:ahLst/>
                <a:cxnLst/>
                <a:rect l="l" t="t" r="r" b="b"/>
                <a:pathLst>
                  <a:path w="5491" h="4060" extrusionOk="0">
                    <a:moveTo>
                      <a:pt x="896" y="1"/>
                    </a:moveTo>
                    <a:cubicBezTo>
                      <a:pt x="771" y="1"/>
                      <a:pt x="647" y="71"/>
                      <a:pt x="596" y="216"/>
                    </a:cubicBezTo>
                    <a:cubicBezTo>
                      <a:pt x="222" y="1282"/>
                      <a:pt x="1" y="2828"/>
                      <a:pt x="1419" y="3608"/>
                    </a:cubicBezTo>
                    <a:cubicBezTo>
                      <a:pt x="2019" y="3938"/>
                      <a:pt x="2583" y="4060"/>
                      <a:pt x="3090" y="4060"/>
                    </a:cubicBezTo>
                    <a:cubicBezTo>
                      <a:pt x="4521" y="4060"/>
                      <a:pt x="5490" y="3089"/>
                      <a:pt x="5490" y="3089"/>
                    </a:cubicBezTo>
                    <a:lnTo>
                      <a:pt x="5490" y="3089"/>
                    </a:lnTo>
                    <a:cubicBezTo>
                      <a:pt x="5490" y="3089"/>
                      <a:pt x="4658" y="3268"/>
                      <a:pt x="3727" y="3268"/>
                    </a:cubicBezTo>
                    <a:cubicBezTo>
                      <a:pt x="3015" y="3268"/>
                      <a:pt x="2245" y="3163"/>
                      <a:pt x="1746" y="2793"/>
                    </a:cubicBezTo>
                    <a:cubicBezTo>
                      <a:pt x="599" y="1942"/>
                      <a:pt x="867" y="405"/>
                      <a:pt x="936" y="3"/>
                    </a:cubicBezTo>
                    <a:cubicBezTo>
                      <a:pt x="923" y="1"/>
                      <a:pt x="910" y="1"/>
                      <a:pt x="896" y="1"/>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rot="10800000" flipH="1">
                <a:off x="480527" y="684688"/>
                <a:ext cx="257018" cy="188287"/>
              </a:xfrm>
              <a:custGeom>
                <a:avLst/>
                <a:gdLst/>
                <a:ahLst/>
                <a:cxnLst/>
                <a:rect l="l" t="t" r="r" b="b"/>
                <a:pathLst>
                  <a:path w="5669" h="4153" extrusionOk="0">
                    <a:moveTo>
                      <a:pt x="909" y="96"/>
                    </a:moveTo>
                    <a:lnTo>
                      <a:pt x="909" y="96"/>
                    </a:lnTo>
                    <a:cubicBezTo>
                      <a:pt x="701" y="1376"/>
                      <a:pt x="982" y="2311"/>
                      <a:pt x="1746" y="2878"/>
                    </a:cubicBezTo>
                    <a:cubicBezTo>
                      <a:pt x="2257" y="3258"/>
                      <a:pt x="3039" y="3365"/>
                      <a:pt x="3760" y="3365"/>
                    </a:cubicBezTo>
                    <a:cubicBezTo>
                      <a:pt x="4438" y="3365"/>
                      <a:pt x="5063" y="3270"/>
                      <a:pt x="5357" y="3217"/>
                    </a:cubicBezTo>
                    <a:lnTo>
                      <a:pt x="5357" y="3217"/>
                    </a:lnTo>
                    <a:cubicBezTo>
                      <a:pt x="5049" y="3470"/>
                      <a:pt x="4216" y="4056"/>
                      <a:pt x="3111" y="4056"/>
                    </a:cubicBezTo>
                    <a:cubicBezTo>
                      <a:pt x="2612" y="4056"/>
                      <a:pt x="2058" y="3936"/>
                      <a:pt x="1471" y="3614"/>
                    </a:cubicBezTo>
                    <a:cubicBezTo>
                      <a:pt x="106" y="2862"/>
                      <a:pt x="281" y="1386"/>
                      <a:pt x="670" y="278"/>
                    </a:cubicBezTo>
                    <a:cubicBezTo>
                      <a:pt x="714" y="151"/>
                      <a:pt x="818" y="103"/>
                      <a:pt x="909" y="96"/>
                    </a:cubicBezTo>
                    <a:close/>
                    <a:moveTo>
                      <a:pt x="922" y="0"/>
                    </a:moveTo>
                    <a:cubicBezTo>
                      <a:pt x="785" y="0"/>
                      <a:pt x="639" y="75"/>
                      <a:pt x="580" y="247"/>
                    </a:cubicBezTo>
                    <a:cubicBezTo>
                      <a:pt x="179" y="1389"/>
                      <a:pt x="0" y="2915"/>
                      <a:pt x="1425" y="3698"/>
                    </a:cubicBezTo>
                    <a:cubicBezTo>
                      <a:pt x="2028" y="4029"/>
                      <a:pt x="2597" y="4151"/>
                      <a:pt x="3109" y="4151"/>
                    </a:cubicBezTo>
                    <a:lnTo>
                      <a:pt x="3109" y="4153"/>
                    </a:lnTo>
                    <a:cubicBezTo>
                      <a:pt x="4551" y="4151"/>
                      <a:pt x="5541" y="3184"/>
                      <a:pt x="5554" y="3171"/>
                    </a:cubicBezTo>
                    <a:lnTo>
                      <a:pt x="5668" y="3057"/>
                    </a:lnTo>
                    <a:lnTo>
                      <a:pt x="5511" y="3090"/>
                    </a:lnTo>
                    <a:cubicBezTo>
                      <a:pt x="5496" y="3093"/>
                      <a:pt x="4671" y="3265"/>
                      <a:pt x="3755" y="3265"/>
                    </a:cubicBezTo>
                    <a:cubicBezTo>
                      <a:pt x="3050" y="3265"/>
                      <a:pt x="2290" y="3163"/>
                      <a:pt x="1804" y="2802"/>
                    </a:cubicBezTo>
                    <a:cubicBezTo>
                      <a:pt x="1061" y="2252"/>
                      <a:pt x="795" y="1331"/>
                      <a:pt x="1012" y="58"/>
                    </a:cubicBezTo>
                    <a:lnTo>
                      <a:pt x="1020" y="9"/>
                    </a:lnTo>
                    <a:lnTo>
                      <a:pt x="970" y="4"/>
                    </a:lnTo>
                    <a:cubicBezTo>
                      <a:pt x="954" y="2"/>
                      <a:pt x="938" y="0"/>
                      <a:pt x="922"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rot="10800000" flipH="1">
                <a:off x="226054" y="1042668"/>
                <a:ext cx="234576" cy="116563"/>
              </a:xfrm>
              <a:custGeom>
                <a:avLst/>
                <a:gdLst/>
                <a:ahLst/>
                <a:cxnLst/>
                <a:rect l="l" t="t" r="r" b="b"/>
                <a:pathLst>
                  <a:path w="5174" h="2571" extrusionOk="0">
                    <a:moveTo>
                      <a:pt x="233" y="1"/>
                    </a:moveTo>
                    <a:cubicBezTo>
                      <a:pt x="1" y="1"/>
                      <a:pt x="82" y="327"/>
                      <a:pt x="82" y="327"/>
                    </a:cubicBezTo>
                    <a:cubicBezTo>
                      <a:pt x="786" y="2021"/>
                      <a:pt x="1800" y="2570"/>
                      <a:pt x="2820" y="2570"/>
                    </a:cubicBezTo>
                    <a:cubicBezTo>
                      <a:pt x="3657" y="2570"/>
                      <a:pt x="4497" y="2201"/>
                      <a:pt x="5173" y="1790"/>
                    </a:cubicBezTo>
                    <a:lnTo>
                      <a:pt x="5173" y="1790"/>
                    </a:lnTo>
                    <a:cubicBezTo>
                      <a:pt x="5124" y="1803"/>
                      <a:pt x="5074" y="1815"/>
                      <a:pt x="5026" y="1827"/>
                    </a:cubicBezTo>
                    <a:cubicBezTo>
                      <a:pt x="4473" y="1956"/>
                      <a:pt x="3991" y="2012"/>
                      <a:pt x="3570" y="2012"/>
                    </a:cubicBezTo>
                    <a:cubicBezTo>
                      <a:pt x="1133" y="2012"/>
                      <a:pt x="722" y="155"/>
                      <a:pt x="378" y="31"/>
                    </a:cubicBezTo>
                    <a:cubicBezTo>
                      <a:pt x="320" y="10"/>
                      <a:pt x="272" y="1"/>
                      <a:pt x="233" y="1"/>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rot="10800000" flipH="1">
                <a:off x="225192" y="1040583"/>
                <a:ext cx="248858" cy="120824"/>
              </a:xfrm>
              <a:custGeom>
                <a:avLst/>
                <a:gdLst/>
                <a:ahLst/>
                <a:cxnLst/>
                <a:rect l="l" t="t" r="r" b="b"/>
                <a:pathLst>
                  <a:path w="5489" h="2665" extrusionOk="0">
                    <a:moveTo>
                      <a:pt x="253" y="96"/>
                    </a:moveTo>
                    <a:cubicBezTo>
                      <a:pt x="295" y="96"/>
                      <a:pt x="341" y="109"/>
                      <a:pt x="381" y="124"/>
                    </a:cubicBezTo>
                    <a:cubicBezTo>
                      <a:pt x="452" y="149"/>
                      <a:pt x="541" y="286"/>
                      <a:pt x="653" y="460"/>
                    </a:cubicBezTo>
                    <a:cubicBezTo>
                      <a:pt x="1027" y="1032"/>
                      <a:pt x="1727" y="2107"/>
                      <a:pt x="3591" y="2107"/>
                    </a:cubicBezTo>
                    <a:cubicBezTo>
                      <a:pt x="3972" y="2107"/>
                      <a:pt x="4402" y="2062"/>
                      <a:pt x="4888" y="1959"/>
                    </a:cubicBezTo>
                    <a:lnTo>
                      <a:pt x="4888" y="1959"/>
                    </a:lnTo>
                    <a:cubicBezTo>
                      <a:pt x="4300" y="2281"/>
                      <a:pt x="3568" y="2569"/>
                      <a:pt x="2833" y="2569"/>
                    </a:cubicBezTo>
                    <a:cubicBezTo>
                      <a:pt x="2576" y="2569"/>
                      <a:pt x="2317" y="2533"/>
                      <a:pt x="2065" y="2451"/>
                    </a:cubicBezTo>
                    <a:cubicBezTo>
                      <a:pt x="1258" y="2189"/>
                      <a:pt x="614" y="1484"/>
                      <a:pt x="148" y="364"/>
                    </a:cubicBezTo>
                    <a:cubicBezTo>
                      <a:pt x="134" y="314"/>
                      <a:pt x="116" y="175"/>
                      <a:pt x="176" y="121"/>
                    </a:cubicBezTo>
                    <a:cubicBezTo>
                      <a:pt x="195" y="103"/>
                      <a:pt x="224" y="96"/>
                      <a:pt x="253" y="96"/>
                    </a:cubicBezTo>
                    <a:close/>
                    <a:moveTo>
                      <a:pt x="253" y="1"/>
                    </a:moveTo>
                    <a:cubicBezTo>
                      <a:pt x="195" y="1"/>
                      <a:pt x="148" y="17"/>
                      <a:pt x="113" y="50"/>
                    </a:cubicBezTo>
                    <a:cubicBezTo>
                      <a:pt x="0" y="152"/>
                      <a:pt x="48" y="364"/>
                      <a:pt x="57" y="393"/>
                    </a:cubicBezTo>
                    <a:cubicBezTo>
                      <a:pt x="536" y="1547"/>
                      <a:pt x="1202" y="2270"/>
                      <a:pt x="2035" y="2542"/>
                    </a:cubicBezTo>
                    <a:cubicBezTo>
                      <a:pt x="2298" y="2628"/>
                      <a:pt x="2566" y="2665"/>
                      <a:pt x="2834" y="2665"/>
                    </a:cubicBezTo>
                    <a:cubicBezTo>
                      <a:pt x="3710" y="2665"/>
                      <a:pt x="4579" y="2266"/>
                      <a:pt x="5217" y="1879"/>
                    </a:cubicBezTo>
                    <a:lnTo>
                      <a:pt x="5488" y="1714"/>
                    </a:lnTo>
                    <a:lnTo>
                      <a:pt x="5181" y="1792"/>
                    </a:lnTo>
                    <a:cubicBezTo>
                      <a:pt x="5131" y="1805"/>
                      <a:pt x="5083" y="1817"/>
                      <a:pt x="5035" y="1828"/>
                    </a:cubicBezTo>
                    <a:cubicBezTo>
                      <a:pt x="4491" y="1956"/>
                      <a:pt x="4015" y="2010"/>
                      <a:pt x="3599" y="2010"/>
                    </a:cubicBezTo>
                    <a:cubicBezTo>
                      <a:pt x="1778" y="2010"/>
                      <a:pt x="1096" y="964"/>
                      <a:pt x="734" y="408"/>
                    </a:cubicBezTo>
                    <a:cubicBezTo>
                      <a:pt x="602" y="205"/>
                      <a:pt x="514" y="69"/>
                      <a:pt x="414" y="33"/>
                    </a:cubicBezTo>
                    <a:cubicBezTo>
                      <a:pt x="353" y="12"/>
                      <a:pt x="300" y="1"/>
                      <a:pt x="25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rot="10800000" flipH="1">
                <a:off x="227641" y="1125410"/>
                <a:ext cx="2176" cy="499"/>
              </a:xfrm>
              <a:custGeom>
                <a:avLst/>
                <a:gdLst/>
                <a:ahLst/>
                <a:cxnLst/>
                <a:rect l="l" t="t" r="r" b="b"/>
                <a:pathLst>
                  <a:path w="48" h="11" extrusionOk="0">
                    <a:moveTo>
                      <a:pt x="44" y="1"/>
                    </a:moveTo>
                    <a:lnTo>
                      <a:pt x="1" y="10"/>
                    </a:lnTo>
                    <a:lnTo>
                      <a:pt x="4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rot="10800000" flipH="1">
                <a:off x="650086" y="496086"/>
                <a:ext cx="221383" cy="234712"/>
              </a:xfrm>
              <a:custGeom>
                <a:avLst/>
                <a:gdLst/>
                <a:ahLst/>
                <a:cxnLst/>
                <a:rect l="l" t="t" r="r" b="b"/>
                <a:pathLst>
                  <a:path w="4883" h="5177" extrusionOk="0">
                    <a:moveTo>
                      <a:pt x="1781" y="0"/>
                    </a:moveTo>
                    <a:cubicBezTo>
                      <a:pt x="1781" y="0"/>
                      <a:pt x="1" y="1780"/>
                      <a:pt x="1260" y="4073"/>
                    </a:cubicBezTo>
                    <a:cubicBezTo>
                      <a:pt x="1721" y="4911"/>
                      <a:pt x="2450" y="5176"/>
                      <a:pt x="3189" y="5176"/>
                    </a:cubicBezTo>
                    <a:cubicBezTo>
                      <a:pt x="3701" y="5176"/>
                      <a:pt x="4218" y="5049"/>
                      <a:pt x="4654" y="4896"/>
                    </a:cubicBezTo>
                    <a:cubicBezTo>
                      <a:pt x="4814" y="4840"/>
                      <a:pt x="4882" y="4694"/>
                      <a:pt x="4866" y="4556"/>
                    </a:cubicBezTo>
                    <a:lnTo>
                      <a:pt x="4866" y="4556"/>
                    </a:lnTo>
                    <a:cubicBezTo>
                      <a:pt x="4720" y="4581"/>
                      <a:pt x="4423" y="4632"/>
                      <a:pt x="4064" y="4632"/>
                    </a:cubicBezTo>
                    <a:cubicBezTo>
                      <a:pt x="3437" y="4632"/>
                      <a:pt x="2618" y="4475"/>
                      <a:pt x="2077" y="3746"/>
                    </a:cubicBezTo>
                    <a:cubicBezTo>
                      <a:pt x="1224" y="2597"/>
                      <a:pt x="1781" y="0"/>
                      <a:pt x="1781" y="0"/>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rot="10800000" flipH="1">
                <a:off x="648091" y="493819"/>
                <a:ext cx="225599" cy="243734"/>
              </a:xfrm>
              <a:custGeom>
                <a:avLst/>
                <a:gdLst/>
                <a:ahLst/>
                <a:cxnLst/>
                <a:rect l="l" t="t" r="r" b="b"/>
                <a:pathLst>
                  <a:path w="4976" h="5376" extrusionOk="0">
                    <a:moveTo>
                      <a:pt x="1744" y="313"/>
                    </a:moveTo>
                    <a:cubicBezTo>
                      <a:pt x="1635" y="919"/>
                      <a:pt x="1346" y="2929"/>
                      <a:pt x="2083" y="3923"/>
                    </a:cubicBezTo>
                    <a:cubicBezTo>
                      <a:pt x="2529" y="4524"/>
                      <a:pt x="3203" y="4826"/>
                      <a:pt x="4098" y="4826"/>
                    </a:cubicBezTo>
                    <a:cubicBezTo>
                      <a:pt x="4338" y="4826"/>
                      <a:pt x="4593" y="4805"/>
                      <a:pt x="4865" y="4761"/>
                    </a:cubicBezTo>
                    <a:lnTo>
                      <a:pt x="4865" y="4761"/>
                    </a:lnTo>
                    <a:cubicBezTo>
                      <a:pt x="4858" y="4852"/>
                      <a:pt x="4810" y="4956"/>
                      <a:pt x="4683" y="5001"/>
                    </a:cubicBezTo>
                    <a:cubicBezTo>
                      <a:pt x="4236" y="5157"/>
                      <a:pt x="3729" y="5279"/>
                      <a:pt x="3233" y="5279"/>
                    </a:cubicBezTo>
                    <a:cubicBezTo>
                      <a:pt x="2501" y="5279"/>
                      <a:pt x="1795" y="5013"/>
                      <a:pt x="1347" y="4199"/>
                    </a:cubicBezTo>
                    <a:cubicBezTo>
                      <a:pt x="309" y="2313"/>
                      <a:pt x="1377" y="761"/>
                      <a:pt x="1744" y="313"/>
                    </a:cubicBezTo>
                    <a:close/>
                    <a:moveTo>
                      <a:pt x="1904" y="0"/>
                    </a:moveTo>
                    <a:lnTo>
                      <a:pt x="1790" y="116"/>
                    </a:lnTo>
                    <a:cubicBezTo>
                      <a:pt x="1772" y="134"/>
                      <a:pt x="0" y="1947"/>
                      <a:pt x="1263" y="4245"/>
                    </a:cubicBezTo>
                    <a:cubicBezTo>
                      <a:pt x="1732" y="5098"/>
                      <a:pt x="2468" y="5376"/>
                      <a:pt x="3227" y="5376"/>
                    </a:cubicBezTo>
                    <a:cubicBezTo>
                      <a:pt x="3736" y="5376"/>
                      <a:pt x="4257" y="5250"/>
                      <a:pt x="4714" y="5090"/>
                    </a:cubicBezTo>
                    <a:cubicBezTo>
                      <a:pt x="4906" y="5022"/>
                      <a:pt x="4976" y="4845"/>
                      <a:pt x="4957" y="4700"/>
                    </a:cubicBezTo>
                    <a:lnTo>
                      <a:pt x="4944" y="4650"/>
                    </a:lnTo>
                    <a:lnTo>
                      <a:pt x="4895" y="4658"/>
                    </a:lnTo>
                    <a:cubicBezTo>
                      <a:pt x="4611" y="4707"/>
                      <a:pt x="4345" y="4731"/>
                      <a:pt x="4096" y="4731"/>
                    </a:cubicBezTo>
                    <a:cubicBezTo>
                      <a:pt x="3236" y="4731"/>
                      <a:pt x="2586" y="4441"/>
                      <a:pt x="2159" y="3867"/>
                    </a:cubicBezTo>
                    <a:cubicBezTo>
                      <a:pt x="1329" y="2748"/>
                      <a:pt x="1866" y="185"/>
                      <a:pt x="1871" y="159"/>
                    </a:cubicBezTo>
                    <a:lnTo>
                      <a:pt x="1904"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rot="10800000" flipH="1">
                <a:off x="1004481" y="229688"/>
                <a:ext cx="157684" cy="231493"/>
              </a:xfrm>
              <a:custGeom>
                <a:avLst/>
                <a:gdLst/>
                <a:ahLst/>
                <a:cxnLst/>
                <a:rect l="l" t="t" r="r" b="b"/>
                <a:pathLst>
                  <a:path w="3478" h="5106" extrusionOk="0">
                    <a:moveTo>
                      <a:pt x="1621" y="0"/>
                    </a:moveTo>
                    <a:lnTo>
                      <a:pt x="1621" y="0"/>
                    </a:lnTo>
                    <a:cubicBezTo>
                      <a:pt x="710" y="1501"/>
                      <a:pt x="1" y="3811"/>
                      <a:pt x="3084" y="5092"/>
                    </a:cubicBezTo>
                    <a:cubicBezTo>
                      <a:pt x="3084" y="5092"/>
                      <a:pt x="3139" y="5105"/>
                      <a:pt x="3204" y="5105"/>
                    </a:cubicBezTo>
                    <a:cubicBezTo>
                      <a:pt x="3324" y="5105"/>
                      <a:pt x="3478" y="5059"/>
                      <a:pt x="3381" y="4794"/>
                    </a:cubicBezTo>
                    <a:cubicBezTo>
                      <a:pt x="3234" y="4391"/>
                      <a:pt x="705" y="3896"/>
                      <a:pt x="1586" y="146"/>
                    </a:cubicBezTo>
                    <a:cubicBezTo>
                      <a:pt x="1596" y="98"/>
                      <a:pt x="1609" y="50"/>
                      <a:pt x="1621" y="0"/>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rot="10800000" flipH="1">
                <a:off x="1029461" y="227557"/>
                <a:ext cx="132612" cy="247135"/>
              </a:xfrm>
              <a:custGeom>
                <a:avLst/>
                <a:gdLst/>
                <a:ahLst/>
                <a:cxnLst/>
                <a:rect l="l" t="t" r="r" b="b"/>
                <a:pathLst>
                  <a:path w="2925" h="5451" extrusionOk="0">
                    <a:moveTo>
                      <a:pt x="951" y="601"/>
                    </a:moveTo>
                    <a:lnTo>
                      <a:pt x="951" y="601"/>
                    </a:lnTo>
                    <a:cubicBezTo>
                      <a:pt x="341" y="3462"/>
                      <a:pt x="1761" y="4388"/>
                      <a:pt x="2448" y="4836"/>
                    </a:cubicBezTo>
                    <a:cubicBezTo>
                      <a:pt x="2622" y="4950"/>
                      <a:pt x="2759" y="5039"/>
                      <a:pt x="2785" y="5109"/>
                    </a:cubicBezTo>
                    <a:cubicBezTo>
                      <a:pt x="2810" y="5176"/>
                      <a:pt x="2830" y="5267"/>
                      <a:pt x="2789" y="5314"/>
                    </a:cubicBezTo>
                    <a:cubicBezTo>
                      <a:pt x="2759" y="5346"/>
                      <a:pt x="2703" y="5356"/>
                      <a:pt x="2651" y="5356"/>
                    </a:cubicBezTo>
                    <a:cubicBezTo>
                      <a:pt x="2609" y="5356"/>
                      <a:pt x="2571" y="5349"/>
                      <a:pt x="2552" y="5345"/>
                    </a:cubicBezTo>
                    <a:cubicBezTo>
                      <a:pt x="1425" y="4877"/>
                      <a:pt x="721" y="4231"/>
                      <a:pt x="458" y="3424"/>
                    </a:cubicBezTo>
                    <a:cubicBezTo>
                      <a:pt x="141" y="2454"/>
                      <a:pt x="514" y="1396"/>
                      <a:pt x="951" y="601"/>
                    </a:cubicBezTo>
                    <a:close/>
                    <a:moveTo>
                      <a:pt x="1195" y="1"/>
                    </a:moveTo>
                    <a:lnTo>
                      <a:pt x="1028" y="274"/>
                    </a:lnTo>
                    <a:cubicBezTo>
                      <a:pt x="524" y="1105"/>
                      <a:pt x="0" y="2332"/>
                      <a:pt x="365" y="3454"/>
                    </a:cubicBezTo>
                    <a:cubicBezTo>
                      <a:pt x="638" y="4289"/>
                      <a:pt x="1361" y="4953"/>
                      <a:pt x="2521" y="5436"/>
                    </a:cubicBezTo>
                    <a:cubicBezTo>
                      <a:pt x="2533" y="5438"/>
                      <a:pt x="2587" y="5451"/>
                      <a:pt x="2653" y="5451"/>
                    </a:cubicBezTo>
                    <a:cubicBezTo>
                      <a:pt x="2724" y="5451"/>
                      <a:pt x="2807" y="5436"/>
                      <a:pt x="2860" y="5378"/>
                    </a:cubicBezTo>
                    <a:cubicBezTo>
                      <a:pt x="2919" y="5312"/>
                      <a:pt x="2924" y="5209"/>
                      <a:pt x="2875" y="5076"/>
                    </a:cubicBezTo>
                    <a:cubicBezTo>
                      <a:pt x="2838" y="4976"/>
                      <a:pt x="2704" y="4889"/>
                      <a:pt x="2501" y="4756"/>
                    </a:cubicBezTo>
                    <a:cubicBezTo>
                      <a:pt x="1817" y="4310"/>
                      <a:pt x="394" y="3383"/>
                      <a:pt x="1081" y="455"/>
                    </a:cubicBezTo>
                    <a:cubicBezTo>
                      <a:pt x="1093" y="408"/>
                      <a:pt x="1104" y="358"/>
                      <a:pt x="1116" y="310"/>
                    </a:cubicBezTo>
                    <a:lnTo>
                      <a:pt x="119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rot="10800000" flipH="1">
                <a:off x="1125801" y="230417"/>
                <a:ext cx="45" cy="45"/>
              </a:xfrm>
              <a:custGeom>
                <a:avLst/>
                <a:gdLst/>
                <a:ahLst/>
                <a:cxnLst/>
                <a:rect l="l" t="t" r="r" b="b"/>
                <a:pathLst>
                  <a:path w="1" h="1" extrusionOk="0">
                    <a:moveTo>
                      <a:pt x="1" y="1"/>
                    </a:moveTo>
                    <a:close/>
                  </a:path>
                </a:pathLst>
              </a:custGeom>
              <a:solidFill>
                <a:srgbClr val="888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7"/>
              <p:cNvSpPr/>
              <p:nvPr/>
            </p:nvSpPr>
            <p:spPr>
              <a:xfrm rot="10800000" flipH="1">
                <a:off x="1125756" y="228150"/>
                <a:ext cx="91" cy="4398"/>
              </a:xfrm>
              <a:custGeom>
                <a:avLst/>
                <a:gdLst/>
                <a:ahLst/>
                <a:cxnLst/>
                <a:rect l="l" t="t" r="r" b="b"/>
                <a:pathLst>
                  <a:path w="2" h="97" extrusionOk="0">
                    <a:moveTo>
                      <a:pt x="0" y="1"/>
                    </a:moveTo>
                    <a:lnTo>
                      <a:pt x="0" y="97"/>
                    </a:lnTo>
                    <a:lnTo>
                      <a:pt x="2" y="9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rot="10800000" flipH="1">
                <a:off x="76262" y="1181295"/>
                <a:ext cx="670270" cy="932638"/>
              </a:xfrm>
              <a:custGeom>
                <a:avLst/>
                <a:gdLst/>
                <a:ahLst/>
                <a:cxnLst/>
                <a:rect l="l" t="t" r="r" b="b"/>
                <a:pathLst>
                  <a:path w="14784" h="20571" extrusionOk="0">
                    <a:moveTo>
                      <a:pt x="10878" y="20273"/>
                    </a:moveTo>
                    <a:cubicBezTo>
                      <a:pt x="7836" y="20570"/>
                      <a:pt x="5241" y="17380"/>
                      <a:pt x="6426" y="12634"/>
                    </a:cubicBezTo>
                    <a:cubicBezTo>
                      <a:pt x="7613" y="7887"/>
                      <a:pt x="9172" y="7738"/>
                      <a:pt x="8429" y="4178"/>
                    </a:cubicBezTo>
                    <a:cubicBezTo>
                      <a:pt x="7687" y="619"/>
                      <a:pt x="3386" y="766"/>
                      <a:pt x="2570" y="3510"/>
                    </a:cubicBezTo>
                    <a:cubicBezTo>
                      <a:pt x="1755" y="6256"/>
                      <a:pt x="4795" y="7114"/>
                      <a:pt x="5314" y="5720"/>
                    </a:cubicBezTo>
                    <a:cubicBezTo>
                      <a:pt x="5314" y="5720"/>
                      <a:pt x="4980" y="7912"/>
                      <a:pt x="2432" y="7034"/>
                    </a:cubicBezTo>
                    <a:cubicBezTo>
                      <a:pt x="1" y="6196"/>
                      <a:pt x="690" y="1285"/>
                      <a:pt x="3955" y="642"/>
                    </a:cubicBezTo>
                    <a:cubicBezTo>
                      <a:pt x="7218" y="1"/>
                      <a:pt x="9327" y="2373"/>
                      <a:pt x="9261" y="5340"/>
                    </a:cubicBezTo>
                    <a:cubicBezTo>
                      <a:pt x="9195" y="8307"/>
                      <a:pt x="7534" y="13431"/>
                      <a:pt x="9560" y="15773"/>
                    </a:cubicBezTo>
                    <a:cubicBezTo>
                      <a:pt x="11421" y="17924"/>
                      <a:pt x="13003" y="15378"/>
                      <a:pt x="11223" y="14785"/>
                    </a:cubicBezTo>
                    <a:cubicBezTo>
                      <a:pt x="11223" y="14785"/>
                      <a:pt x="13299" y="13795"/>
                      <a:pt x="14041" y="15873"/>
                    </a:cubicBezTo>
                    <a:cubicBezTo>
                      <a:pt x="14784" y="17949"/>
                      <a:pt x="13745" y="19916"/>
                      <a:pt x="11223" y="20293"/>
                    </a:cubicBezTo>
                    <a:lnTo>
                      <a:pt x="10878" y="20273"/>
                    </a:lnTo>
                    <a:close/>
                  </a:path>
                </a:pathLst>
              </a:custGeom>
              <a:gradFill>
                <a:gsLst>
                  <a:gs pos="0">
                    <a:schemeClr val="accent1"/>
                  </a:gs>
                  <a:gs pos="100000">
                    <a:schemeClr val="accent5"/>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7"/>
              <p:cNvSpPr/>
              <p:nvPr/>
            </p:nvSpPr>
            <p:spPr>
              <a:xfrm rot="10800000" flipH="1">
                <a:off x="114572" y="1191814"/>
                <a:ext cx="617179" cy="900040"/>
              </a:xfrm>
              <a:custGeom>
                <a:avLst/>
                <a:gdLst/>
                <a:ahLst/>
                <a:cxnLst/>
                <a:rect l="l" t="t" r="r" b="b"/>
                <a:pathLst>
                  <a:path w="13613" h="19852" extrusionOk="0">
                    <a:moveTo>
                      <a:pt x="4166" y="97"/>
                    </a:moveTo>
                    <a:cubicBezTo>
                      <a:pt x="5171" y="97"/>
                      <a:pt x="6067" y="410"/>
                      <a:pt x="6796" y="1021"/>
                    </a:cubicBezTo>
                    <a:cubicBezTo>
                      <a:pt x="7829" y="1891"/>
                      <a:pt x="8403" y="3288"/>
                      <a:pt x="8368" y="4853"/>
                    </a:cubicBezTo>
                    <a:cubicBezTo>
                      <a:pt x="8350" y="5684"/>
                      <a:pt x="8206" y="6688"/>
                      <a:pt x="8052" y="7751"/>
                    </a:cubicBezTo>
                    <a:cubicBezTo>
                      <a:pt x="7657" y="10501"/>
                      <a:pt x="7209" y="13617"/>
                      <a:pt x="8680" y="15318"/>
                    </a:cubicBezTo>
                    <a:cubicBezTo>
                      <a:pt x="9286" y="16018"/>
                      <a:pt x="9815" y="16182"/>
                      <a:pt x="10177" y="16182"/>
                    </a:cubicBezTo>
                    <a:cubicBezTo>
                      <a:pt x="10348" y="16182"/>
                      <a:pt x="10481" y="16145"/>
                      <a:pt x="10568" y="16111"/>
                    </a:cubicBezTo>
                    <a:cubicBezTo>
                      <a:pt x="10958" y="15961"/>
                      <a:pt x="11213" y="15591"/>
                      <a:pt x="11204" y="15187"/>
                    </a:cubicBezTo>
                    <a:cubicBezTo>
                      <a:pt x="11195" y="14796"/>
                      <a:pt x="10943" y="14475"/>
                      <a:pt x="10509" y="14295"/>
                    </a:cubicBezTo>
                    <a:cubicBezTo>
                      <a:pt x="10685" y="14228"/>
                      <a:pt x="11053" y="14111"/>
                      <a:pt x="11467" y="14111"/>
                    </a:cubicBezTo>
                    <a:cubicBezTo>
                      <a:pt x="11690" y="14111"/>
                      <a:pt x="11926" y="14145"/>
                      <a:pt x="12153" y="14238"/>
                    </a:cubicBezTo>
                    <a:cubicBezTo>
                      <a:pt x="12608" y="14427"/>
                      <a:pt x="12943" y="14817"/>
                      <a:pt x="13152" y="15401"/>
                    </a:cubicBezTo>
                    <a:cubicBezTo>
                      <a:pt x="13514" y="16414"/>
                      <a:pt x="13451" y="17407"/>
                      <a:pt x="12975" y="18199"/>
                    </a:cubicBezTo>
                    <a:cubicBezTo>
                      <a:pt x="12479" y="19027"/>
                      <a:pt x="11555" y="19581"/>
                      <a:pt x="10381" y="19758"/>
                    </a:cubicBezTo>
                    <a:lnTo>
                      <a:pt x="10034" y="19738"/>
                    </a:lnTo>
                    <a:lnTo>
                      <a:pt x="10028" y="19738"/>
                    </a:lnTo>
                    <a:cubicBezTo>
                      <a:pt x="9900" y="19750"/>
                      <a:pt x="9773" y="19757"/>
                      <a:pt x="9647" y="19757"/>
                    </a:cubicBezTo>
                    <a:cubicBezTo>
                      <a:pt x="8509" y="19757"/>
                      <a:pt x="7430" y="19252"/>
                      <a:pt x="6644" y="18341"/>
                    </a:cubicBezTo>
                    <a:cubicBezTo>
                      <a:pt x="5383" y="16877"/>
                      <a:pt x="5012" y="14624"/>
                      <a:pt x="5629" y="12157"/>
                    </a:cubicBezTo>
                    <a:cubicBezTo>
                      <a:pt x="6090" y="10316"/>
                      <a:pt x="6606" y="9167"/>
                      <a:pt x="7022" y="8243"/>
                    </a:cubicBezTo>
                    <a:cubicBezTo>
                      <a:pt x="7687" y="6765"/>
                      <a:pt x="8089" y="5873"/>
                      <a:pt x="7632" y="3681"/>
                    </a:cubicBezTo>
                    <a:cubicBezTo>
                      <a:pt x="7227" y="1737"/>
                      <a:pt x="5829" y="993"/>
                      <a:pt x="4657" y="944"/>
                    </a:cubicBezTo>
                    <a:cubicBezTo>
                      <a:pt x="4611" y="942"/>
                      <a:pt x="4565" y="941"/>
                      <a:pt x="4520" y="941"/>
                    </a:cubicBezTo>
                    <a:cubicBezTo>
                      <a:pt x="3178" y="941"/>
                      <a:pt x="2051" y="1758"/>
                      <a:pt x="1680" y="3010"/>
                    </a:cubicBezTo>
                    <a:cubicBezTo>
                      <a:pt x="1224" y="4544"/>
                      <a:pt x="1946" y="5539"/>
                      <a:pt x="2864" y="5846"/>
                    </a:cubicBezTo>
                    <a:cubicBezTo>
                      <a:pt x="3042" y="5906"/>
                      <a:pt x="3231" y="5938"/>
                      <a:pt x="3416" y="5938"/>
                    </a:cubicBezTo>
                    <a:cubicBezTo>
                      <a:pt x="3763" y="5938"/>
                      <a:pt x="4097" y="5826"/>
                      <a:pt x="4320" y="5575"/>
                    </a:cubicBezTo>
                    <a:lnTo>
                      <a:pt x="4320" y="5575"/>
                    </a:lnTo>
                    <a:cubicBezTo>
                      <a:pt x="4212" y="5851"/>
                      <a:pt x="4001" y="6230"/>
                      <a:pt x="3604" y="6470"/>
                    </a:cubicBezTo>
                    <a:cubicBezTo>
                      <a:pt x="3343" y="6628"/>
                      <a:pt x="3037" y="6707"/>
                      <a:pt x="2688" y="6707"/>
                    </a:cubicBezTo>
                    <a:cubicBezTo>
                      <a:pt x="2363" y="6707"/>
                      <a:pt x="2000" y="6638"/>
                      <a:pt x="1602" y="6501"/>
                    </a:cubicBezTo>
                    <a:cubicBezTo>
                      <a:pt x="640" y="6170"/>
                      <a:pt x="100" y="5141"/>
                      <a:pt x="191" y="3815"/>
                    </a:cubicBezTo>
                    <a:cubicBezTo>
                      <a:pt x="292" y="2332"/>
                      <a:pt x="1252" y="570"/>
                      <a:pt x="3120" y="203"/>
                    </a:cubicBezTo>
                    <a:cubicBezTo>
                      <a:pt x="3479" y="132"/>
                      <a:pt x="3829" y="97"/>
                      <a:pt x="4166" y="97"/>
                    </a:cubicBezTo>
                    <a:close/>
                    <a:moveTo>
                      <a:pt x="4167" y="1"/>
                    </a:moveTo>
                    <a:cubicBezTo>
                      <a:pt x="3823" y="1"/>
                      <a:pt x="3467" y="37"/>
                      <a:pt x="3100" y="109"/>
                    </a:cubicBezTo>
                    <a:cubicBezTo>
                      <a:pt x="1184" y="486"/>
                      <a:pt x="199" y="2291"/>
                      <a:pt x="95" y="3808"/>
                    </a:cubicBezTo>
                    <a:cubicBezTo>
                      <a:pt x="1" y="5179"/>
                      <a:pt x="566" y="6246"/>
                      <a:pt x="1571" y="6592"/>
                    </a:cubicBezTo>
                    <a:cubicBezTo>
                      <a:pt x="1978" y="6732"/>
                      <a:pt x="2350" y="6802"/>
                      <a:pt x="2686" y="6802"/>
                    </a:cubicBezTo>
                    <a:cubicBezTo>
                      <a:pt x="3054" y="6802"/>
                      <a:pt x="3378" y="6718"/>
                      <a:pt x="3655" y="6551"/>
                    </a:cubicBezTo>
                    <a:cubicBezTo>
                      <a:pt x="4376" y="6114"/>
                      <a:pt x="4512" y="5276"/>
                      <a:pt x="4517" y="5240"/>
                    </a:cubicBezTo>
                    <a:cubicBezTo>
                      <a:pt x="4520" y="5217"/>
                      <a:pt x="4505" y="5193"/>
                      <a:pt x="4482" y="5187"/>
                    </a:cubicBezTo>
                    <a:cubicBezTo>
                      <a:pt x="4478" y="5186"/>
                      <a:pt x="4473" y="5185"/>
                      <a:pt x="4469" y="5185"/>
                    </a:cubicBezTo>
                    <a:cubicBezTo>
                      <a:pt x="4449" y="5185"/>
                      <a:pt x="4432" y="5197"/>
                      <a:pt x="4424" y="5217"/>
                    </a:cubicBezTo>
                    <a:cubicBezTo>
                      <a:pt x="4261" y="5654"/>
                      <a:pt x="3850" y="5842"/>
                      <a:pt x="3414" y="5842"/>
                    </a:cubicBezTo>
                    <a:cubicBezTo>
                      <a:pt x="3240" y="5842"/>
                      <a:pt x="3061" y="5812"/>
                      <a:pt x="2893" y="5755"/>
                    </a:cubicBezTo>
                    <a:cubicBezTo>
                      <a:pt x="2019" y="5463"/>
                      <a:pt x="1333" y="4509"/>
                      <a:pt x="1771" y="3038"/>
                    </a:cubicBezTo>
                    <a:cubicBezTo>
                      <a:pt x="2184" y="1648"/>
                      <a:pt x="3423" y="1037"/>
                      <a:pt x="4520" y="1037"/>
                    </a:cubicBezTo>
                    <a:cubicBezTo>
                      <a:pt x="4564" y="1037"/>
                      <a:pt x="4608" y="1038"/>
                      <a:pt x="4652" y="1040"/>
                    </a:cubicBezTo>
                    <a:cubicBezTo>
                      <a:pt x="5789" y="1087"/>
                      <a:pt x="7145" y="1811"/>
                      <a:pt x="7538" y="3701"/>
                    </a:cubicBezTo>
                    <a:cubicBezTo>
                      <a:pt x="7988" y="5861"/>
                      <a:pt x="7591" y="6744"/>
                      <a:pt x="6935" y="8205"/>
                    </a:cubicBezTo>
                    <a:cubicBezTo>
                      <a:pt x="6517" y="9132"/>
                      <a:pt x="5998" y="10285"/>
                      <a:pt x="5536" y="12134"/>
                    </a:cubicBezTo>
                    <a:cubicBezTo>
                      <a:pt x="4912" y="14632"/>
                      <a:pt x="5288" y="16916"/>
                      <a:pt x="6571" y="18404"/>
                    </a:cubicBezTo>
                    <a:cubicBezTo>
                      <a:pt x="7376" y="19336"/>
                      <a:pt x="8480" y="19852"/>
                      <a:pt x="9649" y="19852"/>
                    </a:cubicBezTo>
                    <a:cubicBezTo>
                      <a:pt x="9776" y="19852"/>
                      <a:pt x="9905" y="19845"/>
                      <a:pt x="10034" y="19834"/>
                    </a:cubicBezTo>
                    <a:lnTo>
                      <a:pt x="10386" y="19852"/>
                    </a:lnTo>
                    <a:cubicBezTo>
                      <a:pt x="11598" y="19670"/>
                      <a:pt x="12547" y="19102"/>
                      <a:pt x="13057" y="18249"/>
                    </a:cubicBezTo>
                    <a:cubicBezTo>
                      <a:pt x="13548" y="17430"/>
                      <a:pt x="13613" y="16407"/>
                      <a:pt x="13243" y="15369"/>
                    </a:cubicBezTo>
                    <a:cubicBezTo>
                      <a:pt x="13023" y="14758"/>
                      <a:pt x="12669" y="14348"/>
                      <a:pt x="12190" y="14149"/>
                    </a:cubicBezTo>
                    <a:cubicBezTo>
                      <a:pt x="11946" y="14049"/>
                      <a:pt x="11696" y="14013"/>
                      <a:pt x="11462" y="14013"/>
                    </a:cubicBezTo>
                    <a:cubicBezTo>
                      <a:pt x="10874" y="14013"/>
                      <a:pt x="10387" y="14240"/>
                      <a:pt x="10358" y="14253"/>
                    </a:cubicBezTo>
                    <a:cubicBezTo>
                      <a:pt x="10340" y="14263"/>
                      <a:pt x="10330" y="14281"/>
                      <a:pt x="10330" y="14300"/>
                    </a:cubicBezTo>
                    <a:cubicBezTo>
                      <a:pt x="10332" y="14319"/>
                      <a:pt x="10345" y="14336"/>
                      <a:pt x="10363" y="14343"/>
                    </a:cubicBezTo>
                    <a:cubicBezTo>
                      <a:pt x="10828" y="14498"/>
                      <a:pt x="11099" y="14805"/>
                      <a:pt x="11109" y="15189"/>
                    </a:cubicBezTo>
                    <a:cubicBezTo>
                      <a:pt x="11117" y="15553"/>
                      <a:pt x="10885" y="15886"/>
                      <a:pt x="10533" y="16022"/>
                    </a:cubicBezTo>
                    <a:cubicBezTo>
                      <a:pt x="10454" y="16053"/>
                      <a:pt x="10332" y="16085"/>
                      <a:pt x="10177" y="16085"/>
                    </a:cubicBezTo>
                    <a:cubicBezTo>
                      <a:pt x="9837" y="16085"/>
                      <a:pt x="9335" y="15929"/>
                      <a:pt x="8751" y="15255"/>
                    </a:cubicBezTo>
                    <a:cubicBezTo>
                      <a:pt x="7310" y="13587"/>
                      <a:pt x="7755" y="10495"/>
                      <a:pt x="8148" y="7764"/>
                    </a:cubicBezTo>
                    <a:cubicBezTo>
                      <a:pt x="8300" y="6698"/>
                      <a:pt x="8446" y="5691"/>
                      <a:pt x="8464" y="4855"/>
                    </a:cubicBezTo>
                    <a:cubicBezTo>
                      <a:pt x="8499" y="3259"/>
                      <a:pt x="7913" y="1836"/>
                      <a:pt x="6857" y="949"/>
                    </a:cubicBezTo>
                    <a:cubicBezTo>
                      <a:pt x="6110" y="321"/>
                      <a:pt x="5195" y="1"/>
                      <a:pt x="4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7"/>
              <p:cNvSpPr/>
              <p:nvPr/>
            </p:nvSpPr>
            <p:spPr>
              <a:xfrm rot="10800000" flipH="1">
                <a:off x="502788" y="1301314"/>
                <a:ext cx="186020" cy="152470"/>
              </a:xfrm>
              <a:custGeom>
                <a:avLst/>
                <a:gdLst/>
                <a:ahLst/>
                <a:cxnLst/>
                <a:rect l="l" t="t" r="r" b="b"/>
                <a:pathLst>
                  <a:path w="4103" h="3363" extrusionOk="0">
                    <a:moveTo>
                      <a:pt x="152" y="1212"/>
                    </a:moveTo>
                    <a:cubicBezTo>
                      <a:pt x="99" y="1151"/>
                      <a:pt x="50" y="1085"/>
                      <a:pt x="0" y="1019"/>
                    </a:cubicBezTo>
                    <a:lnTo>
                      <a:pt x="0" y="1019"/>
                    </a:lnTo>
                    <a:cubicBezTo>
                      <a:pt x="0" y="1019"/>
                      <a:pt x="780" y="3191"/>
                      <a:pt x="2441" y="2968"/>
                    </a:cubicBezTo>
                    <a:cubicBezTo>
                      <a:pt x="4103" y="2745"/>
                      <a:pt x="3608" y="1"/>
                      <a:pt x="1815" y="224"/>
                    </a:cubicBezTo>
                    <a:cubicBezTo>
                      <a:pt x="3595" y="817"/>
                      <a:pt x="2013" y="3363"/>
                      <a:pt x="152" y="12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7"/>
              <p:cNvSpPr/>
              <p:nvPr/>
            </p:nvSpPr>
            <p:spPr>
              <a:xfrm rot="10800000" flipH="1">
                <a:off x="500521" y="1316366"/>
                <a:ext cx="164394" cy="130073"/>
              </a:xfrm>
              <a:custGeom>
                <a:avLst/>
                <a:gdLst/>
                <a:ahLst/>
                <a:cxnLst/>
                <a:rect l="l" t="t" r="r" b="b"/>
                <a:pathLst>
                  <a:path w="3626" h="2869" extrusionOk="0">
                    <a:moveTo>
                      <a:pt x="2080" y="97"/>
                    </a:moveTo>
                    <a:lnTo>
                      <a:pt x="2080" y="97"/>
                    </a:lnTo>
                    <a:cubicBezTo>
                      <a:pt x="2868" y="102"/>
                      <a:pt x="3359" y="726"/>
                      <a:pt x="3445" y="1394"/>
                    </a:cubicBezTo>
                    <a:cubicBezTo>
                      <a:pt x="3525" y="1999"/>
                      <a:pt x="3257" y="2655"/>
                      <a:pt x="2485" y="2758"/>
                    </a:cubicBezTo>
                    <a:cubicBezTo>
                      <a:pt x="2408" y="2768"/>
                      <a:pt x="2333" y="2773"/>
                      <a:pt x="2260" y="2773"/>
                    </a:cubicBezTo>
                    <a:cubicBezTo>
                      <a:pt x="1178" y="2773"/>
                      <a:pt x="509" y="1711"/>
                      <a:pt x="237" y="1161"/>
                    </a:cubicBezTo>
                    <a:lnTo>
                      <a:pt x="237" y="1161"/>
                    </a:lnTo>
                    <a:cubicBezTo>
                      <a:pt x="812" y="1794"/>
                      <a:pt x="1315" y="1945"/>
                      <a:pt x="1663" y="1945"/>
                    </a:cubicBezTo>
                    <a:cubicBezTo>
                      <a:pt x="1834" y="1945"/>
                      <a:pt x="1968" y="1909"/>
                      <a:pt x="2055" y="1875"/>
                    </a:cubicBezTo>
                    <a:cubicBezTo>
                      <a:pt x="2445" y="1725"/>
                      <a:pt x="2700" y="1355"/>
                      <a:pt x="2691" y="951"/>
                    </a:cubicBezTo>
                    <a:cubicBezTo>
                      <a:pt x="2683" y="586"/>
                      <a:pt x="2463" y="282"/>
                      <a:pt x="2080" y="97"/>
                    </a:cubicBezTo>
                    <a:close/>
                    <a:moveTo>
                      <a:pt x="2071" y="1"/>
                    </a:moveTo>
                    <a:cubicBezTo>
                      <a:pt x="2003" y="1"/>
                      <a:pt x="1933" y="5"/>
                      <a:pt x="1860" y="14"/>
                    </a:cubicBezTo>
                    <a:cubicBezTo>
                      <a:pt x="1837" y="17"/>
                      <a:pt x="1820" y="34"/>
                      <a:pt x="1817" y="57"/>
                    </a:cubicBezTo>
                    <a:cubicBezTo>
                      <a:pt x="1815" y="79"/>
                      <a:pt x="1829" y="100"/>
                      <a:pt x="1850" y="107"/>
                    </a:cubicBezTo>
                    <a:cubicBezTo>
                      <a:pt x="2315" y="262"/>
                      <a:pt x="2586" y="569"/>
                      <a:pt x="2596" y="955"/>
                    </a:cubicBezTo>
                    <a:cubicBezTo>
                      <a:pt x="2604" y="1317"/>
                      <a:pt x="2372" y="1650"/>
                      <a:pt x="2020" y="1786"/>
                    </a:cubicBezTo>
                    <a:cubicBezTo>
                      <a:pt x="1941" y="1817"/>
                      <a:pt x="1819" y="1850"/>
                      <a:pt x="1663" y="1850"/>
                    </a:cubicBezTo>
                    <a:cubicBezTo>
                      <a:pt x="1323" y="1850"/>
                      <a:pt x="822" y="1694"/>
                      <a:pt x="238" y="1019"/>
                    </a:cubicBezTo>
                    <a:cubicBezTo>
                      <a:pt x="182" y="953"/>
                      <a:pt x="129" y="884"/>
                      <a:pt x="90" y="829"/>
                    </a:cubicBezTo>
                    <a:cubicBezTo>
                      <a:pt x="80" y="817"/>
                      <a:pt x="66" y="810"/>
                      <a:pt x="51" y="810"/>
                    </a:cubicBezTo>
                    <a:cubicBezTo>
                      <a:pt x="46" y="810"/>
                      <a:pt x="40" y="811"/>
                      <a:pt x="35" y="812"/>
                    </a:cubicBezTo>
                    <a:cubicBezTo>
                      <a:pt x="24" y="816"/>
                      <a:pt x="12" y="826"/>
                      <a:pt x="7" y="837"/>
                    </a:cubicBezTo>
                    <a:cubicBezTo>
                      <a:pt x="2" y="849"/>
                      <a:pt x="0" y="862"/>
                      <a:pt x="5" y="874"/>
                    </a:cubicBezTo>
                    <a:cubicBezTo>
                      <a:pt x="12" y="895"/>
                      <a:pt x="741" y="2869"/>
                      <a:pt x="2257" y="2869"/>
                    </a:cubicBezTo>
                    <a:cubicBezTo>
                      <a:pt x="2334" y="2869"/>
                      <a:pt x="2415" y="2864"/>
                      <a:pt x="2498" y="2852"/>
                    </a:cubicBezTo>
                    <a:cubicBezTo>
                      <a:pt x="3335" y="2741"/>
                      <a:pt x="3625" y="2032"/>
                      <a:pt x="3541" y="1381"/>
                    </a:cubicBezTo>
                    <a:cubicBezTo>
                      <a:pt x="3449" y="668"/>
                      <a:pt x="2920" y="1"/>
                      <a:pt x="20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7"/>
              <p:cNvSpPr/>
              <p:nvPr/>
            </p:nvSpPr>
            <p:spPr>
              <a:xfrm rot="10800000" flipH="1">
                <a:off x="1181338" y="76216"/>
                <a:ext cx="932638" cy="670270"/>
              </a:xfrm>
              <a:custGeom>
                <a:avLst/>
                <a:gdLst/>
                <a:ahLst/>
                <a:cxnLst/>
                <a:rect l="l" t="t" r="r" b="b"/>
                <a:pathLst>
                  <a:path w="20571" h="14784" extrusionOk="0">
                    <a:moveTo>
                      <a:pt x="298" y="3907"/>
                    </a:moveTo>
                    <a:cubicBezTo>
                      <a:pt x="1" y="6948"/>
                      <a:pt x="3191" y="9543"/>
                      <a:pt x="7937" y="8356"/>
                    </a:cubicBezTo>
                    <a:cubicBezTo>
                      <a:pt x="12684" y="7170"/>
                      <a:pt x="12833" y="5612"/>
                      <a:pt x="16392" y="6355"/>
                    </a:cubicBezTo>
                    <a:cubicBezTo>
                      <a:pt x="19952" y="7095"/>
                      <a:pt x="19803" y="11398"/>
                      <a:pt x="17059" y="12213"/>
                    </a:cubicBezTo>
                    <a:cubicBezTo>
                      <a:pt x="14316" y="13029"/>
                      <a:pt x="13458" y="9988"/>
                      <a:pt x="14851" y="9469"/>
                    </a:cubicBezTo>
                    <a:cubicBezTo>
                      <a:pt x="14851" y="9469"/>
                      <a:pt x="12659" y="9803"/>
                      <a:pt x="13537" y="12352"/>
                    </a:cubicBezTo>
                    <a:cubicBezTo>
                      <a:pt x="14373" y="14783"/>
                      <a:pt x="19284" y="14092"/>
                      <a:pt x="19927" y="10829"/>
                    </a:cubicBezTo>
                    <a:cubicBezTo>
                      <a:pt x="20570" y="7566"/>
                      <a:pt x="18197" y="5457"/>
                      <a:pt x="15231" y="5523"/>
                    </a:cubicBezTo>
                    <a:cubicBezTo>
                      <a:pt x="12264" y="5588"/>
                      <a:pt x="7140" y="7249"/>
                      <a:pt x="4798" y="5222"/>
                    </a:cubicBezTo>
                    <a:cubicBezTo>
                      <a:pt x="2647" y="3363"/>
                      <a:pt x="5193" y="1781"/>
                      <a:pt x="5786" y="3561"/>
                    </a:cubicBezTo>
                    <a:cubicBezTo>
                      <a:pt x="5786" y="3561"/>
                      <a:pt x="6775" y="1483"/>
                      <a:pt x="4699" y="741"/>
                    </a:cubicBezTo>
                    <a:cubicBezTo>
                      <a:pt x="2621" y="1"/>
                      <a:pt x="655" y="1039"/>
                      <a:pt x="278" y="3561"/>
                    </a:cubicBezTo>
                    <a:lnTo>
                      <a:pt x="297" y="3907"/>
                    </a:lnTo>
                    <a:close/>
                  </a:path>
                </a:pathLst>
              </a:custGeom>
              <a:gradFill>
                <a:gsLst>
                  <a:gs pos="0">
                    <a:schemeClr val="accen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7"/>
              <p:cNvSpPr/>
              <p:nvPr/>
            </p:nvSpPr>
            <p:spPr>
              <a:xfrm rot="10800000" flipH="1">
                <a:off x="1186915" y="118334"/>
                <a:ext cx="913097" cy="607386"/>
              </a:xfrm>
              <a:custGeom>
                <a:avLst/>
                <a:gdLst/>
                <a:ahLst/>
                <a:cxnLst/>
                <a:rect l="l" t="t" r="r" b="b"/>
                <a:pathLst>
                  <a:path w="20140" h="13397" extrusionOk="0">
                    <a:moveTo>
                      <a:pt x="3280" y="97"/>
                    </a:moveTo>
                    <a:cubicBezTo>
                      <a:pt x="3693" y="97"/>
                      <a:pt x="4124" y="174"/>
                      <a:pt x="4559" y="329"/>
                    </a:cubicBezTo>
                    <a:cubicBezTo>
                      <a:pt x="5142" y="538"/>
                      <a:pt x="5534" y="873"/>
                      <a:pt x="5721" y="1326"/>
                    </a:cubicBezTo>
                    <a:cubicBezTo>
                      <a:pt x="5990" y="1976"/>
                      <a:pt x="5767" y="2700"/>
                      <a:pt x="5665" y="2971"/>
                    </a:cubicBezTo>
                    <a:cubicBezTo>
                      <a:pt x="5485" y="2538"/>
                      <a:pt x="5166" y="2285"/>
                      <a:pt x="4772" y="2277"/>
                    </a:cubicBezTo>
                    <a:cubicBezTo>
                      <a:pt x="4767" y="2276"/>
                      <a:pt x="4762" y="2276"/>
                      <a:pt x="4757" y="2276"/>
                    </a:cubicBezTo>
                    <a:cubicBezTo>
                      <a:pt x="4363" y="2276"/>
                      <a:pt x="3997" y="2528"/>
                      <a:pt x="3848" y="2913"/>
                    </a:cubicBezTo>
                    <a:cubicBezTo>
                      <a:pt x="3744" y="3184"/>
                      <a:pt x="3612" y="3910"/>
                      <a:pt x="4642" y="4801"/>
                    </a:cubicBezTo>
                    <a:cubicBezTo>
                      <a:pt x="5534" y="5572"/>
                      <a:pt x="6816" y="5816"/>
                      <a:pt x="8230" y="5816"/>
                    </a:cubicBezTo>
                    <a:cubicBezTo>
                      <a:pt x="9512" y="5816"/>
                      <a:pt x="10902" y="5616"/>
                      <a:pt x="12209" y="5427"/>
                    </a:cubicBezTo>
                    <a:cubicBezTo>
                      <a:pt x="13272" y="5275"/>
                      <a:pt x="14277" y="5130"/>
                      <a:pt x="15108" y="5111"/>
                    </a:cubicBezTo>
                    <a:cubicBezTo>
                      <a:pt x="15157" y="5110"/>
                      <a:pt x="15205" y="5110"/>
                      <a:pt x="15253" y="5110"/>
                    </a:cubicBezTo>
                    <a:cubicBezTo>
                      <a:pt x="16760" y="5110"/>
                      <a:pt x="18096" y="5684"/>
                      <a:pt x="18938" y="6685"/>
                    </a:cubicBezTo>
                    <a:cubicBezTo>
                      <a:pt x="19756" y="7659"/>
                      <a:pt x="20039" y="8930"/>
                      <a:pt x="19758" y="10361"/>
                    </a:cubicBezTo>
                    <a:cubicBezTo>
                      <a:pt x="19389" y="12229"/>
                      <a:pt x="17627" y="13188"/>
                      <a:pt x="16146" y="13290"/>
                    </a:cubicBezTo>
                    <a:cubicBezTo>
                      <a:pt x="16052" y="13297"/>
                      <a:pt x="15959" y="13300"/>
                      <a:pt x="15868" y="13300"/>
                    </a:cubicBezTo>
                    <a:cubicBezTo>
                      <a:pt x="14675" y="13300"/>
                      <a:pt x="13766" y="12772"/>
                      <a:pt x="13459" y="11877"/>
                    </a:cubicBezTo>
                    <a:cubicBezTo>
                      <a:pt x="13174" y="11054"/>
                      <a:pt x="13186" y="10381"/>
                      <a:pt x="13490" y="9877"/>
                    </a:cubicBezTo>
                    <a:cubicBezTo>
                      <a:pt x="13729" y="9482"/>
                      <a:pt x="14105" y="9270"/>
                      <a:pt x="14381" y="9162"/>
                    </a:cubicBezTo>
                    <a:lnTo>
                      <a:pt x="14381" y="9162"/>
                    </a:lnTo>
                    <a:cubicBezTo>
                      <a:pt x="13999" y="9507"/>
                      <a:pt x="13943" y="10108"/>
                      <a:pt x="14113" y="10617"/>
                    </a:cubicBezTo>
                    <a:cubicBezTo>
                      <a:pt x="14355" y="11340"/>
                      <a:pt x="15024" y="11942"/>
                      <a:pt x="16047" y="11942"/>
                    </a:cubicBezTo>
                    <a:cubicBezTo>
                      <a:pt x="16322" y="11942"/>
                      <a:pt x="16624" y="11898"/>
                      <a:pt x="16950" y="11801"/>
                    </a:cubicBezTo>
                    <a:cubicBezTo>
                      <a:pt x="18244" y="11416"/>
                      <a:pt x="19074" y="10221"/>
                      <a:pt x="19016" y="8824"/>
                    </a:cubicBezTo>
                    <a:cubicBezTo>
                      <a:pt x="18966" y="7650"/>
                      <a:pt x="18222" y="6254"/>
                      <a:pt x="16279" y="5849"/>
                    </a:cubicBezTo>
                    <a:cubicBezTo>
                      <a:pt x="15629" y="5713"/>
                      <a:pt x="15094" y="5654"/>
                      <a:pt x="14623" y="5654"/>
                    </a:cubicBezTo>
                    <a:cubicBezTo>
                      <a:pt x="13506" y="5654"/>
                      <a:pt x="12756" y="5991"/>
                      <a:pt x="11716" y="6459"/>
                    </a:cubicBezTo>
                    <a:cubicBezTo>
                      <a:pt x="10792" y="6875"/>
                      <a:pt x="9644" y="7391"/>
                      <a:pt x="7802" y="7852"/>
                    </a:cubicBezTo>
                    <a:cubicBezTo>
                      <a:pt x="7020" y="8048"/>
                      <a:pt x="6259" y="8144"/>
                      <a:pt x="5537" y="8144"/>
                    </a:cubicBezTo>
                    <a:cubicBezTo>
                      <a:pt x="3986" y="8144"/>
                      <a:pt x="2619" y="7698"/>
                      <a:pt x="1620" y="6837"/>
                    </a:cubicBezTo>
                    <a:cubicBezTo>
                      <a:pt x="607" y="5964"/>
                      <a:pt x="98" y="4730"/>
                      <a:pt x="222" y="3453"/>
                    </a:cubicBezTo>
                    <a:lnTo>
                      <a:pt x="222" y="3445"/>
                    </a:lnTo>
                    <a:lnTo>
                      <a:pt x="202" y="3110"/>
                    </a:lnTo>
                    <a:cubicBezTo>
                      <a:pt x="379" y="1926"/>
                      <a:pt x="932" y="1002"/>
                      <a:pt x="1760" y="505"/>
                    </a:cubicBezTo>
                    <a:cubicBezTo>
                      <a:pt x="2213" y="234"/>
                      <a:pt x="2731" y="97"/>
                      <a:pt x="3280" y="97"/>
                    </a:cubicBezTo>
                    <a:close/>
                    <a:moveTo>
                      <a:pt x="3283" y="1"/>
                    </a:moveTo>
                    <a:cubicBezTo>
                      <a:pt x="2716" y="1"/>
                      <a:pt x="2180" y="142"/>
                      <a:pt x="1713" y="424"/>
                    </a:cubicBezTo>
                    <a:cubicBezTo>
                      <a:pt x="858" y="934"/>
                      <a:pt x="289" y="1883"/>
                      <a:pt x="108" y="3105"/>
                    </a:cubicBezTo>
                    <a:lnTo>
                      <a:pt x="127" y="3447"/>
                    </a:lnTo>
                    <a:cubicBezTo>
                      <a:pt x="0" y="4754"/>
                      <a:pt x="522" y="6016"/>
                      <a:pt x="1557" y="6910"/>
                    </a:cubicBezTo>
                    <a:cubicBezTo>
                      <a:pt x="2574" y="7786"/>
                      <a:pt x="3963" y="8240"/>
                      <a:pt x="5538" y="8240"/>
                    </a:cubicBezTo>
                    <a:cubicBezTo>
                      <a:pt x="6267" y="8240"/>
                      <a:pt x="7036" y="8142"/>
                      <a:pt x="7825" y="7945"/>
                    </a:cubicBezTo>
                    <a:cubicBezTo>
                      <a:pt x="9675" y="7482"/>
                      <a:pt x="10829" y="6963"/>
                      <a:pt x="11756" y="6546"/>
                    </a:cubicBezTo>
                    <a:cubicBezTo>
                      <a:pt x="12784" y="6083"/>
                      <a:pt x="13525" y="5751"/>
                      <a:pt x="14626" y="5751"/>
                    </a:cubicBezTo>
                    <a:cubicBezTo>
                      <a:pt x="15090" y="5751"/>
                      <a:pt x="15618" y="5810"/>
                      <a:pt x="16259" y="5943"/>
                    </a:cubicBezTo>
                    <a:cubicBezTo>
                      <a:pt x="18150" y="6336"/>
                      <a:pt x="18874" y="7692"/>
                      <a:pt x="18920" y="8827"/>
                    </a:cubicBezTo>
                    <a:cubicBezTo>
                      <a:pt x="18968" y="9953"/>
                      <a:pt x="18368" y="11279"/>
                      <a:pt x="16923" y="11708"/>
                    </a:cubicBezTo>
                    <a:cubicBezTo>
                      <a:pt x="16609" y="11802"/>
                      <a:pt x="16318" y="11844"/>
                      <a:pt x="16052" y="11844"/>
                    </a:cubicBezTo>
                    <a:cubicBezTo>
                      <a:pt x="15073" y="11844"/>
                      <a:pt x="14434" y="11274"/>
                      <a:pt x="14204" y="10588"/>
                    </a:cubicBezTo>
                    <a:cubicBezTo>
                      <a:pt x="14007" y="9999"/>
                      <a:pt x="14130" y="9284"/>
                      <a:pt x="14745" y="9055"/>
                    </a:cubicBezTo>
                    <a:cubicBezTo>
                      <a:pt x="14766" y="9047"/>
                      <a:pt x="14779" y="9022"/>
                      <a:pt x="14773" y="8999"/>
                    </a:cubicBezTo>
                    <a:cubicBezTo>
                      <a:pt x="14768" y="8977"/>
                      <a:pt x="14747" y="8962"/>
                      <a:pt x="14726" y="8962"/>
                    </a:cubicBezTo>
                    <a:cubicBezTo>
                      <a:pt x="14724" y="8962"/>
                      <a:pt x="14722" y="8963"/>
                      <a:pt x="14720" y="8963"/>
                    </a:cubicBezTo>
                    <a:cubicBezTo>
                      <a:pt x="14685" y="8969"/>
                      <a:pt x="13845" y="9105"/>
                      <a:pt x="13409" y="9826"/>
                    </a:cubicBezTo>
                    <a:cubicBezTo>
                      <a:pt x="13088" y="10356"/>
                      <a:pt x="13075" y="11057"/>
                      <a:pt x="13368" y="11908"/>
                    </a:cubicBezTo>
                    <a:cubicBezTo>
                      <a:pt x="13690" y="12842"/>
                      <a:pt x="14631" y="13396"/>
                      <a:pt x="15860" y="13396"/>
                    </a:cubicBezTo>
                    <a:cubicBezTo>
                      <a:pt x="15956" y="13396"/>
                      <a:pt x="16054" y="13393"/>
                      <a:pt x="16153" y="13386"/>
                    </a:cubicBezTo>
                    <a:cubicBezTo>
                      <a:pt x="17670" y="13282"/>
                      <a:pt x="19474" y="12297"/>
                      <a:pt x="19851" y="10379"/>
                    </a:cubicBezTo>
                    <a:cubicBezTo>
                      <a:pt x="20140" y="8918"/>
                      <a:pt x="19849" y="7619"/>
                      <a:pt x="19013" y="6624"/>
                    </a:cubicBezTo>
                    <a:cubicBezTo>
                      <a:pt x="18148" y="5597"/>
                      <a:pt x="16783" y="5014"/>
                      <a:pt x="15240" y="5014"/>
                    </a:cubicBezTo>
                    <a:cubicBezTo>
                      <a:pt x="15196" y="5014"/>
                      <a:pt x="15151" y="5015"/>
                      <a:pt x="15107" y="5016"/>
                    </a:cubicBezTo>
                    <a:cubicBezTo>
                      <a:pt x="14269" y="5035"/>
                      <a:pt x="13262" y="5179"/>
                      <a:pt x="12196" y="5333"/>
                    </a:cubicBezTo>
                    <a:cubicBezTo>
                      <a:pt x="10892" y="5521"/>
                      <a:pt x="9504" y="5721"/>
                      <a:pt x="8229" y="5721"/>
                    </a:cubicBezTo>
                    <a:cubicBezTo>
                      <a:pt x="6835" y="5721"/>
                      <a:pt x="5576" y="5482"/>
                      <a:pt x="4706" y="4730"/>
                    </a:cubicBezTo>
                    <a:cubicBezTo>
                      <a:pt x="3721" y="3877"/>
                      <a:pt x="3842" y="3199"/>
                      <a:pt x="3937" y="2948"/>
                    </a:cubicBezTo>
                    <a:cubicBezTo>
                      <a:pt x="4073" y="2601"/>
                      <a:pt x="4402" y="2372"/>
                      <a:pt x="4755" y="2372"/>
                    </a:cubicBezTo>
                    <a:cubicBezTo>
                      <a:pt x="4760" y="2372"/>
                      <a:pt x="4766" y="2372"/>
                      <a:pt x="4771" y="2372"/>
                    </a:cubicBezTo>
                    <a:cubicBezTo>
                      <a:pt x="5154" y="2381"/>
                      <a:pt x="5463" y="2653"/>
                      <a:pt x="5619" y="3118"/>
                    </a:cubicBezTo>
                    <a:cubicBezTo>
                      <a:pt x="5623" y="3136"/>
                      <a:pt x="5640" y="3149"/>
                      <a:pt x="5660" y="3149"/>
                    </a:cubicBezTo>
                    <a:cubicBezTo>
                      <a:pt x="5681" y="3149"/>
                      <a:pt x="5698" y="3139"/>
                      <a:pt x="5706" y="3123"/>
                    </a:cubicBezTo>
                    <a:cubicBezTo>
                      <a:pt x="5724" y="3083"/>
                      <a:pt x="6164" y="2144"/>
                      <a:pt x="5810" y="1291"/>
                    </a:cubicBezTo>
                    <a:cubicBezTo>
                      <a:pt x="5612" y="810"/>
                      <a:pt x="5202" y="457"/>
                      <a:pt x="4592" y="238"/>
                    </a:cubicBezTo>
                    <a:cubicBezTo>
                      <a:pt x="4148" y="80"/>
                      <a:pt x="3707" y="1"/>
                      <a:pt x="32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rot="10800000" flipH="1">
                <a:off x="1301253" y="502706"/>
                <a:ext cx="152561" cy="186065"/>
              </a:xfrm>
              <a:custGeom>
                <a:avLst/>
                <a:gdLst/>
                <a:ahLst/>
                <a:cxnLst/>
                <a:rect l="l" t="t" r="r" b="b"/>
                <a:pathLst>
                  <a:path w="3365" h="4104" extrusionOk="0">
                    <a:moveTo>
                      <a:pt x="2153" y="3949"/>
                    </a:moveTo>
                    <a:cubicBezTo>
                      <a:pt x="2214" y="4004"/>
                      <a:pt x="2280" y="4053"/>
                      <a:pt x="2346" y="4101"/>
                    </a:cubicBezTo>
                    <a:lnTo>
                      <a:pt x="2346" y="4103"/>
                    </a:lnTo>
                    <a:cubicBezTo>
                      <a:pt x="2346" y="4103"/>
                      <a:pt x="174" y="3323"/>
                      <a:pt x="397" y="1662"/>
                    </a:cubicBezTo>
                    <a:cubicBezTo>
                      <a:pt x="620" y="0"/>
                      <a:pt x="3364" y="495"/>
                      <a:pt x="3141" y="2288"/>
                    </a:cubicBezTo>
                    <a:cubicBezTo>
                      <a:pt x="2548" y="508"/>
                      <a:pt x="1" y="2090"/>
                      <a:pt x="2153" y="39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rot="10800000" flipH="1">
                <a:off x="1306875" y="500576"/>
                <a:ext cx="144445" cy="161129"/>
              </a:xfrm>
              <a:custGeom>
                <a:avLst/>
                <a:gdLst/>
                <a:ahLst/>
                <a:cxnLst/>
                <a:rect l="l" t="t" r="r" b="b"/>
                <a:pathLst>
                  <a:path w="3186" h="3554" extrusionOk="0">
                    <a:moveTo>
                      <a:pt x="1483" y="96"/>
                    </a:moveTo>
                    <a:cubicBezTo>
                      <a:pt x="1551" y="96"/>
                      <a:pt x="1619" y="101"/>
                      <a:pt x="1685" y="109"/>
                    </a:cubicBezTo>
                    <a:cubicBezTo>
                      <a:pt x="2353" y="195"/>
                      <a:pt x="2977" y="688"/>
                      <a:pt x="2982" y="1476"/>
                    </a:cubicBezTo>
                    <a:cubicBezTo>
                      <a:pt x="2797" y="1093"/>
                      <a:pt x="2495" y="873"/>
                      <a:pt x="2128" y="865"/>
                    </a:cubicBezTo>
                    <a:cubicBezTo>
                      <a:pt x="2123" y="864"/>
                      <a:pt x="2118" y="864"/>
                      <a:pt x="2113" y="864"/>
                    </a:cubicBezTo>
                    <a:cubicBezTo>
                      <a:pt x="1718" y="864"/>
                      <a:pt x="1352" y="1116"/>
                      <a:pt x="1204" y="1501"/>
                    </a:cubicBezTo>
                    <a:cubicBezTo>
                      <a:pt x="1101" y="1765"/>
                      <a:pt x="974" y="2460"/>
                      <a:pt x="1918" y="3319"/>
                    </a:cubicBezTo>
                    <a:cubicBezTo>
                      <a:pt x="1333" y="3028"/>
                      <a:pt x="158" y="2288"/>
                      <a:pt x="321" y="1071"/>
                    </a:cubicBezTo>
                    <a:cubicBezTo>
                      <a:pt x="412" y="384"/>
                      <a:pt x="943" y="96"/>
                      <a:pt x="1483" y="96"/>
                    </a:cubicBezTo>
                    <a:close/>
                    <a:moveTo>
                      <a:pt x="1481" y="1"/>
                    </a:moveTo>
                    <a:cubicBezTo>
                      <a:pt x="898" y="1"/>
                      <a:pt x="325" y="312"/>
                      <a:pt x="225" y="1058"/>
                    </a:cubicBezTo>
                    <a:cubicBezTo>
                      <a:pt x="0" y="2737"/>
                      <a:pt x="2182" y="3542"/>
                      <a:pt x="2206" y="3551"/>
                    </a:cubicBezTo>
                    <a:cubicBezTo>
                      <a:pt x="2211" y="3552"/>
                      <a:pt x="2215" y="3554"/>
                      <a:pt x="2220" y="3554"/>
                    </a:cubicBezTo>
                    <a:cubicBezTo>
                      <a:pt x="2239" y="3554"/>
                      <a:pt x="2255" y="3542"/>
                      <a:pt x="2263" y="3526"/>
                    </a:cubicBezTo>
                    <a:cubicBezTo>
                      <a:pt x="2275" y="3506"/>
                      <a:pt x="2268" y="3480"/>
                      <a:pt x="2250" y="3466"/>
                    </a:cubicBezTo>
                    <a:cubicBezTo>
                      <a:pt x="2196" y="3427"/>
                      <a:pt x="2126" y="3374"/>
                      <a:pt x="2060" y="3318"/>
                    </a:cubicBezTo>
                    <a:cubicBezTo>
                      <a:pt x="1075" y="2465"/>
                      <a:pt x="1196" y="1787"/>
                      <a:pt x="1291" y="1536"/>
                    </a:cubicBezTo>
                    <a:cubicBezTo>
                      <a:pt x="1427" y="1189"/>
                      <a:pt x="1756" y="960"/>
                      <a:pt x="2109" y="960"/>
                    </a:cubicBezTo>
                    <a:cubicBezTo>
                      <a:pt x="2114" y="960"/>
                      <a:pt x="2120" y="960"/>
                      <a:pt x="2125" y="960"/>
                    </a:cubicBezTo>
                    <a:cubicBezTo>
                      <a:pt x="2508" y="969"/>
                      <a:pt x="2817" y="1241"/>
                      <a:pt x="2973" y="1706"/>
                    </a:cubicBezTo>
                    <a:cubicBezTo>
                      <a:pt x="2979" y="1726"/>
                      <a:pt x="2997" y="1738"/>
                      <a:pt x="3018" y="1738"/>
                    </a:cubicBezTo>
                    <a:cubicBezTo>
                      <a:pt x="3019" y="1738"/>
                      <a:pt x="3021" y="1737"/>
                      <a:pt x="3022" y="1737"/>
                    </a:cubicBezTo>
                    <a:cubicBezTo>
                      <a:pt x="3044" y="1736"/>
                      <a:pt x="3062" y="1718"/>
                      <a:pt x="3065" y="1696"/>
                    </a:cubicBezTo>
                    <a:cubicBezTo>
                      <a:pt x="3186" y="724"/>
                      <a:pt x="2468" y="114"/>
                      <a:pt x="1696" y="15"/>
                    </a:cubicBezTo>
                    <a:cubicBezTo>
                      <a:pt x="1625" y="6"/>
                      <a:pt x="1553" y="1"/>
                      <a:pt x="14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7"/>
            <p:cNvGrpSpPr/>
            <p:nvPr/>
          </p:nvGrpSpPr>
          <p:grpSpPr>
            <a:xfrm rot="10800000">
              <a:off x="7036505" y="3041505"/>
              <a:ext cx="2037714" cy="2037717"/>
              <a:chOff x="76262" y="76216"/>
              <a:chExt cx="2037714" cy="2037717"/>
            </a:xfrm>
          </p:grpSpPr>
          <p:sp>
            <p:nvSpPr>
              <p:cNvPr id="631" name="Google Shape;631;p17"/>
              <p:cNvSpPr/>
              <p:nvPr/>
            </p:nvSpPr>
            <p:spPr>
              <a:xfrm rot="10800000" flipH="1">
                <a:off x="229771" y="229723"/>
                <a:ext cx="867578" cy="867624"/>
              </a:xfrm>
              <a:custGeom>
                <a:avLst/>
                <a:gdLst/>
                <a:ahLst/>
                <a:cxnLst/>
                <a:rect l="l" t="t" r="r" b="b"/>
                <a:pathLst>
                  <a:path w="19136" h="19137" extrusionOk="0">
                    <a:moveTo>
                      <a:pt x="9568" y="17059"/>
                    </a:moveTo>
                    <a:cubicBezTo>
                      <a:pt x="4895" y="17431"/>
                      <a:pt x="2855" y="18952"/>
                      <a:pt x="3042" y="17431"/>
                    </a:cubicBezTo>
                    <a:cubicBezTo>
                      <a:pt x="3227" y="15910"/>
                      <a:pt x="5267" y="15353"/>
                      <a:pt x="6305" y="15576"/>
                    </a:cubicBezTo>
                    <a:cubicBezTo>
                      <a:pt x="7343" y="15799"/>
                      <a:pt x="10459" y="16393"/>
                      <a:pt x="12016" y="14241"/>
                    </a:cubicBezTo>
                    <a:cubicBezTo>
                      <a:pt x="12016" y="14241"/>
                      <a:pt x="9123" y="15353"/>
                      <a:pt x="8530" y="14094"/>
                    </a:cubicBezTo>
                    <a:cubicBezTo>
                      <a:pt x="7936" y="12832"/>
                      <a:pt x="6156" y="13870"/>
                      <a:pt x="6156" y="13870"/>
                    </a:cubicBezTo>
                    <a:cubicBezTo>
                      <a:pt x="6156" y="13870"/>
                      <a:pt x="8753" y="10607"/>
                      <a:pt x="10978" y="9717"/>
                    </a:cubicBezTo>
                    <a:lnTo>
                      <a:pt x="12350" y="6787"/>
                    </a:lnTo>
                    <a:lnTo>
                      <a:pt x="9419" y="8159"/>
                    </a:lnTo>
                    <a:cubicBezTo>
                      <a:pt x="8530" y="10384"/>
                      <a:pt x="5267" y="12979"/>
                      <a:pt x="5267" y="12979"/>
                    </a:cubicBezTo>
                    <a:cubicBezTo>
                      <a:pt x="5267" y="12979"/>
                      <a:pt x="6305" y="11201"/>
                      <a:pt x="5043" y="10607"/>
                    </a:cubicBezTo>
                    <a:cubicBezTo>
                      <a:pt x="3782" y="10014"/>
                      <a:pt x="4895" y="7121"/>
                      <a:pt x="4895" y="7121"/>
                    </a:cubicBezTo>
                    <a:cubicBezTo>
                      <a:pt x="2744" y="8678"/>
                      <a:pt x="3338" y="11794"/>
                      <a:pt x="3561" y="12832"/>
                    </a:cubicBezTo>
                    <a:cubicBezTo>
                      <a:pt x="3782" y="13870"/>
                      <a:pt x="3227" y="15910"/>
                      <a:pt x="1706" y="16095"/>
                    </a:cubicBezTo>
                    <a:cubicBezTo>
                      <a:pt x="185" y="16280"/>
                      <a:pt x="1706" y="14241"/>
                      <a:pt x="2076" y="9568"/>
                    </a:cubicBezTo>
                    <a:cubicBezTo>
                      <a:pt x="2448" y="4896"/>
                      <a:pt x="0" y="0"/>
                      <a:pt x="0" y="0"/>
                    </a:cubicBezTo>
                    <a:lnTo>
                      <a:pt x="0" y="15599"/>
                    </a:lnTo>
                    <a:cubicBezTo>
                      <a:pt x="0" y="17553"/>
                      <a:pt x="1584" y="19137"/>
                      <a:pt x="3538" y="19137"/>
                    </a:cubicBezTo>
                    <a:lnTo>
                      <a:pt x="19135" y="19137"/>
                    </a:lnTo>
                    <a:cubicBezTo>
                      <a:pt x="19135" y="19137"/>
                      <a:pt x="14241" y="16689"/>
                      <a:pt x="9568" y="17059"/>
                    </a:cubicBezTo>
                    <a:close/>
                  </a:path>
                </a:pathLst>
              </a:custGeom>
              <a:gradFill>
                <a:gsLst>
                  <a:gs pos="0">
                    <a:schemeClr val="accent6"/>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rot="10800000" flipH="1">
                <a:off x="227595" y="227546"/>
                <a:ext cx="878958" cy="878958"/>
              </a:xfrm>
              <a:custGeom>
                <a:avLst/>
                <a:gdLst/>
                <a:ahLst/>
                <a:cxnLst/>
                <a:rect l="l" t="t" r="r" b="b"/>
                <a:pathLst>
                  <a:path w="19387" h="19387" extrusionOk="0">
                    <a:moveTo>
                      <a:pt x="96" y="416"/>
                    </a:moveTo>
                    <a:cubicBezTo>
                      <a:pt x="534" y="1363"/>
                      <a:pt x="2402" y="5677"/>
                      <a:pt x="2076" y="9766"/>
                    </a:cubicBezTo>
                    <a:cubicBezTo>
                      <a:pt x="1924" y="11694"/>
                      <a:pt x="1579" y="13160"/>
                      <a:pt x="1326" y="14231"/>
                    </a:cubicBezTo>
                    <a:cubicBezTo>
                      <a:pt x="1075" y="15296"/>
                      <a:pt x="923" y="15937"/>
                      <a:pt x="1169" y="16211"/>
                    </a:cubicBezTo>
                    <a:cubicBezTo>
                      <a:pt x="1256" y="16309"/>
                      <a:pt x="1390" y="16357"/>
                      <a:pt x="1581" y="16357"/>
                    </a:cubicBezTo>
                    <a:cubicBezTo>
                      <a:pt x="1636" y="16357"/>
                      <a:pt x="1695" y="16353"/>
                      <a:pt x="1759" y="16345"/>
                    </a:cubicBezTo>
                    <a:cubicBezTo>
                      <a:pt x="2285" y="16281"/>
                      <a:pt x="2748" y="15990"/>
                      <a:pt x="3095" y="15502"/>
                    </a:cubicBezTo>
                    <a:cubicBezTo>
                      <a:pt x="3645" y="14729"/>
                      <a:pt x="3794" y="13671"/>
                      <a:pt x="3655" y="13024"/>
                    </a:cubicBezTo>
                    <a:cubicBezTo>
                      <a:pt x="3267" y="11209"/>
                      <a:pt x="3166" y="8791"/>
                      <a:pt x="4844" y="7459"/>
                    </a:cubicBezTo>
                    <a:lnTo>
                      <a:pt x="4844" y="7459"/>
                    </a:lnTo>
                    <a:cubicBezTo>
                      <a:pt x="4756" y="7713"/>
                      <a:pt x="4584" y="8259"/>
                      <a:pt x="4496" y="8836"/>
                    </a:cubicBezTo>
                    <a:cubicBezTo>
                      <a:pt x="4336" y="9904"/>
                      <a:pt x="4534" y="10600"/>
                      <a:pt x="5072" y="10852"/>
                    </a:cubicBezTo>
                    <a:cubicBezTo>
                      <a:pt x="5349" y="10983"/>
                      <a:pt x="5531" y="11185"/>
                      <a:pt x="5615" y="11452"/>
                    </a:cubicBezTo>
                    <a:cubicBezTo>
                      <a:pt x="5839" y="12173"/>
                      <a:pt x="5278" y="13148"/>
                      <a:pt x="5273" y="13158"/>
                    </a:cubicBezTo>
                    <a:lnTo>
                      <a:pt x="5144" y="13378"/>
                    </a:lnTo>
                    <a:lnTo>
                      <a:pt x="5343" y="13220"/>
                    </a:lnTo>
                    <a:cubicBezTo>
                      <a:pt x="5376" y="13195"/>
                      <a:pt x="8611" y="10605"/>
                      <a:pt x="9505" y="8396"/>
                    </a:cubicBezTo>
                    <a:lnTo>
                      <a:pt x="12297" y="7089"/>
                    </a:lnTo>
                    <a:lnTo>
                      <a:pt x="10989" y="9882"/>
                    </a:lnTo>
                    <a:cubicBezTo>
                      <a:pt x="8783" y="10776"/>
                      <a:pt x="6192" y="14010"/>
                      <a:pt x="6166" y="14043"/>
                    </a:cubicBezTo>
                    <a:lnTo>
                      <a:pt x="6007" y="14243"/>
                    </a:lnTo>
                    <a:lnTo>
                      <a:pt x="6229" y="14114"/>
                    </a:lnTo>
                    <a:cubicBezTo>
                      <a:pt x="6237" y="14108"/>
                      <a:pt x="6914" y="13718"/>
                      <a:pt x="7558" y="13718"/>
                    </a:cubicBezTo>
                    <a:cubicBezTo>
                      <a:pt x="7686" y="13718"/>
                      <a:pt x="7814" y="13734"/>
                      <a:pt x="7935" y="13772"/>
                    </a:cubicBezTo>
                    <a:cubicBezTo>
                      <a:pt x="8202" y="13854"/>
                      <a:pt x="8404" y="14038"/>
                      <a:pt x="8535" y="14315"/>
                    </a:cubicBezTo>
                    <a:cubicBezTo>
                      <a:pt x="8729" y="14730"/>
                      <a:pt x="9191" y="14944"/>
                      <a:pt x="9885" y="14944"/>
                    </a:cubicBezTo>
                    <a:cubicBezTo>
                      <a:pt x="10087" y="14944"/>
                      <a:pt x="10309" y="14926"/>
                      <a:pt x="10550" y="14889"/>
                    </a:cubicBezTo>
                    <a:cubicBezTo>
                      <a:pt x="11128" y="14801"/>
                      <a:pt x="11672" y="14629"/>
                      <a:pt x="11928" y="14542"/>
                    </a:cubicBezTo>
                    <a:lnTo>
                      <a:pt x="11928" y="14542"/>
                    </a:lnTo>
                    <a:cubicBezTo>
                      <a:pt x="11064" y="15629"/>
                      <a:pt x="9746" y="15970"/>
                      <a:pt x="8431" y="15970"/>
                    </a:cubicBezTo>
                    <a:cubicBezTo>
                      <a:pt x="7716" y="15970"/>
                      <a:pt x="7002" y="15869"/>
                      <a:pt x="6363" y="15732"/>
                    </a:cubicBezTo>
                    <a:cubicBezTo>
                      <a:pt x="6213" y="15699"/>
                      <a:pt x="6040" y="15682"/>
                      <a:pt x="5854" y="15682"/>
                    </a:cubicBezTo>
                    <a:cubicBezTo>
                      <a:pt x="5240" y="15682"/>
                      <a:pt x="4477" y="15868"/>
                      <a:pt x="3885" y="16292"/>
                    </a:cubicBezTo>
                    <a:cubicBezTo>
                      <a:pt x="3397" y="16639"/>
                      <a:pt x="3105" y="17101"/>
                      <a:pt x="3042" y="17626"/>
                    </a:cubicBezTo>
                    <a:cubicBezTo>
                      <a:pt x="3005" y="17917"/>
                      <a:pt x="3048" y="18104"/>
                      <a:pt x="3176" y="18218"/>
                    </a:cubicBezTo>
                    <a:cubicBezTo>
                      <a:pt x="3273" y="18305"/>
                      <a:pt x="3418" y="18342"/>
                      <a:pt x="3612" y="18342"/>
                    </a:cubicBezTo>
                    <a:cubicBezTo>
                      <a:pt x="3961" y="18342"/>
                      <a:pt x="4471" y="18223"/>
                      <a:pt x="5154" y="18061"/>
                    </a:cubicBezTo>
                    <a:cubicBezTo>
                      <a:pt x="6225" y="17808"/>
                      <a:pt x="7693" y="17463"/>
                      <a:pt x="9619" y="17309"/>
                    </a:cubicBezTo>
                    <a:cubicBezTo>
                      <a:pt x="9944" y="17283"/>
                      <a:pt x="10271" y="17271"/>
                      <a:pt x="10597" y="17271"/>
                    </a:cubicBezTo>
                    <a:cubicBezTo>
                      <a:pt x="14376" y="17271"/>
                      <a:pt x="18100" y="18886"/>
                      <a:pt x="18972" y="19291"/>
                    </a:cubicBezTo>
                    <a:lnTo>
                      <a:pt x="3586" y="19291"/>
                    </a:lnTo>
                    <a:cubicBezTo>
                      <a:pt x="1662" y="19291"/>
                      <a:pt x="96" y="17726"/>
                      <a:pt x="96" y="15801"/>
                    </a:cubicBezTo>
                    <a:lnTo>
                      <a:pt x="96" y="416"/>
                    </a:lnTo>
                    <a:close/>
                    <a:moveTo>
                      <a:pt x="0" y="1"/>
                    </a:moveTo>
                    <a:lnTo>
                      <a:pt x="0" y="15801"/>
                    </a:lnTo>
                    <a:cubicBezTo>
                      <a:pt x="0" y="17778"/>
                      <a:pt x="1609" y="19387"/>
                      <a:pt x="3586" y="19387"/>
                    </a:cubicBezTo>
                    <a:lnTo>
                      <a:pt x="19386" y="19387"/>
                    </a:lnTo>
                    <a:lnTo>
                      <a:pt x="19205" y="19296"/>
                    </a:lnTo>
                    <a:cubicBezTo>
                      <a:pt x="19160" y="19273"/>
                      <a:pt x="14914" y="17177"/>
                      <a:pt x="10596" y="17177"/>
                    </a:cubicBezTo>
                    <a:cubicBezTo>
                      <a:pt x="10268" y="17177"/>
                      <a:pt x="9939" y="17189"/>
                      <a:pt x="9612" y="17215"/>
                    </a:cubicBezTo>
                    <a:cubicBezTo>
                      <a:pt x="7678" y="17367"/>
                      <a:pt x="6207" y="17714"/>
                      <a:pt x="5133" y="17968"/>
                    </a:cubicBezTo>
                    <a:cubicBezTo>
                      <a:pt x="4466" y="18125"/>
                      <a:pt x="3951" y="18247"/>
                      <a:pt x="3611" y="18247"/>
                    </a:cubicBezTo>
                    <a:cubicBezTo>
                      <a:pt x="3442" y="18247"/>
                      <a:pt x="3317" y="18217"/>
                      <a:pt x="3238" y="18147"/>
                    </a:cubicBezTo>
                    <a:cubicBezTo>
                      <a:pt x="3138" y="18056"/>
                      <a:pt x="3105" y="17894"/>
                      <a:pt x="3136" y="17638"/>
                    </a:cubicBezTo>
                    <a:cubicBezTo>
                      <a:pt x="3197" y="17140"/>
                      <a:pt x="3475" y="16701"/>
                      <a:pt x="3939" y="16370"/>
                    </a:cubicBezTo>
                    <a:cubicBezTo>
                      <a:pt x="4515" y="15960"/>
                      <a:pt x="5275" y="15780"/>
                      <a:pt x="5872" y="15780"/>
                    </a:cubicBezTo>
                    <a:cubicBezTo>
                      <a:pt x="6046" y="15780"/>
                      <a:pt x="6205" y="15796"/>
                      <a:pt x="6343" y="15825"/>
                    </a:cubicBezTo>
                    <a:cubicBezTo>
                      <a:pt x="6990" y="15963"/>
                      <a:pt x="7712" y="16066"/>
                      <a:pt x="8436" y="16066"/>
                    </a:cubicBezTo>
                    <a:cubicBezTo>
                      <a:pt x="9825" y="16066"/>
                      <a:pt x="11221" y="15689"/>
                      <a:pt x="12102" y="14472"/>
                    </a:cubicBezTo>
                    <a:lnTo>
                      <a:pt x="12196" y="14342"/>
                    </a:lnTo>
                    <a:lnTo>
                      <a:pt x="12046" y="14400"/>
                    </a:lnTo>
                    <a:cubicBezTo>
                      <a:pt x="12028" y="14406"/>
                      <a:pt x="10860" y="14848"/>
                      <a:pt x="9874" y="14848"/>
                    </a:cubicBezTo>
                    <a:cubicBezTo>
                      <a:pt x="9321" y="14848"/>
                      <a:pt x="8825" y="14709"/>
                      <a:pt x="8621" y="14276"/>
                    </a:cubicBezTo>
                    <a:cubicBezTo>
                      <a:pt x="8478" y="13972"/>
                      <a:pt x="8257" y="13772"/>
                      <a:pt x="7963" y="13681"/>
                    </a:cubicBezTo>
                    <a:cubicBezTo>
                      <a:pt x="7831" y="13639"/>
                      <a:pt x="7692" y="13622"/>
                      <a:pt x="7553" y="13622"/>
                    </a:cubicBezTo>
                    <a:cubicBezTo>
                      <a:pt x="7102" y="13622"/>
                      <a:pt x="6645" y="13802"/>
                      <a:pt x="6387" y="13924"/>
                    </a:cubicBezTo>
                    <a:cubicBezTo>
                      <a:pt x="6968" y="13229"/>
                      <a:pt x="9154" y="10719"/>
                      <a:pt x="11042" y="9963"/>
                    </a:cubicBezTo>
                    <a:lnTo>
                      <a:pt x="11060" y="9957"/>
                    </a:lnTo>
                    <a:lnTo>
                      <a:pt x="12497" y="6890"/>
                    </a:lnTo>
                    <a:lnTo>
                      <a:pt x="9447" y="8318"/>
                    </a:lnTo>
                    <a:lnTo>
                      <a:pt x="9431" y="8327"/>
                    </a:lnTo>
                    <a:lnTo>
                      <a:pt x="9424" y="8343"/>
                    </a:lnTo>
                    <a:cubicBezTo>
                      <a:pt x="8669" y="10233"/>
                      <a:pt x="6156" y="12419"/>
                      <a:pt x="5463" y="12998"/>
                    </a:cubicBezTo>
                    <a:cubicBezTo>
                      <a:pt x="5622" y="12662"/>
                      <a:pt x="5880" y="11985"/>
                      <a:pt x="5706" y="11424"/>
                    </a:cubicBezTo>
                    <a:cubicBezTo>
                      <a:pt x="5615" y="11130"/>
                      <a:pt x="5415" y="10909"/>
                      <a:pt x="5111" y="10766"/>
                    </a:cubicBezTo>
                    <a:cubicBezTo>
                      <a:pt x="3906" y="10198"/>
                      <a:pt x="4977" y="7370"/>
                      <a:pt x="4987" y="7340"/>
                    </a:cubicBezTo>
                    <a:lnTo>
                      <a:pt x="5045" y="7189"/>
                    </a:lnTo>
                    <a:lnTo>
                      <a:pt x="4915" y="7284"/>
                    </a:lnTo>
                    <a:cubicBezTo>
                      <a:pt x="3063" y="8626"/>
                      <a:pt x="3157" y="11157"/>
                      <a:pt x="3562" y="13044"/>
                    </a:cubicBezTo>
                    <a:cubicBezTo>
                      <a:pt x="3693" y="13654"/>
                      <a:pt x="3546" y="14704"/>
                      <a:pt x="3017" y="15446"/>
                    </a:cubicBezTo>
                    <a:cubicBezTo>
                      <a:pt x="2686" y="15911"/>
                      <a:pt x="2247" y="16190"/>
                      <a:pt x="1749" y="16251"/>
                    </a:cubicBezTo>
                    <a:cubicBezTo>
                      <a:pt x="1688" y="16258"/>
                      <a:pt x="1632" y="16262"/>
                      <a:pt x="1582" y="16262"/>
                    </a:cubicBezTo>
                    <a:cubicBezTo>
                      <a:pt x="1420" y="16262"/>
                      <a:pt x="1309" y="16225"/>
                      <a:pt x="1240" y="16147"/>
                    </a:cubicBezTo>
                    <a:cubicBezTo>
                      <a:pt x="1028" y="15911"/>
                      <a:pt x="1184" y="15251"/>
                      <a:pt x="1419" y="14253"/>
                    </a:cubicBezTo>
                    <a:cubicBezTo>
                      <a:pt x="1671" y="13180"/>
                      <a:pt x="2019" y="11709"/>
                      <a:pt x="2172" y="9775"/>
                    </a:cubicBezTo>
                    <a:cubicBezTo>
                      <a:pt x="2541" y="5143"/>
                      <a:pt x="116" y="230"/>
                      <a:pt x="91" y="183"/>
                    </a:cubicBezTo>
                    <a:lnTo>
                      <a:pt x="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rot="10800000" flipH="1">
                <a:off x="155782" y="155716"/>
                <a:ext cx="1930199" cy="1930153"/>
              </a:xfrm>
              <a:custGeom>
                <a:avLst/>
                <a:gdLst/>
                <a:ahLst/>
                <a:cxnLst/>
                <a:rect l="l" t="t" r="r" b="b"/>
                <a:pathLst>
                  <a:path w="42574" h="42573" extrusionOk="0">
                    <a:moveTo>
                      <a:pt x="39013" y="35898"/>
                    </a:moveTo>
                    <a:cubicBezTo>
                      <a:pt x="35454" y="35155"/>
                      <a:pt x="35305" y="36713"/>
                      <a:pt x="30558" y="37899"/>
                    </a:cubicBezTo>
                    <a:cubicBezTo>
                      <a:pt x="25812" y="39086"/>
                      <a:pt x="22622" y="36491"/>
                      <a:pt x="22919" y="33450"/>
                    </a:cubicBezTo>
                    <a:cubicBezTo>
                      <a:pt x="23215" y="30408"/>
                      <a:pt x="20841" y="32040"/>
                      <a:pt x="20767" y="30334"/>
                    </a:cubicBezTo>
                    <a:cubicBezTo>
                      <a:pt x="20721" y="29236"/>
                      <a:pt x="21964" y="28829"/>
                      <a:pt x="22855" y="28679"/>
                    </a:cubicBezTo>
                    <a:cubicBezTo>
                      <a:pt x="23194" y="28623"/>
                      <a:pt x="23309" y="28188"/>
                      <a:pt x="23038" y="27978"/>
                    </a:cubicBezTo>
                    <a:cubicBezTo>
                      <a:pt x="20460" y="25968"/>
                      <a:pt x="18395" y="27219"/>
                      <a:pt x="18395" y="27219"/>
                    </a:cubicBezTo>
                    <a:cubicBezTo>
                      <a:pt x="20236" y="25072"/>
                      <a:pt x="20137" y="22436"/>
                      <a:pt x="20137" y="22436"/>
                    </a:cubicBezTo>
                    <a:cubicBezTo>
                      <a:pt x="20137" y="22436"/>
                      <a:pt x="17501" y="22335"/>
                      <a:pt x="15354" y="24178"/>
                    </a:cubicBezTo>
                    <a:cubicBezTo>
                      <a:pt x="15354" y="24178"/>
                      <a:pt x="16605" y="22113"/>
                      <a:pt x="14595" y="19535"/>
                    </a:cubicBezTo>
                    <a:cubicBezTo>
                      <a:pt x="14383" y="19264"/>
                      <a:pt x="13950" y="19379"/>
                      <a:pt x="13894" y="19717"/>
                    </a:cubicBezTo>
                    <a:cubicBezTo>
                      <a:pt x="13744" y="20609"/>
                      <a:pt x="13337" y="21852"/>
                      <a:pt x="12238" y="21804"/>
                    </a:cubicBezTo>
                    <a:cubicBezTo>
                      <a:pt x="10532" y="21732"/>
                      <a:pt x="12165" y="19358"/>
                      <a:pt x="9124" y="19654"/>
                    </a:cubicBezTo>
                    <a:cubicBezTo>
                      <a:pt x="6082" y="19951"/>
                      <a:pt x="3487" y="16761"/>
                      <a:pt x="4674" y="12015"/>
                    </a:cubicBezTo>
                    <a:cubicBezTo>
                      <a:pt x="5861" y="7268"/>
                      <a:pt x="7418" y="7119"/>
                      <a:pt x="6675" y="3559"/>
                    </a:cubicBezTo>
                    <a:cubicBezTo>
                      <a:pt x="5933" y="0"/>
                      <a:pt x="1632" y="147"/>
                      <a:pt x="816" y="2891"/>
                    </a:cubicBezTo>
                    <a:cubicBezTo>
                      <a:pt x="1" y="5637"/>
                      <a:pt x="3042" y="6495"/>
                      <a:pt x="3561" y="5101"/>
                    </a:cubicBezTo>
                    <a:cubicBezTo>
                      <a:pt x="3561" y="5101"/>
                      <a:pt x="1928" y="4894"/>
                      <a:pt x="2226" y="3856"/>
                    </a:cubicBezTo>
                    <a:cubicBezTo>
                      <a:pt x="2522" y="2818"/>
                      <a:pt x="4821" y="2225"/>
                      <a:pt x="5044" y="5154"/>
                    </a:cubicBezTo>
                    <a:cubicBezTo>
                      <a:pt x="5267" y="8083"/>
                      <a:pt x="1632" y="10234"/>
                      <a:pt x="1632" y="14166"/>
                    </a:cubicBezTo>
                    <a:cubicBezTo>
                      <a:pt x="1632" y="18097"/>
                      <a:pt x="3561" y="21804"/>
                      <a:pt x="8160" y="21137"/>
                    </a:cubicBezTo>
                    <a:cubicBezTo>
                      <a:pt x="8160" y="21137"/>
                      <a:pt x="3634" y="25588"/>
                      <a:pt x="1632" y="20766"/>
                    </a:cubicBezTo>
                    <a:cubicBezTo>
                      <a:pt x="1632" y="20766"/>
                      <a:pt x="1409" y="24178"/>
                      <a:pt x="4080" y="25067"/>
                    </a:cubicBezTo>
                    <a:cubicBezTo>
                      <a:pt x="6750" y="25958"/>
                      <a:pt x="7580" y="23289"/>
                      <a:pt x="8611" y="23659"/>
                    </a:cubicBezTo>
                    <a:cubicBezTo>
                      <a:pt x="9643" y="24029"/>
                      <a:pt x="9272" y="25211"/>
                      <a:pt x="10385" y="25251"/>
                    </a:cubicBezTo>
                    <a:cubicBezTo>
                      <a:pt x="11497" y="25290"/>
                      <a:pt x="11644" y="24178"/>
                      <a:pt x="12684" y="24476"/>
                    </a:cubicBezTo>
                    <a:cubicBezTo>
                      <a:pt x="13722" y="24771"/>
                      <a:pt x="13425" y="28406"/>
                      <a:pt x="10606" y="28258"/>
                    </a:cubicBezTo>
                    <a:cubicBezTo>
                      <a:pt x="9198" y="28183"/>
                      <a:pt x="8623" y="27590"/>
                      <a:pt x="8400" y="27015"/>
                    </a:cubicBezTo>
                    <a:cubicBezTo>
                      <a:pt x="8289" y="26727"/>
                      <a:pt x="7890" y="26724"/>
                      <a:pt x="7788" y="27015"/>
                    </a:cubicBezTo>
                    <a:cubicBezTo>
                      <a:pt x="7414" y="28081"/>
                      <a:pt x="7193" y="29628"/>
                      <a:pt x="8611" y="30408"/>
                    </a:cubicBezTo>
                    <a:cubicBezTo>
                      <a:pt x="10904" y="31669"/>
                      <a:pt x="12684" y="29889"/>
                      <a:pt x="12684" y="29889"/>
                    </a:cubicBezTo>
                    <a:cubicBezTo>
                      <a:pt x="12684" y="29889"/>
                      <a:pt x="10904" y="31669"/>
                      <a:pt x="12165" y="33960"/>
                    </a:cubicBezTo>
                    <a:cubicBezTo>
                      <a:pt x="12945" y="35379"/>
                      <a:pt x="14491" y="35159"/>
                      <a:pt x="15557" y="34785"/>
                    </a:cubicBezTo>
                    <a:cubicBezTo>
                      <a:pt x="15849" y="34683"/>
                      <a:pt x="15846" y="34284"/>
                      <a:pt x="15557" y="34172"/>
                    </a:cubicBezTo>
                    <a:cubicBezTo>
                      <a:pt x="14983" y="33950"/>
                      <a:pt x="14390" y="33375"/>
                      <a:pt x="14316" y="31965"/>
                    </a:cubicBezTo>
                    <a:cubicBezTo>
                      <a:pt x="14167" y="29147"/>
                      <a:pt x="17802" y="28851"/>
                      <a:pt x="18098" y="29889"/>
                    </a:cubicBezTo>
                    <a:cubicBezTo>
                      <a:pt x="18395" y="30927"/>
                      <a:pt x="17281" y="31076"/>
                      <a:pt x="17322" y="32188"/>
                    </a:cubicBezTo>
                    <a:cubicBezTo>
                      <a:pt x="17362" y="33301"/>
                      <a:pt x="18542" y="32931"/>
                      <a:pt x="18914" y="33960"/>
                    </a:cubicBezTo>
                    <a:cubicBezTo>
                      <a:pt x="19284" y="34992"/>
                      <a:pt x="16615" y="35823"/>
                      <a:pt x="17504" y="38493"/>
                    </a:cubicBezTo>
                    <a:cubicBezTo>
                      <a:pt x="18395" y="41162"/>
                      <a:pt x="21807" y="40941"/>
                      <a:pt x="21807" y="40941"/>
                    </a:cubicBezTo>
                    <a:cubicBezTo>
                      <a:pt x="16985" y="38937"/>
                      <a:pt x="21435" y="34413"/>
                      <a:pt x="21435" y="34413"/>
                    </a:cubicBezTo>
                    <a:cubicBezTo>
                      <a:pt x="20767" y="39012"/>
                      <a:pt x="24476" y="40941"/>
                      <a:pt x="28407" y="40941"/>
                    </a:cubicBezTo>
                    <a:cubicBezTo>
                      <a:pt x="32338" y="40941"/>
                      <a:pt x="34488" y="37306"/>
                      <a:pt x="37418" y="37529"/>
                    </a:cubicBezTo>
                    <a:cubicBezTo>
                      <a:pt x="40347" y="37751"/>
                      <a:pt x="39755" y="40050"/>
                      <a:pt x="38717" y="40347"/>
                    </a:cubicBezTo>
                    <a:cubicBezTo>
                      <a:pt x="37679" y="40643"/>
                      <a:pt x="37472" y="39012"/>
                      <a:pt x="37472" y="39012"/>
                    </a:cubicBezTo>
                    <a:cubicBezTo>
                      <a:pt x="36079" y="39531"/>
                      <a:pt x="36937" y="42572"/>
                      <a:pt x="39680" y="41756"/>
                    </a:cubicBezTo>
                    <a:cubicBezTo>
                      <a:pt x="42424" y="40941"/>
                      <a:pt x="42573" y="36638"/>
                      <a:pt x="39013" y="35898"/>
                    </a:cubicBezTo>
                    <a:close/>
                  </a:path>
                </a:pathLst>
              </a:custGeom>
              <a:gradFill>
                <a:gsLst>
                  <a:gs pos="0">
                    <a:schemeClr val="dk2"/>
                  </a:gs>
                  <a:gs pos="2900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7"/>
              <p:cNvSpPr/>
              <p:nvPr/>
            </p:nvSpPr>
            <p:spPr>
              <a:xfrm rot="10800000" flipH="1">
                <a:off x="170018" y="184189"/>
                <a:ext cx="1881778" cy="1864958"/>
              </a:xfrm>
              <a:custGeom>
                <a:avLst/>
                <a:gdLst/>
                <a:ahLst/>
                <a:cxnLst/>
                <a:rect l="l" t="t" r="r" b="b"/>
                <a:pathLst>
                  <a:path w="41506" h="41135" extrusionOk="0">
                    <a:moveTo>
                      <a:pt x="3301" y="95"/>
                    </a:moveTo>
                    <a:cubicBezTo>
                      <a:pt x="3344" y="95"/>
                      <a:pt x="3387" y="96"/>
                      <a:pt x="3429" y="98"/>
                    </a:cubicBezTo>
                    <a:cubicBezTo>
                      <a:pt x="4566" y="145"/>
                      <a:pt x="5922" y="869"/>
                      <a:pt x="6315" y="2759"/>
                    </a:cubicBezTo>
                    <a:cubicBezTo>
                      <a:pt x="6765" y="4921"/>
                      <a:pt x="6368" y="5802"/>
                      <a:pt x="5712" y="7263"/>
                    </a:cubicBezTo>
                    <a:cubicBezTo>
                      <a:pt x="5294" y="8190"/>
                      <a:pt x="4775" y="9343"/>
                      <a:pt x="4313" y="11194"/>
                    </a:cubicBezTo>
                    <a:cubicBezTo>
                      <a:pt x="3689" y="13690"/>
                      <a:pt x="4065" y="15974"/>
                      <a:pt x="5348" y="17462"/>
                    </a:cubicBezTo>
                    <a:cubicBezTo>
                      <a:pt x="6154" y="18396"/>
                      <a:pt x="7258" y="18911"/>
                      <a:pt x="8426" y="18911"/>
                    </a:cubicBezTo>
                    <a:cubicBezTo>
                      <a:pt x="8555" y="18911"/>
                      <a:pt x="8685" y="18904"/>
                      <a:pt x="8814" y="18892"/>
                    </a:cubicBezTo>
                    <a:cubicBezTo>
                      <a:pt x="8994" y="18874"/>
                      <a:pt x="9156" y="18866"/>
                      <a:pt x="9304" y="18866"/>
                    </a:cubicBezTo>
                    <a:cubicBezTo>
                      <a:pt x="10566" y="18866"/>
                      <a:pt x="10735" y="19469"/>
                      <a:pt x="10899" y="20054"/>
                    </a:cubicBezTo>
                    <a:cubicBezTo>
                      <a:pt x="11029" y="20523"/>
                      <a:pt x="11165" y="21009"/>
                      <a:pt x="11922" y="21042"/>
                    </a:cubicBezTo>
                    <a:cubicBezTo>
                      <a:pt x="11944" y="21043"/>
                      <a:pt x="11966" y="21044"/>
                      <a:pt x="11987" y="21044"/>
                    </a:cubicBezTo>
                    <a:cubicBezTo>
                      <a:pt x="13099" y="21044"/>
                      <a:pt x="13492" y="19716"/>
                      <a:pt x="13626" y="18915"/>
                    </a:cubicBezTo>
                    <a:cubicBezTo>
                      <a:pt x="13651" y="18776"/>
                      <a:pt x="13750" y="18667"/>
                      <a:pt x="13889" y="18632"/>
                    </a:cubicBezTo>
                    <a:cubicBezTo>
                      <a:pt x="13918" y="18625"/>
                      <a:pt x="13946" y="18622"/>
                      <a:pt x="13975" y="18622"/>
                    </a:cubicBezTo>
                    <a:cubicBezTo>
                      <a:pt x="14079" y="18622"/>
                      <a:pt x="14177" y="18668"/>
                      <a:pt x="14243" y="18753"/>
                    </a:cubicBezTo>
                    <a:cubicBezTo>
                      <a:pt x="16208" y="21274"/>
                      <a:pt x="15012" y="23323"/>
                      <a:pt x="14998" y="23343"/>
                    </a:cubicBezTo>
                    <a:lnTo>
                      <a:pt x="14845" y="23599"/>
                    </a:lnTo>
                    <a:lnTo>
                      <a:pt x="15071" y="23404"/>
                    </a:lnTo>
                    <a:cubicBezTo>
                      <a:pt x="17003" y="21745"/>
                      <a:pt x="19365" y="21672"/>
                      <a:pt x="19764" y="21672"/>
                    </a:cubicBezTo>
                    <a:lnTo>
                      <a:pt x="19777" y="21672"/>
                    </a:lnTo>
                    <a:cubicBezTo>
                      <a:pt x="19779" y="22029"/>
                      <a:pt x="19722" y="24423"/>
                      <a:pt x="18045" y="26378"/>
                    </a:cubicBezTo>
                    <a:lnTo>
                      <a:pt x="17850" y="26605"/>
                    </a:lnTo>
                    <a:lnTo>
                      <a:pt x="18106" y="26451"/>
                    </a:lnTo>
                    <a:cubicBezTo>
                      <a:pt x="18117" y="26444"/>
                      <a:pt x="18743" y="26077"/>
                      <a:pt x="19724" y="26077"/>
                    </a:cubicBezTo>
                    <a:cubicBezTo>
                      <a:pt x="20525" y="26077"/>
                      <a:pt x="21563" y="26321"/>
                      <a:pt x="22696" y="27205"/>
                    </a:cubicBezTo>
                    <a:cubicBezTo>
                      <a:pt x="22804" y="27291"/>
                      <a:pt x="22850" y="27426"/>
                      <a:pt x="22817" y="27560"/>
                    </a:cubicBezTo>
                    <a:cubicBezTo>
                      <a:pt x="22782" y="27699"/>
                      <a:pt x="22673" y="27798"/>
                      <a:pt x="22534" y="27823"/>
                    </a:cubicBezTo>
                    <a:cubicBezTo>
                      <a:pt x="21718" y="27960"/>
                      <a:pt x="20356" y="28363"/>
                      <a:pt x="20407" y="29527"/>
                    </a:cubicBezTo>
                    <a:cubicBezTo>
                      <a:pt x="20440" y="30284"/>
                      <a:pt x="20924" y="30420"/>
                      <a:pt x="21395" y="30550"/>
                    </a:cubicBezTo>
                    <a:cubicBezTo>
                      <a:pt x="22048" y="30734"/>
                      <a:pt x="22724" y="30922"/>
                      <a:pt x="22557" y="32635"/>
                    </a:cubicBezTo>
                    <a:cubicBezTo>
                      <a:pt x="22430" y="33944"/>
                      <a:pt x="22951" y="35207"/>
                      <a:pt x="23987" y="36101"/>
                    </a:cubicBezTo>
                    <a:cubicBezTo>
                      <a:pt x="25004" y="36977"/>
                      <a:pt x="26393" y="37431"/>
                      <a:pt x="27968" y="37431"/>
                    </a:cubicBezTo>
                    <a:cubicBezTo>
                      <a:pt x="28697" y="37431"/>
                      <a:pt x="29466" y="37333"/>
                      <a:pt x="30255" y="37136"/>
                    </a:cubicBezTo>
                    <a:cubicBezTo>
                      <a:pt x="32107" y="36673"/>
                      <a:pt x="33259" y="36154"/>
                      <a:pt x="34186" y="35737"/>
                    </a:cubicBezTo>
                    <a:cubicBezTo>
                      <a:pt x="35215" y="35275"/>
                      <a:pt x="35956" y="34942"/>
                      <a:pt x="37059" y="34942"/>
                    </a:cubicBezTo>
                    <a:cubicBezTo>
                      <a:pt x="37523" y="34942"/>
                      <a:pt x="38050" y="35001"/>
                      <a:pt x="38690" y="35134"/>
                    </a:cubicBezTo>
                    <a:cubicBezTo>
                      <a:pt x="40580" y="35527"/>
                      <a:pt x="41304" y="36883"/>
                      <a:pt x="41350" y="38020"/>
                    </a:cubicBezTo>
                    <a:cubicBezTo>
                      <a:pt x="41398" y="39144"/>
                      <a:pt x="40798" y="40471"/>
                      <a:pt x="39353" y="40901"/>
                    </a:cubicBezTo>
                    <a:cubicBezTo>
                      <a:pt x="39039" y="40994"/>
                      <a:pt x="38748" y="41036"/>
                      <a:pt x="38483" y="41036"/>
                    </a:cubicBezTo>
                    <a:cubicBezTo>
                      <a:pt x="37504" y="41036"/>
                      <a:pt x="36865" y="40465"/>
                      <a:pt x="36636" y="39779"/>
                    </a:cubicBezTo>
                    <a:cubicBezTo>
                      <a:pt x="36444" y="39208"/>
                      <a:pt x="36553" y="38519"/>
                      <a:pt x="37118" y="38270"/>
                    </a:cubicBezTo>
                    <a:lnTo>
                      <a:pt x="37120" y="38270"/>
                    </a:lnTo>
                    <a:cubicBezTo>
                      <a:pt x="37156" y="38486"/>
                      <a:pt x="37307" y="39205"/>
                      <a:pt x="37750" y="39498"/>
                    </a:cubicBezTo>
                    <a:cubicBezTo>
                      <a:pt x="37874" y="39581"/>
                      <a:pt x="38011" y="39622"/>
                      <a:pt x="38159" y="39622"/>
                    </a:cubicBezTo>
                    <a:cubicBezTo>
                      <a:pt x="38242" y="39622"/>
                      <a:pt x="38327" y="39609"/>
                      <a:pt x="38416" y="39584"/>
                    </a:cubicBezTo>
                    <a:cubicBezTo>
                      <a:pt x="38957" y="39428"/>
                      <a:pt x="39358" y="38769"/>
                      <a:pt x="39295" y="38141"/>
                    </a:cubicBezTo>
                    <a:cubicBezTo>
                      <a:pt x="39254" y="37746"/>
                      <a:pt x="38961" y="36812"/>
                      <a:pt x="37108" y="36671"/>
                    </a:cubicBezTo>
                    <a:cubicBezTo>
                      <a:pt x="37019" y="36664"/>
                      <a:pt x="36930" y="36661"/>
                      <a:pt x="36841" y="36661"/>
                    </a:cubicBezTo>
                    <a:cubicBezTo>
                      <a:pt x="35536" y="36661"/>
                      <a:pt x="34369" y="37402"/>
                      <a:pt x="33138" y="38182"/>
                    </a:cubicBezTo>
                    <a:cubicBezTo>
                      <a:pt x="31660" y="39116"/>
                      <a:pt x="30135" y="40083"/>
                      <a:pt x="28093" y="40083"/>
                    </a:cubicBezTo>
                    <a:cubicBezTo>
                      <a:pt x="25567" y="40083"/>
                      <a:pt x="23432" y="39291"/>
                      <a:pt x="22237" y="37909"/>
                    </a:cubicBezTo>
                    <a:cubicBezTo>
                      <a:pt x="21276" y="36798"/>
                      <a:pt x="20916" y="35352"/>
                      <a:pt x="21169" y="33610"/>
                    </a:cubicBezTo>
                    <a:lnTo>
                      <a:pt x="21190" y="33466"/>
                    </a:lnTo>
                    <a:lnTo>
                      <a:pt x="21088" y="33570"/>
                    </a:lnTo>
                    <a:cubicBezTo>
                      <a:pt x="21083" y="33577"/>
                      <a:pt x="20519" y="34152"/>
                      <a:pt x="20015" y="34969"/>
                    </a:cubicBezTo>
                    <a:cubicBezTo>
                      <a:pt x="19549" y="35727"/>
                      <a:pt x="19038" y="36855"/>
                      <a:pt x="19253" y="37921"/>
                    </a:cubicBezTo>
                    <a:cubicBezTo>
                      <a:pt x="19438" y="38833"/>
                      <a:pt x="20118" y="39561"/>
                      <a:pt x="21271" y="40086"/>
                    </a:cubicBezTo>
                    <a:cubicBezTo>
                      <a:pt x="20509" y="40080"/>
                      <a:pt x="17975" y="39883"/>
                      <a:pt x="17236" y="37668"/>
                    </a:cubicBezTo>
                    <a:cubicBezTo>
                      <a:pt x="16698" y="36053"/>
                      <a:pt x="17468" y="35139"/>
                      <a:pt x="18088" y="34403"/>
                    </a:cubicBezTo>
                    <a:cubicBezTo>
                      <a:pt x="18468" y="33950"/>
                      <a:pt x="18798" y="33559"/>
                      <a:pt x="18645" y="33135"/>
                    </a:cubicBezTo>
                    <a:cubicBezTo>
                      <a:pt x="18465" y="32635"/>
                      <a:pt x="18094" y="32449"/>
                      <a:pt x="17769" y="32286"/>
                    </a:cubicBezTo>
                    <a:cubicBezTo>
                      <a:pt x="17397" y="32101"/>
                      <a:pt x="17076" y="31940"/>
                      <a:pt x="17056" y="31377"/>
                    </a:cubicBezTo>
                    <a:cubicBezTo>
                      <a:pt x="17038" y="30866"/>
                      <a:pt x="17269" y="30565"/>
                      <a:pt x="17494" y="30276"/>
                    </a:cubicBezTo>
                    <a:cubicBezTo>
                      <a:pt x="17750" y="29947"/>
                      <a:pt x="17993" y="29634"/>
                      <a:pt x="17830" y="29066"/>
                    </a:cubicBezTo>
                    <a:cubicBezTo>
                      <a:pt x="17726" y="28704"/>
                      <a:pt x="17234" y="28482"/>
                      <a:pt x="16611" y="28482"/>
                    </a:cubicBezTo>
                    <a:cubicBezTo>
                      <a:pt x="16461" y="28482"/>
                      <a:pt x="16303" y="28495"/>
                      <a:pt x="16140" y="28522"/>
                    </a:cubicBezTo>
                    <a:cubicBezTo>
                      <a:pt x="15078" y="28699"/>
                      <a:pt x="13866" y="29497"/>
                      <a:pt x="13954" y="31158"/>
                    </a:cubicBezTo>
                    <a:cubicBezTo>
                      <a:pt x="14031" y="32640"/>
                      <a:pt x="14689" y="33198"/>
                      <a:pt x="15226" y="33407"/>
                    </a:cubicBezTo>
                    <a:cubicBezTo>
                      <a:pt x="15367" y="33461"/>
                      <a:pt x="15415" y="33582"/>
                      <a:pt x="15413" y="33678"/>
                    </a:cubicBezTo>
                    <a:cubicBezTo>
                      <a:pt x="15412" y="33769"/>
                      <a:pt x="15362" y="33883"/>
                      <a:pt x="15228" y="33931"/>
                    </a:cubicBezTo>
                    <a:cubicBezTo>
                      <a:pt x="14781" y="34087"/>
                      <a:pt x="14274" y="34209"/>
                      <a:pt x="13779" y="34209"/>
                    </a:cubicBezTo>
                    <a:cubicBezTo>
                      <a:pt x="13047" y="34209"/>
                      <a:pt x="12341" y="33943"/>
                      <a:pt x="11892" y="33129"/>
                    </a:cubicBezTo>
                    <a:cubicBezTo>
                      <a:pt x="10669" y="30906"/>
                      <a:pt x="12372" y="29145"/>
                      <a:pt x="12403" y="29114"/>
                    </a:cubicBezTo>
                    <a:lnTo>
                      <a:pt x="12335" y="29046"/>
                    </a:lnTo>
                    <a:cubicBezTo>
                      <a:pt x="12323" y="29058"/>
                      <a:pt x="11361" y="29998"/>
                      <a:pt x="9960" y="29998"/>
                    </a:cubicBezTo>
                    <a:cubicBezTo>
                      <a:pt x="9461" y="29998"/>
                      <a:pt x="8907" y="29879"/>
                      <a:pt x="8320" y="29557"/>
                    </a:cubicBezTo>
                    <a:cubicBezTo>
                      <a:pt x="6955" y="28805"/>
                      <a:pt x="7130" y="27329"/>
                      <a:pt x="7519" y="26221"/>
                    </a:cubicBezTo>
                    <a:cubicBezTo>
                      <a:pt x="7566" y="26087"/>
                      <a:pt x="7681" y="26038"/>
                      <a:pt x="7771" y="26036"/>
                    </a:cubicBezTo>
                    <a:cubicBezTo>
                      <a:pt x="7871" y="26036"/>
                      <a:pt x="7988" y="26082"/>
                      <a:pt x="8043" y="26223"/>
                    </a:cubicBezTo>
                    <a:cubicBezTo>
                      <a:pt x="8251" y="26760"/>
                      <a:pt x="8810" y="27418"/>
                      <a:pt x="10291" y="27495"/>
                    </a:cubicBezTo>
                    <a:cubicBezTo>
                      <a:pt x="10349" y="27499"/>
                      <a:pt x="10406" y="27500"/>
                      <a:pt x="10461" y="27500"/>
                    </a:cubicBezTo>
                    <a:cubicBezTo>
                      <a:pt x="12004" y="27500"/>
                      <a:pt x="12755" y="26336"/>
                      <a:pt x="12927" y="25310"/>
                    </a:cubicBezTo>
                    <a:cubicBezTo>
                      <a:pt x="13066" y="24474"/>
                      <a:pt x="12833" y="23748"/>
                      <a:pt x="12383" y="23619"/>
                    </a:cubicBezTo>
                    <a:cubicBezTo>
                      <a:pt x="12255" y="23583"/>
                      <a:pt x="12140" y="23567"/>
                      <a:pt x="12035" y="23567"/>
                    </a:cubicBezTo>
                    <a:cubicBezTo>
                      <a:pt x="11673" y="23567"/>
                      <a:pt x="11428" y="23756"/>
                      <a:pt x="11173" y="23955"/>
                    </a:cubicBezTo>
                    <a:cubicBezTo>
                      <a:pt x="10895" y="24171"/>
                      <a:pt x="10606" y="24394"/>
                      <a:pt x="10128" y="24394"/>
                    </a:cubicBezTo>
                    <a:cubicBezTo>
                      <a:pt x="10110" y="24394"/>
                      <a:pt x="10091" y="24394"/>
                      <a:pt x="10072" y="24393"/>
                    </a:cubicBezTo>
                    <a:cubicBezTo>
                      <a:pt x="9509" y="24373"/>
                      <a:pt x="9348" y="24052"/>
                      <a:pt x="9163" y="23680"/>
                    </a:cubicBezTo>
                    <a:cubicBezTo>
                      <a:pt x="9000" y="23355"/>
                      <a:pt x="8814" y="22985"/>
                      <a:pt x="8314" y="22804"/>
                    </a:cubicBezTo>
                    <a:cubicBezTo>
                      <a:pt x="8241" y="22778"/>
                      <a:pt x="8170" y="22766"/>
                      <a:pt x="8099" y="22766"/>
                    </a:cubicBezTo>
                    <a:cubicBezTo>
                      <a:pt x="7755" y="22766"/>
                      <a:pt x="7421" y="23047"/>
                      <a:pt x="7046" y="23363"/>
                    </a:cubicBezTo>
                    <a:cubicBezTo>
                      <a:pt x="6485" y="23835"/>
                      <a:pt x="5819" y="24394"/>
                      <a:pt x="4818" y="24394"/>
                    </a:cubicBezTo>
                    <a:cubicBezTo>
                      <a:pt x="4507" y="24394"/>
                      <a:pt x="4164" y="24340"/>
                      <a:pt x="3781" y="24213"/>
                    </a:cubicBezTo>
                    <a:cubicBezTo>
                      <a:pt x="1566" y="23475"/>
                      <a:pt x="1371" y="20941"/>
                      <a:pt x="1363" y="20178"/>
                    </a:cubicBezTo>
                    <a:lnTo>
                      <a:pt x="1363" y="20178"/>
                    </a:lnTo>
                    <a:cubicBezTo>
                      <a:pt x="1889" y="21333"/>
                      <a:pt x="2616" y="22011"/>
                      <a:pt x="3528" y="22196"/>
                    </a:cubicBezTo>
                    <a:cubicBezTo>
                      <a:pt x="3702" y="22231"/>
                      <a:pt x="3878" y="22247"/>
                      <a:pt x="4053" y="22247"/>
                    </a:cubicBezTo>
                    <a:cubicBezTo>
                      <a:pt x="4953" y="22247"/>
                      <a:pt x="5845" y="21826"/>
                      <a:pt x="6480" y="21434"/>
                    </a:cubicBezTo>
                    <a:cubicBezTo>
                      <a:pt x="7297" y="20930"/>
                      <a:pt x="7872" y="20368"/>
                      <a:pt x="7879" y="20361"/>
                    </a:cubicBezTo>
                    <a:lnTo>
                      <a:pt x="7983" y="20259"/>
                    </a:lnTo>
                    <a:lnTo>
                      <a:pt x="7838" y="20280"/>
                    </a:lnTo>
                    <a:cubicBezTo>
                      <a:pt x="7477" y="20333"/>
                      <a:pt x="7129" y="20359"/>
                      <a:pt x="6794" y="20359"/>
                    </a:cubicBezTo>
                    <a:cubicBezTo>
                      <a:pt x="5512" y="20359"/>
                      <a:pt x="4421" y="19976"/>
                      <a:pt x="3540" y="19214"/>
                    </a:cubicBezTo>
                    <a:cubicBezTo>
                      <a:pt x="2158" y="18017"/>
                      <a:pt x="1366" y="15883"/>
                      <a:pt x="1366" y="13356"/>
                    </a:cubicBezTo>
                    <a:cubicBezTo>
                      <a:pt x="1366" y="11316"/>
                      <a:pt x="2333" y="9789"/>
                      <a:pt x="3267" y="8313"/>
                    </a:cubicBezTo>
                    <a:cubicBezTo>
                      <a:pt x="4099" y="6997"/>
                      <a:pt x="4885" y="5756"/>
                      <a:pt x="4778" y="4341"/>
                    </a:cubicBezTo>
                    <a:cubicBezTo>
                      <a:pt x="4637" y="2488"/>
                      <a:pt x="3703" y="2195"/>
                      <a:pt x="3308" y="2155"/>
                    </a:cubicBezTo>
                    <a:cubicBezTo>
                      <a:pt x="3264" y="2151"/>
                      <a:pt x="3220" y="2149"/>
                      <a:pt x="3175" y="2149"/>
                    </a:cubicBezTo>
                    <a:cubicBezTo>
                      <a:pt x="2591" y="2149"/>
                      <a:pt x="2010" y="2532"/>
                      <a:pt x="1865" y="3033"/>
                    </a:cubicBezTo>
                    <a:cubicBezTo>
                      <a:pt x="1794" y="3281"/>
                      <a:pt x="1824" y="3506"/>
                      <a:pt x="1951" y="3699"/>
                    </a:cubicBezTo>
                    <a:cubicBezTo>
                      <a:pt x="2244" y="4142"/>
                      <a:pt x="2963" y="4294"/>
                      <a:pt x="3180" y="4329"/>
                    </a:cubicBezTo>
                    <a:cubicBezTo>
                      <a:pt x="3004" y="4728"/>
                      <a:pt x="2610" y="4900"/>
                      <a:pt x="2193" y="4900"/>
                    </a:cubicBezTo>
                    <a:cubicBezTo>
                      <a:pt x="2018" y="4900"/>
                      <a:pt x="1839" y="4870"/>
                      <a:pt x="1670" y="4813"/>
                    </a:cubicBezTo>
                    <a:cubicBezTo>
                      <a:pt x="796" y="4523"/>
                      <a:pt x="112" y="3567"/>
                      <a:pt x="548" y="2096"/>
                    </a:cubicBezTo>
                    <a:cubicBezTo>
                      <a:pt x="962" y="706"/>
                      <a:pt x="2203" y="95"/>
                      <a:pt x="3301" y="95"/>
                    </a:cubicBezTo>
                    <a:close/>
                    <a:moveTo>
                      <a:pt x="3297" y="0"/>
                    </a:moveTo>
                    <a:cubicBezTo>
                      <a:pt x="1955" y="0"/>
                      <a:pt x="828" y="818"/>
                      <a:pt x="457" y="2070"/>
                    </a:cubicBezTo>
                    <a:cubicBezTo>
                      <a:pt x="1" y="3603"/>
                      <a:pt x="723" y="4599"/>
                      <a:pt x="1641" y="4906"/>
                    </a:cubicBezTo>
                    <a:cubicBezTo>
                      <a:pt x="1818" y="4966"/>
                      <a:pt x="2007" y="4998"/>
                      <a:pt x="2193" y="4998"/>
                    </a:cubicBezTo>
                    <a:cubicBezTo>
                      <a:pt x="2664" y="4998"/>
                      <a:pt x="3113" y="4791"/>
                      <a:pt x="3292" y="4309"/>
                    </a:cubicBezTo>
                    <a:lnTo>
                      <a:pt x="3313" y="4253"/>
                    </a:lnTo>
                    <a:lnTo>
                      <a:pt x="3254" y="4245"/>
                    </a:lnTo>
                    <a:cubicBezTo>
                      <a:pt x="3244" y="4245"/>
                      <a:pt x="2346" y="4126"/>
                      <a:pt x="2031" y="3648"/>
                    </a:cubicBezTo>
                    <a:cubicBezTo>
                      <a:pt x="1920" y="3479"/>
                      <a:pt x="1895" y="3281"/>
                      <a:pt x="1958" y="3061"/>
                    </a:cubicBezTo>
                    <a:cubicBezTo>
                      <a:pt x="2090" y="2599"/>
                      <a:pt x="2629" y="2245"/>
                      <a:pt x="3174" y="2245"/>
                    </a:cubicBezTo>
                    <a:cubicBezTo>
                      <a:pt x="3216" y="2245"/>
                      <a:pt x="3257" y="2247"/>
                      <a:pt x="3299" y="2251"/>
                    </a:cubicBezTo>
                    <a:cubicBezTo>
                      <a:pt x="3669" y="2289"/>
                      <a:pt x="4547" y="2569"/>
                      <a:pt x="4682" y="4351"/>
                    </a:cubicBezTo>
                    <a:cubicBezTo>
                      <a:pt x="4788" y="5732"/>
                      <a:pt x="4009" y="6961"/>
                      <a:pt x="3186" y="8262"/>
                    </a:cubicBezTo>
                    <a:cubicBezTo>
                      <a:pt x="2289" y="9681"/>
                      <a:pt x="1270" y="11290"/>
                      <a:pt x="1270" y="13358"/>
                    </a:cubicBezTo>
                    <a:cubicBezTo>
                      <a:pt x="1270" y="15911"/>
                      <a:pt x="2075" y="18074"/>
                      <a:pt x="3477" y="19287"/>
                    </a:cubicBezTo>
                    <a:cubicBezTo>
                      <a:pt x="4376" y="20064"/>
                      <a:pt x="5488" y="20456"/>
                      <a:pt x="6792" y="20456"/>
                    </a:cubicBezTo>
                    <a:cubicBezTo>
                      <a:pt x="7086" y="20456"/>
                      <a:pt x="7389" y="20436"/>
                      <a:pt x="7702" y="20396"/>
                    </a:cubicBezTo>
                    <a:lnTo>
                      <a:pt x="7702" y="20396"/>
                    </a:lnTo>
                    <a:cubicBezTo>
                      <a:pt x="7272" y="20786"/>
                      <a:pt x="5646" y="22153"/>
                      <a:pt x="4053" y="22153"/>
                    </a:cubicBezTo>
                    <a:cubicBezTo>
                      <a:pt x="3883" y="22153"/>
                      <a:pt x="3714" y="22137"/>
                      <a:pt x="3546" y="22104"/>
                    </a:cubicBezTo>
                    <a:cubicBezTo>
                      <a:pt x="2616" y="21915"/>
                      <a:pt x="1880" y="21186"/>
                      <a:pt x="1363" y="19940"/>
                    </a:cubicBezTo>
                    <a:lnTo>
                      <a:pt x="1284" y="19750"/>
                    </a:lnTo>
                    <a:lnTo>
                      <a:pt x="1270" y="19955"/>
                    </a:lnTo>
                    <a:cubicBezTo>
                      <a:pt x="1269" y="19989"/>
                      <a:pt x="1077" y="23414"/>
                      <a:pt x="3751" y="24305"/>
                    </a:cubicBezTo>
                    <a:cubicBezTo>
                      <a:pt x="4139" y="24435"/>
                      <a:pt x="4490" y="24489"/>
                      <a:pt x="4808" y="24489"/>
                    </a:cubicBezTo>
                    <a:cubicBezTo>
                      <a:pt x="5857" y="24489"/>
                      <a:pt x="6559" y="23898"/>
                      <a:pt x="7107" y="23437"/>
                    </a:cubicBezTo>
                    <a:cubicBezTo>
                      <a:pt x="7480" y="23122"/>
                      <a:pt x="7788" y="22863"/>
                      <a:pt x="8096" y="22863"/>
                    </a:cubicBezTo>
                    <a:cubicBezTo>
                      <a:pt x="8157" y="22863"/>
                      <a:pt x="8219" y="22873"/>
                      <a:pt x="8281" y="22895"/>
                    </a:cubicBezTo>
                    <a:cubicBezTo>
                      <a:pt x="8745" y="23062"/>
                      <a:pt x="8914" y="23399"/>
                      <a:pt x="9077" y="23725"/>
                    </a:cubicBezTo>
                    <a:cubicBezTo>
                      <a:pt x="9267" y="24107"/>
                      <a:pt x="9448" y="24467"/>
                      <a:pt x="10069" y="24490"/>
                    </a:cubicBezTo>
                    <a:cubicBezTo>
                      <a:pt x="10088" y="24491"/>
                      <a:pt x="10106" y="24491"/>
                      <a:pt x="10124" y="24491"/>
                    </a:cubicBezTo>
                    <a:cubicBezTo>
                      <a:pt x="10637" y="24491"/>
                      <a:pt x="10952" y="24248"/>
                      <a:pt x="11231" y="24031"/>
                    </a:cubicBezTo>
                    <a:cubicBezTo>
                      <a:pt x="11482" y="23837"/>
                      <a:pt x="11705" y="23663"/>
                      <a:pt x="12035" y="23663"/>
                    </a:cubicBezTo>
                    <a:cubicBezTo>
                      <a:pt x="12132" y="23663"/>
                      <a:pt x="12238" y="23678"/>
                      <a:pt x="12357" y="23712"/>
                    </a:cubicBezTo>
                    <a:cubicBezTo>
                      <a:pt x="12760" y="23828"/>
                      <a:pt x="12963" y="24507"/>
                      <a:pt x="12833" y="25295"/>
                    </a:cubicBezTo>
                    <a:cubicBezTo>
                      <a:pt x="12667" y="26283"/>
                      <a:pt x="11944" y="27406"/>
                      <a:pt x="10457" y="27406"/>
                    </a:cubicBezTo>
                    <a:cubicBezTo>
                      <a:pt x="10404" y="27406"/>
                      <a:pt x="10350" y="27404"/>
                      <a:pt x="10296" y="27401"/>
                    </a:cubicBezTo>
                    <a:cubicBezTo>
                      <a:pt x="9147" y="27340"/>
                      <a:pt x="8419" y="26932"/>
                      <a:pt x="8130" y="26190"/>
                    </a:cubicBezTo>
                    <a:cubicBezTo>
                      <a:pt x="8073" y="26038"/>
                      <a:pt x="7940" y="25942"/>
                      <a:pt x="7778" y="25942"/>
                    </a:cubicBezTo>
                    <a:cubicBezTo>
                      <a:pt x="7775" y="25942"/>
                      <a:pt x="7773" y="25942"/>
                      <a:pt x="7770" y="25942"/>
                    </a:cubicBezTo>
                    <a:cubicBezTo>
                      <a:pt x="7613" y="25943"/>
                      <a:pt x="7482" y="26039"/>
                      <a:pt x="7429" y="26190"/>
                    </a:cubicBezTo>
                    <a:cubicBezTo>
                      <a:pt x="6704" y="28259"/>
                      <a:pt x="7489" y="29208"/>
                      <a:pt x="8274" y="29641"/>
                    </a:cubicBezTo>
                    <a:cubicBezTo>
                      <a:pt x="8877" y="29972"/>
                      <a:pt x="9447" y="30095"/>
                      <a:pt x="9960" y="30095"/>
                    </a:cubicBezTo>
                    <a:cubicBezTo>
                      <a:pt x="10897" y="30095"/>
                      <a:pt x="11644" y="29685"/>
                      <a:pt x="12054" y="29395"/>
                    </a:cubicBezTo>
                    <a:lnTo>
                      <a:pt x="12054" y="29395"/>
                    </a:lnTo>
                    <a:cubicBezTo>
                      <a:pt x="11606" y="30031"/>
                      <a:pt x="10871" y="31469"/>
                      <a:pt x="11808" y="33175"/>
                    </a:cubicBezTo>
                    <a:cubicBezTo>
                      <a:pt x="12278" y="34028"/>
                      <a:pt x="13014" y="34307"/>
                      <a:pt x="13773" y="34307"/>
                    </a:cubicBezTo>
                    <a:cubicBezTo>
                      <a:pt x="14282" y="34307"/>
                      <a:pt x="14801" y="34182"/>
                      <a:pt x="15259" y="34021"/>
                    </a:cubicBezTo>
                    <a:cubicBezTo>
                      <a:pt x="15410" y="33967"/>
                      <a:pt x="15506" y="33836"/>
                      <a:pt x="15509" y="33679"/>
                    </a:cubicBezTo>
                    <a:cubicBezTo>
                      <a:pt x="15511" y="33519"/>
                      <a:pt x="15413" y="33378"/>
                      <a:pt x="15261" y="33319"/>
                    </a:cubicBezTo>
                    <a:cubicBezTo>
                      <a:pt x="14517" y="33031"/>
                      <a:pt x="14109" y="32302"/>
                      <a:pt x="14049" y="31154"/>
                    </a:cubicBezTo>
                    <a:cubicBezTo>
                      <a:pt x="13965" y="29555"/>
                      <a:pt x="15131" y="28788"/>
                      <a:pt x="16155" y="28616"/>
                    </a:cubicBezTo>
                    <a:cubicBezTo>
                      <a:pt x="16315" y="28590"/>
                      <a:pt x="16471" y="28577"/>
                      <a:pt x="16618" y="28577"/>
                    </a:cubicBezTo>
                    <a:cubicBezTo>
                      <a:pt x="17195" y="28577"/>
                      <a:pt x="17646" y="28772"/>
                      <a:pt x="17737" y="29092"/>
                    </a:cubicBezTo>
                    <a:cubicBezTo>
                      <a:pt x="17888" y="29615"/>
                      <a:pt x="17669" y="29894"/>
                      <a:pt x="17418" y="30218"/>
                    </a:cubicBezTo>
                    <a:cubicBezTo>
                      <a:pt x="17195" y="30507"/>
                      <a:pt x="16941" y="30834"/>
                      <a:pt x="16960" y="31380"/>
                    </a:cubicBezTo>
                    <a:cubicBezTo>
                      <a:pt x="16982" y="32001"/>
                      <a:pt x="17344" y="32182"/>
                      <a:pt x="17726" y="32372"/>
                    </a:cubicBezTo>
                    <a:cubicBezTo>
                      <a:pt x="18051" y="32535"/>
                      <a:pt x="18389" y="32704"/>
                      <a:pt x="18555" y="33168"/>
                    </a:cubicBezTo>
                    <a:cubicBezTo>
                      <a:pt x="18688" y="33540"/>
                      <a:pt x="18390" y="33894"/>
                      <a:pt x="18013" y="34342"/>
                    </a:cubicBezTo>
                    <a:cubicBezTo>
                      <a:pt x="17413" y="35056"/>
                      <a:pt x="16590" y="36033"/>
                      <a:pt x="17145" y="37699"/>
                    </a:cubicBezTo>
                    <a:cubicBezTo>
                      <a:pt x="17922" y="40028"/>
                      <a:pt x="20621" y="40182"/>
                      <a:pt x="21326" y="40182"/>
                    </a:cubicBezTo>
                    <a:cubicBezTo>
                      <a:pt x="21431" y="40182"/>
                      <a:pt x="21491" y="40179"/>
                      <a:pt x="21496" y="40179"/>
                    </a:cubicBezTo>
                    <a:lnTo>
                      <a:pt x="21699" y="40166"/>
                    </a:lnTo>
                    <a:lnTo>
                      <a:pt x="21511" y="40086"/>
                    </a:lnTo>
                    <a:cubicBezTo>
                      <a:pt x="20263" y="39569"/>
                      <a:pt x="19536" y="38833"/>
                      <a:pt x="19347" y="37903"/>
                    </a:cubicBezTo>
                    <a:cubicBezTo>
                      <a:pt x="18994" y="36165"/>
                      <a:pt x="20623" y="34223"/>
                      <a:pt x="21053" y="33747"/>
                    </a:cubicBezTo>
                    <a:lnTo>
                      <a:pt x="21053" y="33747"/>
                    </a:lnTo>
                    <a:cubicBezTo>
                      <a:pt x="20838" y="35451"/>
                      <a:pt x="21212" y="36871"/>
                      <a:pt x="22164" y="37972"/>
                    </a:cubicBezTo>
                    <a:cubicBezTo>
                      <a:pt x="23377" y="39374"/>
                      <a:pt x="25538" y="40179"/>
                      <a:pt x="28093" y="40179"/>
                    </a:cubicBezTo>
                    <a:cubicBezTo>
                      <a:pt x="30161" y="40179"/>
                      <a:pt x="31769" y="39161"/>
                      <a:pt x="33188" y="38263"/>
                    </a:cubicBezTo>
                    <a:cubicBezTo>
                      <a:pt x="34408" y="37490"/>
                      <a:pt x="35567" y="36757"/>
                      <a:pt x="36846" y="36757"/>
                    </a:cubicBezTo>
                    <a:cubicBezTo>
                      <a:pt x="36931" y="36757"/>
                      <a:pt x="37015" y="36760"/>
                      <a:pt x="37100" y="36767"/>
                    </a:cubicBezTo>
                    <a:cubicBezTo>
                      <a:pt x="38880" y="36903"/>
                      <a:pt x="39161" y="37780"/>
                      <a:pt x="39200" y="38151"/>
                    </a:cubicBezTo>
                    <a:cubicBezTo>
                      <a:pt x="39259" y="38736"/>
                      <a:pt x="38887" y="39349"/>
                      <a:pt x="38390" y="39491"/>
                    </a:cubicBezTo>
                    <a:cubicBezTo>
                      <a:pt x="38311" y="39514"/>
                      <a:pt x="38234" y="39526"/>
                      <a:pt x="38161" y="39526"/>
                    </a:cubicBezTo>
                    <a:cubicBezTo>
                      <a:pt x="38031" y="39526"/>
                      <a:pt x="37911" y="39489"/>
                      <a:pt x="37803" y="39418"/>
                    </a:cubicBezTo>
                    <a:cubicBezTo>
                      <a:pt x="37325" y="39103"/>
                      <a:pt x="37206" y="38205"/>
                      <a:pt x="37204" y="38197"/>
                    </a:cubicBezTo>
                    <a:lnTo>
                      <a:pt x="37198" y="38136"/>
                    </a:lnTo>
                    <a:lnTo>
                      <a:pt x="37140" y="38157"/>
                    </a:lnTo>
                    <a:cubicBezTo>
                      <a:pt x="36470" y="38407"/>
                      <a:pt x="36333" y="39177"/>
                      <a:pt x="36545" y="39808"/>
                    </a:cubicBezTo>
                    <a:cubicBezTo>
                      <a:pt x="36786" y="40531"/>
                      <a:pt x="37456" y="41132"/>
                      <a:pt x="38477" y="41132"/>
                    </a:cubicBezTo>
                    <a:lnTo>
                      <a:pt x="38479" y="41134"/>
                    </a:lnTo>
                    <a:cubicBezTo>
                      <a:pt x="38753" y="41134"/>
                      <a:pt x="39056" y="41091"/>
                      <a:pt x="39381" y="40994"/>
                    </a:cubicBezTo>
                    <a:cubicBezTo>
                      <a:pt x="40676" y="40609"/>
                      <a:pt x="41505" y="39413"/>
                      <a:pt x="41448" y="38017"/>
                    </a:cubicBezTo>
                    <a:cubicBezTo>
                      <a:pt x="41398" y="36845"/>
                      <a:pt x="40652" y="35446"/>
                      <a:pt x="38710" y="35041"/>
                    </a:cubicBezTo>
                    <a:cubicBezTo>
                      <a:pt x="38061" y="34906"/>
                      <a:pt x="37526" y="34846"/>
                      <a:pt x="37055" y="34846"/>
                    </a:cubicBezTo>
                    <a:cubicBezTo>
                      <a:pt x="35938" y="34846"/>
                      <a:pt x="35188" y="35184"/>
                      <a:pt x="34148" y="35653"/>
                    </a:cubicBezTo>
                    <a:cubicBezTo>
                      <a:pt x="33224" y="36068"/>
                      <a:pt x="32075" y="36585"/>
                      <a:pt x="30232" y="37045"/>
                    </a:cubicBezTo>
                    <a:cubicBezTo>
                      <a:pt x="29450" y="37240"/>
                      <a:pt x="28689" y="37337"/>
                      <a:pt x="27969" y="37337"/>
                    </a:cubicBezTo>
                    <a:cubicBezTo>
                      <a:pt x="26417" y="37337"/>
                      <a:pt x="25050" y="36891"/>
                      <a:pt x="24050" y="36030"/>
                    </a:cubicBezTo>
                    <a:cubicBezTo>
                      <a:pt x="23038" y="35157"/>
                      <a:pt x="22528" y="33922"/>
                      <a:pt x="22653" y="32646"/>
                    </a:cubicBezTo>
                    <a:cubicBezTo>
                      <a:pt x="22828" y="30853"/>
                      <a:pt x="22080" y="30644"/>
                      <a:pt x="21422" y="30459"/>
                    </a:cubicBezTo>
                    <a:cubicBezTo>
                      <a:pt x="20944" y="30327"/>
                      <a:pt x="20532" y="30211"/>
                      <a:pt x="20503" y="29524"/>
                    </a:cubicBezTo>
                    <a:cubicBezTo>
                      <a:pt x="20456" y="28489"/>
                      <a:pt x="21590" y="28079"/>
                      <a:pt x="22549" y="27919"/>
                    </a:cubicBezTo>
                    <a:cubicBezTo>
                      <a:pt x="22728" y="27887"/>
                      <a:pt x="22865" y="27760"/>
                      <a:pt x="22909" y="27585"/>
                    </a:cubicBezTo>
                    <a:cubicBezTo>
                      <a:pt x="22952" y="27413"/>
                      <a:pt x="22893" y="27239"/>
                      <a:pt x="22754" y="27132"/>
                    </a:cubicBezTo>
                    <a:cubicBezTo>
                      <a:pt x="21602" y="26233"/>
                      <a:pt x="20544" y="25984"/>
                      <a:pt x="19725" y="25984"/>
                    </a:cubicBezTo>
                    <a:cubicBezTo>
                      <a:pt x="19042" y="25984"/>
                      <a:pt x="18526" y="26156"/>
                      <a:pt x="18260" y="26271"/>
                    </a:cubicBezTo>
                    <a:cubicBezTo>
                      <a:pt x="19947" y="24166"/>
                      <a:pt x="19873" y="21651"/>
                      <a:pt x="19871" y="21626"/>
                    </a:cubicBezTo>
                    <a:lnTo>
                      <a:pt x="19870" y="21581"/>
                    </a:lnTo>
                    <a:lnTo>
                      <a:pt x="19827" y="21580"/>
                    </a:lnTo>
                    <a:cubicBezTo>
                      <a:pt x="19824" y="21579"/>
                      <a:pt x="19802" y="21579"/>
                      <a:pt x="19762" y="21579"/>
                    </a:cubicBezTo>
                    <a:cubicBezTo>
                      <a:pt x="19352" y="21579"/>
                      <a:pt x="17096" y="21654"/>
                      <a:pt x="15180" y="23191"/>
                    </a:cubicBezTo>
                    <a:cubicBezTo>
                      <a:pt x="15431" y="22604"/>
                      <a:pt x="15967" y="20809"/>
                      <a:pt x="14319" y="18697"/>
                    </a:cubicBezTo>
                    <a:cubicBezTo>
                      <a:pt x="14235" y="18588"/>
                      <a:pt x="14109" y="18528"/>
                      <a:pt x="13976" y="18528"/>
                    </a:cubicBezTo>
                    <a:cubicBezTo>
                      <a:pt x="13940" y="18528"/>
                      <a:pt x="13903" y="18532"/>
                      <a:pt x="13866" y="18541"/>
                    </a:cubicBezTo>
                    <a:cubicBezTo>
                      <a:pt x="13691" y="18586"/>
                      <a:pt x="13563" y="18723"/>
                      <a:pt x="13534" y="18902"/>
                    </a:cubicBezTo>
                    <a:cubicBezTo>
                      <a:pt x="13375" y="19841"/>
                      <a:pt x="12977" y="20951"/>
                      <a:pt x="11990" y="20951"/>
                    </a:cubicBezTo>
                    <a:cubicBezTo>
                      <a:pt x="11969" y="20951"/>
                      <a:pt x="11948" y="20951"/>
                      <a:pt x="11927" y="20950"/>
                    </a:cubicBezTo>
                    <a:cubicBezTo>
                      <a:pt x="11239" y="20918"/>
                      <a:pt x="11124" y="20507"/>
                      <a:pt x="10991" y="20031"/>
                    </a:cubicBezTo>
                    <a:cubicBezTo>
                      <a:pt x="10825" y="19437"/>
                      <a:pt x="10640" y="18772"/>
                      <a:pt x="9298" y="18772"/>
                    </a:cubicBezTo>
                    <a:cubicBezTo>
                      <a:pt x="9149" y="18772"/>
                      <a:pt x="8985" y="18780"/>
                      <a:pt x="8805" y="18798"/>
                    </a:cubicBezTo>
                    <a:cubicBezTo>
                      <a:pt x="8676" y="18810"/>
                      <a:pt x="8548" y="18817"/>
                      <a:pt x="8420" y="18817"/>
                    </a:cubicBezTo>
                    <a:cubicBezTo>
                      <a:pt x="7283" y="18817"/>
                      <a:pt x="6206" y="18312"/>
                      <a:pt x="5421" y="17401"/>
                    </a:cubicBezTo>
                    <a:cubicBezTo>
                      <a:pt x="4160" y="15938"/>
                      <a:pt x="3789" y="13683"/>
                      <a:pt x="4406" y="11219"/>
                    </a:cubicBezTo>
                    <a:cubicBezTo>
                      <a:pt x="4867" y="9376"/>
                      <a:pt x="5383" y="8227"/>
                      <a:pt x="5799" y="7304"/>
                    </a:cubicBezTo>
                    <a:cubicBezTo>
                      <a:pt x="6464" y="5825"/>
                      <a:pt x="6866" y="4932"/>
                      <a:pt x="6409" y="2741"/>
                    </a:cubicBezTo>
                    <a:cubicBezTo>
                      <a:pt x="6004" y="798"/>
                      <a:pt x="4606" y="53"/>
                      <a:pt x="3434" y="3"/>
                    </a:cubicBezTo>
                    <a:cubicBezTo>
                      <a:pt x="3388" y="1"/>
                      <a:pt x="3342" y="0"/>
                      <a:pt x="32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7"/>
              <p:cNvSpPr/>
              <p:nvPr/>
            </p:nvSpPr>
            <p:spPr>
              <a:xfrm rot="10800000" flipH="1">
                <a:off x="481842" y="686774"/>
                <a:ext cx="248948" cy="184070"/>
              </a:xfrm>
              <a:custGeom>
                <a:avLst/>
                <a:gdLst/>
                <a:ahLst/>
                <a:cxnLst/>
                <a:rect l="l" t="t" r="r" b="b"/>
                <a:pathLst>
                  <a:path w="5491" h="4060" extrusionOk="0">
                    <a:moveTo>
                      <a:pt x="896" y="1"/>
                    </a:moveTo>
                    <a:cubicBezTo>
                      <a:pt x="771" y="1"/>
                      <a:pt x="647" y="71"/>
                      <a:pt x="596" y="216"/>
                    </a:cubicBezTo>
                    <a:cubicBezTo>
                      <a:pt x="222" y="1282"/>
                      <a:pt x="1" y="2828"/>
                      <a:pt x="1419" y="3608"/>
                    </a:cubicBezTo>
                    <a:cubicBezTo>
                      <a:pt x="2019" y="3938"/>
                      <a:pt x="2583" y="4060"/>
                      <a:pt x="3090" y="4060"/>
                    </a:cubicBezTo>
                    <a:cubicBezTo>
                      <a:pt x="4521" y="4060"/>
                      <a:pt x="5490" y="3089"/>
                      <a:pt x="5490" y="3089"/>
                    </a:cubicBezTo>
                    <a:lnTo>
                      <a:pt x="5490" y="3089"/>
                    </a:lnTo>
                    <a:cubicBezTo>
                      <a:pt x="5490" y="3089"/>
                      <a:pt x="4658" y="3268"/>
                      <a:pt x="3727" y="3268"/>
                    </a:cubicBezTo>
                    <a:cubicBezTo>
                      <a:pt x="3015" y="3268"/>
                      <a:pt x="2245" y="3163"/>
                      <a:pt x="1746" y="2793"/>
                    </a:cubicBezTo>
                    <a:cubicBezTo>
                      <a:pt x="599" y="1942"/>
                      <a:pt x="867" y="405"/>
                      <a:pt x="936" y="3"/>
                    </a:cubicBezTo>
                    <a:cubicBezTo>
                      <a:pt x="923" y="1"/>
                      <a:pt x="910" y="1"/>
                      <a:pt x="896" y="1"/>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7"/>
              <p:cNvSpPr/>
              <p:nvPr/>
            </p:nvSpPr>
            <p:spPr>
              <a:xfrm rot="10800000" flipH="1">
                <a:off x="480527" y="684688"/>
                <a:ext cx="257018" cy="188287"/>
              </a:xfrm>
              <a:custGeom>
                <a:avLst/>
                <a:gdLst/>
                <a:ahLst/>
                <a:cxnLst/>
                <a:rect l="l" t="t" r="r" b="b"/>
                <a:pathLst>
                  <a:path w="5669" h="4153" extrusionOk="0">
                    <a:moveTo>
                      <a:pt x="909" y="96"/>
                    </a:moveTo>
                    <a:lnTo>
                      <a:pt x="909" y="96"/>
                    </a:lnTo>
                    <a:cubicBezTo>
                      <a:pt x="701" y="1376"/>
                      <a:pt x="982" y="2311"/>
                      <a:pt x="1746" y="2878"/>
                    </a:cubicBezTo>
                    <a:cubicBezTo>
                      <a:pt x="2257" y="3258"/>
                      <a:pt x="3039" y="3365"/>
                      <a:pt x="3760" y="3365"/>
                    </a:cubicBezTo>
                    <a:cubicBezTo>
                      <a:pt x="4438" y="3365"/>
                      <a:pt x="5063" y="3270"/>
                      <a:pt x="5357" y="3217"/>
                    </a:cubicBezTo>
                    <a:lnTo>
                      <a:pt x="5357" y="3217"/>
                    </a:lnTo>
                    <a:cubicBezTo>
                      <a:pt x="5049" y="3470"/>
                      <a:pt x="4216" y="4056"/>
                      <a:pt x="3111" y="4056"/>
                    </a:cubicBezTo>
                    <a:cubicBezTo>
                      <a:pt x="2612" y="4056"/>
                      <a:pt x="2058" y="3936"/>
                      <a:pt x="1471" y="3614"/>
                    </a:cubicBezTo>
                    <a:cubicBezTo>
                      <a:pt x="106" y="2862"/>
                      <a:pt x="281" y="1386"/>
                      <a:pt x="670" y="278"/>
                    </a:cubicBezTo>
                    <a:cubicBezTo>
                      <a:pt x="714" y="151"/>
                      <a:pt x="818" y="103"/>
                      <a:pt x="909" y="96"/>
                    </a:cubicBezTo>
                    <a:close/>
                    <a:moveTo>
                      <a:pt x="922" y="0"/>
                    </a:moveTo>
                    <a:cubicBezTo>
                      <a:pt x="785" y="0"/>
                      <a:pt x="639" y="75"/>
                      <a:pt x="580" y="247"/>
                    </a:cubicBezTo>
                    <a:cubicBezTo>
                      <a:pt x="179" y="1389"/>
                      <a:pt x="0" y="2915"/>
                      <a:pt x="1425" y="3698"/>
                    </a:cubicBezTo>
                    <a:cubicBezTo>
                      <a:pt x="2028" y="4029"/>
                      <a:pt x="2597" y="4151"/>
                      <a:pt x="3109" y="4151"/>
                    </a:cubicBezTo>
                    <a:lnTo>
                      <a:pt x="3109" y="4153"/>
                    </a:lnTo>
                    <a:cubicBezTo>
                      <a:pt x="4551" y="4151"/>
                      <a:pt x="5541" y="3184"/>
                      <a:pt x="5554" y="3171"/>
                    </a:cubicBezTo>
                    <a:lnTo>
                      <a:pt x="5668" y="3057"/>
                    </a:lnTo>
                    <a:lnTo>
                      <a:pt x="5511" y="3090"/>
                    </a:lnTo>
                    <a:cubicBezTo>
                      <a:pt x="5496" y="3093"/>
                      <a:pt x="4671" y="3265"/>
                      <a:pt x="3755" y="3265"/>
                    </a:cubicBezTo>
                    <a:cubicBezTo>
                      <a:pt x="3050" y="3265"/>
                      <a:pt x="2290" y="3163"/>
                      <a:pt x="1804" y="2802"/>
                    </a:cubicBezTo>
                    <a:cubicBezTo>
                      <a:pt x="1061" y="2252"/>
                      <a:pt x="795" y="1331"/>
                      <a:pt x="1012" y="58"/>
                    </a:cubicBezTo>
                    <a:lnTo>
                      <a:pt x="1020" y="9"/>
                    </a:lnTo>
                    <a:lnTo>
                      <a:pt x="970" y="4"/>
                    </a:lnTo>
                    <a:cubicBezTo>
                      <a:pt x="954" y="2"/>
                      <a:pt x="938" y="0"/>
                      <a:pt x="922"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rot="10800000" flipH="1">
                <a:off x="226054" y="1042668"/>
                <a:ext cx="234576" cy="116563"/>
              </a:xfrm>
              <a:custGeom>
                <a:avLst/>
                <a:gdLst/>
                <a:ahLst/>
                <a:cxnLst/>
                <a:rect l="l" t="t" r="r" b="b"/>
                <a:pathLst>
                  <a:path w="5174" h="2571" extrusionOk="0">
                    <a:moveTo>
                      <a:pt x="233" y="1"/>
                    </a:moveTo>
                    <a:cubicBezTo>
                      <a:pt x="1" y="1"/>
                      <a:pt x="82" y="327"/>
                      <a:pt x="82" y="327"/>
                    </a:cubicBezTo>
                    <a:cubicBezTo>
                      <a:pt x="786" y="2021"/>
                      <a:pt x="1800" y="2570"/>
                      <a:pt x="2820" y="2570"/>
                    </a:cubicBezTo>
                    <a:cubicBezTo>
                      <a:pt x="3657" y="2570"/>
                      <a:pt x="4497" y="2201"/>
                      <a:pt x="5173" y="1790"/>
                    </a:cubicBezTo>
                    <a:lnTo>
                      <a:pt x="5173" y="1790"/>
                    </a:lnTo>
                    <a:cubicBezTo>
                      <a:pt x="5124" y="1803"/>
                      <a:pt x="5074" y="1815"/>
                      <a:pt x="5026" y="1827"/>
                    </a:cubicBezTo>
                    <a:cubicBezTo>
                      <a:pt x="4473" y="1956"/>
                      <a:pt x="3991" y="2012"/>
                      <a:pt x="3570" y="2012"/>
                    </a:cubicBezTo>
                    <a:cubicBezTo>
                      <a:pt x="1133" y="2012"/>
                      <a:pt x="722" y="155"/>
                      <a:pt x="378" y="31"/>
                    </a:cubicBezTo>
                    <a:cubicBezTo>
                      <a:pt x="320" y="10"/>
                      <a:pt x="272" y="1"/>
                      <a:pt x="233" y="1"/>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7"/>
              <p:cNvSpPr/>
              <p:nvPr/>
            </p:nvSpPr>
            <p:spPr>
              <a:xfrm rot="10800000" flipH="1">
                <a:off x="225192" y="1040583"/>
                <a:ext cx="248858" cy="120824"/>
              </a:xfrm>
              <a:custGeom>
                <a:avLst/>
                <a:gdLst/>
                <a:ahLst/>
                <a:cxnLst/>
                <a:rect l="l" t="t" r="r" b="b"/>
                <a:pathLst>
                  <a:path w="5489" h="2665" extrusionOk="0">
                    <a:moveTo>
                      <a:pt x="253" y="96"/>
                    </a:moveTo>
                    <a:cubicBezTo>
                      <a:pt x="295" y="96"/>
                      <a:pt x="341" y="109"/>
                      <a:pt x="381" y="124"/>
                    </a:cubicBezTo>
                    <a:cubicBezTo>
                      <a:pt x="452" y="149"/>
                      <a:pt x="541" y="286"/>
                      <a:pt x="653" y="460"/>
                    </a:cubicBezTo>
                    <a:cubicBezTo>
                      <a:pt x="1027" y="1032"/>
                      <a:pt x="1727" y="2107"/>
                      <a:pt x="3591" y="2107"/>
                    </a:cubicBezTo>
                    <a:cubicBezTo>
                      <a:pt x="3972" y="2107"/>
                      <a:pt x="4402" y="2062"/>
                      <a:pt x="4888" y="1959"/>
                    </a:cubicBezTo>
                    <a:lnTo>
                      <a:pt x="4888" y="1959"/>
                    </a:lnTo>
                    <a:cubicBezTo>
                      <a:pt x="4300" y="2281"/>
                      <a:pt x="3568" y="2569"/>
                      <a:pt x="2833" y="2569"/>
                    </a:cubicBezTo>
                    <a:cubicBezTo>
                      <a:pt x="2576" y="2569"/>
                      <a:pt x="2317" y="2533"/>
                      <a:pt x="2065" y="2451"/>
                    </a:cubicBezTo>
                    <a:cubicBezTo>
                      <a:pt x="1258" y="2189"/>
                      <a:pt x="614" y="1484"/>
                      <a:pt x="148" y="364"/>
                    </a:cubicBezTo>
                    <a:cubicBezTo>
                      <a:pt x="134" y="314"/>
                      <a:pt x="116" y="175"/>
                      <a:pt x="176" y="121"/>
                    </a:cubicBezTo>
                    <a:cubicBezTo>
                      <a:pt x="195" y="103"/>
                      <a:pt x="224" y="96"/>
                      <a:pt x="253" y="96"/>
                    </a:cubicBezTo>
                    <a:close/>
                    <a:moveTo>
                      <a:pt x="253" y="1"/>
                    </a:moveTo>
                    <a:cubicBezTo>
                      <a:pt x="195" y="1"/>
                      <a:pt x="148" y="17"/>
                      <a:pt x="113" y="50"/>
                    </a:cubicBezTo>
                    <a:cubicBezTo>
                      <a:pt x="0" y="152"/>
                      <a:pt x="48" y="364"/>
                      <a:pt x="57" y="393"/>
                    </a:cubicBezTo>
                    <a:cubicBezTo>
                      <a:pt x="536" y="1547"/>
                      <a:pt x="1202" y="2270"/>
                      <a:pt x="2035" y="2542"/>
                    </a:cubicBezTo>
                    <a:cubicBezTo>
                      <a:pt x="2298" y="2628"/>
                      <a:pt x="2566" y="2665"/>
                      <a:pt x="2834" y="2665"/>
                    </a:cubicBezTo>
                    <a:cubicBezTo>
                      <a:pt x="3710" y="2665"/>
                      <a:pt x="4579" y="2266"/>
                      <a:pt x="5217" y="1879"/>
                    </a:cubicBezTo>
                    <a:lnTo>
                      <a:pt x="5488" y="1714"/>
                    </a:lnTo>
                    <a:lnTo>
                      <a:pt x="5181" y="1792"/>
                    </a:lnTo>
                    <a:cubicBezTo>
                      <a:pt x="5131" y="1805"/>
                      <a:pt x="5083" y="1817"/>
                      <a:pt x="5035" y="1828"/>
                    </a:cubicBezTo>
                    <a:cubicBezTo>
                      <a:pt x="4491" y="1956"/>
                      <a:pt x="4015" y="2010"/>
                      <a:pt x="3599" y="2010"/>
                    </a:cubicBezTo>
                    <a:cubicBezTo>
                      <a:pt x="1778" y="2010"/>
                      <a:pt x="1096" y="964"/>
                      <a:pt x="734" y="408"/>
                    </a:cubicBezTo>
                    <a:cubicBezTo>
                      <a:pt x="602" y="205"/>
                      <a:pt x="514" y="69"/>
                      <a:pt x="414" y="33"/>
                    </a:cubicBezTo>
                    <a:cubicBezTo>
                      <a:pt x="353" y="12"/>
                      <a:pt x="300" y="1"/>
                      <a:pt x="25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rot="10800000" flipH="1">
                <a:off x="227641" y="1125410"/>
                <a:ext cx="2176" cy="499"/>
              </a:xfrm>
              <a:custGeom>
                <a:avLst/>
                <a:gdLst/>
                <a:ahLst/>
                <a:cxnLst/>
                <a:rect l="l" t="t" r="r" b="b"/>
                <a:pathLst>
                  <a:path w="48" h="11" extrusionOk="0">
                    <a:moveTo>
                      <a:pt x="44" y="1"/>
                    </a:moveTo>
                    <a:lnTo>
                      <a:pt x="1" y="10"/>
                    </a:lnTo>
                    <a:lnTo>
                      <a:pt x="4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rot="10800000" flipH="1">
                <a:off x="650086" y="496086"/>
                <a:ext cx="221383" cy="234712"/>
              </a:xfrm>
              <a:custGeom>
                <a:avLst/>
                <a:gdLst/>
                <a:ahLst/>
                <a:cxnLst/>
                <a:rect l="l" t="t" r="r" b="b"/>
                <a:pathLst>
                  <a:path w="4883" h="5177" extrusionOk="0">
                    <a:moveTo>
                      <a:pt x="1781" y="0"/>
                    </a:moveTo>
                    <a:cubicBezTo>
                      <a:pt x="1781" y="0"/>
                      <a:pt x="1" y="1780"/>
                      <a:pt x="1260" y="4073"/>
                    </a:cubicBezTo>
                    <a:cubicBezTo>
                      <a:pt x="1721" y="4911"/>
                      <a:pt x="2450" y="5176"/>
                      <a:pt x="3189" y="5176"/>
                    </a:cubicBezTo>
                    <a:cubicBezTo>
                      <a:pt x="3701" y="5176"/>
                      <a:pt x="4218" y="5049"/>
                      <a:pt x="4654" y="4896"/>
                    </a:cubicBezTo>
                    <a:cubicBezTo>
                      <a:pt x="4814" y="4840"/>
                      <a:pt x="4882" y="4694"/>
                      <a:pt x="4866" y="4556"/>
                    </a:cubicBezTo>
                    <a:lnTo>
                      <a:pt x="4866" y="4556"/>
                    </a:lnTo>
                    <a:cubicBezTo>
                      <a:pt x="4720" y="4581"/>
                      <a:pt x="4423" y="4632"/>
                      <a:pt x="4064" y="4632"/>
                    </a:cubicBezTo>
                    <a:cubicBezTo>
                      <a:pt x="3437" y="4632"/>
                      <a:pt x="2618" y="4475"/>
                      <a:pt x="2077" y="3746"/>
                    </a:cubicBezTo>
                    <a:cubicBezTo>
                      <a:pt x="1224" y="2597"/>
                      <a:pt x="1781" y="0"/>
                      <a:pt x="1781" y="0"/>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rot="10800000" flipH="1">
                <a:off x="648091" y="493819"/>
                <a:ext cx="225599" cy="243734"/>
              </a:xfrm>
              <a:custGeom>
                <a:avLst/>
                <a:gdLst/>
                <a:ahLst/>
                <a:cxnLst/>
                <a:rect l="l" t="t" r="r" b="b"/>
                <a:pathLst>
                  <a:path w="4976" h="5376" extrusionOk="0">
                    <a:moveTo>
                      <a:pt x="1744" y="313"/>
                    </a:moveTo>
                    <a:cubicBezTo>
                      <a:pt x="1635" y="919"/>
                      <a:pt x="1346" y="2929"/>
                      <a:pt x="2083" y="3923"/>
                    </a:cubicBezTo>
                    <a:cubicBezTo>
                      <a:pt x="2529" y="4524"/>
                      <a:pt x="3203" y="4826"/>
                      <a:pt x="4098" y="4826"/>
                    </a:cubicBezTo>
                    <a:cubicBezTo>
                      <a:pt x="4338" y="4826"/>
                      <a:pt x="4593" y="4805"/>
                      <a:pt x="4865" y="4761"/>
                    </a:cubicBezTo>
                    <a:lnTo>
                      <a:pt x="4865" y="4761"/>
                    </a:lnTo>
                    <a:cubicBezTo>
                      <a:pt x="4858" y="4852"/>
                      <a:pt x="4810" y="4956"/>
                      <a:pt x="4683" y="5001"/>
                    </a:cubicBezTo>
                    <a:cubicBezTo>
                      <a:pt x="4236" y="5157"/>
                      <a:pt x="3729" y="5279"/>
                      <a:pt x="3233" y="5279"/>
                    </a:cubicBezTo>
                    <a:cubicBezTo>
                      <a:pt x="2501" y="5279"/>
                      <a:pt x="1795" y="5013"/>
                      <a:pt x="1347" y="4199"/>
                    </a:cubicBezTo>
                    <a:cubicBezTo>
                      <a:pt x="309" y="2313"/>
                      <a:pt x="1377" y="761"/>
                      <a:pt x="1744" y="313"/>
                    </a:cubicBezTo>
                    <a:close/>
                    <a:moveTo>
                      <a:pt x="1904" y="0"/>
                    </a:moveTo>
                    <a:lnTo>
                      <a:pt x="1790" y="116"/>
                    </a:lnTo>
                    <a:cubicBezTo>
                      <a:pt x="1772" y="134"/>
                      <a:pt x="0" y="1947"/>
                      <a:pt x="1263" y="4245"/>
                    </a:cubicBezTo>
                    <a:cubicBezTo>
                      <a:pt x="1732" y="5098"/>
                      <a:pt x="2468" y="5376"/>
                      <a:pt x="3227" y="5376"/>
                    </a:cubicBezTo>
                    <a:cubicBezTo>
                      <a:pt x="3736" y="5376"/>
                      <a:pt x="4257" y="5250"/>
                      <a:pt x="4714" y="5090"/>
                    </a:cubicBezTo>
                    <a:cubicBezTo>
                      <a:pt x="4906" y="5022"/>
                      <a:pt x="4976" y="4845"/>
                      <a:pt x="4957" y="4700"/>
                    </a:cubicBezTo>
                    <a:lnTo>
                      <a:pt x="4944" y="4650"/>
                    </a:lnTo>
                    <a:lnTo>
                      <a:pt x="4895" y="4658"/>
                    </a:lnTo>
                    <a:cubicBezTo>
                      <a:pt x="4611" y="4707"/>
                      <a:pt x="4345" y="4731"/>
                      <a:pt x="4096" y="4731"/>
                    </a:cubicBezTo>
                    <a:cubicBezTo>
                      <a:pt x="3236" y="4731"/>
                      <a:pt x="2586" y="4441"/>
                      <a:pt x="2159" y="3867"/>
                    </a:cubicBezTo>
                    <a:cubicBezTo>
                      <a:pt x="1329" y="2748"/>
                      <a:pt x="1866" y="185"/>
                      <a:pt x="1871" y="159"/>
                    </a:cubicBezTo>
                    <a:lnTo>
                      <a:pt x="1904"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rot="10800000" flipH="1">
                <a:off x="1004481" y="229688"/>
                <a:ext cx="157684" cy="231493"/>
              </a:xfrm>
              <a:custGeom>
                <a:avLst/>
                <a:gdLst/>
                <a:ahLst/>
                <a:cxnLst/>
                <a:rect l="l" t="t" r="r" b="b"/>
                <a:pathLst>
                  <a:path w="3478" h="5106" extrusionOk="0">
                    <a:moveTo>
                      <a:pt x="1621" y="0"/>
                    </a:moveTo>
                    <a:lnTo>
                      <a:pt x="1621" y="0"/>
                    </a:lnTo>
                    <a:cubicBezTo>
                      <a:pt x="710" y="1501"/>
                      <a:pt x="1" y="3811"/>
                      <a:pt x="3084" y="5092"/>
                    </a:cubicBezTo>
                    <a:cubicBezTo>
                      <a:pt x="3084" y="5092"/>
                      <a:pt x="3139" y="5105"/>
                      <a:pt x="3204" y="5105"/>
                    </a:cubicBezTo>
                    <a:cubicBezTo>
                      <a:pt x="3324" y="5105"/>
                      <a:pt x="3478" y="5059"/>
                      <a:pt x="3381" y="4794"/>
                    </a:cubicBezTo>
                    <a:cubicBezTo>
                      <a:pt x="3234" y="4391"/>
                      <a:pt x="705" y="3896"/>
                      <a:pt x="1586" y="146"/>
                    </a:cubicBezTo>
                    <a:cubicBezTo>
                      <a:pt x="1596" y="98"/>
                      <a:pt x="1609" y="50"/>
                      <a:pt x="1621" y="0"/>
                    </a:cubicBezTo>
                    <a:close/>
                  </a:path>
                </a:pathLst>
              </a:custGeom>
              <a:solidFill>
                <a:srgbClr val="415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rot="10800000" flipH="1">
                <a:off x="1029461" y="227557"/>
                <a:ext cx="132612" cy="247135"/>
              </a:xfrm>
              <a:custGeom>
                <a:avLst/>
                <a:gdLst/>
                <a:ahLst/>
                <a:cxnLst/>
                <a:rect l="l" t="t" r="r" b="b"/>
                <a:pathLst>
                  <a:path w="2925" h="5451" extrusionOk="0">
                    <a:moveTo>
                      <a:pt x="951" y="601"/>
                    </a:moveTo>
                    <a:lnTo>
                      <a:pt x="951" y="601"/>
                    </a:lnTo>
                    <a:cubicBezTo>
                      <a:pt x="341" y="3462"/>
                      <a:pt x="1761" y="4388"/>
                      <a:pt x="2448" y="4836"/>
                    </a:cubicBezTo>
                    <a:cubicBezTo>
                      <a:pt x="2622" y="4950"/>
                      <a:pt x="2759" y="5039"/>
                      <a:pt x="2785" y="5109"/>
                    </a:cubicBezTo>
                    <a:cubicBezTo>
                      <a:pt x="2810" y="5176"/>
                      <a:pt x="2830" y="5267"/>
                      <a:pt x="2789" y="5314"/>
                    </a:cubicBezTo>
                    <a:cubicBezTo>
                      <a:pt x="2759" y="5346"/>
                      <a:pt x="2703" y="5356"/>
                      <a:pt x="2651" y="5356"/>
                    </a:cubicBezTo>
                    <a:cubicBezTo>
                      <a:pt x="2609" y="5356"/>
                      <a:pt x="2571" y="5349"/>
                      <a:pt x="2552" y="5345"/>
                    </a:cubicBezTo>
                    <a:cubicBezTo>
                      <a:pt x="1425" y="4877"/>
                      <a:pt x="721" y="4231"/>
                      <a:pt x="458" y="3424"/>
                    </a:cubicBezTo>
                    <a:cubicBezTo>
                      <a:pt x="141" y="2454"/>
                      <a:pt x="514" y="1396"/>
                      <a:pt x="951" y="601"/>
                    </a:cubicBezTo>
                    <a:close/>
                    <a:moveTo>
                      <a:pt x="1195" y="1"/>
                    </a:moveTo>
                    <a:lnTo>
                      <a:pt x="1028" y="274"/>
                    </a:lnTo>
                    <a:cubicBezTo>
                      <a:pt x="524" y="1105"/>
                      <a:pt x="0" y="2332"/>
                      <a:pt x="365" y="3454"/>
                    </a:cubicBezTo>
                    <a:cubicBezTo>
                      <a:pt x="638" y="4289"/>
                      <a:pt x="1361" y="4953"/>
                      <a:pt x="2521" y="5436"/>
                    </a:cubicBezTo>
                    <a:cubicBezTo>
                      <a:pt x="2533" y="5438"/>
                      <a:pt x="2587" y="5451"/>
                      <a:pt x="2653" y="5451"/>
                    </a:cubicBezTo>
                    <a:cubicBezTo>
                      <a:pt x="2724" y="5451"/>
                      <a:pt x="2807" y="5436"/>
                      <a:pt x="2860" y="5378"/>
                    </a:cubicBezTo>
                    <a:cubicBezTo>
                      <a:pt x="2919" y="5312"/>
                      <a:pt x="2924" y="5209"/>
                      <a:pt x="2875" y="5076"/>
                    </a:cubicBezTo>
                    <a:cubicBezTo>
                      <a:pt x="2838" y="4976"/>
                      <a:pt x="2704" y="4889"/>
                      <a:pt x="2501" y="4756"/>
                    </a:cubicBezTo>
                    <a:cubicBezTo>
                      <a:pt x="1817" y="4310"/>
                      <a:pt x="394" y="3383"/>
                      <a:pt x="1081" y="455"/>
                    </a:cubicBezTo>
                    <a:cubicBezTo>
                      <a:pt x="1093" y="408"/>
                      <a:pt x="1104" y="358"/>
                      <a:pt x="1116" y="310"/>
                    </a:cubicBezTo>
                    <a:lnTo>
                      <a:pt x="119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rot="10800000" flipH="1">
                <a:off x="1125801" y="230417"/>
                <a:ext cx="45" cy="45"/>
              </a:xfrm>
              <a:custGeom>
                <a:avLst/>
                <a:gdLst/>
                <a:ahLst/>
                <a:cxnLst/>
                <a:rect l="l" t="t" r="r" b="b"/>
                <a:pathLst>
                  <a:path w="1" h="1" extrusionOk="0">
                    <a:moveTo>
                      <a:pt x="1" y="1"/>
                    </a:moveTo>
                    <a:close/>
                  </a:path>
                </a:pathLst>
              </a:custGeom>
              <a:solidFill>
                <a:srgbClr val="8885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rot="10800000" flipH="1">
                <a:off x="1125756" y="228150"/>
                <a:ext cx="91" cy="4398"/>
              </a:xfrm>
              <a:custGeom>
                <a:avLst/>
                <a:gdLst/>
                <a:ahLst/>
                <a:cxnLst/>
                <a:rect l="l" t="t" r="r" b="b"/>
                <a:pathLst>
                  <a:path w="2" h="97" extrusionOk="0">
                    <a:moveTo>
                      <a:pt x="0" y="1"/>
                    </a:moveTo>
                    <a:lnTo>
                      <a:pt x="0" y="97"/>
                    </a:lnTo>
                    <a:lnTo>
                      <a:pt x="2" y="9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rot="10800000" flipH="1">
                <a:off x="76262" y="1181295"/>
                <a:ext cx="670270" cy="932638"/>
              </a:xfrm>
              <a:custGeom>
                <a:avLst/>
                <a:gdLst/>
                <a:ahLst/>
                <a:cxnLst/>
                <a:rect l="l" t="t" r="r" b="b"/>
                <a:pathLst>
                  <a:path w="14784" h="20571" extrusionOk="0">
                    <a:moveTo>
                      <a:pt x="10878" y="20273"/>
                    </a:moveTo>
                    <a:cubicBezTo>
                      <a:pt x="7836" y="20570"/>
                      <a:pt x="5241" y="17380"/>
                      <a:pt x="6426" y="12634"/>
                    </a:cubicBezTo>
                    <a:cubicBezTo>
                      <a:pt x="7613" y="7887"/>
                      <a:pt x="9172" y="7738"/>
                      <a:pt x="8429" y="4178"/>
                    </a:cubicBezTo>
                    <a:cubicBezTo>
                      <a:pt x="7687" y="619"/>
                      <a:pt x="3386" y="766"/>
                      <a:pt x="2570" y="3510"/>
                    </a:cubicBezTo>
                    <a:cubicBezTo>
                      <a:pt x="1755" y="6256"/>
                      <a:pt x="4795" y="7114"/>
                      <a:pt x="5314" y="5720"/>
                    </a:cubicBezTo>
                    <a:cubicBezTo>
                      <a:pt x="5314" y="5720"/>
                      <a:pt x="4980" y="7912"/>
                      <a:pt x="2432" y="7034"/>
                    </a:cubicBezTo>
                    <a:cubicBezTo>
                      <a:pt x="1" y="6196"/>
                      <a:pt x="690" y="1285"/>
                      <a:pt x="3955" y="642"/>
                    </a:cubicBezTo>
                    <a:cubicBezTo>
                      <a:pt x="7218" y="1"/>
                      <a:pt x="9327" y="2373"/>
                      <a:pt x="9261" y="5340"/>
                    </a:cubicBezTo>
                    <a:cubicBezTo>
                      <a:pt x="9195" y="8307"/>
                      <a:pt x="7534" y="13431"/>
                      <a:pt x="9560" y="15773"/>
                    </a:cubicBezTo>
                    <a:cubicBezTo>
                      <a:pt x="11421" y="17924"/>
                      <a:pt x="13003" y="15378"/>
                      <a:pt x="11223" y="14785"/>
                    </a:cubicBezTo>
                    <a:cubicBezTo>
                      <a:pt x="11223" y="14785"/>
                      <a:pt x="13299" y="13795"/>
                      <a:pt x="14041" y="15873"/>
                    </a:cubicBezTo>
                    <a:cubicBezTo>
                      <a:pt x="14784" y="17949"/>
                      <a:pt x="13745" y="19916"/>
                      <a:pt x="11223" y="20293"/>
                    </a:cubicBezTo>
                    <a:lnTo>
                      <a:pt x="10878" y="20273"/>
                    </a:lnTo>
                    <a:close/>
                  </a:path>
                </a:pathLst>
              </a:custGeom>
              <a:gradFill>
                <a:gsLst>
                  <a:gs pos="0">
                    <a:schemeClr val="accent1"/>
                  </a:gs>
                  <a:gs pos="100000">
                    <a:schemeClr val="accent5"/>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rot="10800000" flipH="1">
                <a:off x="114572" y="1191814"/>
                <a:ext cx="617179" cy="900040"/>
              </a:xfrm>
              <a:custGeom>
                <a:avLst/>
                <a:gdLst/>
                <a:ahLst/>
                <a:cxnLst/>
                <a:rect l="l" t="t" r="r" b="b"/>
                <a:pathLst>
                  <a:path w="13613" h="19852" extrusionOk="0">
                    <a:moveTo>
                      <a:pt x="4166" y="97"/>
                    </a:moveTo>
                    <a:cubicBezTo>
                      <a:pt x="5171" y="97"/>
                      <a:pt x="6067" y="410"/>
                      <a:pt x="6796" y="1021"/>
                    </a:cubicBezTo>
                    <a:cubicBezTo>
                      <a:pt x="7829" y="1891"/>
                      <a:pt x="8403" y="3288"/>
                      <a:pt x="8368" y="4853"/>
                    </a:cubicBezTo>
                    <a:cubicBezTo>
                      <a:pt x="8350" y="5684"/>
                      <a:pt x="8206" y="6688"/>
                      <a:pt x="8052" y="7751"/>
                    </a:cubicBezTo>
                    <a:cubicBezTo>
                      <a:pt x="7657" y="10501"/>
                      <a:pt x="7209" y="13617"/>
                      <a:pt x="8680" y="15318"/>
                    </a:cubicBezTo>
                    <a:cubicBezTo>
                      <a:pt x="9286" y="16018"/>
                      <a:pt x="9815" y="16182"/>
                      <a:pt x="10177" y="16182"/>
                    </a:cubicBezTo>
                    <a:cubicBezTo>
                      <a:pt x="10348" y="16182"/>
                      <a:pt x="10481" y="16145"/>
                      <a:pt x="10568" y="16111"/>
                    </a:cubicBezTo>
                    <a:cubicBezTo>
                      <a:pt x="10958" y="15961"/>
                      <a:pt x="11213" y="15591"/>
                      <a:pt x="11204" y="15187"/>
                    </a:cubicBezTo>
                    <a:cubicBezTo>
                      <a:pt x="11195" y="14796"/>
                      <a:pt x="10943" y="14475"/>
                      <a:pt x="10509" y="14295"/>
                    </a:cubicBezTo>
                    <a:cubicBezTo>
                      <a:pt x="10685" y="14228"/>
                      <a:pt x="11053" y="14111"/>
                      <a:pt x="11467" y="14111"/>
                    </a:cubicBezTo>
                    <a:cubicBezTo>
                      <a:pt x="11690" y="14111"/>
                      <a:pt x="11926" y="14145"/>
                      <a:pt x="12153" y="14238"/>
                    </a:cubicBezTo>
                    <a:cubicBezTo>
                      <a:pt x="12608" y="14427"/>
                      <a:pt x="12943" y="14817"/>
                      <a:pt x="13152" y="15401"/>
                    </a:cubicBezTo>
                    <a:cubicBezTo>
                      <a:pt x="13514" y="16414"/>
                      <a:pt x="13451" y="17407"/>
                      <a:pt x="12975" y="18199"/>
                    </a:cubicBezTo>
                    <a:cubicBezTo>
                      <a:pt x="12479" y="19027"/>
                      <a:pt x="11555" y="19581"/>
                      <a:pt x="10381" y="19758"/>
                    </a:cubicBezTo>
                    <a:lnTo>
                      <a:pt x="10034" y="19738"/>
                    </a:lnTo>
                    <a:lnTo>
                      <a:pt x="10028" y="19738"/>
                    </a:lnTo>
                    <a:cubicBezTo>
                      <a:pt x="9900" y="19750"/>
                      <a:pt x="9773" y="19757"/>
                      <a:pt x="9647" y="19757"/>
                    </a:cubicBezTo>
                    <a:cubicBezTo>
                      <a:pt x="8509" y="19757"/>
                      <a:pt x="7430" y="19252"/>
                      <a:pt x="6644" y="18341"/>
                    </a:cubicBezTo>
                    <a:cubicBezTo>
                      <a:pt x="5383" y="16877"/>
                      <a:pt x="5012" y="14624"/>
                      <a:pt x="5629" y="12157"/>
                    </a:cubicBezTo>
                    <a:cubicBezTo>
                      <a:pt x="6090" y="10316"/>
                      <a:pt x="6606" y="9167"/>
                      <a:pt x="7022" y="8243"/>
                    </a:cubicBezTo>
                    <a:cubicBezTo>
                      <a:pt x="7687" y="6765"/>
                      <a:pt x="8089" y="5873"/>
                      <a:pt x="7632" y="3681"/>
                    </a:cubicBezTo>
                    <a:cubicBezTo>
                      <a:pt x="7227" y="1737"/>
                      <a:pt x="5829" y="993"/>
                      <a:pt x="4657" y="944"/>
                    </a:cubicBezTo>
                    <a:cubicBezTo>
                      <a:pt x="4611" y="942"/>
                      <a:pt x="4565" y="941"/>
                      <a:pt x="4520" y="941"/>
                    </a:cubicBezTo>
                    <a:cubicBezTo>
                      <a:pt x="3178" y="941"/>
                      <a:pt x="2051" y="1758"/>
                      <a:pt x="1680" y="3010"/>
                    </a:cubicBezTo>
                    <a:cubicBezTo>
                      <a:pt x="1224" y="4544"/>
                      <a:pt x="1946" y="5539"/>
                      <a:pt x="2864" y="5846"/>
                    </a:cubicBezTo>
                    <a:cubicBezTo>
                      <a:pt x="3042" y="5906"/>
                      <a:pt x="3231" y="5938"/>
                      <a:pt x="3416" y="5938"/>
                    </a:cubicBezTo>
                    <a:cubicBezTo>
                      <a:pt x="3763" y="5938"/>
                      <a:pt x="4097" y="5826"/>
                      <a:pt x="4320" y="5575"/>
                    </a:cubicBezTo>
                    <a:lnTo>
                      <a:pt x="4320" y="5575"/>
                    </a:lnTo>
                    <a:cubicBezTo>
                      <a:pt x="4212" y="5851"/>
                      <a:pt x="4001" y="6230"/>
                      <a:pt x="3604" y="6470"/>
                    </a:cubicBezTo>
                    <a:cubicBezTo>
                      <a:pt x="3343" y="6628"/>
                      <a:pt x="3037" y="6707"/>
                      <a:pt x="2688" y="6707"/>
                    </a:cubicBezTo>
                    <a:cubicBezTo>
                      <a:pt x="2363" y="6707"/>
                      <a:pt x="2000" y="6638"/>
                      <a:pt x="1602" y="6501"/>
                    </a:cubicBezTo>
                    <a:cubicBezTo>
                      <a:pt x="640" y="6170"/>
                      <a:pt x="100" y="5141"/>
                      <a:pt x="191" y="3815"/>
                    </a:cubicBezTo>
                    <a:cubicBezTo>
                      <a:pt x="292" y="2332"/>
                      <a:pt x="1252" y="570"/>
                      <a:pt x="3120" y="203"/>
                    </a:cubicBezTo>
                    <a:cubicBezTo>
                      <a:pt x="3479" y="132"/>
                      <a:pt x="3829" y="97"/>
                      <a:pt x="4166" y="97"/>
                    </a:cubicBezTo>
                    <a:close/>
                    <a:moveTo>
                      <a:pt x="4167" y="1"/>
                    </a:moveTo>
                    <a:cubicBezTo>
                      <a:pt x="3823" y="1"/>
                      <a:pt x="3467" y="37"/>
                      <a:pt x="3100" y="109"/>
                    </a:cubicBezTo>
                    <a:cubicBezTo>
                      <a:pt x="1184" y="486"/>
                      <a:pt x="199" y="2291"/>
                      <a:pt x="95" y="3808"/>
                    </a:cubicBezTo>
                    <a:cubicBezTo>
                      <a:pt x="1" y="5179"/>
                      <a:pt x="566" y="6246"/>
                      <a:pt x="1571" y="6592"/>
                    </a:cubicBezTo>
                    <a:cubicBezTo>
                      <a:pt x="1978" y="6732"/>
                      <a:pt x="2350" y="6802"/>
                      <a:pt x="2686" y="6802"/>
                    </a:cubicBezTo>
                    <a:cubicBezTo>
                      <a:pt x="3054" y="6802"/>
                      <a:pt x="3378" y="6718"/>
                      <a:pt x="3655" y="6551"/>
                    </a:cubicBezTo>
                    <a:cubicBezTo>
                      <a:pt x="4376" y="6114"/>
                      <a:pt x="4512" y="5276"/>
                      <a:pt x="4517" y="5240"/>
                    </a:cubicBezTo>
                    <a:cubicBezTo>
                      <a:pt x="4520" y="5217"/>
                      <a:pt x="4505" y="5193"/>
                      <a:pt x="4482" y="5187"/>
                    </a:cubicBezTo>
                    <a:cubicBezTo>
                      <a:pt x="4478" y="5186"/>
                      <a:pt x="4473" y="5185"/>
                      <a:pt x="4469" y="5185"/>
                    </a:cubicBezTo>
                    <a:cubicBezTo>
                      <a:pt x="4449" y="5185"/>
                      <a:pt x="4432" y="5197"/>
                      <a:pt x="4424" y="5217"/>
                    </a:cubicBezTo>
                    <a:cubicBezTo>
                      <a:pt x="4261" y="5654"/>
                      <a:pt x="3850" y="5842"/>
                      <a:pt x="3414" y="5842"/>
                    </a:cubicBezTo>
                    <a:cubicBezTo>
                      <a:pt x="3240" y="5842"/>
                      <a:pt x="3061" y="5812"/>
                      <a:pt x="2893" y="5755"/>
                    </a:cubicBezTo>
                    <a:cubicBezTo>
                      <a:pt x="2019" y="5463"/>
                      <a:pt x="1333" y="4509"/>
                      <a:pt x="1771" y="3038"/>
                    </a:cubicBezTo>
                    <a:cubicBezTo>
                      <a:pt x="2184" y="1648"/>
                      <a:pt x="3423" y="1037"/>
                      <a:pt x="4520" y="1037"/>
                    </a:cubicBezTo>
                    <a:cubicBezTo>
                      <a:pt x="4564" y="1037"/>
                      <a:pt x="4608" y="1038"/>
                      <a:pt x="4652" y="1040"/>
                    </a:cubicBezTo>
                    <a:cubicBezTo>
                      <a:pt x="5789" y="1087"/>
                      <a:pt x="7145" y="1811"/>
                      <a:pt x="7538" y="3701"/>
                    </a:cubicBezTo>
                    <a:cubicBezTo>
                      <a:pt x="7988" y="5861"/>
                      <a:pt x="7591" y="6744"/>
                      <a:pt x="6935" y="8205"/>
                    </a:cubicBezTo>
                    <a:cubicBezTo>
                      <a:pt x="6517" y="9132"/>
                      <a:pt x="5998" y="10285"/>
                      <a:pt x="5536" y="12134"/>
                    </a:cubicBezTo>
                    <a:cubicBezTo>
                      <a:pt x="4912" y="14632"/>
                      <a:pt x="5288" y="16916"/>
                      <a:pt x="6571" y="18404"/>
                    </a:cubicBezTo>
                    <a:cubicBezTo>
                      <a:pt x="7376" y="19336"/>
                      <a:pt x="8480" y="19852"/>
                      <a:pt x="9649" y="19852"/>
                    </a:cubicBezTo>
                    <a:cubicBezTo>
                      <a:pt x="9776" y="19852"/>
                      <a:pt x="9905" y="19845"/>
                      <a:pt x="10034" y="19834"/>
                    </a:cubicBezTo>
                    <a:lnTo>
                      <a:pt x="10386" y="19852"/>
                    </a:lnTo>
                    <a:cubicBezTo>
                      <a:pt x="11598" y="19670"/>
                      <a:pt x="12547" y="19102"/>
                      <a:pt x="13057" y="18249"/>
                    </a:cubicBezTo>
                    <a:cubicBezTo>
                      <a:pt x="13548" y="17430"/>
                      <a:pt x="13613" y="16407"/>
                      <a:pt x="13243" y="15369"/>
                    </a:cubicBezTo>
                    <a:cubicBezTo>
                      <a:pt x="13023" y="14758"/>
                      <a:pt x="12669" y="14348"/>
                      <a:pt x="12190" y="14149"/>
                    </a:cubicBezTo>
                    <a:cubicBezTo>
                      <a:pt x="11946" y="14049"/>
                      <a:pt x="11696" y="14013"/>
                      <a:pt x="11462" y="14013"/>
                    </a:cubicBezTo>
                    <a:cubicBezTo>
                      <a:pt x="10874" y="14013"/>
                      <a:pt x="10387" y="14240"/>
                      <a:pt x="10358" y="14253"/>
                    </a:cubicBezTo>
                    <a:cubicBezTo>
                      <a:pt x="10340" y="14263"/>
                      <a:pt x="10330" y="14281"/>
                      <a:pt x="10330" y="14300"/>
                    </a:cubicBezTo>
                    <a:cubicBezTo>
                      <a:pt x="10332" y="14319"/>
                      <a:pt x="10345" y="14336"/>
                      <a:pt x="10363" y="14343"/>
                    </a:cubicBezTo>
                    <a:cubicBezTo>
                      <a:pt x="10828" y="14498"/>
                      <a:pt x="11099" y="14805"/>
                      <a:pt x="11109" y="15189"/>
                    </a:cubicBezTo>
                    <a:cubicBezTo>
                      <a:pt x="11117" y="15553"/>
                      <a:pt x="10885" y="15886"/>
                      <a:pt x="10533" y="16022"/>
                    </a:cubicBezTo>
                    <a:cubicBezTo>
                      <a:pt x="10454" y="16053"/>
                      <a:pt x="10332" y="16085"/>
                      <a:pt x="10177" y="16085"/>
                    </a:cubicBezTo>
                    <a:cubicBezTo>
                      <a:pt x="9837" y="16085"/>
                      <a:pt x="9335" y="15929"/>
                      <a:pt x="8751" y="15255"/>
                    </a:cubicBezTo>
                    <a:cubicBezTo>
                      <a:pt x="7310" y="13587"/>
                      <a:pt x="7755" y="10495"/>
                      <a:pt x="8148" y="7764"/>
                    </a:cubicBezTo>
                    <a:cubicBezTo>
                      <a:pt x="8300" y="6698"/>
                      <a:pt x="8446" y="5691"/>
                      <a:pt x="8464" y="4855"/>
                    </a:cubicBezTo>
                    <a:cubicBezTo>
                      <a:pt x="8499" y="3259"/>
                      <a:pt x="7913" y="1836"/>
                      <a:pt x="6857" y="949"/>
                    </a:cubicBezTo>
                    <a:cubicBezTo>
                      <a:pt x="6110" y="321"/>
                      <a:pt x="5195" y="1"/>
                      <a:pt x="4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rot="10800000" flipH="1">
                <a:off x="502788" y="1301314"/>
                <a:ext cx="186020" cy="152470"/>
              </a:xfrm>
              <a:custGeom>
                <a:avLst/>
                <a:gdLst/>
                <a:ahLst/>
                <a:cxnLst/>
                <a:rect l="l" t="t" r="r" b="b"/>
                <a:pathLst>
                  <a:path w="4103" h="3363" extrusionOk="0">
                    <a:moveTo>
                      <a:pt x="152" y="1212"/>
                    </a:moveTo>
                    <a:cubicBezTo>
                      <a:pt x="99" y="1151"/>
                      <a:pt x="50" y="1085"/>
                      <a:pt x="0" y="1019"/>
                    </a:cubicBezTo>
                    <a:lnTo>
                      <a:pt x="0" y="1019"/>
                    </a:lnTo>
                    <a:cubicBezTo>
                      <a:pt x="0" y="1019"/>
                      <a:pt x="780" y="3191"/>
                      <a:pt x="2441" y="2968"/>
                    </a:cubicBezTo>
                    <a:cubicBezTo>
                      <a:pt x="4103" y="2745"/>
                      <a:pt x="3608" y="1"/>
                      <a:pt x="1815" y="224"/>
                    </a:cubicBezTo>
                    <a:cubicBezTo>
                      <a:pt x="3595" y="817"/>
                      <a:pt x="2013" y="3363"/>
                      <a:pt x="152" y="12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rot="10800000" flipH="1">
                <a:off x="500521" y="1316366"/>
                <a:ext cx="164394" cy="130073"/>
              </a:xfrm>
              <a:custGeom>
                <a:avLst/>
                <a:gdLst/>
                <a:ahLst/>
                <a:cxnLst/>
                <a:rect l="l" t="t" r="r" b="b"/>
                <a:pathLst>
                  <a:path w="3626" h="2869" extrusionOk="0">
                    <a:moveTo>
                      <a:pt x="2080" y="97"/>
                    </a:moveTo>
                    <a:lnTo>
                      <a:pt x="2080" y="97"/>
                    </a:lnTo>
                    <a:cubicBezTo>
                      <a:pt x="2868" y="102"/>
                      <a:pt x="3359" y="726"/>
                      <a:pt x="3445" y="1394"/>
                    </a:cubicBezTo>
                    <a:cubicBezTo>
                      <a:pt x="3525" y="1999"/>
                      <a:pt x="3257" y="2655"/>
                      <a:pt x="2485" y="2758"/>
                    </a:cubicBezTo>
                    <a:cubicBezTo>
                      <a:pt x="2408" y="2768"/>
                      <a:pt x="2333" y="2773"/>
                      <a:pt x="2260" y="2773"/>
                    </a:cubicBezTo>
                    <a:cubicBezTo>
                      <a:pt x="1178" y="2773"/>
                      <a:pt x="509" y="1711"/>
                      <a:pt x="237" y="1161"/>
                    </a:cubicBezTo>
                    <a:lnTo>
                      <a:pt x="237" y="1161"/>
                    </a:lnTo>
                    <a:cubicBezTo>
                      <a:pt x="812" y="1794"/>
                      <a:pt x="1315" y="1945"/>
                      <a:pt x="1663" y="1945"/>
                    </a:cubicBezTo>
                    <a:cubicBezTo>
                      <a:pt x="1834" y="1945"/>
                      <a:pt x="1968" y="1909"/>
                      <a:pt x="2055" y="1875"/>
                    </a:cubicBezTo>
                    <a:cubicBezTo>
                      <a:pt x="2445" y="1725"/>
                      <a:pt x="2700" y="1355"/>
                      <a:pt x="2691" y="951"/>
                    </a:cubicBezTo>
                    <a:cubicBezTo>
                      <a:pt x="2683" y="586"/>
                      <a:pt x="2463" y="282"/>
                      <a:pt x="2080" y="97"/>
                    </a:cubicBezTo>
                    <a:close/>
                    <a:moveTo>
                      <a:pt x="2071" y="1"/>
                    </a:moveTo>
                    <a:cubicBezTo>
                      <a:pt x="2003" y="1"/>
                      <a:pt x="1933" y="5"/>
                      <a:pt x="1860" y="14"/>
                    </a:cubicBezTo>
                    <a:cubicBezTo>
                      <a:pt x="1837" y="17"/>
                      <a:pt x="1820" y="34"/>
                      <a:pt x="1817" y="57"/>
                    </a:cubicBezTo>
                    <a:cubicBezTo>
                      <a:pt x="1815" y="79"/>
                      <a:pt x="1829" y="100"/>
                      <a:pt x="1850" y="107"/>
                    </a:cubicBezTo>
                    <a:cubicBezTo>
                      <a:pt x="2315" y="262"/>
                      <a:pt x="2586" y="569"/>
                      <a:pt x="2596" y="955"/>
                    </a:cubicBezTo>
                    <a:cubicBezTo>
                      <a:pt x="2604" y="1317"/>
                      <a:pt x="2372" y="1650"/>
                      <a:pt x="2020" y="1786"/>
                    </a:cubicBezTo>
                    <a:cubicBezTo>
                      <a:pt x="1941" y="1817"/>
                      <a:pt x="1819" y="1850"/>
                      <a:pt x="1663" y="1850"/>
                    </a:cubicBezTo>
                    <a:cubicBezTo>
                      <a:pt x="1323" y="1850"/>
                      <a:pt x="822" y="1694"/>
                      <a:pt x="238" y="1019"/>
                    </a:cubicBezTo>
                    <a:cubicBezTo>
                      <a:pt x="182" y="953"/>
                      <a:pt x="129" y="884"/>
                      <a:pt x="90" y="829"/>
                    </a:cubicBezTo>
                    <a:cubicBezTo>
                      <a:pt x="80" y="817"/>
                      <a:pt x="66" y="810"/>
                      <a:pt x="51" y="810"/>
                    </a:cubicBezTo>
                    <a:cubicBezTo>
                      <a:pt x="46" y="810"/>
                      <a:pt x="40" y="811"/>
                      <a:pt x="35" y="812"/>
                    </a:cubicBezTo>
                    <a:cubicBezTo>
                      <a:pt x="24" y="816"/>
                      <a:pt x="12" y="826"/>
                      <a:pt x="7" y="837"/>
                    </a:cubicBezTo>
                    <a:cubicBezTo>
                      <a:pt x="2" y="849"/>
                      <a:pt x="0" y="862"/>
                      <a:pt x="5" y="874"/>
                    </a:cubicBezTo>
                    <a:cubicBezTo>
                      <a:pt x="12" y="895"/>
                      <a:pt x="741" y="2869"/>
                      <a:pt x="2257" y="2869"/>
                    </a:cubicBezTo>
                    <a:cubicBezTo>
                      <a:pt x="2334" y="2869"/>
                      <a:pt x="2415" y="2864"/>
                      <a:pt x="2498" y="2852"/>
                    </a:cubicBezTo>
                    <a:cubicBezTo>
                      <a:pt x="3335" y="2741"/>
                      <a:pt x="3625" y="2032"/>
                      <a:pt x="3541" y="1381"/>
                    </a:cubicBezTo>
                    <a:cubicBezTo>
                      <a:pt x="3449" y="668"/>
                      <a:pt x="2920" y="1"/>
                      <a:pt x="20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7"/>
              <p:cNvSpPr/>
              <p:nvPr/>
            </p:nvSpPr>
            <p:spPr>
              <a:xfrm rot="10800000" flipH="1">
                <a:off x="1181338" y="76216"/>
                <a:ext cx="932638" cy="670270"/>
              </a:xfrm>
              <a:custGeom>
                <a:avLst/>
                <a:gdLst/>
                <a:ahLst/>
                <a:cxnLst/>
                <a:rect l="l" t="t" r="r" b="b"/>
                <a:pathLst>
                  <a:path w="20571" h="14784" extrusionOk="0">
                    <a:moveTo>
                      <a:pt x="298" y="3907"/>
                    </a:moveTo>
                    <a:cubicBezTo>
                      <a:pt x="1" y="6948"/>
                      <a:pt x="3191" y="9543"/>
                      <a:pt x="7937" y="8356"/>
                    </a:cubicBezTo>
                    <a:cubicBezTo>
                      <a:pt x="12684" y="7170"/>
                      <a:pt x="12833" y="5612"/>
                      <a:pt x="16392" y="6355"/>
                    </a:cubicBezTo>
                    <a:cubicBezTo>
                      <a:pt x="19952" y="7095"/>
                      <a:pt x="19803" y="11398"/>
                      <a:pt x="17059" y="12213"/>
                    </a:cubicBezTo>
                    <a:cubicBezTo>
                      <a:pt x="14316" y="13029"/>
                      <a:pt x="13458" y="9988"/>
                      <a:pt x="14851" y="9469"/>
                    </a:cubicBezTo>
                    <a:cubicBezTo>
                      <a:pt x="14851" y="9469"/>
                      <a:pt x="12659" y="9803"/>
                      <a:pt x="13537" y="12352"/>
                    </a:cubicBezTo>
                    <a:cubicBezTo>
                      <a:pt x="14373" y="14783"/>
                      <a:pt x="19284" y="14092"/>
                      <a:pt x="19927" y="10829"/>
                    </a:cubicBezTo>
                    <a:cubicBezTo>
                      <a:pt x="20570" y="7566"/>
                      <a:pt x="18197" y="5457"/>
                      <a:pt x="15231" y="5523"/>
                    </a:cubicBezTo>
                    <a:cubicBezTo>
                      <a:pt x="12264" y="5588"/>
                      <a:pt x="7140" y="7249"/>
                      <a:pt x="4798" y="5222"/>
                    </a:cubicBezTo>
                    <a:cubicBezTo>
                      <a:pt x="2647" y="3363"/>
                      <a:pt x="5193" y="1781"/>
                      <a:pt x="5786" y="3561"/>
                    </a:cubicBezTo>
                    <a:cubicBezTo>
                      <a:pt x="5786" y="3561"/>
                      <a:pt x="6775" y="1483"/>
                      <a:pt x="4699" y="741"/>
                    </a:cubicBezTo>
                    <a:cubicBezTo>
                      <a:pt x="2621" y="1"/>
                      <a:pt x="655" y="1039"/>
                      <a:pt x="278" y="3561"/>
                    </a:cubicBezTo>
                    <a:lnTo>
                      <a:pt x="297" y="3907"/>
                    </a:lnTo>
                    <a:close/>
                  </a:path>
                </a:pathLst>
              </a:custGeom>
              <a:gradFill>
                <a:gsLst>
                  <a:gs pos="0">
                    <a:schemeClr val="accent1"/>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7"/>
              <p:cNvSpPr/>
              <p:nvPr/>
            </p:nvSpPr>
            <p:spPr>
              <a:xfrm rot="10800000" flipH="1">
                <a:off x="1186915" y="118334"/>
                <a:ext cx="913097" cy="607386"/>
              </a:xfrm>
              <a:custGeom>
                <a:avLst/>
                <a:gdLst/>
                <a:ahLst/>
                <a:cxnLst/>
                <a:rect l="l" t="t" r="r" b="b"/>
                <a:pathLst>
                  <a:path w="20140" h="13397" extrusionOk="0">
                    <a:moveTo>
                      <a:pt x="3280" y="97"/>
                    </a:moveTo>
                    <a:cubicBezTo>
                      <a:pt x="3693" y="97"/>
                      <a:pt x="4124" y="174"/>
                      <a:pt x="4559" y="329"/>
                    </a:cubicBezTo>
                    <a:cubicBezTo>
                      <a:pt x="5142" y="538"/>
                      <a:pt x="5534" y="873"/>
                      <a:pt x="5721" y="1326"/>
                    </a:cubicBezTo>
                    <a:cubicBezTo>
                      <a:pt x="5990" y="1976"/>
                      <a:pt x="5767" y="2700"/>
                      <a:pt x="5665" y="2971"/>
                    </a:cubicBezTo>
                    <a:cubicBezTo>
                      <a:pt x="5485" y="2538"/>
                      <a:pt x="5166" y="2285"/>
                      <a:pt x="4772" y="2277"/>
                    </a:cubicBezTo>
                    <a:cubicBezTo>
                      <a:pt x="4767" y="2276"/>
                      <a:pt x="4762" y="2276"/>
                      <a:pt x="4757" y="2276"/>
                    </a:cubicBezTo>
                    <a:cubicBezTo>
                      <a:pt x="4363" y="2276"/>
                      <a:pt x="3997" y="2528"/>
                      <a:pt x="3848" y="2913"/>
                    </a:cubicBezTo>
                    <a:cubicBezTo>
                      <a:pt x="3744" y="3184"/>
                      <a:pt x="3612" y="3910"/>
                      <a:pt x="4642" y="4801"/>
                    </a:cubicBezTo>
                    <a:cubicBezTo>
                      <a:pt x="5534" y="5572"/>
                      <a:pt x="6816" y="5816"/>
                      <a:pt x="8230" y="5816"/>
                    </a:cubicBezTo>
                    <a:cubicBezTo>
                      <a:pt x="9512" y="5816"/>
                      <a:pt x="10902" y="5616"/>
                      <a:pt x="12209" y="5427"/>
                    </a:cubicBezTo>
                    <a:cubicBezTo>
                      <a:pt x="13272" y="5275"/>
                      <a:pt x="14277" y="5130"/>
                      <a:pt x="15108" y="5111"/>
                    </a:cubicBezTo>
                    <a:cubicBezTo>
                      <a:pt x="15157" y="5110"/>
                      <a:pt x="15205" y="5110"/>
                      <a:pt x="15253" y="5110"/>
                    </a:cubicBezTo>
                    <a:cubicBezTo>
                      <a:pt x="16760" y="5110"/>
                      <a:pt x="18096" y="5684"/>
                      <a:pt x="18938" y="6685"/>
                    </a:cubicBezTo>
                    <a:cubicBezTo>
                      <a:pt x="19756" y="7659"/>
                      <a:pt x="20039" y="8930"/>
                      <a:pt x="19758" y="10361"/>
                    </a:cubicBezTo>
                    <a:cubicBezTo>
                      <a:pt x="19389" y="12229"/>
                      <a:pt x="17627" y="13188"/>
                      <a:pt x="16146" y="13290"/>
                    </a:cubicBezTo>
                    <a:cubicBezTo>
                      <a:pt x="16052" y="13297"/>
                      <a:pt x="15959" y="13300"/>
                      <a:pt x="15868" y="13300"/>
                    </a:cubicBezTo>
                    <a:cubicBezTo>
                      <a:pt x="14675" y="13300"/>
                      <a:pt x="13766" y="12772"/>
                      <a:pt x="13459" y="11877"/>
                    </a:cubicBezTo>
                    <a:cubicBezTo>
                      <a:pt x="13174" y="11054"/>
                      <a:pt x="13186" y="10381"/>
                      <a:pt x="13490" y="9877"/>
                    </a:cubicBezTo>
                    <a:cubicBezTo>
                      <a:pt x="13729" y="9482"/>
                      <a:pt x="14105" y="9270"/>
                      <a:pt x="14381" y="9162"/>
                    </a:cubicBezTo>
                    <a:lnTo>
                      <a:pt x="14381" y="9162"/>
                    </a:lnTo>
                    <a:cubicBezTo>
                      <a:pt x="13999" y="9507"/>
                      <a:pt x="13943" y="10108"/>
                      <a:pt x="14113" y="10617"/>
                    </a:cubicBezTo>
                    <a:cubicBezTo>
                      <a:pt x="14355" y="11340"/>
                      <a:pt x="15024" y="11942"/>
                      <a:pt x="16047" y="11942"/>
                    </a:cubicBezTo>
                    <a:cubicBezTo>
                      <a:pt x="16322" y="11942"/>
                      <a:pt x="16624" y="11898"/>
                      <a:pt x="16950" y="11801"/>
                    </a:cubicBezTo>
                    <a:cubicBezTo>
                      <a:pt x="18244" y="11416"/>
                      <a:pt x="19074" y="10221"/>
                      <a:pt x="19016" y="8824"/>
                    </a:cubicBezTo>
                    <a:cubicBezTo>
                      <a:pt x="18966" y="7650"/>
                      <a:pt x="18222" y="6254"/>
                      <a:pt x="16279" y="5849"/>
                    </a:cubicBezTo>
                    <a:cubicBezTo>
                      <a:pt x="15629" y="5713"/>
                      <a:pt x="15094" y="5654"/>
                      <a:pt x="14623" y="5654"/>
                    </a:cubicBezTo>
                    <a:cubicBezTo>
                      <a:pt x="13506" y="5654"/>
                      <a:pt x="12756" y="5991"/>
                      <a:pt x="11716" y="6459"/>
                    </a:cubicBezTo>
                    <a:cubicBezTo>
                      <a:pt x="10792" y="6875"/>
                      <a:pt x="9644" y="7391"/>
                      <a:pt x="7802" y="7852"/>
                    </a:cubicBezTo>
                    <a:cubicBezTo>
                      <a:pt x="7020" y="8048"/>
                      <a:pt x="6259" y="8144"/>
                      <a:pt x="5537" y="8144"/>
                    </a:cubicBezTo>
                    <a:cubicBezTo>
                      <a:pt x="3986" y="8144"/>
                      <a:pt x="2619" y="7698"/>
                      <a:pt x="1620" y="6837"/>
                    </a:cubicBezTo>
                    <a:cubicBezTo>
                      <a:pt x="607" y="5964"/>
                      <a:pt x="98" y="4730"/>
                      <a:pt x="222" y="3453"/>
                    </a:cubicBezTo>
                    <a:lnTo>
                      <a:pt x="222" y="3445"/>
                    </a:lnTo>
                    <a:lnTo>
                      <a:pt x="202" y="3110"/>
                    </a:lnTo>
                    <a:cubicBezTo>
                      <a:pt x="379" y="1926"/>
                      <a:pt x="932" y="1002"/>
                      <a:pt x="1760" y="505"/>
                    </a:cubicBezTo>
                    <a:cubicBezTo>
                      <a:pt x="2213" y="234"/>
                      <a:pt x="2731" y="97"/>
                      <a:pt x="3280" y="97"/>
                    </a:cubicBezTo>
                    <a:close/>
                    <a:moveTo>
                      <a:pt x="3283" y="1"/>
                    </a:moveTo>
                    <a:cubicBezTo>
                      <a:pt x="2716" y="1"/>
                      <a:pt x="2180" y="142"/>
                      <a:pt x="1713" y="424"/>
                    </a:cubicBezTo>
                    <a:cubicBezTo>
                      <a:pt x="858" y="934"/>
                      <a:pt x="289" y="1883"/>
                      <a:pt x="108" y="3105"/>
                    </a:cubicBezTo>
                    <a:lnTo>
                      <a:pt x="127" y="3447"/>
                    </a:lnTo>
                    <a:cubicBezTo>
                      <a:pt x="0" y="4754"/>
                      <a:pt x="522" y="6016"/>
                      <a:pt x="1557" y="6910"/>
                    </a:cubicBezTo>
                    <a:cubicBezTo>
                      <a:pt x="2574" y="7786"/>
                      <a:pt x="3963" y="8240"/>
                      <a:pt x="5538" y="8240"/>
                    </a:cubicBezTo>
                    <a:cubicBezTo>
                      <a:pt x="6267" y="8240"/>
                      <a:pt x="7036" y="8142"/>
                      <a:pt x="7825" y="7945"/>
                    </a:cubicBezTo>
                    <a:cubicBezTo>
                      <a:pt x="9675" y="7482"/>
                      <a:pt x="10829" y="6963"/>
                      <a:pt x="11756" y="6546"/>
                    </a:cubicBezTo>
                    <a:cubicBezTo>
                      <a:pt x="12784" y="6083"/>
                      <a:pt x="13525" y="5751"/>
                      <a:pt x="14626" y="5751"/>
                    </a:cubicBezTo>
                    <a:cubicBezTo>
                      <a:pt x="15090" y="5751"/>
                      <a:pt x="15618" y="5810"/>
                      <a:pt x="16259" y="5943"/>
                    </a:cubicBezTo>
                    <a:cubicBezTo>
                      <a:pt x="18150" y="6336"/>
                      <a:pt x="18874" y="7692"/>
                      <a:pt x="18920" y="8827"/>
                    </a:cubicBezTo>
                    <a:cubicBezTo>
                      <a:pt x="18968" y="9953"/>
                      <a:pt x="18368" y="11279"/>
                      <a:pt x="16923" y="11708"/>
                    </a:cubicBezTo>
                    <a:cubicBezTo>
                      <a:pt x="16609" y="11802"/>
                      <a:pt x="16318" y="11844"/>
                      <a:pt x="16052" y="11844"/>
                    </a:cubicBezTo>
                    <a:cubicBezTo>
                      <a:pt x="15073" y="11844"/>
                      <a:pt x="14434" y="11274"/>
                      <a:pt x="14204" y="10588"/>
                    </a:cubicBezTo>
                    <a:cubicBezTo>
                      <a:pt x="14007" y="9999"/>
                      <a:pt x="14130" y="9284"/>
                      <a:pt x="14745" y="9055"/>
                    </a:cubicBezTo>
                    <a:cubicBezTo>
                      <a:pt x="14766" y="9047"/>
                      <a:pt x="14779" y="9022"/>
                      <a:pt x="14773" y="8999"/>
                    </a:cubicBezTo>
                    <a:cubicBezTo>
                      <a:pt x="14768" y="8977"/>
                      <a:pt x="14747" y="8962"/>
                      <a:pt x="14726" y="8962"/>
                    </a:cubicBezTo>
                    <a:cubicBezTo>
                      <a:pt x="14724" y="8962"/>
                      <a:pt x="14722" y="8963"/>
                      <a:pt x="14720" y="8963"/>
                    </a:cubicBezTo>
                    <a:cubicBezTo>
                      <a:pt x="14685" y="8969"/>
                      <a:pt x="13845" y="9105"/>
                      <a:pt x="13409" y="9826"/>
                    </a:cubicBezTo>
                    <a:cubicBezTo>
                      <a:pt x="13088" y="10356"/>
                      <a:pt x="13075" y="11057"/>
                      <a:pt x="13368" y="11908"/>
                    </a:cubicBezTo>
                    <a:cubicBezTo>
                      <a:pt x="13690" y="12842"/>
                      <a:pt x="14631" y="13396"/>
                      <a:pt x="15860" y="13396"/>
                    </a:cubicBezTo>
                    <a:cubicBezTo>
                      <a:pt x="15956" y="13396"/>
                      <a:pt x="16054" y="13393"/>
                      <a:pt x="16153" y="13386"/>
                    </a:cubicBezTo>
                    <a:cubicBezTo>
                      <a:pt x="17670" y="13282"/>
                      <a:pt x="19474" y="12297"/>
                      <a:pt x="19851" y="10379"/>
                    </a:cubicBezTo>
                    <a:cubicBezTo>
                      <a:pt x="20140" y="8918"/>
                      <a:pt x="19849" y="7619"/>
                      <a:pt x="19013" y="6624"/>
                    </a:cubicBezTo>
                    <a:cubicBezTo>
                      <a:pt x="18148" y="5597"/>
                      <a:pt x="16783" y="5014"/>
                      <a:pt x="15240" y="5014"/>
                    </a:cubicBezTo>
                    <a:cubicBezTo>
                      <a:pt x="15196" y="5014"/>
                      <a:pt x="15151" y="5015"/>
                      <a:pt x="15107" y="5016"/>
                    </a:cubicBezTo>
                    <a:cubicBezTo>
                      <a:pt x="14269" y="5035"/>
                      <a:pt x="13262" y="5179"/>
                      <a:pt x="12196" y="5333"/>
                    </a:cubicBezTo>
                    <a:cubicBezTo>
                      <a:pt x="10892" y="5521"/>
                      <a:pt x="9504" y="5721"/>
                      <a:pt x="8229" y="5721"/>
                    </a:cubicBezTo>
                    <a:cubicBezTo>
                      <a:pt x="6835" y="5721"/>
                      <a:pt x="5576" y="5482"/>
                      <a:pt x="4706" y="4730"/>
                    </a:cubicBezTo>
                    <a:cubicBezTo>
                      <a:pt x="3721" y="3877"/>
                      <a:pt x="3842" y="3199"/>
                      <a:pt x="3937" y="2948"/>
                    </a:cubicBezTo>
                    <a:cubicBezTo>
                      <a:pt x="4073" y="2601"/>
                      <a:pt x="4402" y="2372"/>
                      <a:pt x="4755" y="2372"/>
                    </a:cubicBezTo>
                    <a:cubicBezTo>
                      <a:pt x="4760" y="2372"/>
                      <a:pt x="4766" y="2372"/>
                      <a:pt x="4771" y="2372"/>
                    </a:cubicBezTo>
                    <a:cubicBezTo>
                      <a:pt x="5154" y="2381"/>
                      <a:pt x="5463" y="2653"/>
                      <a:pt x="5619" y="3118"/>
                    </a:cubicBezTo>
                    <a:cubicBezTo>
                      <a:pt x="5623" y="3136"/>
                      <a:pt x="5640" y="3149"/>
                      <a:pt x="5660" y="3149"/>
                    </a:cubicBezTo>
                    <a:cubicBezTo>
                      <a:pt x="5681" y="3149"/>
                      <a:pt x="5698" y="3139"/>
                      <a:pt x="5706" y="3123"/>
                    </a:cubicBezTo>
                    <a:cubicBezTo>
                      <a:pt x="5724" y="3083"/>
                      <a:pt x="6164" y="2144"/>
                      <a:pt x="5810" y="1291"/>
                    </a:cubicBezTo>
                    <a:cubicBezTo>
                      <a:pt x="5612" y="810"/>
                      <a:pt x="5202" y="457"/>
                      <a:pt x="4592" y="238"/>
                    </a:cubicBezTo>
                    <a:cubicBezTo>
                      <a:pt x="4148" y="80"/>
                      <a:pt x="3707" y="1"/>
                      <a:pt x="32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7"/>
              <p:cNvSpPr/>
              <p:nvPr/>
            </p:nvSpPr>
            <p:spPr>
              <a:xfrm rot="10800000" flipH="1">
                <a:off x="1301253" y="502706"/>
                <a:ext cx="152561" cy="186065"/>
              </a:xfrm>
              <a:custGeom>
                <a:avLst/>
                <a:gdLst/>
                <a:ahLst/>
                <a:cxnLst/>
                <a:rect l="l" t="t" r="r" b="b"/>
                <a:pathLst>
                  <a:path w="3365" h="4104" extrusionOk="0">
                    <a:moveTo>
                      <a:pt x="2153" y="3949"/>
                    </a:moveTo>
                    <a:cubicBezTo>
                      <a:pt x="2214" y="4004"/>
                      <a:pt x="2280" y="4053"/>
                      <a:pt x="2346" y="4101"/>
                    </a:cubicBezTo>
                    <a:lnTo>
                      <a:pt x="2346" y="4103"/>
                    </a:lnTo>
                    <a:cubicBezTo>
                      <a:pt x="2346" y="4103"/>
                      <a:pt x="174" y="3323"/>
                      <a:pt x="397" y="1662"/>
                    </a:cubicBezTo>
                    <a:cubicBezTo>
                      <a:pt x="620" y="0"/>
                      <a:pt x="3364" y="495"/>
                      <a:pt x="3141" y="2288"/>
                    </a:cubicBezTo>
                    <a:cubicBezTo>
                      <a:pt x="2548" y="508"/>
                      <a:pt x="1" y="2090"/>
                      <a:pt x="2153" y="39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rot="10800000" flipH="1">
                <a:off x="1306875" y="500576"/>
                <a:ext cx="144445" cy="161129"/>
              </a:xfrm>
              <a:custGeom>
                <a:avLst/>
                <a:gdLst/>
                <a:ahLst/>
                <a:cxnLst/>
                <a:rect l="l" t="t" r="r" b="b"/>
                <a:pathLst>
                  <a:path w="3186" h="3554" extrusionOk="0">
                    <a:moveTo>
                      <a:pt x="1483" y="96"/>
                    </a:moveTo>
                    <a:cubicBezTo>
                      <a:pt x="1551" y="96"/>
                      <a:pt x="1619" y="101"/>
                      <a:pt x="1685" y="109"/>
                    </a:cubicBezTo>
                    <a:cubicBezTo>
                      <a:pt x="2353" y="195"/>
                      <a:pt x="2977" y="688"/>
                      <a:pt x="2982" y="1476"/>
                    </a:cubicBezTo>
                    <a:cubicBezTo>
                      <a:pt x="2797" y="1093"/>
                      <a:pt x="2495" y="873"/>
                      <a:pt x="2128" y="865"/>
                    </a:cubicBezTo>
                    <a:cubicBezTo>
                      <a:pt x="2123" y="864"/>
                      <a:pt x="2118" y="864"/>
                      <a:pt x="2113" y="864"/>
                    </a:cubicBezTo>
                    <a:cubicBezTo>
                      <a:pt x="1718" y="864"/>
                      <a:pt x="1352" y="1116"/>
                      <a:pt x="1204" y="1501"/>
                    </a:cubicBezTo>
                    <a:cubicBezTo>
                      <a:pt x="1101" y="1765"/>
                      <a:pt x="974" y="2460"/>
                      <a:pt x="1918" y="3319"/>
                    </a:cubicBezTo>
                    <a:cubicBezTo>
                      <a:pt x="1333" y="3028"/>
                      <a:pt x="158" y="2288"/>
                      <a:pt x="321" y="1071"/>
                    </a:cubicBezTo>
                    <a:cubicBezTo>
                      <a:pt x="412" y="384"/>
                      <a:pt x="943" y="96"/>
                      <a:pt x="1483" y="96"/>
                    </a:cubicBezTo>
                    <a:close/>
                    <a:moveTo>
                      <a:pt x="1481" y="1"/>
                    </a:moveTo>
                    <a:cubicBezTo>
                      <a:pt x="898" y="1"/>
                      <a:pt x="325" y="312"/>
                      <a:pt x="225" y="1058"/>
                    </a:cubicBezTo>
                    <a:cubicBezTo>
                      <a:pt x="0" y="2737"/>
                      <a:pt x="2182" y="3542"/>
                      <a:pt x="2206" y="3551"/>
                    </a:cubicBezTo>
                    <a:cubicBezTo>
                      <a:pt x="2211" y="3552"/>
                      <a:pt x="2215" y="3554"/>
                      <a:pt x="2220" y="3554"/>
                    </a:cubicBezTo>
                    <a:cubicBezTo>
                      <a:pt x="2239" y="3554"/>
                      <a:pt x="2255" y="3542"/>
                      <a:pt x="2263" y="3526"/>
                    </a:cubicBezTo>
                    <a:cubicBezTo>
                      <a:pt x="2275" y="3506"/>
                      <a:pt x="2268" y="3480"/>
                      <a:pt x="2250" y="3466"/>
                    </a:cubicBezTo>
                    <a:cubicBezTo>
                      <a:pt x="2196" y="3427"/>
                      <a:pt x="2126" y="3374"/>
                      <a:pt x="2060" y="3318"/>
                    </a:cubicBezTo>
                    <a:cubicBezTo>
                      <a:pt x="1075" y="2465"/>
                      <a:pt x="1196" y="1787"/>
                      <a:pt x="1291" y="1536"/>
                    </a:cubicBezTo>
                    <a:cubicBezTo>
                      <a:pt x="1427" y="1189"/>
                      <a:pt x="1756" y="960"/>
                      <a:pt x="2109" y="960"/>
                    </a:cubicBezTo>
                    <a:cubicBezTo>
                      <a:pt x="2114" y="960"/>
                      <a:pt x="2120" y="960"/>
                      <a:pt x="2125" y="960"/>
                    </a:cubicBezTo>
                    <a:cubicBezTo>
                      <a:pt x="2508" y="969"/>
                      <a:pt x="2817" y="1241"/>
                      <a:pt x="2973" y="1706"/>
                    </a:cubicBezTo>
                    <a:cubicBezTo>
                      <a:pt x="2979" y="1726"/>
                      <a:pt x="2997" y="1738"/>
                      <a:pt x="3018" y="1738"/>
                    </a:cubicBezTo>
                    <a:cubicBezTo>
                      <a:pt x="3019" y="1738"/>
                      <a:pt x="3021" y="1737"/>
                      <a:pt x="3022" y="1737"/>
                    </a:cubicBezTo>
                    <a:cubicBezTo>
                      <a:pt x="3044" y="1736"/>
                      <a:pt x="3062" y="1718"/>
                      <a:pt x="3065" y="1696"/>
                    </a:cubicBezTo>
                    <a:cubicBezTo>
                      <a:pt x="3186" y="724"/>
                      <a:pt x="2468" y="114"/>
                      <a:pt x="1696" y="15"/>
                    </a:cubicBezTo>
                    <a:cubicBezTo>
                      <a:pt x="1625" y="6"/>
                      <a:pt x="1553" y="1"/>
                      <a:pt x="14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7"/>
            <p:cNvGrpSpPr/>
            <p:nvPr/>
          </p:nvGrpSpPr>
          <p:grpSpPr>
            <a:xfrm rot="10800000" flipH="1">
              <a:off x="70020" y="4089066"/>
              <a:ext cx="885625" cy="938837"/>
              <a:chOff x="-42976" y="114309"/>
              <a:chExt cx="885625" cy="938837"/>
            </a:xfrm>
          </p:grpSpPr>
          <p:grpSp>
            <p:nvGrpSpPr>
              <p:cNvPr id="655" name="Google Shape;655;p17"/>
              <p:cNvGrpSpPr/>
              <p:nvPr/>
            </p:nvGrpSpPr>
            <p:grpSpPr>
              <a:xfrm rot="5400000" flipH="1">
                <a:off x="142864" y="35338"/>
                <a:ext cx="620813" cy="778757"/>
                <a:chOff x="6621620" y="915838"/>
                <a:chExt cx="474809" cy="595607"/>
              </a:xfrm>
            </p:grpSpPr>
            <p:grpSp>
              <p:nvGrpSpPr>
                <p:cNvPr id="656" name="Google Shape;656;p17"/>
                <p:cNvGrpSpPr/>
                <p:nvPr/>
              </p:nvGrpSpPr>
              <p:grpSpPr>
                <a:xfrm>
                  <a:off x="6621620" y="1066359"/>
                  <a:ext cx="373656" cy="445087"/>
                  <a:chOff x="7550320" y="1824309"/>
                  <a:chExt cx="373656" cy="445087"/>
                </a:xfrm>
              </p:grpSpPr>
              <p:sp>
                <p:nvSpPr>
                  <p:cNvPr id="657" name="Google Shape;657;p17"/>
                  <p:cNvSpPr/>
                  <p:nvPr/>
                </p:nvSpPr>
                <p:spPr>
                  <a:xfrm>
                    <a:off x="7552270" y="1826078"/>
                    <a:ext cx="369431" cy="443317"/>
                  </a:xfrm>
                  <a:custGeom>
                    <a:avLst/>
                    <a:gdLst/>
                    <a:ahLst/>
                    <a:cxnLst/>
                    <a:rect l="l" t="t" r="r" b="b"/>
                    <a:pathLst>
                      <a:path w="10230" h="12276" extrusionOk="0">
                        <a:moveTo>
                          <a:pt x="9538" y="10389"/>
                        </a:moveTo>
                        <a:cubicBezTo>
                          <a:pt x="9538" y="10389"/>
                          <a:pt x="6244" y="12275"/>
                          <a:pt x="4279" y="9113"/>
                        </a:cubicBezTo>
                        <a:cubicBezTo>
                          <a:pt x="2311" y="5953"/>
                          <a:pt x="3216" y="3561"/>
                          <a:pt x="1992" y="2498"/>
                        </a:cubicBezTo>
                        <a:cubicBezTo>
                          <a:pt x="771" y="1435"/>
                          <a:pt x="1" y="1614"/>
                          <a:pt x="1" y="1614"/>
                        </a:cubicBezTo>
                        <a:cubicBezTo>
                          <a:pt x="1" y="1614"/>
                          <a:pt x="1992" y="372"/>
                          <a:pt x="3533" y="1276"/>
                        </a:cubicBezTo>
                        <a:lnTo>
                          <a:pt x="3313" y="0"/>
                        </a:lnTo>
                        <a:cubicBezTo>
                          <a:pt x="3313" y="0"/>
                          <a:pt x="4756" y="267"/>
                          <a:pt x="5075" y="2020"/>
                        </a:cubicBezTo>
                        <a:cubicBezTo>
                          <a:pt x="5394" y="3774"/>
                          <a:pt x="5819" y="4809"/>
                          <a:pt x="7254" y="5568"/>
                        </a:cubicBezTo>
                        <a:cubicBezTo>
                          <a:pt x="8689" y="6325"/>
                          <a:pt x="10229" y="8290"/>
                          <a:pt x="9538" y="1038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7550320" y="1824309"/>
                    <a:ext cx="373656" cy="398863"/>
                  </a:xfrm>
                  <a:custGeom>
                    <a:avLst/>
                    <a:gdLst/>
                    <a:ahLst/>
                    <a:cxnLst/>
                    <a:rect l="l" t="t" r="r" b="b"/>
                    <a:pathLst>
                      <a:path w="10347" h="11045" extrusionOk="0">
                        <a:moveTo>
                          <a:pt x="3427" y="114"/>
                        </a:moveTo>
                        <a:lnTo>
                          <a:pt x="3427" y="114"/>
                        </a:lnTo>
                        <a:cubicBezTo>
                          <a:pt x="3713" y="193"/>
                          <a:pt x="4812" y="597"/>
                          <a:pt x="5081" y="2078"/>
                        </a:cubicBezTo>
                        <a:cubicBezTo>
                          <a:pt x="5404" y="3851"/>
                          <a:pt x="5833" y="4893"/>
                          <a:pt x="7285" y="5658"/>
                        </a:cubicBezTo>
                        <a:cubicBezTo>
                          <a:pt x="8637" y="6372"/>
                          <a:pt x="10229" y="8313"/>
                          <a:pt x="9553" y="10405"/>
                        </a:cubicBezTo>
                        <a:cubicBezTo>
                          <a:pt x="9434" y="10470"/>
                          <a:pt x="8663" y="10870"/>
                          <a:pt x="7696" y="10939"/>
                        </a:cubicBezTo>
                        <a:cubicBezTo>
                          <a:pt x="7600" y="10946"/>
                          <a:pt x="7505" y="10949"/>
                          <a:pt x="7412" y="10949"/>
                        </a:cubicBezTo>
                        <a:cubicBezTo>
                          <a:pt x="6144" y="10949"/>
                          <a:pt x="5122" y="10344"/>
                          <a:pt x="4372" y="9137"/>
                        </a:cubicBezTo>
                        <a:cubicBezTo>
                          <a:pt x="3311" y="7432"/>
                          <a:pt x="3091" y="5962"/>
                          <a:pt x="2916" y="4780"/>
                        </a:cubicBezTo>
                        <a:cubicBezTo>
                          <a:pt x="2767" y="3790"/>
                          <a:pt x="2651" y="3008"/>
                          <a:pt x="2078" y="2511"/>
                        </a:cubicBezTo>
                        <a:cubicBezTo>
                          <a:pt x="1212" y="1757"/>
                          <a:pt x="570" y="1618"/>
                          <a:pt x="256" y="1603"/>
                        </a:cubicBezTo>
                        <a:cubicBezTo>
                          <a:pt x="608" y="1420"/>
                          <a:pt x="1430" y="1045"/>
                          <a:pt x="2308" y="1045"/>
                        </a:cubicBezTo>
                        <a:cubicBezTo>
                          <a:pt x="2729" y="1045"/>
                          <a:pt x="3163" y="1131"/>
                          <a:pt x="3564" y="1367"/>
                        </a:cubicBezTo>
                        <a:cubicBezTo>
                          <a:pt x="3571" y="1371"/>
                          <a:pt x="3579" y="1373"/>
                          <a:pt x="3587" y="1373"/>
                        </a:cubicBezTo>
                        <a:cubicBezTo>
                          <a:pt x="3596" y="1373"/>
                          <a:pt x="3606" y="1370"/>
                          <a:pt x="3615" y="1364"/>
                        </a:cubicBezTo>
                        <a:cubicBezTo>
                          <a:pt x="3630" y="1354"/>
                          <a:pt x="3638" y="1335"/>
                          <a:pt x="3635" y="1317"/>
                        </a:cubicBezTo>
                        <a:lnTo>
                          <a:pt x="3427" y="114"/>
                        </a:lnTo>
                        <a:close/>
                        <a:moveTo>
                          <a:pt x="3368" y="1"/>
                        </a:moveTo>
                        <a:cubicBezTo>
                          <a:pt x="3355" y="1"/>
                          <a:pt x="3344" y="7"/>
                          <a:pt x="3334" y="15"/>
                        </a:cubicBezTo>
                        <a:cubicBezTo>
                          <a:pt x="3323" y="26"/>
                          <a:pt x="3318" y="41"/>
                          <a:pt x="3321" y="58"/>
                        </a:cubicBezTo>
                        <a:lnTo>
                          <a:pt x="3523" y="1235"/>
                        </a:lnTo>
                        <a:cubicBezTo>
                          <a:pt x="3132" y="1028"/>
                          <a:pt x="2716" y="951"/>
                          <a:pt x="2311" y="951"/>
                        </a:cubicBezTo>
                        <a:cubicBezTo>
                          <a:pt x="1125" y="951"/>
                          <a:pt x="43" y="1613"/>
                          <a:pt x="28" y="1621"/>
                        </a:cubicBezTo>
                        <a:cubicBezTo>
                          <a:pt x="8" y="1635"/>
                          <a:pt x="0" y="1659"/>
                          <a:pt x="10" y="1681"/>
                        </a:cubicBezTo>
                        <a:cubicBezTo>
                          <a:pt x="17" y="1699"/>
                          <a:pt x="36" y="1710"/>
                          <a:pt x="54" y="1710"/>
                        </a:cubicBezTo>
                        <a:cubicBezTo>
                          <a:pt x="58" y="1710"/>
                          <a:pt x="61" y="1710"/>
                          <a:pt x="65" y="1709"/>
                        </a:cubicBezTo>
                        <a:cubicBezTo>
                          <a:pt x="67" y="1708"/>
                          <a:pt x="111" y="1698"/>
                          <a:pt x="195" y="1698"/>
                        </a:cubicBezTo>
                        <a:cubicBezTo>
                          <a:pt x="460" y="1698"/>
                          <a:pt x="1111" y="1796"/>
                          <a:pt x="2015" y="2583"/>
                        </a:cubicBezTo>
                        <a:cubicBezTo>
                          <a:pt x="2561" y="3058"/>
                          <a:pt x="2675" y="3823"/>
                          <a:pt x="2820" y="4793"/>
                        </a:cubicBezTo>
                        <a:cubicBezTo>
                          <a:pt x="2999" y="5984"/>
                          <a:pt x="3220" y="7465"/>
                          <a:pt x="4291" y="9189"/>
                        </a:cubicBezTo>
                        <a:cubicBezTo>
                          <a:pt x="5225" y="10690"/>
                          <a:pt x="6460" y="11045"/>
                          <a:pt x="7419" y="11045"/>
                        </a:cubicBezTo>
                        <a:cubicBezTo>
                          <a:pt x="7516" y="11045"/>
                          <a:pt x="7612" y="11040"/>
                          <a:pt x="7703" y="11033"/>
                        </a:cubicBezTo>
                        <a:cubicBezTo>
                          <a:pt x="8771" y="10957"/>
                          <a:pt x="9607" y="10485"/>
                          <a:pt x="9615" y="10480"/>
                        </a:cubicBezTo>
                        <a:cubicBezTo>
                          <a:pt x="9627" y="10475"/>
                          <a:pt x="9634" y="10465"/>
                          <a:pt x="9637" y="10453"/>
                        </a:cubicBezTo>
                        <a:cubicBezTo>
                          <a:pt x="10346" y="8301"/>
                          <a:pt x="8715" y="6304"/>
                          <a:pt x="7329" y="5574"/>
                        </a:cubicBezTo>
                        <a:cubicBezTo>
                          <a:pt x="5913" y="4825"/>
                          <a:pt x="5493" y="3803"/>
                          <a:pt x="5176" y="2061"/>
                        </a:cubicBezTo>
                        <a:cubicBezTo>
                          <a:pt x="4855" y="294"/>
                          <a:pt x="3390" y="5"/>
                          <a:pt x="3375" y="1"/>
                        </a:cubicBezTo>
                        <a:cubicBezTo>
                          <a:pt x="3373" y="1"/>
                          <a:pt x="3370" y="1"/>
                          <a:pt x="3368"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7722690" y="2025388"/>
                    <a:ext cx="175904" cy="177637"/>
                  </a:xfrm>
                  <a:custGeom>
                    <a:avLst/>
                    <a:gdLst/>
                    <a:ahLst/>
                    <a:cxnLst/>
                    <a:rect l="l" t="t" r="r" b="b"/>
                    <a:pathLst>
                      <a:path w="4871" h="4919" extrusionOk="0">
                        <a:moveTo>
                          <a:pt x="140" y="1"/>
                        </a:moveTo>
                        <a:cubicBezTo>
                          <a:pt x="115" y="1"/>
                          <a:pt x="90" y="17"/>
                          <a:pt x="88" y="42"/>
                        </a:cubicBezTo>
                        <a:cubicBezTo>
                          <a:pt x="84" y="83"/>
                          <a:pt x="1" y="1049"/>
                          <a:pt x="1113" y="2639"/>
                        </a:cubicBezTo>
                        <a:cubicBezTo>
                          <a:pt x="2227" y="4229"/>
                          <a:pt x="4783" y="4910"/>
                          <a:pt x="4808" y="4917"/>
                        </a:cubicBezTo>
                        <a:cubicBezTo>
                          <a:pt x="4811" y="4918"/>
                          <a:pt x="4816" y="4918"/>
                          <a:pt x="4819" y="4918"/>
                        </a:cubicBezTo>
                        <a:cubicBezTo>
                          <a:pt x="4836" y="4918"/>
                          <a:pt x="4851" y="4910"/>
                          <a:pt x="4861" y="4895"/>
                        </a:cubicBezTo>
                        <a:cubicBezTo>
                          <a:pt x="4871" y="4879"/>
                          <a:pt x="4869" y="4855"/>
                          <a:pt x="4856" y="4839"/>
                        </a:cubicBezTo>
                        <a:cubicBezTo>
                          <a:pt x="4846" y="4827"/>
                          <a:pt x="3775" y="3550"/>
                          <a:pt x="2502" y="2731"/>
                        </a:cubicBezTo>
                        <a:cubicBezTo>
                          <a:pt x="1257" y="1930"/>
                          <a:pt x="1095" y="705"/>
                          <a:pt x="1093" y="693"/>
                        </a:cubicBezTo>
                        <a:cubicBezTo>
                          <a:pt x="1092" y="670"/>
                          <a:pt x="1075" y="651"/>
                          <a:pt x="1050" y="651"/>
                        </a:cubicBezTo>
                        <a:cubicBezTo>
                          <a:pt x="1047" y="651"/>
                          <a:pt x="1044" y="651"/>
                          <a:pt x="1041" y="652"/>
                        </a:cubicBezTo>
                        <a:cubicBezTo>
                          <a:pt x="1014" y="654"/>
                          <a:pt x="996" y="678"/>
                          <a:pt x="999" y="705"/>
                        </a:cubicBezTo>
                        <a:cubicBezTo>
                          <a:pt x="1001" y="716"/>
                          <a:pt x="1166" y="1986"/>
                          <a:pt x="2451" y="2811"/>
                        </a:cubicBezTo>
                        <a:cubicBezTo>
                          <a:pt x="3480" y="3474"/>
                          <a:pt x="4378" y="4441"/>
                          <a:pt x="4677" y="4779"/>
                        </a:cubicBezTo>
                        <a:cubicBezTo>
                          <a:pt x="4110" y="4606"/>
                          <a:pt x="2128" y="3922"/>
                          <a:pt x="1193" y="2584"/>
                        </a:cubicBezTo>
                        <a:cubicBezTo>
                          <a:pt x="102" y="1027"/>
                          <a:pt x="183" y="62"/>
                          <a:pt x="183" y="52"/>
                        </a:cubicBezTo>
                        <a:cubicBezTo>
                          <a:pt x="186" y="27"/>
                          <a:pt x="166" y="2"/>
                          <a:pt x="140"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17"/>
                <p:cNvGrpSpPr/>
                <p:nvPr/>
              </p:nvGrpSpPr>
              <p:grpSpPr>
                <a:xfrm>
                  <a:off x="6712337" y="915838"/>
                  <a:ext cx="384093" cy="531540"/>
                  <a:chOff x="7825687" y="2565763"/>
                  <a:chExt cx="384093" cy="531540"/>
                </a:xfrm>
              </p:grpSpPr>
              <p:sp>
                <p:nvSpPr>
                  <p:cNvPr id="661" name="Google Shape;661;p17"/>
                  <p:cNvSpPr/>
                  <p:nvPr/>
                </p:nvSpPr>
                <p:spPr>
                  <a:xfrm>
                    <a:off x="7833560" y="2568327"/>
                    <a:ext cx="374487" cy="524931"/>
                  </a:xfrm>
                  <a:custGeom>
                    <a:avLst/>
                    <a:gdLst/>
                    <a:ahLst/>
                    <a:cxnLst/>
                    <a:rect l="l" t="t" r="r" b="b"/>
                    <a:pathLst>
                      <a:path w="10370" h="14536" extrusionOk="0">
                        <a:moveTo>
                          <a:pt x="6862" y="14535"/>
                        </a:moveTo>
                        <a:cubicBezTo>
                          <a:pt x="6862" y="14535"/>
                          <a:pt x="10370" y="12702"/>
                          <a:pt x="10370" y="10099"/>
                        </a:cubicBezTo>
                        <a:cubicBezTo>
                          <a:pt x="10370" y="7494"/>
                          <a:pt x="8297" y="7318"/>
                          <a:pt x="7925" y="5760"/>
                        </a:cubicBezTo>
                        <a:cubicBezTo>
                          <a:pt x="7553" y="4199"/>
                          <a:pt x="6317" y="692"/>
                          <a:pt x="1" y="1"/>
                        </a:cubicBezTo>
                        <a:cubicBezTo>
                          <a:pt x="1" y="1"/>
                          <a:pt x="3727" y="2181"/>
                          <a:pt x="3887" y="3827"/>
                        </a:cubicBezTo>
                        <a:cubicBezTo>
                          <a:pt x="4046" y="5475"/>
                          <a:pt x="3133" y="6059"/>
                          <a:pt x="4520" y="7760"/>
                        </a:cubicBezTo>
                        <a:cubicBezTo>
                          <a:pt x="5907" y="9461"/>
                          <a:pt x="9094" y="10205"/>
                          <a:pt x="6862" y="14535"/>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7825687" y="2565763"/>
                    <a:ext cx="384093" cy="531540"/>
                  </a:xfrm>
                  <a:custGeom>
                    <a:avLst/>
                    <a:gdLst/>
                    <a:ahLst/>
                    <a:cxnLst/>
                    <a:rect l="l" t="t" r="r" b="b"/>
                    <a:pathLst>
                      <a:path w="10636" h="14719" extrusionOk="0">
                        <a:moveTo>
                          <a:pt x="432" y="144"/>
                        </a:moveTo>
                        <a:cubicBezTo>
                          <a:pt x="4741" y="670"/>
                          <a:pt x="7320" y="2586"/>
                          <a:pt x="8097" y="5841"/>
                        </a:cubicBezTo>
                        <a:cubicBezTo>
                          <a:pt x="8251" y="6487"/>
                          <a:pt x="8687" y="6899"/>
                          <a:pt x="9150" y="7333"/>
                        </a:cubicBezTo>
                        <a:cubicBezTo>
                          <a:pt x="9834" y="7976"/>
                          <a:pt x="10540" y="8641"/>
                          <a:pt x="10540" y="10168"/>
                        </a:cubicBezTo>
                        <a:cubicBezTo>
                          <a:pt x="10540" y="12423"/>
                          <a:pt x="7837" y="14117"/>
                          <a:pt x="7194" y="14487"/>
                        </a:cubicBezTo>
                        <a:cubicBezTo>
                          <a:pt x="8813" y="11236"/>
                          <a:pt x="7351" y="10039"/>
                          <a:pt x="5936" y="8882"/>
                        </a:cubicBezTo>
                        <a:cubicBezTo>
                          <a:pt x="5503" y="8527"/>
                          <a:pt x="5093" y="8193"/>
                          <a:pt x="4774" y="7801"/>
                        </a:cubicBezTo>
                        <a:cubicBezTo>
                          <a:pt x="3864" y="6684"/>
                          <a:pt x="3958" y="6064"/>
                          <a:pt x="4079" y="5279"/>
                        </a:cubicBezTo>
                        <a:cubicBezTo>
                          <a:pt x="4138" y="4890"/>
                          <a:pt x="4206" y="4449"/>
                          <a:pt x="4153" y="3893"/>
                        </a:cubicBezTo>
                        <a:cubicBezTo>
                          <a:pt x="4012" y="2437"/>
                          <a:pt x="1204" y="619"/>
                          <a:pt x="432" y="144"/>
                        </a:cubicBezTo>
                        <a:close/>
                        <a:moveTo>
                          <a:pt x="1" y="1"/>
                        </a:moveTo>
                        <a:lnTo>
                          <a:pt x="194" y="113"/>
                        </a:lnTo>
                        <a:cubicBezTo>
                          <a:pt x="230" y="135"/>
                          <a:pt x="3902" y="2298"/>
                          <a:pt x="4057" y="3903"/>
                        </a:cubicBezTo>
                        <a:cubicBezTo>
                          <a:pt x="4110" y="4446"/>
                          <a:pt x="4044" y="4882"/>
                          <a:pt x="3984" y="5265"/>
                        </a:cubicBezTo>
                        <a:cubicBezTo>
                          <a:pt x="3865" y="6041"/>
                          <a:pt x="3763" y="6710"/>
                          <a:pt x="4700" y="7861"/>
                        </a:cubicBezTo>
                        <a:cubicBezTo>
                          <a:pt x="5026" y="8261"/>
                          <a:pt x="5439" y="8598"/>
                          <a:pt x="5875" y="8956"/>
                        </a:cubicBezTo>
                        <a:cubicBezTo>
                          <a:pt x="7280" y="10105"/>
                          <a:pt x="8733" y="11295"/>
                          <a:pt x="7039" y="14585"/>
                        </a:cubicBezTo>
                        <a:lnTo>
                          <a:pt x="6970" y="14719"/>
                        </a:lnTo>
                        <a:lnTo>
                          <a:pt x="7103" y="14649"/>
                        </a:lnTo>
                        <a:cubicBezTo>
                          <a:pt x="7138" y="14629"/>
                          <a:pt x="10636" y="12772"/>
                          <a:pt x="10636" y="10168"/>
                        </a:cubicBezTo>
                        <a:cubicBezTo>
                          <a:pt x="10636" y="8599"/>
                          <a:pt x="9882" y="7890"/>
                          <a:pt x="9216" y="7264"/>
                        </a:cubicBezTo>
                        <a:cubicBezTo>
                          <a:pt x="8765" y="6839"/>
                          <a:pt x="8338" y="6437"/>
                          <a:pt x="8189" y="5819"/>
                        </a:cubicBezTo>
                        <a:cubicBezTo>
                          <a:pt x="7391" y="2465"/>
                          <a:pt x="4710" y="515"/>
                          <a:pt x="224" y="24"/>
                        </a:cubicBezTo>
                        <a:lnTo>
                          <a:pt x="1"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8052660" y="2754708"/>
                    <a:ext cx="111226" cy="340288"/>
                  </a:xfrm>
                  <a:custGeom>
                    <a:avLst/>
                    <a:gdLst/>
                    <a:ahLst/>
                    <a:cxnLst/>
                    <a:rect l="l" t="t" r="r" b="b"/>
                    <a:pathLst>
                      <a:path w="3080" h="9423" extrusionOk="0">
                        <a:moveTo>
                          <a:pt x="47" y="0"/>
                        </a:moveTo>
                        <a:cubicBezTo>
                          <a:pt x="46" y="0"/>
                          <a:pt x="45" y="0"/>
                          <a:pt x="43" y="0"/>
                        </a:cubicBezTo>
                        <a:cubicBezTo>
                          <a:pt x="18" y="5"/>
                          <a:pt x="0" y="28"/>
                          <a:pt x="4" y="55"/>
                        </a:cubicBezTo>
                        <a:cubicBezTo>
                          <a:pt x="187" y="1200"/>
                          <a:pt x="828" y="1873"/>
                          <a:pt x="1448" y="2524"/>
                        </a:cubicBezTo>
                        <a:cubicBezTo>
                          <a:pt x="2126" y="3237"/>
                          <a:pt x="2766" y="3908"/>
                          <a:pt x="2873" y="5154"/>
                        </a:cubicBezTo>
                        <a:cubicBezTo>
                          <a:pt x="2982" y="6401"/>
                          <a:pt x="2405" y="7470"/>
                          <a:pt x="1901" y="8148"/>
                        </a:cubicBezTo>
                        <a:cubicBezTo>
                          <a:pt x="1354" y="8885"/>
                          <a:pt x="772" y="9331"/>
                          <a:pt x="767" y="9336"/>
                        </a:cubicBezTo>
                        <a:cubicBezTo>
                          <a:pt x="746" y="9353"/>
                          <a:pt x="741" y="9383"/>
                          <a:pt x="757" y="9402"/>
                        </a:cubicBezTo>
                        <a:cubicBezTo>
                          <a:pt x="767" y="9416"/>
                          <a:pt x="782" y="9422"/>
                          <a:pt x="795" y="9422"/>
                        </a:cubicBezTo>
                        <a:cubicBezTo>
                          <a:pt x="805" y="9422"/>
                          <a:pt x="815" y="9419"/>
                          <a:pt x="823" y="9412"/>
                        </a:cubicBezTo>
                        <a:cubicBezTo>
                          <a:pt x="830" y="9407"/>
                          <a:pt x="1420" y="8954"/>
                          <a:pt x="1976" y="8207"/>
                        </a:cubicBezTo>
                        <a:cubicBezTo>
                          <a:pt x="2490" y="7515"/>
                          <a:pt x="3080" y="6424"/>
                          <a:pt x="2969" y="5146"/>
                        </a:cubicBezTo>
                        <a:cubicBezTo>
                          <a:pt x="2857" y="3867"/>
                          <a:pt x="2176" y="3151"/>
                          <a:pt x="1518" y="2458"/>
                        </a:cubicBezTo>
                        <a:cubicBezTo>
                          <a:pt x="908" y="1819"/>
                          <a:pt x="276" y="1156"/>
                          <a:pt x="98" y="40"/>
                        </a:cubicBezTo>
                        <a:cubicBezTo>
                          <a:pt x="95" y="15"/>
                          <a:pt x="72" y="0"/>
                          <a:pt x="47"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4" name="Google Shape;664;p17"/>
              <p:cNvGrpSpPr/>
              <p:nvPr/>
            </p:nvGrpSpPr>
            <p:grpSpPr>
              <a:xfrm rot="10004635">
                <a:off x="30011" y="309875"/>
                <a:ext cx="502177" cy="694955"/>
                <a:chOff x="7825687" y="2565763"/>
                <a:chExt cx="384093" cy="531540"/>
              </a:xfrm>
            </p:grpSpPr>
            <p:sp>
              <p:nvSpPr>
                <p:cNvPr id="665" name="Google Shape;665;p17"/>
                <p:cNvSpPr/>
                <p:nvPr/>
              </p:nvSpPr>
              <p:spPr>
                <a:xfrm>
                  <a:off x="7833560" y="2568327"/>
                  <a:ext cx="374487" cy="524931"/>
                </a:xfrm>
                <a:custGeom>
                  <a:avLst/>
                  <a:gdLst/>
                  <a:ahLst/>
                  <a:cxnLst/>
                  <a:rect l="l" t="t" r="r" b="b"/>
                  <a:pathLst>
                    <a:path w="10370" h="14536" extrusionOk="0">
                      <a:moveTo>
                        <a:pt x="6862" y="14535"/>
                      </a:moveTo>
                      <a:cubicBezTo>
                        <a:pt x="6862" y="14535"/>
                        <a:pt x="10370" y="12702"/>
                        <a:pt x="10370" y="10099"/>
                      </a:cubicBezTo>
                      <a:cubicBezTo>
                        <a:pt x="10370" y="7494"/>
                        <a:pt x="8297" y="7318"/>
                        <a:pt x="7925" y="5760"/>
                      </a:cubicBezTo>
                      <a:cubicBezTo>
                        <a:pt x="7553" y="4199"/>
                        <a:pt x="6317" y="692"/>
                        <a:pt x="1" y="1"/>
                      </a:cubicBezTo>
                      <a:cubicBezTo>
                        <a:pt x="1" y="1"/>
                        <a:pt x="3727" y="2181"/>
                        <a:pt x="3887" y="3827"/>
                      </a:cubicBezTo>
                      <a:cubicBezTo>
                        <a:pt x="4046" y="5475"/>
                        <a:pt x="3133" y="6059"/>
                        <a:pt x="4520" y="7760"/>
                      </a:cubicBezTo>
                      <a:cubicBezTo>
                        <a:pt x="5907" y="9461"/>
                        <a:pt x="9094" y="10205"/>
                        <a:pt x="6862" y="14535"/>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7825687" y="2565763"/>
                  <a:ext cx="384093" cy="531540"/>
                </a:xfrm>
                <a:custGeom>
                  <a:avLst/>
                  <a:gdLst/>
                  <a:ahLst/>
                  <a:cxnLst/>
                  <a:rect l="l" t="t" r="r" b="b"/>
                  <a:pathLst>
                    <a:path w="10636" h="14719" extrusionOk="0">
                      <a:moveTo>
                        <a:pt x="432" y="144"/>
                      </a:moveTo>
                      <a:cubicBezTo>
                        <a:pt x="4741" y="670"/>
                        <a:pt x="7320" y="2586"/>
                        <a:pt x="8097" y="5841"/>
                      </a:cubicBezTo>
                      <a:cubicBezTo>
                        <a:pt x="8251" y="6487"/>
                        <a:pt x="8687" y="6899"/>
                        <a:pt x="9150" y="7333"/>
                      </a:cubicBezTo>
                      <a:cubicBezTo>
                        <a:pt x="9834" y="7976"/>
                        <a:pt x="10540" y="8641"/>
                        <a:pt x="10540" y="10168"/>
                      </a:cubicBezTo>
                      <a:cubicBezTo>
                        <a:pt x="10540" y="12423"/>
                        <a:pt x="7837" y="14117"/>
                        <a:pt x="7194" y="14487"/>
                      </a:cubicBezTo>
                      <a:cubicBezTo>
                        <a:pt x="8813" y="11236"/>
                        <a:pt x="7351" y="10039"/>
                        <a:pt x="5936" y="8882"/>
                      </a:cubicBezTo>
                      <a:cubicBezTo>
                        <a:pt x="5503" y="8527"/>
                        <a:pt x="5093" y="8193"/>
                        <a:pt x="4774" y="7801"/>
                      </a:cubicBezTo>
                      <a:cubicBezTo>
                        <a:pt x="3864" y="6684"/>
                        <a:pt x="3958" y="6064"/>
                        <a:pt x="4079" y="5279"/>
                      </a:cubicBezTo>
                      <a:cubicBezTo>
                        <a:pt x="4138" y="4890"/>
                        <a:pt x="4206" y="4449"/>
                        <a:pt x="4153" y="3893"/>
                      </a:cubicBezTo>
                      <a:cubicBezTo>
                        <a:pt x="4012" y="2437"/>
                        <a:pt x="1204" y="619"/>
                        <a:pt x="432" y="144"/>
                      </a:cubicBezTo>
                      <a:close/>
                      <a:moveTo>
                        <a:pt x="1" y="1"/>
                      </a:moveTo>
                      <a:lnTo>
                        <a:pt x="194" y="113"/>
                      </a:lnTo>
                      <a:cubicBezTo>
                        <a:pt x="230" y="135"/>
                        <a:pt x="3902" y="2298"/>
                        <a:pt x="4057" y="3903"/>
                      </a:cubicBezTo>
                      <a:cubicBezTo>
                        <a:pt x="4110" y="4446"/>
                        <a:pt x="4044" y="4882"/>
                        <a:pt x="3984" y="5265"/>
                      </a:cubicBezTo>
                      <a:cubicBezTo>
                        <a:pt x="3865" y="6041"/>
                        <a:pt x="3763" y="6710"/>
                        <a:pt x="4700" y="7861"/>
                      </a:cubicBezTo>
                      <a:cubicBezTo>
                        <a:pt x="5026" y="8261"/>
                        <a:pt x="5439" y="8598"/>
                        <a:pt x="5875" y="8956"/>
                      </a:cubicBezTo>
                      <a:cubicBezTo>
                        <a:pt x="7280" y="10105"/>
                        <a:pt x="8733" y="11295"/>
                        <a:pt x="7039" y="14585"/>
                      </a:cubicBezTo>
                      <a:lnTo>
                        <a:pt x="6970" y="14719"/>
                      </a:lnTo>
                      <a:lnTo>
                        <a:pt x="7103" y="14649"/>
                      </a:lnTo>
                      <a:cubicBezTo>
                        <a:pt x="7138" y="14629"/>
                        <a:pt x="10636" y="12772"/>
                        <a:pt x="10636" y="10168"/>
                      </a:cubicBezTo>
                      <a:cubicBezTo>
                        <a:pt x="10636" y="8599"/>
                        <a:pt x="9882" y="7890"/>
                        <a:pt x="9216" y="7264"/>
                      </a:cubicBezTo>
                      <a:cubicBezTo>
                        <a:pt x="8765" y="6839"/>
                        <a:pt x="8338" y="6437"/>
                        <a:pt x="8189" y="5819"/>
                      </a:cubicBezTo>
                      <a:cubicBezTo>
                        <a:pt x="7391" y="2465"/>
                        <a:pt x="4710" y="515"/>
                        <a:pt x="224" y="24"/>
                      </a:cubicBezTo>
                      <a:lnTo>
                        <a:pt x="1"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8052660" y="2754708"/>
                  <a:ext cx="111226" cy="340288"/>
                </a:xfrm>
                <a:custGeom>
                  <a:avLst/>
                  <a:gdLst/>
                  <a:ahLst/>
                  <a:cxnLst/>
                  <a:rect l="l" t="t" r="r" b="b"/>
                  <a:pathLst>
                    <a:path w="3080" h="9423" extrusionOk="0">
                      <a:moveTo>
                        <a:pt x="47" y="0"/>
                      </a:moveTo>
                      <a:cubicBezTo>
                        <a:pt x="46" y="0"/>
                        <a:pt x="45" y="0"/>
                        <a:pt x="43" y="0"/>
                      </a:cubicBezTo>
                      <a:cubicBezTo>
                        <a:pt x="18" y="5"/>
                        <a:pt x="0" y="28"/>
                        <a:pt x="4" y="55"/>
                      </a:cubicBezTo>
                      <a:cubicBezTo>
                        <a:pt x="187" y="1200"/>
                        <a:pt x="828" y="1873"/>
                        <a:pt x="1448" y="2524"/>
                      </a:cubicBezTo>
                      <a:cubicBezTo>
                        <a:pt x="2126" y="3237"/>
                        <a:pt x="2766" y="3908"/>
                        <a:pt x="2873" y="5154"/>
                      </a:cubicBezTo>
                      <a:cubicBezTo>
                        <a:pt x="2982" y="6401"/>
                        <a:pt x="2405" y="7470"/>
                        <a:pt x="1901" y="8148"/>
                      </a:cubicBezTo>
                      <a:cubicBezTo>
                        <a:pt x="1354" y="8885"/>
                        <a:pt x="772" y="9331"/>
                        <a:pt x="767" y="9336"/>
                      </a:cubicBezTo>
                      <a:cubicBezTo>
                        <a:pt x="746" y="9353"/>
                        <a:pt x="741" y="9383"/>
                        <a:pt x="757" y="9402"/>
                      </a:cubicBezTo>
                      <a:cubicBezTo>
                        <a:pt x="767" y="9416"/>
                        <a:pt x="782" y="9422"/>
                        <a:pt x="795" y="9422"/>
                      </a:cubicBezTo>
                      <a:cubicBezTo>
                        <a:pt x="805" y="9422"/>
                        <a:pt x="815" y="9419"/>
                        <a:pt x="823" y="9412"/>
                      </a:cubicBezTo>
                      <a:cubicBezTo>
                        <a:pt x="830" y="9407"/>
                        <a:pt x="1420" y="8954"/>
                        <a:pt x="1976" y="8207"/>
                      </a:cubicBezTo>
                      <a:cubicBezTo>
                        <a:pt x="2490" y="7515"/>
                        <a:pt x="3080" y="6424"/>
                        <a:pt x="2969" y="5146"/>
                      </a:cubicBezTo>
                      <a:cubicBezTo>
                        <a:pt x="2857" y="3867"/>
                        <a:pt x="2176" y="3151"/>
                        <a:pt x="1518" y="2458"/>
                      </a:cubicBezTo>
                      <a:cubicBezTo>
                        <a:pt x="908" y="1819"/>
                        <a:pt x="276" y="1156"/>
                        <a:pt x="98" y="40"/>
                      </a:cubicBezTo>
                      <a:cubicBezTo>
                        <a:pt x="95" y="15"/>
                        <a:pt x="72" y="0"/>
                        <a:pt x="47"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668;p17"/>
            <p:cNvGrpSpPr/>
            <p:nvPr/>
          </p:nvGrpSpPr>
          <p:grpSpPr>
            <a:xfrm flipH="1">
              <a:off x="8184291" y="114309"/>
              <a:ext cx="885625" cy="938837"/>
              <a:chOff x="-42976" y="114309"/>
              <a:chExt cx="885625" cy="938837"/>
            </a:xfrm>
          </p:grpSpPr>
          <p:grpSp>
            <p:nvGrpSpPr>
              <p:cNvPr id="669" name="Google Shape;669;p17"/>
              <p:cNvGrpSpPr/>
              <p:nvPr/>
            </p:nvGrpSpPr>
            <p:grpSpPr>
              <a:xfrm rot="5400000" flipH="1">
                <a:off x="142864" y="35338"/>
                <a:ext cx="620813" cy="778757"/>
                <a:chOff x="6621620" y="915838"/>
                <a:chExt cx="474809" cy="595607"/>
              </a:xfrm>
            </p:grpSpPr>
            <p:grpSp>
              <p:nvGrpSpPr>
                <p:cNvPr id="670" name="Google Shape;670;p17"/>
                <p:cNvGrpSpPr/>
                <p:nvPr/>
              </p:nvGrpSpPr>
              <p:grpSpPr>
                <a:xfrm>
                  <a:off x="6621620" y="1066359"/>
                  <a:ext cx="373656" cy="445087"/>
                  <a:chOff x="7550320" y="1824309"/>
                  <a:chExt cx="373656" cy="445087"/>
                </a:xfrm>
              </p:grpSpPr>
              <p:sp>
                <p:nvSpPr>
                  <p:cNvPr id="671" name="Google Shape;671;p17"/>
                  <p:cNvSpPr/>
                  <p:nvPr/>
                </p:nvSpPr>
                <p:spPr>
                  <a:xfrm>
                    <a:off x="7552270" y="1826078"/>
                    <a:ext cx="369431" cy="443317"/>
                  </a:xfrm>
                  <a:custGeom>
                    <a:avLst/>
                    <a:gdLst/>
                    <a:ahLst/>
                    <a:cxnLst/>
                    <a:rect l="l" t="t" r="r" b="b"/>
                    <a:pathLst>
                      <a:path w="10230" h="12276" extrusionOk="0">
                        <a:moveTo>
                          <a:pt x="9538" y="10389"/>
                        </a:moveTo>
                        <a:cubicBezTo>
                          <a:pt x="9538" y="10389"/>
                          <a:pt x="6244" y="12275"/>
                          <a:pt x="4279" y="9113"/>
                        </a:cubicBezTo>
                        <a:cubicBezTo>
                          <a:pt x="2311" y="5953"/>
                          <a:pt x="3216" y="3561"/>
                          <a:pt x="1992" y="2498"/>
                        </a:cubicBezTo>
                        <a:cubicBezTo>
                          <a:pt x="771" y="1435"/>
                          <a:pt x="1" y="1614"/>
                          <a:pt x="1" y="1614"/>
                        </a:cubicBezTo>
                        <a:cubicBezTo>
                          <a:pt x="1" y="1614"/>
                          <a:pt x="1992" y="372"/>
                          <a:pt x="3533" y="1276"/>
                        </a:cubicBezTo>
                        <a:lnTo>
                          <a:pt x="3313" y="0"/>
                        </a:lnTo>
                        <a:cubicBezTo>
                          <a:pt x="3313" y="0"/>
                          <a:pt x="4756" y="267"/>
                          <a:pt x="5075" y="2020"/>
                        </a:cubicBezTo>
                        <a:cubicBezTo>
                          <a:pt x="5394" y="3774"/>
                          <a:pt x="5819" y="4809"/>
                          <a:pt x="7254" y="5568"/>
                        </a:cubicBezTo>
                        <a:cubicBezTo>
                          <a:pt x="8689" y="6325"/>
                          <a:pt x="10229" y="8290"/>
                          <a:pt x="9538" y="1038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7550320" y="1824309"/>
                    <a:ext cx="373656" cy="398863"/>
                  </a:xfrm>
                  <a:custGeom>
                    <a:avLst/>
                    <a:gdLst/>
                    <a:ahLst/>
                    <a:cxnLst/>
                    <a:rect l="l" t="t" r="r" b="b"/>
                    <a:pathLst>
                      <a:path w="10347" h="11045" extrusionOk="0">
                        <a:moveTo>
                          <a:pt x="3427" y="114"/>
                        </a:moveTo>
                        <a:lnTo>
                          <a:pt x="3427" y="114"/>
                        </a:lnTo>
                        <a:cubicBezTo>
                          <a:pt x="3713" y="193"/>
                          <a:pt x="4812" y="597"/>
                          <a:pt x="5081" y="2078"/>
                        </a:cubicBezTo>
                        <a:cubicBezTo>
                          <a:pt x="5404" y="3851"/>
                          <a:pt x="5833" y="4893"/>
                          <a:pt x="7285" y="5658"/>
                        </a:cubicBezTo>
                        <a:cubicBezTo>
                          <a:pt x="8637" y="6372"/>
                          <a:pt x="10229" y="8313"/>
                          <a:pt x="9553" y="10405"/>
                        </a:cubicBezTo>
                        <a:cubicBezTo>
                          <a:pt x="9434" y="10470"/>
                          <a:pt x="8663" y="10870"/>
                          <a:pt x="7696" y="10939"/>
                        </a:cubicBezTo>
                        <a:cubicBezTo>
                          <a:pt x="7600" y="10946"/>
                          <a:pt x="7505" y="10949"/>
                          <a:pt x="7412" y="10949"/>
                        </a:cubicBezTo>
                        <a:cubicBezTo>
                          <a:pt x="6144" y="10949"/>
                          <a:pt x="5122" y="10344"/>
                          <a:pt x="4372" y="9137"/>
                        </a:cubicBezTo>
                        <a:cubicBezTo>
                          <a:pt x="3311" y="7432"/>
                          <a:pt x="3091" y="5962"/>
                          <a:pt x="2916" y="4780"/>
                        </a:cubicBezTo>
                        <a:cubicBezTo>
                          <a:pt x="2767" y="3790"/>
                          <a:pt x="2651" y="3008"/>
                          <a:pt x="2078" y="2511"/>
                        </a:cubicBezTo>
                        <a:cubicBezTo>
                          <a:pt x="1212" y="1757"/>
                          <a:pt x="570" y="1618"/>
                          <a:pt x="256" y="1603"/>
                        </a:cubicBezTo>
                        <a:cubicBezTo>
                          <a:pt x="608" y="1420"/>
                          <a:pt x="1430" y="1045"/>
                          <a:pt x="2308" y="1045"/>
                        </a:cubicBezTo>
                        <a:cubicBezTo>
                          <a:pt x="2729" y="1045"/>
                          <a:pt x="3163" y="1131"/>
                          <a:pt x="3564" y="1367"/>
                        </a:cubicBezTo>
                        <a:cubicBezTo>
                          <a:pt x="3571" y="1371"/>
                          <a:pt x="3579" y="1373"/>
                          <a:pt x="3587" y="1373"/>
                        </a:cubicBezTo>
                        <a:cubicBezTo>
                          <a:pt x="3596" y="1373"/>
                          <a:pt x="3606" y="1370"/>
                          <a:pt x="3615" y="1364"/>
                        </a:cubicBezTo>
                        <a:cubicBezTo>
                          <a:pt x="3630" y="1354"/>
                          <a:pt x="3638" y="1335"/>
                          <a:pt x="3635" y="1317"/>
                        </a:cubicBezTo>
                        <a:lnTo>
                          <a:pt x="3427" y="114"/>
                        </a:lnTo>
                        <a:close/>
                        <a:moveTo>
                          <a:pt x="3368" y="1"/>
                        </a:moveTo>
                        <a:cubicBezTo>
                          <a:pt x="3355" y="1"/>
                          <a:pt x="3344" y="7"/>
                          <a:pt x="3334" y="15"/>
                        </a:cubicBezTo>
                        <a:cubicBezTo>
                          <a:pt x="3323" y="26"/>
                          <a:pt x="3318" y="41"/>
                          <a:pt x="3321" y="58"/>
                        </a:cubicBezTo>
                        <a:lnTo>
                          <a:pt x="3523" y="1235"/>
                        </a:lnTo>
                        <a:cubicBezTo>
                          <a:pt x="3132" y="1028"/>
                          <a:pt x="2716" y="951"/>
                          <a:pt x="2311" y="951"/>
                        </a:cubicBezTo>
                        <a:cubicBezTo>
                          <a:pt x="1125" y="951"/>
                          <a:pt x="43" y="1613"/>
                          <a:pt x="28" y="1621"/>
                        </a:cubicBezTo>
                        <a:cubicBezTo>
                          <a:pt x="8" y="1635"/>
                          <a:pt x="0" y="1659"/>
                          <a:pt x="10" y="1681"/>
                        </a:cubicBezTo>
                        <a:cubicBezTo>
                          <a:pt x="17" y="1699"/>
                          <a:pt x="36" y="1710"/>
                          <a:pt x="54" y="1710"/>
                        </a:cubicBezTo>
                        <a:cubicBezTo>
                          <a:pt x="58" y="1710"/>
                          <a:pt x="61" y="1710"/>
                          <a:pt x="65" y="1709"/>
                        </a:cubicBezTo>
                        <a:cubicBezTo>
                          <a:pt x="67" y="1708"/>
                          <a:pt x="111" y="1698"/>
                          <a:pt x="195" y="1698"/>
                        </a:cubicBezTo>
                        <a:cubicBezTo>
                          <a:pt x="460" y="1698"/>
                          <a:pt x="1111" y="1796"/>
                          <a:pt x="2015" y="2583"/>
                        </a:cubicBezTo>
                        <a:cubicBezTo>
                          <a:pt x="2561" y="3058"/>
                          <a:pt x="2675" y="3823"/>
                          <a:pt x="2820" y="4793"/>
                        </a:cubicBezTo>
                        <a:cubicBezTo>
                          <a:pt x="2999" y="5984"/>
                          <a:pt x="3220" y="7465"/>
                          <a:pt x="4291" y="9189"/>
                        </a:cubicBezTo>
                        <a:cubicBezTo>
                          <a:pt x="5225" y="10690"/>
                          <a:pt x="6460" y="11045"/>
                          <a:pt x="7419" y="11045"/>
                        </a:cubicBezTo>
                        <a:cubicBezTo>
                          <a:pt x="7516" y="11045"/>
                          <a:pt x="7612" y="11040"/>
                          <a:pt x="7703" y="11033"/>
                        </a:cubicBezTo>
                        <a:cubicBezTo>
                          <a:pt x="8771" y="10957"/>
                          <a:pt x="9607" y="10485"/>
                          <a:pt x="9615" y="10480"/>
                        </a:cubicBezTo>
                        <a:cubicBezTo>
                          <a:pt x="9627" y="10475"/>
                          <a:pt x="9634" y="10465"/>
                          <a:pt x="9637" y="10453"/>
                        </a:cubicBezTo>
                        <a:cubicBezTo>
                          <a:pt x="10346" y="8301"/>
                          <a:pt x="8715" y="6304"/>
                          <a:pt x="7329" y="5574"/>
                        </a:cubicBezTo>
                        <a:cubicBezTo>
                          <a:pt x="5913" y="4825"/>
                          <a:pt x="5493" y="3803"/>
                          <a:pt x="5176" y="2061"/>
                        </a:cubicBezTo>
                        <a:cubicBezTo>
                          <a:pt x="4855" y="294"/>
                          <a:pt x="3390" y="5"/>
                          <a:pt x="3375" y="1"/>
                        </a:cubicBezTo>
                        <a:cubicBezTo>
                          <a:pt x="3373" y="1"/>
                          <a:pt x="3370" y="1"/>
                          <a:pt x="3368"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7722690" y="2025388"/>
                    <a:ext cx="175904" cy="177637"/>
                  </a:xfrm>
                  <a:custGeom>
                    <a:avLst/>
                    <a:gdLst/>
                    <a:ahLst/>
                    <a:cxnLst/>
                    <a:rect l="l" t="t" r="r" b="b"/>
                    <a:pathLst>
                      <a:path w="4871" h="4919" extrusionOk="0">
                        <a:moveTo>
                          <a:pt x="140" y="1"/>
                        </a:moveTo>
                        <a:cubicBezTo>
                          <a:pt x="115" y="1"/>
                          <a:pt x="90" y="17"/>
                          <a:pt x="88" y="42"/>
                        </a:cubicBezTo>
                        <a:cubicBezTo>
                          <a:pt x="84" y="83"/>
                          <a:pt x="1" y="1049"/>
                          <a:pt x="1113" y="2639"/>
                        </a:cubicBezTo>
                        <a:cubicBezTo>
                          <a:pt x="2227" y="4229"/>
                          <a:pt x="4783" y="4910"/>
                          <a:pt x="4808" y="4917"/>
                        </a:cubicBezTo>
                        <a:cubicBezTo>
                          <a:pt x="4811" y="4918"/>
                          <a:pt x="4816" y="4918"/>
                          <a:pt x="4819" y="4918"/>
                        </a:cubicBezTo>
                        <a:cubicBezTo>
                          <a:pt x="4836" y="4918"/>
                          <a:pt x="4851" y="4910"/>
                          <a:pt x="4861" y="4895"/>
                        </a:cubicBezTo>
                        <a:cubicBezTo>
                          <a:pt x="4871" y="4879"/>
                          <a:pt x="4869" y="4855"/>
                          <a:pt x="4856" y="4839"/>
                        </a:cubicBezTo>
                        <a:cubicBezTo>
                          <a:pt x="4846" y="4827"/>
                          <a:pt x="3775" y="3550"/>
                          <a:pt x="2502" y="2731"/>
                        </a:cubicBezTo>
                        <a:cubicBezTo>
                          <a:pt x="1257" y="1930"/>
                          <a:pt x="1095" y="705"/>
                          <a:pt x="1093" y="693"/>
                        </a:cubicBezTo>
                        <a:cubicBezTo>
                          <a:pt x="1092" y="670"/>
                          <a:pt x="1075" y="651"/>
                          <a:pt x="1050" y="651"/>
                        </a:cubicBezTo>
                        <a:cubicBezTo>
                          <a:pt x="1047" y="651"/>
                          <a:pt x="1044" y="651"/>
                          <a:pt x="1041" y="652"/>
                        </a:cubicBezTo>
                        <a:cubicBezTo>
                          <a:pt x="1014" y="654"/>
                          <a:pt x="996" y="678"/>
                          <a:pt x="999" y="705"/>
                        </a:cubicBezTo>
                        <a:cubicBezTo>
                          <a:pt x="1001" y="716"/>
                          <a:pt x="1166" y="1986"/>
                          <a:pt x="2451" y="2811"/>
                        </a:cubicBezTo>
                        <a:cubicBezTo>
                          <a:pt x="3480" y="3474"/>
                          <a:pt x="4378" y="4441"/>
                          <a:pt x="4677" y="4779"/>
                        </a:cubicBezTo>
                        <a:cubicBezTo>
                          <a:pt x="4110" y="4606"/>
                          <a:pt x="2128" y="3922"/>
                          <a:pt x="1193" y="2584"/>
                        </a:cubicBezTo>
                        <a:cubicBezTo>
                          <a:pt x="102" y="1027"/>
                          <a:pt x="183" y="62"/>
                          <a:pt x="183" y="52"/>
                        </a:cubicBezTo>
                        <a:cubicBezTo>
                          <a:pt x="186" y="27"/>
                          <a:pt x="166" y="2"/>
                          <a:pt x="140"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17"/>
                <p:cNvGrpSpPr/>
                <p:nvPr/>
              </p:nvGrpSpPr>
              <p:grpSpPr>
                <a:xfrm>
                  <a:off x="6712337" y="915838"/>
                  <a:ext cx="384093" cy="531540"/>
                  <a:chOff x="7825687" y="2565763"/>
                  <a:chExt cx="384093" cy="531540"/>
                </a:xfrm>
              </p:grpSpPr>
              <p:sp>
                <p:nvSpPr>
                  <p:cNvPr id="675" name="Google Shape;675;p17"/>
                  <p:cNvSpPr/>
                  <p:nvPr/>
                </p:nvSpPr>
                <p:spPr>
                  <a:xfrm>
                    <a:off x="7833560" y="2568327"/>
                    <a:ext cx="374487" cy="524931"/>
                  </a:xfrm>
                  <a:custGeom>
                    <a:avLst/>
                    <a:gdLst/>
                    <a:ahLst/>
                    <a:cxnLst/>
                    <a:rect l="l" t="t" r="r" b="b"/>
                    <a:pathLst>
                      <a:path w="10370" h="14536" extrusionOk="0">
                        <a:moveTo>
                          <a:pt x="6862" y="14535"/>
                        </a:moveTo>
                        <a:cubicBezTo>
                          <a:pt x="6862" y="14535"/>
                          <a:pt x="10370" y="12702"/>
                          <a:pt x="10370" y="10099"/>
                        </a:cubicBezTo>
                        <a:cubicBezTo>
                          <a:pt x="10370" y="7494"/>
                          <a:pt x="8297" y="7318"/>
                          <a:pt x="7925" y="5760"/>
                        </a:cubicBezTo>
                        <a:cubicBezTo>
                          <a:pt x="7553" y="4199"/>
                          <a:pt x="6317" y="692"/>
                          <a:pt x="1" y="1"/>
                        </a:cubicBezTo>
                        <a:cubicBezTo>
                          <a:pt x="1" y="1"/>
                          <a:pt x="3727" y="2181"/>
                          <a:pt x="3887" y="3827"/>
                        </a:cubicBezTo>
                        <a:cubicBezTo>
                          <a:pt x="4046" y="5475"/>
                          <a:pt x="3133" y="6059"/>
                          <a:pt x="4520" y="7760"/>
                        </a:cubicBezTo>
                        <a:cubicBezTo>
                          <a:pt x="5907" y="9461"/>
                          <a:pt x="9094" y="10205"/>
                          <a:pt x="6862" y="14535"/>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7825687" y="2565763"/>
                    <a:ext cx="384093" cy="531540"/>
                  </a:xfrm>
                  <a:custGeom>
                    <a:avLst/>
                    <a:gdLst/>
                    <a:ahLst/>
                    <a:cxnLst/>
                    <a:rect l="l" t="t" r="r" b="b"/>
                    <a:pathLst>
                      <a:path w="10636" h="14719" extrusionOk="0">
                        <a:moveTo>
                          <a:pt x="432" y="144"/>
                        </a:moveTo>
                        <a:cubicBezTo>
                          <a:pt x="4741" y="670"/>
                          <a:pt x="7320" y="2586"/>
                          <a:pt x="8097" y="5841"/>
                        </a:cubicBezTo>
                        <a:cubicBezTo>
                          <a:pt x="8251" y="6487"/>
                          <a:pt x="8687" y="6899"/>
                          <a:pt x="9150" y="7333"/>
                        </a:cubicBezTo>
                        <a:cubicBezTo>
                          <a:pt x="9834" y="7976"/>
                          <a:pt x="10540" y="8641"/>
                          <a:pt x="10540" y="10168"/>
                        </a:cubicBezTo>
                        <a:cubicBezTo>
                          <a:pt x="10540" y="12423"/>
                          <a:pt x="7837" y="14117"/>
                          <a:pt x="7194" y="14487"/>
                        </a:cubicBezTo>
                        <a:cubicBezTo>
                          <a:pt x="8813" y="11236"/>
                          <a:pt x="7351" y="10039"/>
                          <a:pt x="5936" y="8882"/>
                        </a:cubicBezTo>
                        <a:cubicBezTo>
                          <a:pt x="5503" y="8527"/>
                          <a:pt x="5093" y="8193"/>
                          <a:pt x="4774" y="7801"/>
                        </a:cubicBezTo>
                        <a:cubicBezTo>
                          <a:pt x="3864" y="6684"/>
                          <a:pt x="3958" y="6064"/>
                          <a:pt x="4079" y="5279"/>
                        </a:cubicBezTo>
                        <a:cubicBezTo>
                          <a:pt x="4138" y="4890"/>
                          <a:pt x="4206" y="4449"/>
                          <a:pt x="4153" y="3893"/>
                        </a:cubicBezTo>
                        <a:cubicBezTo>
                          <a:pt x="4012" y="2437"/>
                          <a:pt x="1204" y="619"/>
                          <a:pt x="432" y="144"/>
                        </a:cubicBezTo>
                        <a:close/>
                        <a:moveTo>
                          <a:pt x="1" y="1"/>
                        </a:moveTo>
                        <a:lnTo>
                          <a:pt x="194" y="113"/>
                        </a:lnTo>
                        <a:cubicBezTo>
                          <a:pt x="230" y="135"/>
                          <a:pt x="3902" y="2298"/>
                          <a:pt x="4057" y="3903"/>
                        </a:cubicBezTo>
                        <a:cubicBezTo>
                          <a:pt x="4110" y="4446"/>
                          <a:pt x="4044" y="4882"/>
                          <a:pt x="3984" y="5265"/>
                        </a:cubicBezTo>
                        <a:cubicBezTo>
                          <a:pt x="3865" y="6041"/>
                          <a:pt x="3763" y="6710"/>
                          <a:pt x="4700" y="7861"/>
                        </a:cubicBezTo>
                        <a:cubicBezTo>
                          <a:pt x="5026" y="8261"/>
                          <a:pt x="5439" y="8598"/>
                          <a:pt x="5875" y="8956"/>
                        </a:cubicBezTo>
                        <a:cubicBezTo>
                          <a:pt x="7280" y="10105"/>
                          <a:pt x="8733" y="11295"/>
                          <a:pt x="7039" y="14585"/>
                        </a:cubicBezTo>
                        <a:lnTo>
                          <a:pt x="6970" y="14719"/>
                        </a:lnTo>
                        <a:lnTo>
                          <a:pt x="7103" y="14649"/>
                        </a:lnTo>
                        <a:cubicBezTo>
                          <a:pt x="7138" y="14629"/>
                          <a:pt x="10636" y="12772"/>
                          <a:pt x="10636" y="10168"/>
                        </a:cubicBezTo>
                        <a:cubicBezTo>
                          <a:pt x="10636" y="8599"/>
                          <a:pt x="9882" y="7890"/>
                          <a:pt x="9216" y="7264"/>
                        </a:cubicBezTo>
                        <a:cubicBezTo>
                          <a:pt x="8765" y="6839"/>
                          <a:pt x="8338" y="6437"/>
                          <a:pt x="8189" y="5819"/>
                        </a:cubicBezTo>
                        <a:cubicBezTo>
                          <a:pt x="7391" y="2465"/>
                          <a:pt x="4710" y="515"/>
                          <a:pt x="224" y="24"/>
                        </a:cubicBezTo>
                        <a:lnTo>
                          <a:pt x="1"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8052660" y="2754708"/>
                    <a:ext cx="111226" cy="340288"/>
                  </a:xfrm>
                  <a:custGeom>
                    <a:avLst/>
                    <a:gdLst/>
                    <a:ahLst/>
                    <a:cxnLst/>
                    <a:rect l="l" t="t" r="r" b="b"/>
                    <a:pathLst>
                      <a:path w="3080" h="9423" extrusionOk="0">
                        <a:moveTo>
                          <a:pt x="47" y="0"/>
                        </a:moveTo>
                        <a:cubicBezTo>
                          <a:pt x="46" y="0"/>
                          <a:pt x="45" y="0"/>
                          <a:pt x="43" y="0"/>
                        </a:cubicBezTo>
                        <a:cubicBezTo>
                          <a:pt x="18" y="5"/>
                          <a:pt x="0" y="28"/>
                          <a:pt x="4" y="55"/>
                        </a:cubicBezTo>
                        <a:cubicBezTo>
                          <a:pt x="187" y="1200"/>
                          <a:pt x="828" y="1873"/>
                          <a:pt x="1448" y="2524"/>
                        </a:cubicBezTo>
                        <a:cubicBezTo>
                          <a:pt x="2126" y="3237"/>
                          <a:pt x="2766" y="3908"/>
                          <a:pt x="2873" y="5154"/>
                        </a:cubicBezTo>
                        <a:cubicBezTo>
                          <a:pt x="2982" y="6401"/>
                          <a:pt x="2405" y="7470"/>
                          <a:pt x="1901" y="8148"/>
                        </a:cubicBezTo>
                        <a:cubicBezTo>
                          <a:pt x="1354" y="8885"/>
                          <a:pt x="772" y="9331"/>
                          <a:pt x="767" y="9336"/>
                        </a:cubicBezTo>
                        <a:cubicBezTo>
                          <a:pt x="746" y="9353"/>
                          <a:pt x="741" y="9383"/>
                          <a:pt x="757" y="9402"/>
                        </a:cubicBezTo>
                        <a:cubicBezTo>
                          <a:pt x="767" y="9416"/>
                          <a:pt x="782" y="9422"/>
                          <a:pt x="795" y="9422"/>
                        </a:cubicBezTo>
                        <a:cubicBezTo>
                          <a:pt x="805" y="9422"/>
                          <a:pt x="815" y="9419"/>
                          <a:pt x="823" y="9412"/>
                        </a:cubicBezTo>
                        <a:cubicBezTo>
                          <a:pt x="830" y="9407"/>
                          <a:pt x="1420" y="8954"/>
                          <a:pt x="1976" y="8207"/>
                        </a:cubicBezTo>
                        <a:cubicBezTo>
                          <a:pt x="2490" y="7515"/>
                          <a:pt x="3080" y="6424"/>
                          <a:pt x="2969" y="5146"/>
                        </a:cubicBezTo>
                        <a:cubicBezTo>
                          <a:pt x="2857" y="3867"/>
                          <a:pt x="2176" y="3151"/>
                          <a:pt x="1518" y="2458"/>
                        </a:cubicBezTo>
                        <a:cubicBezTo>
                          <a:pt x="908" y="1819"/>
                          <a:pt x="276" y="1156"/>
                          <a:pt x="98" y="40"/>
                        </a:cubicBezTo>
                        <a:cubicBezTo>
                          <a:pt x="95" y="15"/>
                          <a:pt x="72" y="0"/>
                          <a:pt x="47"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17"/>
              <p:cNvGrpSpPr/>
              <p:nvPr/>
            </p:nvGrpSpPr>
            <p:grpSpPr>
              <a:xfrm rot="10004635">
                <a:off x="30011" y="309875"/>
                <a:ext cx="502177" cy="694955"/>
                <a:chOff x="7825687" y="2565763"/>
                <a:chExt cx="384093" cy="531540"/>
              </a:xfrm>
            </p:grpSpPr>
            <p:sp>
              <p:nvSpPr>
                <p:cNvPr id="679" name="Google Shape;679;p17"/>
                <p:cNvSpPr/>
                <p:nvPr/>
              </p:nvSpPr>
              <p:spPr>
                <a:xfrm>
                  <a:off x="7833560" y="2568327"/>
                  <a:ext cx="374487" cy="524931"/>
                </a:xfrm>
                <a:custGeom>
                  <a:avLst/>
                  <a:gdLst/>
                  <a:ahLst/>
                  <a:cxnLst/>
                  <a:rect l="l" t="t" r="r" b="b"/>
                  <a:pathLst>
                    <a:path w="10370" h="14536" extrusionOk="0">
                      <a:moveTo>
                        <a:pt x="6862" y="14535"/>
                      </a:moveTo>
                      <a:cubicBezTo>
                        <a:pt x="6862" y="14535"/>
                        <a:pt x="10370" y="12702"/>
                        <a:pt x="10370" y="10099"/>
                      </a:cubicBezTo>
                      <a:cubicBezTo>
                        <a:pt x="10370" y="7494"/>
                        <a:pt x="8297" y="7318"/>
                        <a:pt x="7925" y="5760"/>
                      </a:cubicBezTo>
                      <a:cubicBezTo>
                        <a:pt x="7553" y="4199"/>
                        <a:pt x="6317" y="692"/>
                        <a:pt x="1" y="1"/>
                      </a:cubicBezTo>
                      <a:cubicBezTo>
                        <a:pt x="1" y="1"/>
                        <a:pt x="3727" y="2181"/>
                        <a:pt x="3887" y="3827"/>
                      </a:cubicBezTo>
                      <a:cubicBezTo>
                        <a:pt x="4046" y="5475"/>
                        <a:pt x="3133" y="6059"/>
                        <a:pt x="4520" y="7760"/>
                      </a:cubicBezTo>
                      <a:cubicBezTo>
                        <a:pt x="5907" y="9461"/>
                        <a:pt x="9094" y="10205"/>
                        <a:pt x="6862" y="14535"/>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7825687" y="2565763"/>
                  <a:ext cx="384093" cy="531540"/>
                </a:xfrm>
                <a:custGeom>
                  <a:avLst/>
                  <a:gdLst/>
                  <a:ahLst/>
                  <a:cxnLst/>
                  <a:rect l="l" t="t" r="r" b="b"/>
                  <a:pathLst>
                    <a:path w="10636" h="14719" extrusionOk="0">
                      <a:moveTo>
                        <a:pt x="432" y="144"/>
                      </a:moveTo>
                      <a:cubicBezTo>
                        <a:pt x="4741" y="670"/>
                        <a:pt x="7320" y="2586"/>
                        <a:pt x="8097" y="5841"/>
                      </a:cubicBezTo>
                      <a:cubicBezTo>
                        <a:pt x="8251" y="6487"/>
                        <a:pt x="8687" y="6899"/>
                        <a:pt x="9150" y="7333"/>
                      </a:cubicBezTo>
                      <a:cubicBezTo>
                        <a:pt x="9834" y="7976"/>
                        <a:pt x="10540" y="8641"/>
                        <a:pt x="10540" y="10168"/>
                      </a:cubicBezTo>
                      <a:cubicBezTo>
                        <a:pt x="10540" y="12423"/>
                        <a:pt x="7837" y="14117"/>
                        <a:pt x="7194" y="14487"/>
                      </a:cubicBezTo>
                      <a:cubicBezTo>
                        <a:pt x="8813" y="11236"/>
                        <a:pt x="7351" y="10039"/>
                        <a:pt x="5936" y="8882"/>
                      </a:cubicBezTo>
                      <a:cubicBezTo>
                        <a:pt x="5503" y="8527"/>
                        <a:pt x="5093" y="8193"/>
                        <a:pt x="4774" y="7801"/>
                      </a:cubicBezTo>
                      <a:cubicBezTo>
                        <a:pt x="3864" y="6684"/>
                        <a:pt x="3958" y="6064"/>
                        <a:pt x="4079" y="5279"/>
                      </a:cubicBezTo>
                      <a:cubicBezTo>
                        <a:pt x="4138" y="4890"/>
                        <a:pt x="4206" y="4449"/>
                        <a:pt x="4153" y="3893"/>
                      </a:cubicBezTo>
                      <a:cubicBezTo>
                        <a:pt x="4012" y="2437"/>
                        <a:pt x="1204" y="619"/>
                        <a:pt x="432" y="144"/>
                      </a:cubicBezTo>
                      <a:close/>
                      <a:moveTo>
                        <a:pt x="1" y="1"/>
                      </a:moveTo>
                      <a:lnTo>
                        <a:pt x="194" y="113"/>
                      </a:lnTo>
                      <a:cubicBezTo>
                        <a:pt x="230" y="135"/>
                        <a:pt x="3902" y="2298"/>
                        <a:pt x="4057" y="3903"/>
                      </a:cubicBezTo>
                      <a:cubicBezTo>
                        <a:pt x="4110" y="4446"/>
                        <a:pt x="4044" y="4882"/>
                        <a:pt x="3984" y="5265"/>
                      </a:cubicBezTo>
                      <a:cubicBezTo>
                        <a:pt x="3865" y="6041"/>
                        <a:pt x="3763" y="6710"/>
                        <a:pt x="4700" y="7861"/>
                      </a:cubicBezTo>
                      <a:cubicBezTo>
                        <a:pt x="5026" y="8261"/>
                        <a:pt x="5439" y="8598"/>
                        <a:pt x="5875" y="8956"/>
                      </a:cubicBezTo>
                      <a:cubicBezTo>
                        <a:pt x="7280" y="10105"/>
                        <a:pt x="8733" y="11295"/>
                        <a:pt x="7039" y="14585"/>
                      </a:cubicBezTo>
                      <a:lnTo>
                        <a:pt x="6970" y="14719"/>
                      </a:lnTo>
                      <a:lnTo>
                        <a:pt x="7103" y="14649"/>
                      </a:lnTo>
                      <a:cubicBezTo>
                        <a:pt x="7138" y="14629"/>
                        <a:pt x="10636" y="12772"/>
                        <a:pt x="10636" y="10168"/>
                      </a:cubicBezTo>
                      <a:cubicBezTo>
                        <a:pt x="10636" y="8599"/>
                        <a:pt x="9882" y="7890"/>
                        <a:pt x="9216" y="7264"/>
                      </a:cubicBezTo>
                      <a:cubicBezTo>
                        <a:pt x="8765" y="6839"/>
                        <a:pt x="8338" y="6437"/>
                        <a:pt x="8189" y="5819"/>
                      </a:cubicBezTo>
                      <a:cubicBezTo>
                        <a:pt x="7391" y="2465"/>
                        <a:pt x="4710" y="515"/>
                        <a:pt x="224" y="24"/>
                      </a:cubicBezTo>
                      <a:lnTo>
                        <a:pt x="1"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7"/>
                <p:cNvSpPr/>
                <p:nvPr/>
              </p:nvSpPr>
              <p:spPr>
                <a:xfrm>
                  <a:off x="8052660" y="2754708"/>
                  <a:ext cx="111226" cy="340288"/>
                </a:xfrm>
                <a:custGeom>
                  <a:avLst/>
                  <a:gdLst/>
                  <a:ahLst/>
                  <a:cxnLst/>
                  <a:rect l="l" t="t" r="r" b="b"/>
                  <a:pathLst>
                    <a:path w="3080" h="9423" extrusionOk="0">
                      <a:moveTo>
                        <a:pt x="47" y="0"/>
                      </a:moveTo>
                      <a:cubicBezTo>
                        <a:pt x="46" y="0"/>
                        <a:pt x="45" y="0"/>
                        <a:pt x="43" y="0"/>
                      </a:cubicBezTo>
                      <a:cubicBezTo>
                        <a:pt x="18" y="5"/>
                        <a:pt x="0" y="28"/>
                        <a:pt x="4" y="55"/>
                      </a:cubicBezTo>
                      <a:cubicBezTo>
                        <a:pt x="187" y="1200"/>
                        <a:pt x="828" y="1873"/>
                        <a:pt x="1448" y="2524"/>
                      </a:cubicBezTo>
                      <a:cubicBezTo>
                        <a:pt x="2126" y="3237"/>
                        <a:pt x="2766" y="3908"/>
                        <a:pt x="2873" y="5154"/>
                      </a:cubicBezTo>
                      <a:cubicBezTo>
                        <a:pt x="2982" y="6401"/>
                        <a:pt x="2405" y="7470"/>
                        <a:pt x="1901" y="8148"/>
                      </a:cubicBezTo>
                      <a:cubicBezTo>
                        <a:pt x="1354" y="8885"/>
                        <a:pt x="772" y="9331"/>
                        <a:pt x="767" y="9336"/>
                      </a:cubicBezTo>
                      <a:cubicBezTo>
                        <a:pt x="746" y="9353"/>
                        <a:pt x="741" y="9383"/>
                        <a:pt x="757" y="9402"/>
                      </a:cubicBezTo>
                      <a:cubicBezTo>
                        <a:pt x="767" y="9416"/>
                        <a:pt x="782" y="9422"/>
                        <a:pt x="795" y="9422"/>
                      </a:cubicBezTo>
                      <a:cubicBezTo>
                        <a:pt x="805" y="9422"/>
                        <a:pt x="815" y="9419"/>
                        <a:pt x="823" y="9412"/>
                      </a:cubicBezTo>
                      <a:cubicBezTo>
                        <a:pt x="830" y="9407"/>
                        <a:pt x="1420" y="8954"/>
                        <a:pt x="1976" y="8207"/>
                      </a:cubicBezTo>
                      <a:cubicBezTo>
                        <a:pt x="2490" y="7515"/>
                        <a:pt x="3080" y="6424"/>
                        <a:pt x="2969" y="5146"/>
                      </a:cubicBezTo>
                      <a:cubicBezTo>
                        <a:pt x="2857" y="3867"/>
                        <a:pt x="2176" y="3151"/>
                        <a:pt x="1518" y="2458"/>
                      </a:cubicBezTo>
                      <a:cubicBezTo>
                        <a:pt x="908" y="1819"/>
                        <a:pt x="276" y="1156"/>
                        <a:pt x="98" y="40"/>
                      </a:cubicBezTo>
                      <a:cubicBezTo>
                        <a:pt x="95" y="15"/>
                        <a:pt x="72" y="0"/>
                        <a:pt x="47"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82" name="Google Shape;682;p1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17"/>
          <p:cNvSpPr txBox="1">
            <a:spLocks noGrp="1"/>
          </p:cNvSpPr>
          <p:nvPr>
            <p:ph type="subTitle" idx="1"/>
          </p:nvPr>
        </p:nvSpPr>
        <p:spPr>
          <a:xfrm>
            <a:off x="865525" y="19645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4" name="Google Shape;684;p17"/>
          <p:cNvSpPr txBox="1">
            <a:spLocks noGrp="1"/>
          </p:cNvSpPr>
          <p:nvPr>
            <p:ph type="subTitle" idx="2"/>
          </p:nvPr>
        </p:nvSpPr>
        <p:spPr>
          <a:xfrm>
            <a:off x="3467924" y="25741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5" name="Google Shape;685;p17"/>
          <p:cNvSpPr txBox="1">
            <a:spLocks noGrp="1"/>
          </p:cNvSpPr>
          <p:nvPr>
            <p:ph type="subTitle" idx="3"/>
          </p:nvPr>
        </p:nvSpPr>
        <p:spPr>
          <a:xfrm>
            <a:off x="865525" y="34741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6" name="Google Shape;686;p17"/>
          <p:cNvSpPr txBox="1">
            <a:spLocks noGrp="1"/>
          </p:cNvSpPr>
          <p:nvPr>
            <p:ph type="subTitle" idx="4"/>
          </p:nvPr>
        </p:nvSpPr>
        <p:spPr>
          <a:xfrm>
            <a:off x="3467924" y="40837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 name="Google Shape;687;p17"/>
          <p:cNvSpPr txBox="1">
            <a:spLocks noGrp="1"/>
          </p:cNvSpPr>
          <p:nvPr>
            <p:ph type="subTitle" idx="5"/>
          </p:nvPr>
        </p:nvSpPr>
        <p:spPr>
          <a:xfrm>
            <a:off x="6070331" y="19645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8" name="Google Shape;688;p17"/>
          <p:cNvSpPr txBox="1">
            <a:spLocks noGrp="1"/>
          </p:cNvSpPr>
          <p:nvPr>
            <p:ph type="subTitle" idx="6"/>
          </p:nvPr>
        </p:nvSpPr>
        <p:spPr>
          <a:xfrm>
            <a:off x="6070331" y="3474175"/>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9" name="Google Shape;689;p17"/>
          <p:cNvSpPr txBox="1">
            <a:spLocks noGrp="1"/>
          </p:cNvSpPr>
          <p:nvPr>
            <p:ph type="subTitle" idx="7"/>
          </p:nvPr>
        </p:nvSpPr>
        <p:spPr>
          <a:xfrm>
            <a:off x="865525" y="15510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90" name="Google Shape;690;p17"/>
          <p:cNvSpPr txBox="1">
            <a:spLocks noGrp="1"/>
          </p:cNvSpPr>
          <p:nvPr>
            <p:ph type="subTitle" idx="8"/>
          </p:nvPr>
        </p:nvSpPr>
        <p:spPr>
          <a:xfrm>
            <a:off x="3467924" y="21606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91" name="Google Shape;691;p17"/>
          <p:cNvSpPr txBox="1">
            <a:spLocks noGrp="1"/>
          </p:cNvSpPr>
          <p:nvPr>
            <p:ph type="subTitle" idx="9"/>
          </p:nvPr>
        </p:nvSpPr>
        <p:spPr>
          <a:xfrm>
            <a:off x="865525" y="29844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92" name="Google Shape;692;p17"/>
          <p:cNvSpPr txBox="1">
            <a:spLocks noGrp="1"/>
          </p:cNvSpPr>
          <p:nvPr>
            <p:ph type="subTitle" idx="13"/>
          </p:nvPr>
        </p:nvSpPr>
        <p:spPr>
          <a:xfrm>
            <a:off x="3467924" y="35940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93" name="Google Shape;693;p17"/>
          <p:cNvSpPr txBox="1">
            <a:spLocks noGrp="1"/>
          </p:cNvSpPr>
          <p:nvPr>
            <p:ph type="subTitle" idx="14"/>
          </p:nvPr>
        </p:nvSpPr>
        <p:spPr>
          <a:xfrm>
            <a:off x="6070331" y="15510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94" name="Google Shape;694;p17"/>
          <p:cNvSpPr txBox="1">
            <a:spLocks noGrp="1"/>
          </p:cNvSpPr>
          <p:nvPr>
            <p:ph type="subTitle" idx="15"/>
          </p:nvPr>
        </p:nvSpPr>
        <p:spPr>
          <a:xfrm>
            <a:off x="6070331" y="2984421"/>
            <a:ext cx="2208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000">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69573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7571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2"/>
        <p:cNvGrpSpPr/>
        <p:nvPr/>
      </p:nvGrpSpPr>
      <p:grpSpPr>
        <a:xfrm>
          <a:off x="0" y="0"/>
          <a:ext cx="0" cy="0"/>
          <a:chOff x="0" y="0"/>
          <a:chExt cx="0" cy="0"/>
        </a:xfrm>
      </p:grpSpPr>
      <p:pic>
        <p:nvPicPr>
          <p:cNvPr id="93" name="Google Shape;93;p15"/>
          <p:cNvPicPr preferRelativeResize="0"/>
          <p:nvPr/>
        </p:nvPicPr>
        <p:blipFill>
          <a:blip r:embed="rId2">
            <a:alphaModFix amt="70000"/>
          </a:blip>
          <a:stretch>
            <a:fillRect/>
          </a:stretch>
        </p:blipFill>
        <p:spPr>
          <a:xfrm rot="7103099" flipH="1">
            <a:off x="-1860429" y="676275"/>
            <a:ext cx="5835401" cy="5835401"/>
          </a:xfrm>
          <a:prstGeom prst="rect">
            <a:avLst/>
          </a:prstGeom>
          <a:noFill/>
          <a:ln>
            <a:noFill/>
          </a:ln>
        </p:spPr>
      </p:pic>
      <p:sp>
        <p:nvSpPr>
          <p:cNvPr id="94" name="Google Shape;94;p15"/>
          <p:cNvSpPr txBox="1">
            <a:spLocks noGrp="1"/>
          </p:cNvSpPr>
          <p:nvPr>
            <p:ph type="title"/>
          </p:nvPr>
        </p:nvSpPr>
        <p:spPr>
          <a:xfrm>
            <a:off x="3994025" y="1666275"/>
            <a:ext cx="4545600" cy="1329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5" name="Google Shape;95;p15"/>
          <p:cNvSpPr txBox="1">
            <a:spLocks noGrp="1"/>
          </p:cNvSpPr>
          <p:nvPr>
            <p:ph type="title" idx="2" hasCustomPrompt="1"/>
          </p:nvPr>
        </p:nvSpPr>
        <p:spPr>
          <a:xfrm>
            <a:off x="2687575" y="1736922"/>
            <a:ext cx="1188600" cy="118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65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96" name="Google Shape;96;p15"/>
          <p:cNvSpPr txBox="1">
            <a:spLocks noGrp="1"/>
          </p:cNvSpPr>
          <p:nvPr>
            <p:ph type="subTitle" idx="1"/>
          </p:nvPr>
        </p:nvSpPr>
        <p:spPr>
          <a:xfrm>
            <a:off x="2687575" y="3130150"/>
            <a:ext cx="5852100" cy="34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72525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8"/>
        <p:cNvGrpSpPr/>
        <p:nvPr/>
      </p:nvGrpSpPr>
      <p:grpSpPr>
        <a:xfrm>
          <a:off x="0" y="0"/>
          <a:ext cx="0" cy="0"/>
          <a:chOff x="0" y="0"/>
          <a:chExt cx="0" cy="0"/>
        </a:xfrm>
      </p:grpSpPr>
      <p:sp>
        <p:nvSpPr>
          <p:cNvPr id="129" name="Google Shape;129;p9"/>
          <p:cNvSpPr txBox="1">
            <a:spLocks noGrp="1"/>
          </p:cNvSpPr>
          <p:nvPr>
            <p:ph type="title"/>
          </p:nvPr>
        </p:nvSpPr>
        <p:spPr>
          <a:xfrm>
            <a:off x="2088300" y="1309950"/>
            <a:ext cx="49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zh-TW" altLang="en-US"/>
              <a:t>按一下以編輯母片標題樣式</a:t>
            </a:r>
            <a:endParaRPr/>
          </a:p>
        </p:txBody>
      </p:sp>
      <p:sp>
        <p:nvSpPr>
          <p:cNvPr id="130" name="Google Shape;130;p9"/>
          <p:cNvSpPr txBox="1">
            <a:spLocks noGrp="1"/>
          </p:cNvSpPr>
          <p:nvPr>
            <p:ph type="subTitle" idx="1"/>
          </p:nvPr>
        </p:nvSpPr>
        <p:spPr>
          <a:xfrm>
            <a:off x="2088300" y="2151750"/>
            <a:ext cx="49674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extLst>
      <p:ext uri="{BB962C8B-B14F-4D97-AF65-F5344CB8AC3E}">
        <p14:creationId xmlns:p14="http://schemas.microsoft.com/office/powerpoint/2010/main" val="377601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fld id="{706C77BE-4772-4CDA-9396-B0BAB23831A0}" type="slidenum">
              <a:rPr lang="zh-TW" altLang="en-US"/>
              <a:pPr/>
              <a:t>‹#›</a:t>
            </a:fld>
            <a:endParaRPr lang="en-US" altLang="zh-TW"/>
          </a:p>
        </p:txBody>
      </p:sp>
    </p:spTree>
    <p:extLst>
      <p:ext uri="{BB962C8B-B14F-4D97-AF65-F5344CB8AC3E}">
        <p14:creationId xmlns:p14="http://schemas.microsoft.com/office/powerpoint/2010/main" val="1319800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91678"/>
            <a:ext cx="7543800" cy="97155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289447"/>
            <a:ext cx="4038600" cy="330874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89447"/>
            <a:ext cx="4038600" cy="330874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fld id="{1B9AF00F-E702-4664-9F55-40D298B00BE0}" type="slidenum">
              <a:rPr lang="zh-TW" altLang="en-US"/>
              <a:pPr/>
              <a:t>‹#›</a:t>
            </a:fld>
            <a:endParaRPr lang="en-US" altLang="zh-TW"/>
          </a:p>
        </p:txBody>
      </p:sp>
    </p:spTree>
    <p:extLst>
      <p:ext uri="{BB962C8B-B14F-4D97-AF65-F5344CB8AC3E}">
        <p14:creationId xmlns:p14="http://schemas.microsoft.com/office/powerpoint/2010/main" val="2319319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7/16/25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1298448" y="1591055"/>
            <a:ext cx="3200400" cy="2702052"/>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11" name="Content Placeholder 10"/>
          <p:cNvSpPr>
            <a:spLocks noGrp="1"/>
          </p:cNvSpPr>
          <p:nvPr>
            <p:ph sz="quarter" idx="14"/>
          </p:nvPr>
        </p:nvSpPr>
        <p:spPr>
          <a:xfrm>
            <a:off x="4663440" y="1589485"/>
            <a:ext cx="3200400" cy="2703909"/>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Tree>
    <p:extLst>
      <p:ext uri="{BB962C8B-B14F-4D97-AF65-F5344CB8AC3E}">
        <p14:creationId xmlns:p14="http://schemas.microsoft.com/office/powerpoint/2010/main" val="62234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grpSp>
        <p:nvGrpSpPr>
          <p:cNvPr id="16" name="Google Shape;16;p4"/>
          <p:cNvGrpSpPr/>
          <p:nvPr/>
        </p:nvGrpSpPr>
        <p:grpSpPr>
          <a:xfrm>
            <a:off x="-540119" y="-190500"/>
            <a:ext cx="10224238" cy="5634425"/>
            <a:chOff x="-540125" y="-190500"/>
            <a:chExt cx="10224238" cy="5634425"/>
          </a:xfrm>
        </p:grpSpPr>
        <p:grpSp>
          <p:nvGrpSpPr>
            <p:cNvPr id="17" name="Google Shape;17;p4"/>
            <p:cNvGrpSpPr/>
            <p:nvPr/>
          </p:nvGrpSpPr>
          <p:grpSpPr>
            <a:xfrm>
              <a:off x="123156" y="409580"/>
              <a:ext cx="262232" cy="352736"/>
              <a:chOff x="694982" y="773654"/>
              <a:chExt cx="262232" cy="350632"/>
            </a:xfrm>
          </p:grpSpPr>
          <p:sp>
            <p:nvSpPr>
              <p:cNvPr id="18" name="Google Shape;18;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4"/>
            <p:cNvGrpSpPr/>
            <p:nvPr/>
          </p:nvGrpSpPr>
          <p:grpSpPr>
            <a:xfrm>
              <a:off x="-540125" y="-190500"/>
              <a:ext cx="10224238" cy="5634425"/>
              <a:chOff x="-540125" y="-190500"/>
              <a:chExt cx="10224238" cy="5634425"/>
            </a:xfrm>
          </p:grpSpPr>
          <p:grpSp>
            <p:nvGrpSpPr>
              <p:cNvPr id="21" name="Google Shape;21;p4"/>
              <p:cNvGrpSpPr/>
              <p:nvPr/>
            </p:nvGrpSpPr>
            <p:grpSpPr>
              <a:xfrm>
                <a:off x="123150" y="4810250"/>
                <a:ext cx="9020846" cy="318721"/>
                <a:chOff x="66882" y="4401145"/>
                <a:chExt cx="9060713" cy="305875"/>
              </a:xfrm>
            </p:grpSpPr>
            <p:sp>
              <p:nvSpPr>
                <p:cNvPr id="22" name="Google Shape;22;p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4"/>
              <p:cNvGrpSpPr/>
              <p:nvPr/>
            </p:nvGrpSpPr>
            <p:grpSpPr>
              <a:xfrm>
                <a:off x="8694552" y="444361"/>
                <a:ext cx="448838" cy="855480"/>
                <a:chOff x="4189590" y="628348"/>
                <a:chExt cx="448838" cy="855480"/>
              </a:xfrm>
            </p:grpSpPr>
            <p:sp>
              <p:nvSpPr>
                <p:cNvPr id="36" name="Google Shape;36;p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4"/>
              <p:cNvGrpSpPr/>
              <p:nvPr/>
            </p:nvGrpSpPr>
            <p:grpSpPr>
              <a:xfrm>
                <a:off x="-10709" y="444378"/>
                <a:ext cx="448838" cy="860613"/>
                <a:chOff x="561117" y="628348"/>
                <a:chExt cx="448838" cy="855480"/>
              </a:xfrm>
            </p:grpSpPr>
            <p:sp>
              <p:nvSpPr>
                <p:cNvPr id="41" name="Google Shape;41;p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Google Shape;44;p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4"/>
          <p:cNvGrpSpPr/>
          <p:nvPr/>
        </p:nvGrpSpPr>
        <p:grpSpPr>
          <a:xfrm>
            <a:off x="-540125" y="-190500"/>
            <a:ext cx="10224238" cy="5634425"/>
            <a:chOff x="-540125" y="-190500"/>
            <a:chExt cx="10224238" cy="5634425"/>
          </a:xfrm>
        </p:grpSpPr>
        <p:grpSp>
          <p:nvGrpSpPr>
            <p:cNvPr id="46" name="Google Shape;46;p4"/>
            <p:cNvGrpSpPr/>
            <p:nvPr/>
          </p:nvGrpSpPr>
          <p:grpSpPr>
            <a:xfrm>
              <a:off x="123156" y="409580"/>
              <a:ext cx="262232" cy="352736"/>
              <a:chOff x="694982" y="773654"/>
              <a:chExt cx="262232" cy="350632"/>
            </a:xfrm>
          </p:grpSpPr>
          <p:sp>
            <p:nvSpPr>
              <p:cNvPr id="47" name="Google Shape;47;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4"/>
            <p:cNvGrpSpPr/>
            <p:nvPr/>
          </p:nvGrpSpPr>
          <p:grpSpPr>
            <a:xfrm>
              <a:off x="8736599" y="406611"/>
              <a:ext cx="274414" cy="353455"/>
              <a:chOff x="4231636" y="771574"/>
              <a:chExt cx="274414" cy="353455"/>
            </a:xfrm>
          </p:grpSpPr>
          <p:sp>
            <p:nvSpPr>
              <p:cNvPr id="50" name="Google Shape;50;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540125" y="-190500"/>
              <a:ext cx="10224238" cy="5634425"/>
              <a:chOff x="-540125" y="-190500"/>
              <a:chExt cx="10224238" cy="5634425"/>
            </a:xfrm>
          </p:grpSpPr>
          <p:grpSp>
            <p:nvGrpSpPr>
              <p:cNvPr id="53" name="Google Shape;53;p4"/>
              <p:cNvGrpSpPr/>
              <p:nvPr/>
            </p:nvGrpSpPr>
            <p:grpSpPr>
              <a:xfrm>
                <a:off x="123150" y="4810250"/>
                <a:ext cx="9020846" cy="318721"/>
                <a:chOff x="66882" y="4401145"/>
                <a:chExt cx="9060713" cy="305875"/>
              </a:xfrm>
            </p:grpSpPr>
            <p:sp>
              <p:nvSpPr>
                <p:cNvPr id="54" name="Google Shape;54;p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4"/>
              <p:cNvGrpSpPr/>
              <p:nvPr/>
            </p:nvGrpSpPr>
            <p:grpSpPr>
              <a:xfrm>
                <a:off x="8694552" y="444361"/>
                <a:ext cx="448838" cy="855480"/>
                <a:chOff x="4189590" y="628348"/>
                <a:chExt cx="448838" cy="855480"/>
              </a:xfrm>
            </p:grpSpPr>
            <p:sp>
              <p:nvSpPr>
                <p:cNvPr id="68" name="Google Shape;68;p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4"/>
              <p:cNvGrpSpPr/>
              <p:nvPr/>
            </p:nvGrpSpPr>
            <p:grpSpPr>
              <a:xfrm>
                <a:off x="-10709" y="444378"/>
                <a:ext cx="448838" cy="860613"/>
                <a:chOff x="561117" y="628348"/>
                <a:chExt cx="448838" cy="855480"/>
              </a:xfrm>
            </p:grpSpPr>
            <p:sp>
              <p:nvSpPr>
                <p:cNvPr id="73" name="Google Shape;73;p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76;p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4"/>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80" name="Google Shape;80;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1600"/>
              </a:spcBef>
              <a:spcAft>
                <a:spcPts val="0"/>
              </a:spcAft>
              <a:buSzPts val="1400"/>
              <a:buFont typeface="Roboto Condensed Light"/>
              <a:buChar char="○"/>
              <a:defRPr sz="1400"/>
            </a:lvl2pPr>
            <a:lvl3pPr marL="1371600" lvl="2" indent="-317500" rtl="0">
              <a:lnSpc>
                <a:spcPct val="115000"/>
              </a:lnSpc>
              <a:spcBef>
                <a:spcPts val="0"/>
              </a:spcBef>
              <a:spcAft>
                <a:spcPts val="0"/>
              </a:spcAft>
              <a:buSzPts val="1400"/>
              <a:buFont typeface="Roboto Condensed Light"/>
              <a:buChar char="■"/>
              <a:defRPr sz="1400"/>
            </a:lvl3pPr>
            <a:lvl4pPr marL="1828800" lvl="3" indent="-317500" rtl="0">
              <a:lnSpc>
                <a:spcPct val="115000"/>
              </a:lnSpc>
              <a:spcBef>
                <a:spcPts val="1600"/>
              </a:spcBef>
              <a:spcAft>
                <a:spcPts val="0"/>
              </a:spcAft>
              <a:buSzPts val="1400"/>
              <a:buFont typeface="Roboto Condensed Light"/>
              <a:buChar char="●"/>
              <a:defRPr sz="1400"/>
            </a:lvl4pPr>
            <a:lvl5pPr marL="2286000" lvl="4" indent="-317500" rtl="0">
              <a:lnSpc>
                <a:spcPct val="115000"/>
              </a:lnSpc>
              <a:spcBef>
                <a:spcPts val="1600"/>
              </a:spcBef>
              <a:spcAft>
                <a:spcPts val="0"/>
              </a:spcAft>
              <a:buSzPts val="1400"/>
              <a:buFont typeface="Roboto Condensed Light"/>
              <a:buChar char="○"/>
              <a:defRPr sz="1400"/>
            </a:lvl5pPr>
            <a:lvl6pPr marL="2743200" lvl="5" indent="-317500" rtl="0">
              <a:lnSpc>
                <a:spcPct val="115000"/>
              </a:lnSpc>
              <a:spcBef>
                <a:spcPts val="1600"/>
              </a:spcBef>
              <a:spcAft>
                <a:spcPts val="0"/>
              </a:spcAft>
              <a:buSzPts val="1400"/>
              <a:buFont typeface="Roboto Condensed Light"/>
              <a:buChar char="■"/>
              <a:defRPr sz="1400"/>
            </a:lvl6pPr>
            <a:lvl7pPr marL="3200400" lvl="6" indent="-317500" rtl="0">
              <a:lnSpc>
                <a:spcPct val="115000"/>
              </a:lnSpc>
              <a:spcBef>
                <a:spcPts val="1600"/>
              </a:spcBef>
              <a:spcAft>
                <a:spcPts val="0"/>
              </a:spcAft>
              <a:buSzPts val="1400"/>
              <a:buFont typeface="Roboto Condensed Light"/>
              <a:buChar char="●"/>
              <a:defRPr sz="1400"/>
            </a:lvl7pPr>
            <a:lvl8pPr marL="3657600" lvl="7" indent="-317500" rtl="0">
              <a:lnSpc>
                <a:spcPct val="115000"/>
              </a:lnSpc>
              <a:spcBef>
                <a:spcPts val="1600"/>
              </a:spcBef>
              <a:spcAft>
                <a:spcPts val="0"/>
              </a:spcAft>
              <a:buSzPts val="1400"/>
              <a:buFont typeface="Roboto Condensed Light"/>
              <a:buChar char="○"/>
              <a:defRPr sz="1400"/>
            </a:lvl8pPr>
            <a:lvl9pPr marL="4114800" lvl="8" indent="-317500" rtl="0">
              <a:lnSpc>
                <a:spcPct val="115000"/>
              </a:lnSpc>
              <a:spcBef>
                <a:spcPts val="1600"/>
              </a:spcBef>
              <a:spcAft>
                <a:spcPts val="1600"/>
              </a:spcAft>
              <a:buSzPts val="1400"/>
              <a:buFont typeface="Roboto Condensed Light"/>
              <a:buChar char="■"/>
              <a:defRPr sz="1400"/>
            </a:lvl9pPr>
          </a:lstStyle>
          <a:p>
            <a:pPr lvl="0"/>
            <a:r>
              <a:rPr lang="zh-TW" altLang="en-US"/>
              <a:t>按一下以編輯母片文字樣式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grpSp>
        <p:nvGrpSpPr>
          <p:cNvPr id="88" name="Google Shape;88;p6"/>
          <p:cNvGrpSpPr/>
          <p:nvPr/>
        </p:nvGrpSpPr>
        <p:grpSpPr>
          <a:xfrm>
            <a:off x="-540125" y="-190500"/>
            <a:ext cx="10224238" cy="5634425"/>
            <a:chOff x="-540125" y="-190500"/>
            <a:chExt cx="10224238" cy="5634425"/>
          </a:xfrm>
        </p:grpSpPr>
        <p:grpSp>
          <p:nvGrpSpPr>
            <p:cNvPr id="89" name="Google Shape;89;p6"/>
            <p:cNvGrpSpPr/>
            <p:nvPr/>
          </p:nvGrpSpPr>
          <p:grpSpPr>
            <a:xfrm>
              <a:off x="123156" y="409580"/>
              <a:ext cx="262232" cy="352736"/>
              <a:chOff x="694982" y="773654"/>
              <a:chExt cx="262232" cy="350632"/>
            </a:xfrm>
          </p:grpSpPr>
          <p:sp>
            <p:nvSpPr>
              <p:cNvPr id="90" name="Google Shape;90;p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736599" y="406611"/>
              <a:ext cx="274414" cy="353455"/>
              <a:chOff x="4231636" y="771574"/>
              <a:chExt cx="274414" cy="353455"/>
            </a:xfrm>
          </p:grpSpPr>
          <p:sp>
            <p:nvSpPr>
              <p:cNvPr id="93" name="Google Shape;93;p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a:off x="-540125" y="-190500"/>
              <a:ext cx="10224238" cy="5634425"/>
              <a:chOff x="-540125" y="-190500"/>
              <a:chExt cx="10224238" cy="5634425"/>
            </a:xfrm>
          </p:grpSpPr>
          <p:grpSp>
            <p:nvGrpSpPr>
              <p:cNvPr id="96" name="Google Shape;96;p6"/>
              <p:cNvGrpSpPr/>
              <p:nvPr/>
            </p:nvGrpSpPr>
            <p:grpSpPr>
              <a:xfrm>
                <a:off x="123150" y="4810250"/>
                <a:ext cx="9020846" cy="318721"/>
                <a:chOff x="66882" y="4401145"/>
                <a:chExt cx="9060713" cy="305875"/>
              </a:xfrm>
            </p:grpSpPr>
            <p:sp>
              <p:nvSpPr>
                <p:cNvPr id="97" name="Google Shape;97;p6"/>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6"/>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6"/>
              <p:cNvGrpSpPr/>
              <p:nvPr/>
            </p:nvGrpSpPr>
            <p:grpSpPr>
              <a:xfrm>
                <a:off x="8694552" y="444361"/>
                <a:ext cx="448838" cy="855480"/>
                <a:chOff x="4189590" y="628348"/>
                <a:chExt cx="448838" cy="855480"/>
              </a:xfrm>
            </p:grpSpPr>
            <p:sp>
              <p:nvSpPr>
                <p:cNvPr id="111" name="Google Shape;111;p6"/>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6"/>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6"/>
              <p:cNvGrpSpPr/>
              <p:nvPr/>
            </p:nvGrpSpPr>
            <p:grpSpPr>
              <a:xfrm>
                <a:off x="-10709" y="444378"/>
                <a:ext cx="448838" cy="860613"/>
                <a:chOff x="561117" y="628348"/>
                <a:chExt cx="448838" cy="855480"/>
              </a:xfrm>
            </p:grpSpPr>
            <p:sp>
              <p:nvSpPr>
                <p:cNvPr id="116" name="Google Shape;116;p6"/>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6"/>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6"/>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xfrm>
            <a:off x="720000" y="386205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zh-TW" altLang="en-US"/>
              <a:t>按一下以編輯母片標題樣式</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39" name="Google Shape;139;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3"/>
          <p:cNvSpPr txBox="1">
            <a:spLocks noGrp="1"/>
          </p:cNvSpPr>
          <p:nvPr>
            <p:ph type="subTitle" idx="1"/>
          </p:nvPr>
        </p:nvSpPr>
        <p:spPr>
          <a:xfrm>
            <a:off x="720000" y="227047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41" name="Google Shape;141;p13"/>
          <p:cNvSpPr txBox="1">
            <a:spLocks noGrp="1"/>
          </p:cNvSpPr>
          <p:nvPr>
            <p:ph type="title" idx="3"/>
          </p:nvPr>
        </p:nvSpPr>
        <p:spPr>
          <a:xfrm>
            <a:off x="34038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42" name="Google Shape;142;p13"/>
          <p:cNvSpPr txBox="1">
            <a:spLocks noGrp="1"/>
          </p:cNvSpPr>
          <p:nvPr>
            <p:ph type="title" idx="4" hasCustomPrompt="1"/>
          </p:nvPr>
        </p:nvSpPr>
        <p:spPr>
          <a:xfrm>
            <a:off x="34038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subTitle" idx="5"/>
          </p:nvPr>
        </p:nvSpPr>
        <p:spPr>
          <a:xfrm>
            <a:off x="3403800" y="227047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44" name="Google Shape;144;p13"/>
          <p:cNvSpPr txBox="1">
            <a:spLocks noGrp="1"/>
          </p:cNvSpPr>
          <p:nvPr>
            <p:ph type="title" idx="6"/>
          </p:nvPr>
        </p:nvSpPr>
        <p:spPr>
          <a:xfrm>
            <a:off x="60876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45" name="Google Shape;145;p13"/>
          <p:cNvSpPr txBox="1">
            <a:spLocks noGrp="1"/>
          </p:cNvSpPr>
          <p:nvPr>
            <p:ph type="title" idx="7" hasCustomPrompt="1"/>
          </p:nvPr>
        </p:nvSpPr>
        <p:spPr>
          <a:xfrm>
            <a:off x="6087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6" name="Google Shape;146;p13"/>
          <p:cNvSpPr txBox="1">
            <a:spLocks noGrp="1"/>
          </p:cNvSpPr>
          <p:nvPr>
            <p:ph type="subTitle" idx="8"/>
          </p:nvPr>
        </p:nvSpPr>
        <p:spPr>
          <a:xfrm>
            <a:off x="6087600" y="227047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47" name="Google Shape;147;p13"/>
          <p:cNvSpPr txBox="1">
            <a:spLocks noGrp="1"/>
          </p:cNvSpPr>
          <p:nvPr>
            <p:ph type="title" idx="9"/>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48" name="Google Shape;148;p13"/>
          <p:cNvSpPr txBox="1">
            <a:spLocks noGrp="1"/>
          </p:cNvSpPr>
          <p:nvPr>
            <p:ph type="title" idx="13" hasCustomPrompt="1"/>
          </p:nvPr>
        </p:nvSpPr>
        <p:spPr>
          <a:xfrm>
            <a:off x="7200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49" name="Google Shape;149;p13"/>
          <p:cNvSpPr txBox="1">
            <a:spLocks noGrp="1"/>
          </p:cNvSpPr>
          <p:nvPr>
            <p:ph type="subTitle" idx="14"/>
          </p:nvPr>
        </p:nvSpPr>
        <p:spPr>
          <a:xfrm>
            <a:off x="720000" y="4059900"/>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50" name="Google Shape;150;p13"/>
          <p:cNvSpPr txBox="1">
            <a:spLocks noGrp="1"/>
          </p:cNvSpPr>
          <p:nvPr>
            <p:ph type="title" idx="15"/>
          </p:nvPr>
        </p:nvSpPr>
        <p:spPr>
          <a:xfrm>
            <a:off x="34038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51" name="Google Shape;151;p13"/>
          <p:cNvSpPr txBox="1">
            <a:spLocks noGrp="1"/>
          </p:cNvSpPr>
          <p:nvPr>
            <p:ph type="title" idx="16" hasCustomPrompt="1"/>
          </p:nvPr>
        </p:nvSpPr>
        <p:spPr>
          <a:xfrm>
            <a:off x="34038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52" name="Google Shape;152;p13"/>
          <p:cNvSpPr txBox="1">
            <a:spLocks noGrp="1"/>
          </p:cNvSpPr>
          <p:nvPr>
            <p:ph type="subTitle" idx="17"/>
          </p:nvPr>
        </p:nvSpPr>
        <p:spPr>
          <a:xfrm>
            <a:off x="3403800" y="4059900"/>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53" name="Google Shape;153;p13"/>
          <p:cNvSpPr txBox="1">
            <a:spLocks noGrp="1"/>
          </p:cNvSpPr>
          <p:nvPr>
            <p:ph type="title" idx="18"/>
          </p:nvPr>
        </p:nvSpPr>
        <p:spPr>
          <a:xfrm>
            <a:off x="60876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rPr lang="zh-TW" altLang="en-US"/>
              <a:t>按一下以編輯母片標題樣式</a:t>
            </a:r>
            <a:endParaRPr/>
          </a:p>
        </p:txBody>
      </p:sp>
      <p:sp>
        <p:nvSpPr>
          <p:cNvPr id="154" name="Google Shape;154;p13"/>
          <p:cNvSpPr txBox="1">
            <a:spLocks noGrp="1"/>
          </p:cNvSpPr>
          <p:nvPr>
            <p:ph type="title" idx="19" hasCustomPrompt="1"/>
          </p:nvPr>
        </p:nvSpPr>
        <p:spPr>
          <a:xfrm>
            <a:off x="60876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55" name="Google Shape;155;p13"/>
          <p:cNvSpPr txBox="1">
            <a:spLocks noGrp="1"/>
          </p:cNvSpPr>
          <p:nvPr>
            <p:ph type="subTitle" idx="20"/>
          </p:nvPr>
        </p:nvSpPr>
        <p:spPr>
          <a:xfrm>
            <a:off x="6087600" y="4059900"/>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r>
              <a:rPr lang="zh-TW" altLang="en-US"/>
              <a:t>按一下以編輯母片子標題樣式</a:t>
            </a:r>
            <a:endParaRPr/>
          </a:p>
        </p:txBody>
      </p:sp>
      <p:sp>
        <p:nvSpPr>
          <p:cNvPr id="156" name="Google Shape;156;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57"/>
        <p:cNvGrpSpPr/>
        <p:nvPr/>
      </p:nvGrpSpPr>
      <p:grpSpPr>
        <a:xfrm>
          <a:off x="0" y="0"/>
          <a:ext cx="0" cy="0"/>
          <a:chOff x="0" y="0"/>
          <a:chExt cx="0" cy="0"/>
        </a:xfrm>
      </p:grpSpPr>
      <p:sp>
        <p:nvSpPr>
          <p:cNvPr id="158" name="Google Shape;158;p14"/>
          <p:cNvSpPr txBox="1">
            <a:spLocks noGrp="1"/>
          </p:cNvSpPr>
          <p:nvPr>
            <p:ph type="title"/>
          </p:nvPr>
        </p:nvSpPr>
        <p:spPr>
          <a:xfrm>
            <a:off x="2311800" y="1189100"/>
            <a:ext cx="4520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zh-TW" altLang="en-US"/>
              <a:t>按一下以編輯母片標題樣式</a:t>
            </a:r>
            <a:endParaRPr/>
          </a:p>
        </p:txBody>
      </p:sp>
      <p:sp>
        <p:nvSpPr>
          <p:cNvPr id="159" name="Google Shape;159;p14"/>
          <p:cNvSpPr txBox="1">
            <a:spLocks noGrp="1"/>
          </p:cNvSpPr>
          <p:nvPr>
            <p:ph type="subTitle" idx="1"/>
          </p:nvPr>
        </p:nvSpPr>
        <p:spPr>
          <a:xfrm>
            <a:off x="2158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0"/>
        <p:cNvGrpSpPr/>
        <p:nvPr/>
      </p:nvGrpSpPr>
      <p:grpSpPr>
        <a:xfrm>
          <a:off x="0" y="0"/>
          <a:ext cx="0" cy="0"/>
          <a:chOff x="0" y="0"/>
          <a:chExt cx="0" cy="0"/>
        </a:xfrm>
      </p:grpSpPr>
      <p:sp>
        <p:nvSpPr>
          <p:cNvPr id="161" name="Google Shape;161;p15"/>
          <p:cNvSpPr txBox="1">
            <a:spLocks noGrp="1"/>
          </p:cNvSpPr>
          <p:nvPr>
            <p:ph type="title"/>
          </p:nvPr>
        </p:nvSpPr>
        <p:spPr>
          <a:xfrm>
            <a:off x="3557400" y="2989727"/>
            <a:ext cx="4360200" cy="642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lang="zh-TW" altLang="en-US"/>
              <a:t>按一下以編輯母片標題樣式</a:t>
            </a:r>
            <a:endParaRPr/>
          </a:p>
        </p:txBody>
      </p:sp>
      <p:sp>
        <p:nvSpPr>
          <p:cNvPr id="162" name="Google Shape;162;p15"/>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r>
              <a:rPr lang="zh-TW" altLang="en-US"/>
              <a:t>按一下以編輯母片子標題樣式</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720000" y="29361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zh-TW" altLang="en-US"/>
              <a:t>按一下以編輯母片標題樣式</a:t>
            </a:r>
            <a:endParaRPr/>
          </a:p>
        </p:txBody>
      </p:sp>
      <p:sp>
        <p:nvSpPr>
          <p:cNvPr id="165" name="Google Shape;165;p16"/>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r>
              <a:rPr lang="zh-TW" altLang="en-US"/>
              <a:t>按一下以編輯母片子標題樣式</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2pPr>
            <a:lvl3pPr marL="1371600" lvl="2"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3pPr>
            <a:lvl4pPr marL="1828800" lvl="3"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4pPr>
            <a:lvl5pPr marL="2286000" lvl="4"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5pPr>
            <a:lvl6pPr marL="2743200" lvl="5"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6pPr>
            <a:lvl7pPr marL="3200400" lvl="6"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7pPr>
            <a:lvl8pPr marL="3657600" lvl="7" indent="-330200">
              <a:lnSpc>
                <a:spcPct val="115000"/>
              </a:lnSpc>
              <a:spcBef>
                <a:spcPts val="1600"/>
              </a:spcBef>
              <a:spcAft>
                <a:spcPts val="0"/>
              </a:spcAft>
              <a:buClr>
                <a:schemeClr val="dk1"/>
              </a:buClr>
              <a:buSzPts val="1600"/>
              <a:buFont typeface="Inter"/>
              <a:buChar char="○"/>
              <a:defRPr sz="1600">
                <a:solidFill>
                  <a:schemeClr val="dk1"/>
                </a:solidFill>
                <a:latin typeface="Inter"/>
                <a:ea typeface="Inter"/>
                <a:cs typeface="Inter"/>
                <a:sym typeface="Inter"/>
              </a:defRPr>
            </a:lvl8pPr>
            <a:lvl9pPr marL="4114800" lvl="8" indent="-330200">
              <a:lnSpc>
                <a:spcPct val="115000"/>
              </a:lnSpc>
              <a:spcBef>
                <a:spcPts val="1600"/>
              </a:spcBef>
              <a:spcAft>
                <a:spcPts val="1600"/>
              </a:spcAft>
              <a:buClr>
                <a:schemeClr val="dk1"/>
              </a:buClr>
              <a:buSzPts val="1600"/>
              <a:buFont typeface="Inter"/>
              <a:buChar char="■"/>
              <a:defRPr sz="1600">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5" r:id="rId19"/>
    <p:sldLayoutId id="2147483678" r:id="rId20"/>
    <p:sldLayoutId id="2147483679" r:id="rId21"/>
    <p:sldLayoutId id="2147483682" r:id="rId22"/>
    <p:sldLayoutId id="2147483685" r:id="rId23"/>
    <p:sldLayoutId id="2147483687" r:id="rId24"/>
    <p:sldLayoutId id="2147483689" r:id="rId25"/>
    <p:sldLayoutId id="2147483692" r:id="rId26"/>
    <p:sldLayoutId id="2147483693" r:id="rId27"/>
    <p:sldLayoutId id="2147483695" r:id="rId28"/>
    <p:sldLayoutId id="2147483696" r:id="rId2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1">
          <p15:clr>
            <a:srgbClr val="EA4335"/>
          </p15:clr>
        </p15:guide>
        <p15:guide id="2" pos="288">
          <p15:clr>
            <a:srgbClr val="EA4335"/>
          </p15:clr>
        </p15:guide>
        <p15:guide id="3" pos="5472">
          <p15:clr>
            <a:srgbClr val="EA4335"/>
          </p15:clr>
        </p15:guide>
        <p15:guide id="4" orient="horz" pos="2979">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hyperlink" Target="https://www.gender.ey.gov.tw/GecDBGIA/Impact_GIA_PlanDB.aspx"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BY0EnYkX1GU"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gender.ey.gov.tw/GecDBGIA/Impact_GIA_PlanDB.aspx"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zh.wikipedia.org/w/index.php?title=%E5%A5%88%E6%B4%9B%E6%AF%94&amp;variant=zh-tw"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zh.wikipedia.org/w/index.php?title=%E4%B8%96%E7%95%8C%E5%A9%A6%E5%A5%B3%E6%9C%83%E8%AD%B0&amp;action=edit&amp;redlink=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hyperlink" Target="http://zh.wikipedia.org/w/index.php?title=%E8%81%AF%E5%90%88%E5%9C%8B%E7%B6%93%E6%BF%9F%E5%8F%8A%E7%A4%BE%E6%9C%83%E7%90%86%E4%BA%8B%E6%9C%83&amp;variant=zh-tw"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6" name="Google Shape;226;p28"/>
          <p:cNvGrpSpPr/>
          <p:nvPr/>
        </p:nvGrpSpPr>
        <p:grpSpPr>
          <a:xfrm>
            <a:off x="-540125" y="-9525"/>
            <a:ext cx="10224238" cy="5148650"/>
            <a:chOff x="-540125" y="-9525"/>
            <a:chExt cx="10224238" cy="5148650"/>
          </a:xfrm>
        </p:grpSpPr>
        <p:sp>
          <p:nvSpPr>
            <p:cNvPr id="227" name="Google Shape;227;p28"/>
            <p:cNvSpPr/>
            <p:nvPr/>
          </p:nvSpPr>
          <p:spPr>
            <a:xfrm>
              <a:off x="5025" y="1299850"/>
              <a:ext cx="9140707" cy="3522165"/>
            </a:xfrm>
            <a:custGeom>
              <a:avLst/>
              <a:gdLst/>
              <a:ahLst/>
              <a:cxnLst/>
              <a:rect l="l" t="t" r="r" b="b"/>
              <a:pathLst>
                <a:path w="27675" h="40289" extrusionOk="0">
                  <a:moveTo>
                    <a:pt x="1" y="0"/>
                  </a:moveTo>
                  <a:lnTo>
                    <a:pt x="1" y="40289"/>
                  </a:lnTo>
                  <a:lnTo>
                    <a:pt x="27674" y="40289"/>
                  </a:lnTo>
                  <a:lnTo>
                    <a:pt x="27674"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8972950" y="257125"/>
              <a:ext cx="169775" cy="4609241"/>
            </a:xfrm>
            <a:custGeom>
              <a:avLst/>
              <a:gdLst/>
              <a:ahLst/>
              <a:cxnLst/>
              <a:rect l="l" t="t" r="r" b="b"/>
              <a:pathLst>
                <a:path w="860" h="38738" extrusionOk="0">
                  <a:moveTo>
                    <a:pt x="0" y="0"/>
                  </a:moveTo>
                  <a:lnTo>
                    <a:pt x="0" y="38737"/>
                  </a:lnTo>
                  <a:lnTo>
                    <a:pt x="860" y="38737"/>
                  </a:lnTo>
                  <a:lnTo>
                    <a:pt x="86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100" y="247650"/>
              <a:ext cx="169775" cy="4618635"/>
            </a:xfrm>
            <a:custGeom>
              <a:avLst/>
              <a:gdLst/>
              <a:ahLst/>
              <a:cxnLst/>
              <a:rect l="l" t="t" r="r" b="b"/>
              <a:pathLst>
                <a:path w="850" h="38738" extrusionOk="0">
                  <a:moveTo>
                    <a:pt x="0" y="0"/>
                  </a:moveTo>
                  <a:lnTo>
                    <a:pt x="0" y="38737"/>
                  </a:lnTo>
                  <a:lnTo>
                    <a:pt x="850" y="38737"/>
                  </a:lnTo>
                  <a:lnTo>
                    <a:pt x="850"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28"/>
            <p:cNvGrpSpPr/>
            <p:nvPr/>
          </p:nvGrpSpPr>
          <p:grpSpPr>
            <a:xfrm>
              <a:off x="169884" y="4505102"/>
              <a:ext cx="8807563" cy="318713"/>
              <a:chOff x="188112" y="4401147"/>
              <a:chExt cx="8663745" cy="305867"/>
            </a:xfrm>
          </p:grpSpPr>
          <p:sp>
            <p:nvSpPr>
              <p:cNvPr id="231" name="Google Shape;231;p28"/>
              <p:cNvSpPr/>
              <p:nvPr/>
            </p:nvSpPr>
            <p:spPr>
              <a:xfrm>
                <a:off x="188112" y="4401147"/>
                <a:ext cx="8663745" cy="305867"/>
              </a:xfrm>
              <a:custGeom>
                <a:avLst/>
                <a:gdLst/>
                <a:ahLst/>
                <a:cxnLst/>
                <a:rect l="l" t="t" r="r" b="b"/>
                <a:pathLst>
                  <a:path w="27171" h="3178" extrusionOk="0">
                    <a:moveTo>
                      <a:pt x="1" y="0"/>
                    </a:moveTo>
                    <a:lnTo>
                      <a:pt x="1" y="3177"/>
                    </a:lnTo>
                    <a:lnTo>
                      <a:pt x="27171" y="3177"/>
                    </a:lnTo>
                    <a:lnTo>
                      <a:pt x="27171" y="0"/>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28"/>
            <p:cNvSpPr/>
            <p:nvPr/>
          </p:nvSpPr>
          <p:spPr>
            <a:xfrm>
              <a:off x="169868" y="454400"/>
              <a:ext cx="8807154" cy="855436"/>
            </a:xfrm>
            <a:custGeom>
              <a:avLst/>
              <a:gdLst/>
              <a:ahLst/>
              <a:cxnLst/>
              <a:rect l="l" t="t" r="r" b="b"/>
              <a:pathLst>
                <a:path w="27675" h="40289" extrusionOk="0">
                  <a:moveTo>
                    <a:pt x="1" y="0"/>
                  </a:moveTo>
                  <a:lnTo>
                    <a:pt x="1" y="40289"/>
                  </a:lnTo>
                  <a:lnTo>
                    <a:pt x="27674" y="40289"/>
                  </a:lnTo>
                  <a:lnTo>
                    <a:pt x="27674"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9525" y="438375"/>
              <a:ext cx="9153523" cy="302799"/>
            </a:xfrm>
            <a:custGeom>
              <a:avLst/>
              <a:gdLst/>
              <a:ahLst/>
              <a:cxnLst/>
              <a:rect l="l" t="t" r="r" b="b"/>
              <a:pathLst>
                <a:path w="27423" h="1375" extrusionOk="0">
                  <a:moveTo>
                    <a:pt x="1" y="1"/>
                  </a:moveTo>
                  <a:lnTo>
                    <a:pt x="1" y="1374"/>
                  </a:lnTo>
                  <a:lnTo>
                    <a:pt x="27422" y="1374"/>
                  </a:lnTo>
                  <a:lnTo>
                    <a:pt x="27422"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14452" y="504162"/>
              <a:ext cx="9120845" cy="130625"/>
            </a:xfrm>
            <a:custGeom>
              <a:avLst/>
              <a:gdLst/>
              <a:ahLst/>
              <a:cxnLst/>
              <a:rect l="l" t="t" r="r" b="b"/>
              <a:pathLst>
                <a:path w="28723" h="798" extrusionOk="0">
                  <a:moveTo>
                    <a:pt x="0" y="0"/>
                  </a:moveTo>
                  <a:lnTo>
                    <a:pt x="0" y="797"/>
                  </a:lnTo>
                  <a:lnTo>
                    <a:pt x="28722" y="797"/>
                  </a:lnTo>
                  <a:lnTo>
                    <a:pt x="28722"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134261" y="215612"/>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540125" y="-9525"/>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540125" y="-9525"/>
              <a:ext cx="10221116" cy="49731"/>
            </a:xfrm>
            <a:custGeom>
              <a:avLst/>
              <a:gdLst/>
              <a:ahLst/>
              <a:cxnLst/>
              <a:rect l="l" t="t" r="r" b="b"/>
              <a:pathLst>
                <a:path w="32739" h="315" extrusionOk="0">
                  <a:moveTo>
                    <a:pt x="0" y="0"/>
                  </a:moveTo>
                  <a:lnTo>
                    <a:pt x="0" y="315"/>
                  </a:lnTo>
                  <a:lnTo>
                    <a:pt x="32738" y="315"/>
                  </a:lnTo>
                  <a:lnTo>
                    <a:pt x="32738" y="0"/>
                  </a:lnTo>
                  <a:close/>
                </a:path>
              </a:pathLst>
            </a:custGeom>
            <a:solidFill>
              <a:srgbClr val="FF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710332" y="3759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340627" y="121200"/>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rgbClr val="421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157810" y="48204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369550" y="49919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1170769" y="49919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5524907" y="49919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8"/>
            <p:cNvGrpSpPr/>
            <p:nvPr/>
          </p:nvGrpSpPr>
          <p:grpSpPr>
            <a:xfrm>
              <a:off x="-10709" y="444378"/>
              <a:ext cx="448838" cy="860613"/>
              <a:chOff x="561117" y="628348"/>
              <a:chExt cx="448838" cy="855480"/>
            </a:xfrm>
          </p:grpSpPr>
          <p:sp>
            <p:nvSpPr>
              <p:cNvPr id="247" name="Google Shape;247;p28"/>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28"/>
            <p:cNvGrpSpPr/>
            <p:nvPr/>
          </p:nvGrpSpPr>
          <p:grpSpPr>
            <a:xfrm>
              <a:off x="8694552" y="444361"/>
              <a:ext cx="448838" cy="855480"/>
              <a:chOff x="4189590" y="628348"/>
              <a:chExt cx="448838" cy="855480"/>
            </a:xfrm>
          </p:grpSpPr>
          <p:sp>
            <p:nvSpPr>
              <p:cNvPr id="251" name="Google Shape;251;p28"/>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rgbClr val="8931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84093" y="4634587"/>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540543" y="4634587"/>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28"/>
          <p:cNvSpPr txBox="1">
            <a:spLocks noGrp="1"/>
          </p:cNvSpPr>
          <p:nvPr>
            <p:ph type="ctrTitle"/>
          </p:nvPr>
        </p:nvSpPr>
        <p:spPr>
          <a:xfrm>
            <a:off x="579000" y="1559800"/>
            <a:ext cx="7986000" cy="16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0" dirty="0">
                <a:solidFill>
                  <a:schemeClr val="lt1"/>
                </a:solidFill>
                <a:latin typeface="Work Sans ExtraBold"/>
                <a:ea typeface="Work Sans ExtraBold"/>
                <a:cs typeface="Work Sans ExtraBold"/>
                <a:sym typeface="Work Sans ExtraBold"/>
              </a:rPr>
              <a:t>性別主流化如何協助公務？</a:t>
            </a:r>
            <a:endParaRPr sz="4800" b="0" dirty="0">
              <a:solidFill>
                <a:schemeClr val="lt1"/>
              </a:solidFill>
              <a:latin typeface="Work Sans ExtraBold"/>
              <a:ea typeface="Work Sans ExtraBold"/>
              <a:cs typeface="Work Sans ExtraBold"/>
              <a:sym typeface="Work Sans ExtraBold"/>
            </a:endParaRPr>
          </a:p>
        </p:txBody>
      </p:sp>
      <p:sp>
        <p:nvSpPr>
          <p:cNvPr id="257" name="Google Shape;257;p28"/>
          <p:cNvSpPr txBox="1">
            <a:spLocks noGrp="1"/>
          </p:cNvSpPr>
          <p:nvPr>
            <p:ph type="subTitle" idx="1"/>
          </p:nvPr>
        </p:nvSpPr>
        <p:spPr>
          <a:xfrm>
            <a:off x="579000" y="3219625"/>
            <a:ext cx="7986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世新大學性別研究所</a:t>
            </a:r>
            <a:r>
              <a:rPr lang="zh-TW" altLang="en-US" dirty="0"/>
              <a:t> 伍維婷</a:t>
            </a:r>
            <a:endParaRPr dirty="0"/>
          </a:p>
        </p:txBody>
      </p:sp>
      <p:sp>
        <p:nvSpPr>
          <p:cNvPr id="258" name="Google Shape;258;p28"/>
          <p:cNvSpPr/>
          <p:nvPr/>
        </p:nvSpPr>
        <p:spPr>
          <a:xfrm>
            <a:off x="8057887" y="3784087"/>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8550" y="1229775"/>
            <a:ext cx="9143992" cy="78001"/>
          </a:xfrm>
          <a:custGeom>
            <a:avLst/>
            <a:gdLst/>
            <a:ahLst/>
            <a:cxnLst/>
            <a:rect l="l" t="t" r="r" b="b"/>
            <a:pathLst>
              <a:path w="27171" h="525" extrusionOk="0">
                <a:moveTo>
                  <a:pt x="1" y="1"/>
                </a:moveTo>
                <a:lnTo>
                  <a:pt x="1" y="525"/>
                </a:lnTo>
                <a:lnTo>
                  <a:pt x="27171" y="525"/>
                </a:lnTo>
                <a:lnTo>
                  <a:pt x="27171" y="1"/>
                </a:lnTo>
                <a:close/>
              </a:path>
            </a:pathLst>
          </a:custGeom>
          <a:solidFill>
            <a:srgbClr val="7224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28"/>
          <p:cNvGrpSpPr/>
          <p:nvPr/>
        </p:nvGrpSpPr>
        <p:grpSpPr>
          <a:xfrm>
            <a:off x="1303238" y="852042"/>
            <a:ext cx="3268775" cy="380199"/>
            <a:chOff x="975489" y="863689"/>
            <a:chExt cx="3268775" cy="380199"/>
          </a:xfrm>
        </p:grpSpPr>
        <p:grpSp>
          <p:nvGrpSpPr>
            <p:cNvPr id="261" name="Google Shape;261;p28"/>
            <p:cNvGrpSpPr/>
            <p:nvPr/>
          </p:nvGrpSpPr>
          <p:grpSpPr>
            <a:xfrm>
              <a:off x="975489" y="863689"/>
              <a:ext cx="3268775" cy="380199"/>
              <a:chOff x="975489" y="863689"/>
              <a:chExt cx="3268775" cy="380199"/>
            </a:xfrm>
          </p:grpSpPr>
          <p:sp>
            <p:nvSpPr>
              <p:cNvPr id="262" name="Google Shape;262;p28"/>
              <p:cNvSpPr/>
              <p:nvPr/>
            </p:nvSpPr>
            <p:spPr>
              <a:xfrm>
                <a:off x="2505355" y="905736"/>
                <a:ext cx="166847" cy="338151"/>
              </a:xfrm>
              <a:custGeom>
                <a:avLst/>
                <a:gdLst/>
                <a:ahLst/>
                <a:cxnLst/>
                <a:rect l="l" t="t" r="r" b="b"/>
                <a:pathLst>
                  <a:path w="1123" h="2276" extrusionOk="0">
                    <a:moveTo>
                      <a:pt x="588" y="0"/>
                    </a:moveTo>
                    <a:lnTo>
                      <a:pt x="1" y="2171"/>
                    </a:lnTo>
                    <a:lnTo>
                      <a:pt x="546" y="2276"/>
                    </a:lnTo>
                    <a:lnTo>
                      <a:pt x="1123" y="74"/>
                    </a:lnTo>
                    <a:lnTo>
                      <a:pt x="58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2536556" y="905736"/>
                <a:ext cx="135647" cy="207407"/>
              </a:xfrm>
              <a:custGeom>
                <a:avLst/>
                <a:gdLst/>
                <a:ahLst/>
                <a:cxnLst/>
                <a:rect l="l" t="t" r="r" b="b"/>
                <a:pathLst>
                  <a:path w="913" h="1396" extrusionOk="0">
                    <a:moveTo>
                      <a:pt x="378" y="0"/>
                    </a:moveTo>
                    <a:lnTo>
                      <a:pt x="1" y="1395"/>
                    </a:lnTo>
                    <a:cubicBezTo>
                      <a:pt x="200" y="1374"/>
                      <a:pt x="399" y="1332"/>
                      <a:pt x="598" y="1280"/>
                    </a:cubicBezTo>
                    <a:lnTo>
                      <a:pt x="913" y="74"/>
                    </a:lnTo>
                    <a:lnTo>
                      <a:pt x="37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2592717" y="930696"/>
                <a:ext cx="54675" cy="45315"/>
              </a:xfrm>
              <a:custGeom>
                <a:avLst/>
                <a:gdLst/>
                <a:ahLst/>
                <a:cxnLst/>
                <a:rect l="l" t="t" r="r" b="b"/>
                <a:pathLst>
                  <a:path w="368" h="305" extrusionOk="0">
                    <a:moveTo>
                      <a:pt x="74" y="0"/>
                    </a:moveTo>
                    <a:lnTo>
                      <a:pt x="0" y="294"/>
                    </a:lnTo>
                    <a:lnTo>
                      <a:pt x="283" y="304"/>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2525710" y="1186094"/>
                <a:ext cx="51555" cy="45463"/>
              </a:xfrm>
              <a:custGeom>
                <a:avLst/>
                <a:gdLst/>
                <a:ahLst/>
                <a:cxnLst/>
                <a:rect l="l" t="t" r="r" b="b"/>
                <a:pathLst>
                  <a:path w="347" h="306" extrusionOk="0">
                    <a:moveTo>
                      <a:pt x="63" y="1"/>
                    </a:moveTo>
                    <a:lnTo>
                      <a:pt x="0" y="232"/>
                    </a:lnTo>
                    <a:lnTo>
                      <a:pt x="283" y="305"/>
                    </a:lnTo>
                    <a:lnTo>
                      <a:pt x="346" y="64"/>
                    </a:lnTo>
                    <a:lnTo>
                      <a:pt x="6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2598957" y="986708"/>
                <a:ext cx="14114" cy="32835"/>
              </a:xfrm>
              <a:custGeom>
                <a:avLst/>
                <a:gdLst/>
                <a:ahLst/>
                <a:cxnLst/>
                <a:rect l="l" t="t" r="r" b="b"/>
                <a:pathLst>
                  <a:path w="95" h="221" extrusionOk="0">
                    <a:moveTo>
                      <a:pt x="53" y="1"/>
                    </a:moveTo>
                    <a:lnTo>
                      <a:pt x="0" y="221"/>
                    </a:lnTo>
                    <a:lnTo>
                      <a:pt x="42" y="221"/>
                    </a:lnTo>
                    <a:lnTo>
                      <a:pt x="95"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1664130" y="896376"/>
                <a:ext cx="115441" cy="346025"/>
              </a:xfrm>
              <a:custGeom>
                <a:avLst/>
                <a:gdLst/>
                <a:ahLst/>
                <a:cxnLst/>
                <a:rect l="l" t="t" r="r" b="b"/>
                <a:pathLst>
                  <a:path w="777" h="2329" extrusionOk="0">
                    <a:moveTo>
                      <a:pt x="0" y="0"/>
                    </a:moveTo>
                    <a:lnTo>
                      <a:pt x="32" y="2328"/>
                    </a:lnTo>
                    <a:lnTo>
                      <a:pt x="776" y="2328"/>
                    </a:lnTo>
                    <a:lnTo>
                      <a:pt x="60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975489" y="896376"/>
                <a:ext cx="151247" cy="346025"/>
              </a:xfrm>
              <a:custGeom>
                <a:avLst/>
                <a:gdLst/>
                <a:ahLst/>
                <a:cxnLst/>
                <a:rect l="l" t="t" r="r" b="b"/>
                <a:pathLst>
                  <a:path w="1018" h="2329" extrusionOk="0">
                    <a:moveTo>
                      <a:pt x="32" y="0"/>
                    </a:moveTo>
                    <a:lnTo>
                      <a:pt x="0" y="2328"/>
                    </a:lnTo>
                    <a:lnTo>
                      <a:pt x="923" y="2328"/>
                    </a:lnTo>
                    <a:lnTo>
                      <a:pt x="101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1385256" y="991463"/>
                <a:ext cx="109201" cy="250939"/>
              </a:xfrm>
              <a:custGeom>
                <a:avLst/>
                <a:gdLst/>
                <a:ahLst/>
                <a:cxnLst/>
                <a:rect l="l" t="t" r="r" b="b"/>
                <a:pathLst>
                  <a:path w="735" h="1689" extrusionOk="0">
                    <a:moveTo>
                      <a:pt x="42" y="0"/>
                    </a:moveTo>
                    <a:lnTo>
                      <a:pt x="0" y="1688"/>
                    </a:lnTo>
                    <a:lnTo>
                      <a:pt x="734" y="1688"/>
                    </a:lnTo>
                    <a:lnTo>
                      <a:pt x="692"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1280809" y="896376"/>
                <a:ext cx="88995" cy="346025"/>
              </a:xfrm>
              <a:custGeom>
                <a:avLst/>
                <a:gdLst/>
                <a:ahLst/>
                <a:cxnLst/>
                <a:rect l="l" t="t" r="r" b="b"/>
                <a:pathLst>
                  <a:path w="599" h="2329" extrusionOk="0">
                    <a:moveTo>
                      <a:pt x="1" y="0"/>
                    </a:moveTo>
                    <a:lnTo>
                      <a:pt x="64" y="2328"/>
                    </a:lnTo>
                    <a:lnTo>
                      <a:pt x="598" y="2328"/>
                    </a:lnTo>
                    <a:lnTo>
                      <a:pt x="567"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1126589" y="929062"/>
                <a:ext cx="146641" cy="313339"/>
              </a:xfrm>
              <a:custGeom>
                <a:avLst/>
                <a:gdLst/>
                <a:ahLst/>
                <a:cxnLst/>
                <a:rect l="l" t="t" r="r" b="b"/>
                <a:pathLst>
                  <a:path w="987" h="2109" extrusionOk="0">
                    <a:moveTo>
                      <a:pt x="84" y="1"/>
                    </a:moveTo>
                    <a:lnTo>
                      <a:pt x="1" y="2108"/>
                    </a:lnTo>
                    <a:lnTo>
                      <a:pt x="986" y="2108"/>
                    </a:lnTo>
                    <a:lnTo>
                      <a:pt x="902" y="64"/>
                    </a:lnTo>
                    <a:lnTo>
                      <a:pt x="84" y="1"/>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1502036" y="924456"/>
                <a:ext cx="151247" cy="317945"/>
              </a:xfrm>
              <a:custGeom>
                <a:avLst/>
                <a:gdLst/>
                <a:ahLst/>
                <a:cxnLst/>
                <a:rect l="l" t="t" r="r" b="b"/>
                <a:pathLst>
                  <a:path w="1018" h="2140" extrusionOk="0">
                    <a:moveTo>
                      <a:pt x="1" y="0"/>
                    </a:moveTo>
                    <a:lnTo>
                      <a:pt x="32" y="2139"/>
                    </a:lnTo>
                    <a:lnTo>
                      <a:pt x="1018" y="2139"/>
                    </a:lnTo>
                    <a:lnTo>
                      <a:pt x="913" y="32"/>
                    </a:lnTo>
                    <a:lnTo>
                      <a:pt x="1"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1667250" y="1116116"/>
                <a:ext cx="112321" cy="126287"/>
              </a:xfrm>
              <a:custGeom>
                <a:avLst/>
                <a:gdLst/>
                <a:ahLst/>
                <a:cxnLst/>
                <a:rect l="l" t="t" r="r" b="b"/>
                <a:pathLst>
                  <a:path w="756" h="850" extrusionOk="0">
                    <a:moveTo>
                      <a:pt x="0" y="0"/>
                    </a:moveTo>
                    <a:lnTo>
                      <a:pt x="11" y="839"/>
                    </a:lnTo>
                    <a:lnTo>
                      <a:pt x="755" y="849"/>
                    </a:lnTo>
                    <a:lnTo>
                      <a:pt x="713" y="315"/>
                    </a:lnTo>
                    <a:cubicBezTo>
                      <a:pt x="483" y="189"/>
                      <a:pt x="242" y="94"/>
                      <a:pt x="0" y="0"/>
                    </a:cubicBez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975489" y="1031875"/>
                <a:ext cx="146641" cy="210527"/>
              </a:xfrm>
              <a:custGeom>
                <a:avLst/>
                <a:gdLst/>
                <a:ahLst/>
                <a:cxnLst/>
                <a:rect l="l" t="t" r="r" b="b"/>
                <a:pathLst>
                  <a:path w="987" h="1417" extrusionOk="0">
                    <a:moveTo>
                      <a:pt x="986" y="1"/>
                    </a:moveTo>
                    <a:lnTo>
                      <a:pt x="986" y="1"/>
                    </a:lnTo>
                    <a:cubicBezTo>
                      <a:pt x="651" y="11"/>
                      <a:pt x="325" y="43"/>
                      <a:pt x="21" y="74"/>
                    </a:cubicBezTo>
                    <a:lnTo>
                      <a:pt x="0" y="1416"/>
                    </a:lnTo>
                    <a:lnTo>
                      <a:pt x="923" y="1416"/>
                    </a:lnTo>
                    <a:lnTo>
                      <a:pt x="986" y="1"/>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1385256" y="1049109"/>
                <a:ext cx="109201" cy="194779"/>
              </a:xfrm>
              <a:custGeom>
                <a:avLst/>
                <a:gdLst/>
                <a:ahLst/>
                <a:cxnLst/>
                <a:rect l="l" t="t" r="r" b="b"/>
                <a:pathLst>
                  <a:path w="735" h="1311" extrusionOk="0">
                    <a:moveTo>
                      <a:pt x="32" y="0"/>
                    </a:moveTo>
                    <a:lnTo>
                      <a:pt x="0" y="1311"/>
                    </a:lnTo>
                    <a:lnTo>
                      <a:pt x="734" y="1300"/>
                    </a:lnTo>
                    <a:lnTo>
                      <a:pt x="703" y="115"/>
                    </a:lnTo>
                    <a:cubicBezTo>
                      <a:pt x="483" y="74"/>
                      <a:pt x="262" y="32"/>
                      <a:pt x="32"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1283929" y="1036629"/>
                <a:ext cx="85875" cy="205773"/>
              </a:xfrm>
              <a:custGeom>
                <a:avLst/>
                <a:gdLst/>
                <a:ahLst/>
                <a:cxnLst/>
                <a:rect l="l" t="t" r="r" b="b"/>
                <a:pathLst>
                  <a:path w="578" h="1385" extrusionOk="0">
                    <a:moveTo>
                      <a:pt x="1" y="0"/>
                    </a:moveTo>
                    <a:lnTo>
                      <a:pt x="43" y="1384"/>
                    </a:lnTo>
                    <a:lnTo>
                      <a:pt x="577" y="1384"/>
                    </a:lnTo>
                    <a:lnTo>
                      <a:pt x="556" y="53"/>
                    </a:lnTo>
                    <a:cubicBezTo>
                      <a:pt x="378" y="32"/>
                      <a:pt x="189" y="11"/>
                      <a:pt x="1"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1126589" y="1031875"/>
                <a:ext cx="146641" cy="210527"/>
              </a:xfrm>
              <a:custGeom>
                <a:avLst/>
                <a:gdLst/>
                <a:ahLst/>
                <a:cxnLst/>
                <a:rect l="l" t="t" r="r" b="b"/>
                <a:pathLst>
                  <a:path w="987" h="1417" extrusionOk="0">
                    <a:moveTo>
                      <a:pt x="63" y="1"/>
                    </a:moveTo>
                    <a:lnTo>
                      <a:pt x="1" y="1416"/>
                    </a:lnTo>
                    <a:lnTo>
                      <a:pt x="986" y="1416"/>
                    </a:lnTo>
                    <a:lnTo>
                      <a:pt x="934" y="22"/>
                    </a:lnTo>
                    <a:cubicBezTo>
                      <a:pt x="630" y="1"/>
                      <a:pt x="347" y="1"/>
                      <a:pt x="63" y="1"/>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1505156" y="1069315"/>
                <a:ext cx="148127" cy="173087"/>
              </a:xfrm>
              <a:custGeom>
                <a:avLst/>
                <a:gdLst/>
                <a:ahLst/>
                <a:cxnLst/>
                <a:rect l="l" t="t" r="r" b="b"/>
                <a:pathLst>
                  <a:path w="997" h="1165" extrusionOk="0">
                    <a:moveTo>
                      <a:pt x="1" y="0"/>
                    </a:moveTo>
                    <a:lnTo>
                      <a:pt x="11" y="1164"/>
                    </a:lnTo>
                    <a:lnTo>
                      <a:pt x="997" y="1164"/>
                    </a:lnTo>
                    <a:lnTo>
                      <a:pt x="955" y="263"/>
                    </a:lnTo>
                    <a:cubicBezTo>
                      <a:pt x="640" y="158"/>
                      <a:pt x="326" y="63"/>
                      <a:pt x="1"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995696" y="1203329"/>
                <a:ext cx="90481" cy="23474"/>
              </a:xfrm>
              <a:custGeom>
                <a:avLst/>
                <a:gdLst/>
                <a:ahLst/>
                <a:cxnLst/>
                <a:rect l="l" t="t" r="r" b="b"/>
                <a:pathLst>
                  <a:path w="609" h="158" extrusionOk="0">
                    <a:moveTo>
                      <a:pt x="11" y="0"/>
                    </a:moveTo>
                    <a:lnTo>
                      <a:pt x="1" y="158"/>
                    </a:lnTo>
                    <a:lnTo>
                      <a:pt x="609" y="158"/>
                    </a:lnTo>
                    <a:lnTo>
                      <a:pt x="609"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997330" y="1165888"/>
                <a:ext cx="90481" cy="21989"/>
              </a:xfrm>
              <a:custGeom>
                <a:avLst/>
                <a:gdLst/>
                <a:ahLst/>
                <a:cxnLst/>
                <a:rect l="l" t="t" r="r" b="b"/>
                <a:pathLst>
                  <a:path w="609" h="148" extrusionOk="0">
                    <a:moveTo>
                      <a:pt x="0" y="1"/>
                    </a:moveTo>
                    <a:lnTo>
                      <a:pt x="0" y="147"/>
                    </a:lnTo>
                    <a:lnTo>
                      <a:pt x="598" y="147"/>
                    </a:lnTo>
                    <a:lnTo>
                      <a:pt x="60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1156155" y="1193969"/>
                <a:ext cx="85875" cy="29715"/>
              </a:xfrm>
              <a:custGeom>
                <a:avLst/>
                <a:gdLst/>
                <a:ahLst/>
                <a:cxnLst/>
                <a:rect l="l" t="t" r="r" b="b"/>
                <a:pathLst>
                  <a:path w="578" h="200" extrusionOk="0">
                    <a:moveTo>
                      <a:pt x="1" y="0"/>
                    </a:moveTo>
                    <a:lnTo>
                      <a:pt x="1" y="200"/>
                    </a:lnTo>
                    <a:lnTo>
                      <a:pt x="578" y="200"/>
                    </a:lnTo>
                    <a:lnTo>
                      <a:pt x="578"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989455" y="910341"/>
                <a:ext cx="99841" cy="20503"/>
              </a:xfrm>
              <a:custGeom>
                <a:avLst/>
                <a:gdLst/>
                <a:ahLst/>
                <a:cxnLst/>
                <a:rect l="l" t="t" r="r" b="b"/>
                <a:pathLst>
                  <a:path w="672" h="138" extrusionOk="0">
                    <a:moveTo>
                      <a:pt x="1" y="1"/>
                    </a:moveTo>
                    <a:lnTo>
                      <a:pt x="1" y="137"/>
                    </a:lnTo>
                    <a:lnTo>
                      <a:pt x="672" y="137"/>
                    </a:lnTo>
                    <a:lnTo>
                      <a:pt x="67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1318695" y="916582"/>
                <a:ext cx="18423" cy="17383"/>
              </a:xfrm>
              <a:custGeom>
                <a:avLst/>
                <a:gdLst/>
                <a:ahLst/>
                <a:cxnLst/>
                <a:rect l="l" t="t" r="r" b="b"/>
                <a:pathLst>
                  <a:path w="124" h="117" extrusionOk="0">
                    <a:moveTo>
                      <a:pt x="63" y="0"/>
                    </a:moveTo>
                    <a:cubicBezTo>
                      <a:pt x="0" y="0"/>
                      <a:pt x="0" y="117"/>
                      <a:pt x="63" y="117"/>
                    </a:cubicBezTo>
                    <a:cubicBezTo>
                      <a:pt x="65" y="117"/>
                      <a:pt x="68" y="117"/>
                      <a:pt x="71" y="116"/>
                    </a:cubicBezTo>
                    <a:cubicBezTo>
                      <a:pt x="92" y="116"/>
                      <a:pt x="123" y="95"/>
                      <a:pt x="123" y="64"/>
                    </a:cubicBezTo>
                    <a:cubicBezTo>
                      <a:pt x="123" y="32"/>
                      <a:pt x="92" y="1"/>
                      <a:pt x="71" y="1"/>
                    </a:cubicBezTo>
                    <a:cubicBezTo>
                      <a:pt x="68" y="0"/>
                      <a:pt x="65" y="0"/>
                      <a:pt x="63"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1196122" y="1158163"/>
                <a:ext cx="16343" cy="11292"/>
              </a:xfrm>
              <a:custGeom>
                <a:avLst/>
                <a:gdLst/>
                <a:ahLst/>
                <a:cxnLst/>
                <a:rect l="l" t="t" r="r" b="b"/>
                <a:pathLst>
                  <a:path w="110" h="76" extrusionOk="0">
                    <a:moveTo>
                      <a:pt x="57" y="0"/>
                    </a:moveTo>
                    <a:cubicBezTo>
                      <a:pt x="0" y="0"/>
                      <a:pt x="56" y="76"/>
                      <a:pt x="90" y="76"/>
                    </a:cubicBezTo>
                    <a:cubicBezTo>
                      <a:pt x="99" y="76"/>
                      <a:pt x="107" y="69"/>
                      <a:pt x="109" y="53"/>
                    </a:cubicBezTo>
                    <a:cubicBezTo>
                      <a:pt x="109" y="21"/>
                      <a:pt x="88" y="0"/>
                      <a:pt x="57"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1405462" y="1207935"/>
                <a:ext cx="67155" cy="18869"/>
              </a:xfrm>
              <a:custGeom>
                <a:avLst/>
                <a:gdLst/>
                <a:ahLst/>
                <a:cxnLst/>
                <a:rect l="l" t="t" r="r" b="b"/>
                <a:pathLst>
                  <a:path w="452" h="127" extrusionOk="0">
                    <a:moveTo>
                      <a:pt x="11" y="1"/>
                    </a:moveTo>
                    <a:lnTo>
                      <a:pt x="1" y="127"/>
                    </a:lnTo>
                    <a:lnTo>
                      <a:pt x="452" y="127"/>
                    </a:lnTo>
                    <a:lnTo>
                      <a:pt x="45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1304284" y="1187729"/>
                <a:ext cx="54675" cy="43829"/>
              </a:xfrm>
              <a:custGeom>
                <a:avLst/>
                <a:gdLst/>
                <a:ahLst/>
                <a:cxnLst/>
                <a:rect l="l" t="t" r="r" b="b"/>
                <a:pathLst>
                  <a:path w="368" h="295" extrusionOk="0">
                    <a:moveTo>
                      <a:pt x="367" y="0"/>
                    </a:moveTo>
                    <a:lnTo>
                      <a:pt x="0" y="11"/>
                    </a:lnTo>
                    <a:lnTo>
                      <a:pt x="0" y="294"/>
                    </a:lnTo>
                    <a:lnTo>
                      <a:pt x="357" y="273"/>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1534722" y="943176"/>
                <a:ext cx="78149" cy="34320"/>
              </a:xfrm>
              <a:custGeom>
                <a:avLst/>
                <a:gdLst/>
                <a:ahLst/>
                <a:cxnLst/>
                <a:rect l="l" t="t" r="r" b="b"/>
                <a:pathLst>
                  <a:path w="526" h="231" extrusionOk="0">
                    <a:moveTo>
                      <a:pt x="11" y="0"/>
                    </a:moveTo>
                    <a:lnTo>
                      <a:pt x="1" y="231"/>
                    </a:lnTo>
                    <a:lnTo>
                      <a:pt x="525" y="231"/>
                    </a:lnTo>
                    <a:lnTo>
                      <a:pt x="525"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1673490" y="913462"/>
                <a:ext cx="62400" cy="39075"/>
              </a:xfrm>
              <a:custGeom>
                <a:avLst/>
                <a:gdLst/>
                <a:ahLst/>
                <a:cxnLst/>
                <a:rect l="l" t="t" r="r" b="b"/>
                <a:pathLst>
                  <a:path w="420" h="263" extrusionOk="0">
                    <a:moveTo>
                      <a:pt x="11" y="1"/>
                    </a:moveTo>
                    <a:lnTo>
                      <a:pt x="0" y="242"/>
                    </a:lnTo>
                    <a:lnTo>
                      <a:pt x="420" y="263"/>
                    </a:lnTo>
                    <a:lnTo>
                      <a:pt x="420" y="22"/>
                    </a:lnTo>
                    <a:lnTo>
                      <a:pt x="11"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1523876" y="1200209"/>
                <a:ext cx="104595" cy="28229"/>
              </a:xfrm>
              <a:custGeom>
                <a:avLst/>
                <a:gdLst/>
                <a:ahLst/>
                <a:cxnLst/>
                <a:rect l="l" t="t" r="r" b="b"/>
                <a:pathLst>
                  <a:path w="704" h="190" extrusionOk="0">
                    <a:moveTo>
                      <a:pt x="1" y="0"/>
                    </a:moveTo>
                    <a:lnTo>
                      <a:pt x="11" y="189"/>
                    </a:lnTo>
                    <a:lnTo>
                      <a:pt x="703" y="189"/>
                    </a:lnTo>
                    <a:lnTo>
                      <a:pt x="69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a:off x="1679730" y="1161283"/>
                <a:ext cx="78001" cy="71761"/>
              </a:xfrm>
              <a:custGeom>
                <a:avLst/>
                <a:gdLst/>
                <a:ahLst/>
                <a:cxnLst/>
                <a:rect l="l" t="t" r="r" b="b"/>
                <a:pathLst>
                  <a:path w="525" h="483" extrusionOk="0">
                    <a:moveTo>
                      <a:pt x="0" y="0"/>
                    </a:moveTo>
                    <a:lnTo>
                      <a:pt x="11" y="483"/>
                    </a:lnTo>
                    <a:lnTo>
                      <a:pt x="525" y="483"/>
                    </a:lnTo>
                    <a:lnTo>
                      <a:pt x="514"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a:off x="1327610" y="1144048"/>
                <a:ext cx="7874" cy="32983"/>
              </a:xfrm>
              <a:custGeom>
                <a:avLst/>
                <a:gdLst/>
                <a:ahLst/>
                <a:cxnLst/>
                <a:rect l="l" t="t" r="r" b="b"/>
                <a:pathLst>
                  <a:path w="53" h="222" extrusionOk="0">
                    <a:moveTo>
                      <a:pt x="53" y="1"/>
                    </a:moveTo>
                    <a:lnTo>
                      <a:pt x="0" y="11"/>
                    </a:lnTo>
                    <a:lnTo>
                      <a:pt x="0" y="221"/>
                    </a:lnTo>
                    <a:lnTo>
                      <a:pt x="53" y="221"/>
                    </a:lnTo>
                    <a:lnTo>
                      <a:pt x="5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1424183" y="1008252"/>
                <a:ext cx="26297" cy="21394"/>
              </a:xfrm>
              <a:custGeom>
                <a:avLst/>
                <a:gdLst/>
                <a:ahLst/>
                <a:cxnLst/>
                <a:rect l="l" t="t" r="r" b="b"/>
                <a:pathLst>
                  <a:path w="177" h="144" extrusionOk="0">
                    <a:moveTo>
                      <a:pt x="107" y="0"/>
                    </a:moveTo>
                    <a:cubicBezTo>
                      <a:pt x="103" y="0"/>
                      <a:pt x="99" y="1"/>
                      <a:pt x="95" y="2"/>
                    </a:cubicBezTo>
                    <a:cubicBezTo>
                      <a:pt x="32" y="2"/>
                      <a:pt x="0" y="86"/>
                      <a:pt x="53" y="128"/>
                    </a:cubicBezTo>
                    <a:cubicBezTo>
                      <a:pt x="66" y="139"/>
                      <a:pt x="80" y="143"/>
                      <a:pt x="95" y="143"/>
                    </a:cubicBezTo>
                    <a:cubicBezTo>
                      <a:pt x="137" y="143"/>
                      <a:pt x="176" y="102"/>
                      <a:pt x="168" y="55"/>
                    </a:cubicBezTo>
                    <a:cubicBezTo>
                      <a:pt x="159" y="28"/>
                      <a:pt x="134" y="0"/>
                      <a:pt x="107"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p:nvPr/>
            </p:nvSpPr>
            <p:spPr>
              <a:xfrm>
                <a:off x="2778137" y="863689"/>
                <a:ext cx="74881" cy="378711"/>
              </a:xfrm>
              <a:custGeom>
                <a:avLst/>
                <a:gdLst/>
                <a:ahLst/>
                <a:cxnLst/>
                <a:rect l="l" t="t" r="r" b="b"/>
                <a:pathLst>
                  <a:path w="504" h="2549" extrusionOk="0">
                    <a:moveTo>
                      <a:pt x="0" y="0"/>
                    </a:moveTo>
                    <a:lnTo>
                      <a:pt x="21" y="2548"/>
                    </a:lnTo>
                    <a:lnTo>
                      <a:pt x="503" y="2548"/>
                    </a:lnTo>
                    <a:lnTo>
                      <a:pt x="3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a:off x="3683250" y="925942"/>
                <a:ext cx="113955" cy="316459"/>
              </a:xfrm>
              <a:custGeom>
                <a:avLst/>
                <a:gdLst/>
                <a:ahLst/>
                <a:cxnLst/>
                <a:rect l="l" t="t" r="r" b="b"/>
                <a:pathLst>
                  <a:path w="767" h="2130" extrusionOk="0">
                    <a:moveTo>
                      <a:pt x="1" y="1"/>
                    </a:moveTo>
                    <a:lnTo>
                      <a:pt x="32" y="2129"/>
                    </a:lnTo>
                    <a:lnTo>
                      <a:pt x="766" y="2129"/>
                    </a:lnTo>
                    <a:lnTo>
                      <a:pt x="609"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a:off x="3801663" y="925942"/>
                <a:ext cx="98355" cy="316459"/>
              </a:xfrm>
              <a:custGeom>
                <a:avLst/>
                <a:gdLst/>
                <a:ahLst/>
                <a:cxnLst/>
                <a:rect l="l" t="t" r="r" b="b"/>
                <a:pathLst>
                  <a:path w="662" h="2130" extrusionOk="0">
                    <a:moveTo>
                      <a:pt x="22" y="1"/>
                    </a:moveTo>
                    <a:lnTo>
                      <a:pt x="1" y="2129"/>
                    </a:lnTo>
                    <a:lnTo>
                      <a:pt x="598" y="2129"/>
                    </a:lnTo>
                    <a:lnTo>
                      <a:pt x="661"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3683250" y="925942"/>
                <a:ext cx="106081" cy="223007"/>
              </a:xfrm>
              <a:custGeom>
                <a:avLst/>
                <a:gdLst/>
                <a:ahLst/>
                <a:cxnLst/>
                <a:rect l="l" t="t" r="r" b="b"/>
                <a:pathLst>
                  <a:path w="714" h="1501" extrusionOk="0">
                    <a:moveTo>
                      <a:pt x="1" y="1"/>
                    </a:moveTo>
                    <a:lnTo>
                      <a:pt x="22" y="1500"/>
                    </a:lnTo>
                    <a:lnTo>
                      <a:pt x="74" y="1500"/>
                    </a:lnTo>
                    <a:cubicBezTo>
                      <a:pt x="294" y="1500"/>
                      <a:pt x="504" y="1490"/>
                      <a:pt x="714" y="1479"/>
                    </a:cubicBezTo>
                    <a:lnTo>
                      <a:pt x="609"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a:off x="3801663" y="925942"/>
                <a:ext cx="98355" cy="218253"/>
              </a:xfrm>
              <a:custGeom>
                <a:avLst/>
                <a:gdLst/>
                <a:ahLst/>
                <a:cxnLst/>
                <a:rect l="l" t="t" r="r" b="b"/>
                <a:pathLst>
                  <a:path w="662" h="1469" extrusionOk="0">
                    <a:moveTo>
                      <a:pt x="22" y="1"/>
                    </a:moveTo>
                    <a:lnTo>
                      <a:pt x="1" y="1469"/>
                    </a:lnTo>
                    <a:cubicBezTo>
                      <a:pt x="221" y="1448"/>
                      <a:pt x="431" y="1416"/>
                      <a:pt x="619" y="1385"/>
                    </a:cubicBezTo>
                    <a:lnTo>
                      <a:pt x="661"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a:off x="3692610" y="940056"/>
                <a:ext cx="67155" cy="24960"/>
              </a:xfrm>
              <a:custGeom>
                <a:avLst/>
                <a:gdLst/>
                <a:ahLst/>
                <a:cxnLst/>
                <a:rect l="l" t="t" r="r" b="b"/>
                <a:pathLst>
                  <a:path w="452" h="168" extrusionOk="0">
                    <a:moveTo>
                      <a:pt x="1" y="0"/>
                    </a:moveTo>
                    <a:lnTo>
                      <a:pt x="11" y="168"/>
                    </a:lnTo>
                    <a:lnTo>
                      <a:pt x="451" y="168"/>
                    </a:lnTo>
                    <a:lnTo>
                      <a:pt x="441"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p:nvPr/>
            </p:nvSpPr>
            <p:spPr>
              <a:xfrm>
                <a:off x="3817263" y="1189214"/>
                <a:ext cx="57795" cy="36103"/>
              </a:xfrm>
              <a:custGeom>
                <a:avLst/>
                <a:gdLst/>
                <a:ahLst/>
                <a:cxnLst/>
                <a:rect l="l" t="t" r="r" b="b"/>
                <a:pathLst>
                  <a:path w="389" h="243" extrusionOk="0">
                    <a:moveTo>
                      <a:pt x="0" y="1"/>
                    </a:moveTo>
                    <a:lnTo>
                      <a:pt x="11" y="242"/>
                    </a:lnTo>
                    <a:lnTo>
                      <a:pt x="388" y="242"/>
                    </a:lnTo>
                    <a:lnTo>
                      <a:pt x="38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8"/>
              <p:cNvSpPr/>
              <p:nvPr/>
            </p:nvSpPr>
            <p:spPr>
              <a:xfrm>
                <a:off x="3821869" y="941542"/>
                <a:ext cx="70275" cy="21989"/>
              </a:xfrm>
              <a:custGeom>
                <a:avLst/>
                <a:gdLst/>
                <a:ahLst/>
                <a:cxnLst/>
                <a:rect l="l" t="t" r="r" b="b"/>
                <a:pathLst>
                  <a:path w="473" h="148" extrusionOk="0">
                    <a:moveTo>
                      <a:pt x="1" y="1"/>
                    </a:moveTo>
                    <a:lnTo>
                      <a:pt x="11" y="147"/>
                    </a:lnTo>
                    <a:lnTo>
                      <a:pt x="473" y="147"/>
                    </a:lnTo>
                    <a:lnTo>
                      <a:pt x="47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3734656" y="1203329"/>
                <a:ext cx="11143" cy="14114"/>
              </a:xfrm>
              <a:custGeom>
                <a:avLst/>
                <a:gdLst/>
                <a:ahLst/>
                <a:cxnLst/>
                <a:rect l="l" t="t" r="r" b="b"/>
                <a:pathLst>
                  <a:path w="75" h="95" extrusionOk="0">
                    <a:moveTo>
                      <a:pt x="32" y="0"/>
                    </a:moveTo>
                    <a:cubicBezTo>
                      <a:pt x="11" y="0"/>
                      <a:pt x="1" y="21"/>
                      <a:pt x="1" y="42"/>
                    </a:cubicBezTo>
                    <a:cubicBezTo>
                      <a:pt x="1" y="74"/>
                      <a:pt x="11" y="95"/>
                      <a:pt x="32" y="95"/>
                    </a:cubicBezTo>
                    <a:cubicBezTo>
                      <a:pt x="64" y="95"/>
                      <a:pt x="74" y="74"/>
                      <a:pt x="74" y="42"/>
                    </a:cubicBezTo>
                    <a:cubicBezTo>
                      <a:pt x="74" y="21"/>
                      <a:pt x="64" y="0"/>
                      <a:pt x="32"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3723810" y="985223"/>
                <a:ext cx="10994" cy="14114"/>
              </a:xfrm>
              <a:custGeom>
                <a:avLst/>
                <a:gdLst/>
                <a:ahLst/>
                <a:cxnLst/>
                <a:rect l="l" t="t" r="r" b="b"/>
                <a:pathLst>
                  <a:path w="74" h="95" extrusionOk="0">
                    <a:moveTo>
                      <a:pt x="42" y="0"/>
                    </a:moveTo>
                    <a:cubicBezTo>
                      <a:pt x="21" y="0"/>
                      <a:pt x="0" y="21"/>
                      <a:pt x="0" y="42"/>
                    </a:cubicBezTo>
                    <a:cubicBezTo>
                      <a:pt x="0" y="74"/>
                      <a:pt x="21" y="95"/>
                      <a:pt x="42" y="95"/>
                    </a:cubicBezTo>
                    <a:cubicBezTo>
                      <a:pt x="63" y="95"/>
                      <a:pt x="74" y="74"/>
                      <a:pt x="74" y="42"/>
                    </a:cubicBezTo>
                    <a:cubicBezTo>
                      <a:pt x="74" y="21"/>
                      <a:pt x="63" y="0"/>
                      <a:pt x="42"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p:nvPr/>
            </p:nvSpPr>
            <p:spPr>
              <a:xfrm>
                <a:off x="3839104" y="1156528"/>
                <a:ext cx="12629" cy="17383"/>
              </a:xfrm>
              <a:custGeom>
                <a:avLst/>
                <a:gdLst/>
                <a:ahLst/>
                <a:cxnLst/>
                <a:rect l="l" t="t" r="r" b="b"/>
                <a:pathLst>
                  <a:path w="85" h="117" extrusionOk="0">
                    <a:moveTo>
                      <a:pt x="42" y="1"/>
                    </a:moveTo>
                    <a:cubicBezTo>
                      <a:pt x="21" y="1"/>
                      <a:pt x="0" y="32"/>
                      <a:pt x="0" y="64"/>
                    </a:cubicBezTo>
                    <a:cubicBezTo>
                      <a:pt x="0" y="85"/>
                      <a:pt x="21" y="116"/>
                      <a:pt x="42" y="116"/>
                    </a:cubicBezTo>
                    <a:cubicBezTo>
                      <a:pt x="63" y="116"/>
                      <a:pt x="84" y="85"/>
                      <a:pt x="84" y="64"/>
                    </a:cubicBezTo>
                    <a:cubicBezTo>
                      <a:pt x="84" y="3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3918591" y="1013155"/>
                <a:ext cx="112321" cy="229247"/>
              </a:xfrm>
              <a:custGeom>
                <a:avLst/>
                <a:gdLst/>
                <a:ahLst/>
                <a:cxnLst/>
                <a:rect l="l" t="t" r="r" b="b"/>
                <a:pathLst>
                  <a:path w="756" h="1543" extrusionOk="0">
                    <a:moveTo>
                      <a:pt x="0" y="1"/>
                    </a:moveTo>
                    <a:lnTo>
                      <a:pt x="0" y="1542"/>
                    </a:lnTo>
                    <a:lnTo>
                      <a:pt x="713" y="1542"/>
                    </a:lnTo>
                    <a:lnTo>
                      <a:pt x="755"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3918591" y="1013155"/>
                <a:ext cx="112321" cy="117075"/>
              </a:xfrm>
              <a:custGeom>
                <a:avLst/>
                <a:gdLst/>
                <a:ahLst/>
                <a:cxnLst/>
                <a:rect l="l" t="t" r="r" b="b"/>
                <a:pathLst>
                  <a:path w="756" h="788" extrusionOk="0">
                    <a:moveTo>
                      <a:pt x="0" y="1"/>
                    </a:moveTo>
                    <a:lnTo>
                      <a:pt x="0" y="662"/>
                    </a:lnTo>
                    <a:cubicBezTo>
                      <a:pt x="220" y="704"/>
                      <a:pt x="472" y="745"/>
                      <a:pt x="734" y="787"/>
                    </a:cubicBezTo>
                    <a:lnTo>
                      <a:pt x="755"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3929437" y="1025635"/>
                <a:ext cx="76515" cy="32983"/>
              </a:xfrm>
              <a:custGeom>
                <a:avLst/>
                <a:gdLst/>
                <a:ahLst/>
                <a:cxnLst/>
                <a:rect l="l" t="t" r="r" b="b"/>
                <a:pathLst>
                  <a:path w="515" h="222" extrusionOk="0">
                    <a:moveTo>
                      <a:pt x="514" y="1"/>
                    </a:moveTo>
                    <a:lnTo>
                      <a:pt x="11" y="22"/>
                    </a:lnTo>
                    <a:lnTo>
                      <a:pt x="0" y="221"/>
                    </a:lnTo>
                    <a:lnTo>
                      <a:pt x="504" y="200"/>
                    </a:lnTo>
                    <a:lnTo>
                      <a:pt x="51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3930922" y="1203329"/>
                <a:ext cx="71909" cy="32835"/>
              </a:xfrm>
              <a:custGeom>
                <a:avLst/>
                <a:gdLst/>
                <a:ahLst/>
                <a:cxnLst/>
                <a:rect l="l" t="t" r="r" b="b"/>
                <a:pathLst>
                  <a:path w="484" h="221" extrusionOk="0">
                    <a:moveTo>
                      <a:pt x="483" y="0"/>
                    </a:moveTo>
                    <a:lnTo>
                      <a:pt x="11" y="21"/>
                    </a:lnTo>
                    <a:lnTo>
                      <a:pt x="1" y="220"/>
                    </a:lnTo>
                    <a:lnTo>
                      <a:pt x="473" y="200"/>
                    </a:lnTo>
                    <a:lnTo>
                      <a:pt x="48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4049336" y="863689"/>
                <a:ext cx="101475" cy="378711"/>
              </a:xfrm>
              <a:custGeom>
                <a:avLst/>
                <a:gdLst/>
                <a:ahLst/>
                <a:cxnLst/>
                <a:rect l="l" t="t" r="r" b="b"/>
                <a:pathLst>
                  <a:path w="683" h="2549" extrusionOk="0">
                    <a:moveTo>
                      <a:pt x="1" y="0"/>
                    </a:moveTo>
                    <a:lnTo>
                      <a:pt x="32" y="2548"/>
                    </a:lnTo>
                    <a:lnTo>
                      <a:pt x="683" y="2548"/>
                    </a:lnTo>
                    <a:lnTo>
                      <a:pt x="546"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a:off x="4155269" y="863689"/>
                <a:ext cx="88995" cy="378711"/>
              </a:xfrm>
              <a:custGeom>
                <a:avLst/>
                <a:gdLst/>
                <a:ahLst/>
                <a:cxnLst/>
                <a:rect l="l" t="t" r="r" b="b"/>
                <a:pathLst>
                  <a:path w="599" h="2549" extrusionOk="0">
                    <a:moveTo>
                      <a:pt x="22" y="0"/>
                    </a:moveTo>
                    <a:lnTo>
                      <a:pt x="1" y="2548"/>
                    </a:lnTo>
                    <a:lnTo>
                      <a:pt x="536" y="2548"/>
                    </a:lnTo>
                    <a:lnTo>
                      <a:pt x="599"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4049336" y="863689"/>
                <a:ext cx="95235" cy="268025"/>
              </a:xfrm>
              <a:custGeom>
                <a:avLst/>
                <a:gdLst/>
                <a:ahLst/>
                <a:cxnLst/>
                <a:rect l="l" t="t" r="r" b="b"/>
                <a:pathLst>
                  <a:path w="641" h="1804" extrusionOk="0">
                    <a:moveTo>
                      <a:pt x="1" y="0"/>
                    </a:moveTo>
                    <a:lnTo>
                      <a:pt x="22" y="1804"/>
                    </a:lnTo>
                    <a:lnTo>
                      <a:pt x="64" y="1804"/>
                    </a:lnTo>
                    <a:cubicBezTo>
                      <a:pt x="263" y="1793"/>
                      <a:pt x="452" y="1783"/>
                      <a:pt x="641" y="1772"/>
                    </a:cubicBezTo>
                    <a:lnTo>
                      <a:pt x="546"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4156903" y="863689"/>
                <a:ext cx="87361" cy="261785"/>
              </a:xfrm>
              <a:custGeom>
                <a:avLst/>
                <a:gdLst/>
                <a:ahLst/>
                <a:cxnLst/>
                <a:rect l="l" t="t" r="r" b="b"/>
                <a:pathLst>
                  <a:path w="588" h="1762" extrusionOk="0">
                    <a:moveTo>
                      <a:pt x="21" y="0"/>
                    </a:moveTo>
                    <a:lnTo>
                      <a:pt x="0" y="1762"/>
                    </a:lnTo>
                    <a:cubicBezTo>
                      <a:pt x="189" y="1730"/>
                      <a:pt x="368" y="1699"/>
                      <a:pt x="556" y="1657"/>
                    </a:cubicBezTo>
                    <a:lnTo>
                      <a:pt x="588"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4169384" y="1179854"/>
                <a:ext cx="53040" cy="42343"/>
              </a:xfrm>
              <a:custGeom>
                <a:avLst/>
                <a:gdLst/>
                <a:ahLst/>
                <a:cxnLst/>
                <a:rect l="l" t="t" r="r" b="b"/>
                <a:pathLst>
                  <a:path w="357" h="285" extrusionOk="0">
                    <a:moveTo>
                      <a:pt x="0" y="1"/>
                    </a:moveTo>
                    <a:lnTo>
                      <a:pt x="11" y="284"/>
                    </a:lnTo>
                    <a:lnTo>
                      <a:pt x="357" y="284"/>
                    </a:lnTo>
                    <a:lnTo>
                      <a:pt x="346"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4096137" y="1195455"/>
                <a:ext cx="9509" cy="17383"/>
              </a:xfrm>
              <a:custGeom>
                <a:avLst/>
                <a:gdLst/>
                <a:ahLst/>
                <a:cxnLst/>
                <a:rect l="l" t="t" r="r" b="b"/>
                <a:pathLst>
                  <a:path w="64" h="117" extrusionOk="0">
                    <a:moveTo>
                      <a:pt x="32" y="1"/>
                    </a:moveTo>
                    <a:cubicBezTo>
                      <a:pt x="11" y="1"/>
                      <a:pt x="1" y="22"/>
                      <a:pt x="1" y="53"/>
                    </a:cubicBezTo>
                    <a:cubicBezTo>
                      <a:pt x="1" y="85"/>
                      <a:pt x="11" y="116"/>
                      <a:pt x="32" y="116"/>
                    </a:cubicBezTo>
                    <a:cubicBezTo>
                      <a:pt x="42" y="116"/>
                      <a:pt x="63" y="85"/>
                      <a:pt x="63" y="53"/>
                    </a:cubicBezTo>
                    <a:cubicBezTo>
                      <a:pt x="63"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4086777" y="935302"/>
                <a:ext cx="9509" cy="15749"/>
              </a:xfrm>
              <a:custGeom>
                <a:avLst/>
                <a:gdLst/>
                <a:ahLst/>
                <a:cxnLst/>
                <a:rect l="l" t="t" r="r" b="b"/>
                <a:pathLst>
                  <a:path w="64" h="106" extrusionOk="0">
                    <a:moveTo>
                      <a:pt x="32" y="1"/>
                    </a:moveTo>
                    <a:cubicBezTo>
                      <a:pt x="11" y="1"/>
                      <a:pt x="1" y="22"/>
                      <a:pt x="1" y="53"/>
                    </a:cubicBezTo>
                    <a:cubicBezTo>
                      <a:pt x="1" y="85"/>
                      <a:pt x="11" y="105"/>
                      <a:pt x="32" y="105"/>
                    </a:cubicBezTo>
                    <a:cubicBezTo>
                      <a:pt x="53" y="105"/>
                      <a:pt x="64" y="85"/>
                      <a:pt x="64" y="53"/>
                    </a:cubicBezTo>
                    <a:cubicBezTo>
                      <a:pt x="64"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4189590" y="1140928"/>
                <a:ext cx="11143" cy="18869"/>
              </a:xfrm>
              <a:custGeom>
                <a:avLst/>
                <a:gdLst/>
                <a:ahLst/>
                <a:cxnLst/>
                <a:rect l="l" t="t" r="r" b="b"/>
                <a:pathLst>
                  <a:path w="75" h="127" extrusionOk="0">
                    <a:moveTo>
                      <a:pt x="32" y="1"/>
                    </a:moveTo>
                    <a:cubicBezTo>
                      <a:pt x="11" y="1"/>
                      <a:pt x="1" y="22"/>
                      <a:pt x="1" y="64"/>
                    </a:cubicBezTo>
                    <a:cubicBezTo>
                      <a:pt x="1" y="95"/>
                      <a:pt x="11" y="127"/>
                      <a:pt x="32" y="127"/>
                    </a:cubicBezTo>
                    <a:cubicBezTo>
                      <a:pt x="53" y="127"/>
                      <a:pt x="74" y="95"/>
                      <a:pt x="74" y="64"/>
                    </a:cubicBezTo>
                    <a:cubicBezTo>
                      <a:pt x="74" y="22"/>
                      <a:pt x="64"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2860596" y="863689"/>
                <a:ext cx="112321" cy="378711"/>
              </a:xfrm>
              <a:custGeom>
                <a:avLst/>
                <a:gdLst/>
                <a:ahLst/>
                <a:cxnLst/>
                <a:rect l="l" t="t" r="r" b="b"/>
                <a:pathLst>
                  <a:path w="756" h="2549" extrusionOk="0">
                    <a:moveTo>
                      <a:pt x="1" y="0"/>
                    </a:moveTo>
                    <a:lnTo>
                      <a:pt x="22" y="2548"/>
                    </a:lnTo>
                    <a:lnTo>
                      <a:pt x="756" y="2548"/>
                    </a:lnTo>
                    <a:lnTo>
                      <a:pt x="5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2977523" y="863689"/>
                <a:ext cx="98206" cy="378711"/>
              </a:xfrm>
              <a:custGeom>
                <a:avLst/>
                <a:gdLst/>
                <a:ahLst/>
                <a:cxnLst/>
                <a:rect l="l" t="t" r="r" b="b"/>
                <a:pathLst>
                  <a:path w="661" h="2549" extrusionOk="0">
                    <a:moveTo>
                      <a:pt x="21" y="0"/>
                    </a:moveTo>
                    <a:lnTo>
                      <a:pt x="0" y="2548"/>
                    </a:lnTo>
                    <a:lnTo>
                      <a:pt x="598" y="2548"/>
                    </a:lnTo>
                    <a:lnTo>
                      <a:pt x="661"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2673690" y="894741"/>
                <a:ext cx="96721" cy="347660"/>
              </a:xfrm>
              <a:custGeom>
                <a:avLst/>
                <a:gdLst/>
                <a:ahLst/>
                <a:cxnLst/>
                <a:rect l="l" t="t" r="r" b="b"/>
                <a:pathLst>
                  <a:path w="651" h="2340" extrusionOk="0">
                    <a:moveTo>
                      <a:pt x="1" y="1"/>
                    </a:moveTo>
                    <a:lnTo>
                      <a:pt x="11" y="2339"/>
                    </a:lnTo>
                    <a:lnTo>
                      <a:pt x="651" y="2339"/>
                    </a:lnTo>
                    <a:lnTo>
                      <a:pt x="588" y="32"/>
                    </a:lnTo>
                    <a:lnTo>
                      <a:pt x="1" y="1"/>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2778137" y="863689"/>
                <a:ext cx="70126" cy="266539"/>
              </a:xfrm>
              <a:custGeom>
                <a:avLst/>
                <a:gdLst/>
                <a:ahLst/>
                <a:cxnLst/>
                <a:rect l="l" t="t" r="r" b="b"/>
                <a:pathLst>
                  <a:path w="472" h="1794" extrusionOk="0">
                    <a:moveTo>
                      <a:pt x="0" y="0"/>
                    </a:moveTo>
                    <a:lnTo>
                      <a:pt x="11" y="1772"/>
                    </a:lnTo>
                    <a:cubicBezTo>
                      <a:pt x="157" y="1783"/>
                      <a:pt x="315" y="1793"/>
                      <a:pt x="472" y="1793"/>
                    </a:cubicBezTo>
                    <a:lnTo>
                      <a:pt x="3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2860596" y="863689"/>
                <a:ext cx="104595" cy="268025"/>
              </a:xfrm>
              <a:custGeom>
                <a:avLst/>
                <a:gdLst/>
                <a:ahLst/>
                <a:cxnLst/>
                <a:rect l="l" t="t" r="r" b="b"/>
                <a:pathLst>
                  <a:path w="704" h="1804" extrusionOk="0">
                    <a:moveTo>
                      <a:pt x="1" y="0"/>
                    </a:moveTo>
                    <a:lnTo>
                      <a:pt x="22" y="1804"/>
                    </a:lnTo>
                    <a:lnTo>
                      <a:pt x="64" y="1804"/>
                    </a:lnTo>
                    <a:cubicBezTo>
                      <a:pt x="284" y="1804"/>
                      <a:pt x="504" y="1783"/>
                      <a:pt x="703" y="1772"/>
                    </a:cubicBezTo>
                    <a:lnTo>
                      <a:pt x="5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2979009" y="863689"/>
                <a:ext cx="96721" cy="261785"/>
              </a:xfrm>
              <a:custGeom>
                <a:avLst/>
                <a:gdLst/>
                <a:ahLst/>
                <a:cxnLst/>
                <a:rect l="l" t="t" r="r" b="b"/>
                <a:pathLst>
                  <a:path w="651" h="1762" extrusionOk="0">
                    <a:moveTo>
                      <a:pt x="11" y="0"/>
                    </a:moveTo>
                    <a:lnTo>
                      <a:pt x="1" y="1762"/>
                    </a:lnTo>
                    <a:cubicBezTo>
                      <a:pt x="211" y="1730"/>
                      <a:pt x="410" y="1699"/>
                      <a:pt x="609" y="1657"/>
                    </a:cubicBezTo>
                    <a:lnTo>
                      <a:pt x="651"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2673690" y="894741"/>
                <a:ext cx="93601" cy="230733"/>
              </a:xfrm>
              <a:custGeom>
                <a:avLst/>
                <a:gdLst/>
                <a:ahLst/>
                <a:cxnLst/>
                <a:rect l="l" t="t" r="r" b="b"/>
                <a:pathLst>
                  <a:path w="630" h="1553" extrusionOk="0">
                    <a:moveTo>
                      <a:pt x="1" y="1"/>
                    </a:moveTo>
                    <a:lnTo>
                      <a:pt x="11" y="1448"/>
                    </a:lnTo>
                    <a:cubicBezTo>
                      <a:pt x="210" y="1501"/>
                      <a:pt x="420" y="1532"/>
                      <a:pt x="630" y="1553"/>
                    </a:cubicBezTo>
                    <a:lnTo>
                      <a:pt x="588" y="32"/>
                    </a:lnTo>
                    <a:lnTo>
                      <a:pt x="1" y="1"/>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a:off x="2686170" y="913462"/>
                <a:ext cx="64035" cy="23623"/>
              </a:xfrm>
              <a:custGeom>
                <a:avLst/>
                <a:gdLst/>
                <a:ahLst/>
                <a:cxnLst/>
                <a:rect l="l" t="t" r="r" b="b"/>
                <a:pathLst>
                  <a:path w="431" h="159" extrusionOk="0">
                    <a:moveTo>
                      <a:pt x="0" y="1"/>
                    </a:moveTo>
                    <a:lnTo>
                      <a:pt x="0" y="158"/>
                    </a:lnTo>
                    <a:lnTo>
                      <a:pt x="430" y="158"/>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p:nvPr/>
            </p:nvSpPr>
            <p:spPr>
              <a:xfrm>
                <a:off x="2687656" y="952388"/>
                <a:ext cx="62549" cy="23623"/>
              </a:xfrm>
              <a:custGeom>
                <a:avLst/>
                <a:gdLst/>
                <a:ahLst/>
                <a:cxnLst/>
                <a:rect l="l" t="t" r="r" b="b"/>
                <a:pathLst>
                  <a:path w="421" h="159" extrusionOk="0">
                    <a:moveTo>
                      <a:pt x="1" y="1"/>
                    </a:moveTo>
                    <a:lnTo>
                      <a:pt x="1" y="158"/>
                    </a:lnTo>
                    <a:lnTo>
                      <a:pt x="420" y="158"/>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8"/>
              <p:cNvSpPr/>
              <p:nvPr/>
            </p:nvSpPr>
            <p:spPr>
              <a:xfrm>
                <a:off x="2684536" y="1201695"/>
                <a:ext cx="70275" cy="20503"/>
              </a:xfrm>
              <a:custGeom>
                <a:avLst/>
                <a:gdLst/>
                <a:ahLst/>
                <a:cxnLst/>
                <a:rect l="l" t="t" r="r" b="b"/>
                <a:pathLst>
                  <a:path w="473" h="138" extrusionOk="0">
                    <a:moveTo>
                      <a:pt x="1" y="1"/>
                    </a:moveTo>
                    <a:lnTo>
                      <a:pt x="1" y="137"/>
                    </a:lnTo>
                    <a:lnTo>
                      <a:pt x="473" y="137"/>
                    </a:lnTo>
                    <a:lnTo>
                      <a:pt x="47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2807703" y="1198575"/>
                <a:ext cx="10994" cy="17383"/>
              </a:xfrm>
              <a:custGeom>
                <a:avLst/>
                <a:gdLst/>
                <a:ahLst/>
                <a:cxnLst/>
                <a:rect l="l" t="t" r="r" b="b"/>
                <a:pathLst>
                  <a:path w="74" h="117" extrusionOk="0">
                    <a:moveTo>
                      <a:pt x="32" y="1"/>
                    </a:moveTo>
                    <a:cubicBezTo>
                      <a:pt x="11" y="1"/>
                      <a:pt x="0" y="22"/>
                      <a:pt x="0" y="53"/>
                    </a:cubicBezTo>
                    <a:cubicBezTo>
                      <a:pt x="0" y="85"/>
                      <a:pt x="11" y="116"/>
                      <a:pt x="32" y="116"/>
                    </a:cubicBezTo>
                    <a:cubicBezTo>
                      <a:pt x="53" y="116"/>
                      <a:pt x="74" y="85"/>
                      <a:pt x="74" y="53"/>
                    </a:cubicBezTo>
                    <a:cubicBezTo>
                      <a:pt x="74"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2993124" y="1179854"/>
                <a:ext cx="59280" cy="42343"/>
              </a:xfrm>
              <a:custGeom>
                <a:avLst/>
                <a:gdLst/>
                <a:ahLst/>
                <a:cxnLst/>
                <a:rect l="l" t="t" r="r" b="b"/>
                <a:pathLst>
                  <a:path w="399" h="285" extrusionOk="0">
                    <a:moveTo>
                      <a:pt x="0" y="1"/>
                    </a:moveTo>
                    <a:lnTo>
                      <a:pt x="11" y="284"/>
                    </a:lnTo>
                    <a:lnTo>
                      <a:pt x="399" y="284"/>
                    </a:lnTo>
                    <a:lnTo>
                      <a:pt x="38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8"/>
              <p:cNvSpPr/>
              <p:nvPr/>
            </p:nvSpPr>
            <p:spPr>
              <a:xfrm>
                <a:off x="2910517" y="1195455"/>
                <a:ext cx="10994" cy="17383"/>
              </a:xfrm>
              <a:custGeom>
                <a:avLst/>
                <a:gdLst/>
                <a:ahLst/>
                <a:cxnLst/>
                <a:rect l="l" t="t" r="r" b="b"/>
                <a:pathLst>
                  <a:path w="74" h="117" extrusionOk="0">
                    <a:moveTo>
                      <a:pt x="42" y="1"/>
                    </a:moveTo>
                    <a:cubicBezTo>
                      <a:pt x="21" y="1"/>
                      <a:pt x="0" y="22"/>
                      <a:pt x="0" y="53"/>
                    </a:cubicBezTo>
                    <a:cubicBezTo>
                      <a:pt x="0" y="85"/>
                      <a:pt x="21" y="116"/>
                      <a:pt x="42" y="116"/>
                    </a:cubicBezTo>
                    <a:cubicBezTo>
                      <a:pt x="63" y="116"/>
                      <a:pt x="74" y="85"/>
                      <a:pt x="74" y="53"/>
                    </a:cubicBezTo>
                    <a:cubicBezTo>
                      <a:pt x="74" y="2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8"/>
              <p:cNvSpPr/>
              <p:nvPr/>
            </p:nvSpPr>
            <p:spPr>
              <a:xfrm>
                <a:off x="2901156" y="935302"/>
                <a:ext cx="12629" cy="15749"/>
              </a:xfrm>
              <a:custGeom>
                <a:avLst/>
                <a:gdLst/>
                <a:ahLst/>
                <a:cxnLst/>
                <a:rect l="l" t="t" r="r" b="b"/>
                <a:pathLst>
                  <a:path w="85" h="106" extrusionOk="0">
                    <a:moveTo>
                      <a:pt x="42" y="1"/>
                    </a:moveTo>
                    <a:cubicBezTo>
                      <a:pt x="21" y="1"/>
                      <a:pt x="1" y="22"/>
                      <a:pt x="1" y="53"/>
                    </a:cubicBezTo>
                    <a:cubicBezTo>
                      <a:pt x="1" y="85"/>
                      <a:pt x="21" y="105"/>
                      <a:pt x="42" y="105"/>
                    </a:cubicBezTo>
                    <a:cubicBezTo>
                      <a:pt x="63" y="105"/>
                      <a:pt x="84" y="85"/>
                      <a:pt x="84" y="53"/>
                    </a:cubicBezTo>
                    <a:cubicBezTo>
                      <a:pt x="84" y="2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8"/>
              <p:cNvSpPr/>
              <p:nvPr/>
            </p:nvSpPr>
            <p:spPr>
              <a:xfrm>
                <a:off x="3014964" y="1140928"/>
                <a:ext cx="14114" cy="18869"/>
              </a:xfrm>
              <a:custGeom>
                <a:avLst/>
                <a:gdLst/>
                <a:ahLst/>
                <a:cxnLst/>
                <a:rect l="l" t="t" r="r" b="b"/>
                <a:pathLst>
                  <a:path w="95" h="127" extrusionOk="0">
                    <a:moveTo>
                      <a:pt x="42" y="1"/>
                    </a:moveTo>
                    <a:cubicBezTo>
                      <a:pt x="21" y="1"/>
                      <a:pt x="0" y="22"/>
                      <a:pt x="0" y="64"/>
                    </a:cubicBezTo>
                    <a:cubicBezTo>
                      <a:pt x="0" y="95"/>
                      <a:pt x="21" y="127"/>
                      <a:pt x="42" y="127"/>
                    </a:cubicBezTo>
                    <a:cubicBezTo>
                      <a:pt x="73" y="127"/>
                      <a:pt x="94" y="95"/>
                      <a:pt x="94" y="64"/>
                    </a:cubicBezTo>
                    <a:cubicBezTo>
                      <a:pt x="94" y="22"/>
                      <a:pt x="7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8"/>
              <p:cNvSpPr/>
              <p:nvPr/>
            </p:nvSpPr>
            <p:spPr>
              <a:xfrm>
                <a:off x="3376296" y="863689"/>
                <a:ext cx="106081" cy="378711"/>
              </a:xfrm>
              <a:custGeom>
                <a:avLst/>
                <a:gdLst/>
                <a:ahLst/>
                <a:cxnLst/>
                <a:rect l="l" t="t" r="r" b="b"/>
                <a:pathLst>
                  <a:path w="714" h="2549" extrusionOk="0">
                    <a:moveTo>
                      <a:pt x="85" y="0"/>
                    </a:moveTo>
                    <a:lnTo>
                      <a:pt x="1" y="2548"/>
                    </a:lnTo>
                    <a:lnTo>
                      <a:pt x="714" y="2548"/>
                    </a:lnTo>
                    <a:lnTo>
                      <a:pt x="672"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8"/>
              <p:cNvSpPr/>
              <p:nvPr/>
            </p:nvSpPr>
            <p:spPr>
              <a:xfrm>
                <a:off x="3094303" y="967988"/>
                <a:ext cx="112321" cy="274413"/>
              </a:xfrm>
              <a:custGeom>
                <a:avLst/>
                <a:gdLst/>
                <a:ahLst/>
                <a:cxnLst/>
                <a:rect l="l" t="t" r="r" b="b"/>
                <a:pathLst>
                  <a:path w="756" h="1847" extrusionOk="0">
                    <a:moveTo>
                      <a:pt x="1" y="1"/>
                    </a:moveTo>
                    <a:lnTo>
                      <a:pt x="1" y="1846"/>
                    </a:lnTo>
                    <a:lnTo>
                      <a:pt x="714" y="1846"/>
                    </a:lnTo>
                    <a:lnTo>
                      <a:pt x="75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8"/>
              <p:cNvSpPr/>
              <p:nvPr/>
            </p:nvSpPr>
            <p:spPr>
              <a:xfrm>
                <a:off x="3500949" y="863689"/>
                <a:ext cx="160607" cy="378711"/>
              </a:xfrm>
              <a:custGeom>
                <a:avLst/>
                <a:gdLst/>
                <a:ahLst/>
                <a:cxnLst/>
                <a:rect l="l" t="t" r="r" b="b"/>
                <a:pathLst>
                  <a:path w="1081" h="2549" extrusionOk="0">
                    <a:moveTo>
                      <a:pt x="64" y="0"/>
                    </a:moveTo>
                    <a:lnTo>
                      <a:pt x="1" y="2548"/>
                    </a:lnTo>
                    <a:lnTo>
                      <a:pt x="1081" y="2548"/>
                    </a:lnTo>
                    <a:lnTo>
                      <a:pt x="955"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p:nvPr/>
            </p:nvSpPr>
            <p:spPr>
              <a:xfrm>
                <a:off x="3220590" y="894741"/>
                <a:ext cx="141887" cy="347660"/>
              </a:xfrm>
              <a:custGeom>
                <a:avLst/>
                <a:gdLst/>
                <a:ahLst/>
                <a:cxnLst/>
                <a:rect l="l" t="t" r="r" b="b"/>
                <a:pathLst>
                  <a:path w="955" h="2340" extrusionOk="0">
                    <a:moveTo>
                      <a:pt x="74" y="1"/>
                    </a:moveTo>
                    <a:lnTo>
                      <a:pt x="0" y="2339"/>
                    </a:lnTo>
                    <a:lnTo>
                      <a:pt x="954" y="2339"/>
                    </a:lnTo>
                    <a:lnTo>
                      <a:pt x="944" y="32"/>
                    </a:lnTo>
                    <a:lnTo>
                      <a:pt x="74"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8"/>
              <p:cNvSpPr/>
              <p:nvPr/>
            </p:nvSpPr>
            <p:spPr>
              <a:xfrm>
                <a:off x="3381050" y="863689"/>
                <a:ext cx="99841" cy="266539"/>
              </a:xfrm>
              <a:custGeom>
                <a:avLst/>
                <a:gdLst/>
                <a:ahLst/>
                <a:cxnLst/>
                <a:rect l="l" t="t" r="r" b="b"/>
                <a:pathLst>
                  <a:path w="672" h="1794" extrusionOk="0">
                    <a:moveTo>
                      <a:pt x="53" y="0"/>
                    </a:moveTo>
                    <a:lnTo>
                      <a:pt x="0" y="1772"/>
                    </a:lnTo>
                    <a:cubicBezTo>
                      <a:pt x="210" y="1783"/>
                      <a:pt x="441" y="1793"/>
                      <a:pt x="671" y="1793"/>
                    </a:cubicBezTo>
                    <a:lnTo>
                      <a:pt x="640"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3094303" y="967988"/>
                <a:ext cx="112321" cy="140401"/>
              </a:xfrm>
              <a:custGeom>
                <a:avLst/>
                <a:gdLst/>
                <a:ahLst/>
                <a:cxnLst/>
                <a:rect l="l" t="t" r="r" b="b"/>
                <a:pathLst>
                  <a:path w="756" h="945" extrusionOk="0">
                    <a:moveTo>
                      <a:pt x="1" y="1"/>
                    </a:moveTo>
                    <a:lnTo>
                      <a:pt x="1" y="787"/>
                    </a:lnTo>
                    <a:cubicBezTo>
                      <a:pt x="232" y="850"/>
                      <a:pt x="473" y="903"/>
                      <a:pt x="735" y="945"/>
                    </a:cubicBezTo>
                    <a:lnTo>
                      <a:pt x="75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8"/>
              <p:cNvSpPr/>
              <p:nvPr/>
            </p:nvSpPr>
            <p:spPr>
              <a:xfrm>
                <a:off x="3504070" y="863689"/>
                <a:ext cx="151247" cy="268025"/>
              </a:xfrm>
              <a:custGeom>
                <a:avLst/>
                <a:gdLst/>
                <a:ahLst/>
                <a:cxnLst/>
                <a:rect l="l" t="t" r="r" b="b"/>
                <a:pathLst>
                  <a:path w="1018" h="1804" extrusionOk="0">
                    <a:moveTo>
                      <a:pt x="43" y="0"/>
                    </a:moveTo>
                    <a:lnTo>
                      <a:pt x="1" y="1804"/>
                    </a:lnTo>
                    <a:lnTo>
                      <a:pt x="74" y="1804"/>
                    </a:lnTo>
                    <a:cubicBezTo>
                      <a:pt x="399" y="1804"/>
                      <a:pt x="714" y="1783"/>
                      <a:pt x="1018" y="1772"/>
                    </a:cubicBezTo>
                    <a:lnTo>
                      <a:pt x="934"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8"/>
              <p:cNvSpPr/>
              <p:nvPr/>
            </p:nvSpPr>
            <p:spPr>
              <a:xfrm>
                <a:off x="3225196" y="894741"/>
                <a:ext cx="135647" cy="230733"/>
              </a:xfrm>
              <a:custGeom>
                <a:avLst/>
                <a:gdLst/>
                <a:ahLst/>
                <a:cxnLst/>
                <a:rect l="l" t="t" r="r" b="b"/>
                <a:pathLst>
                  <a:path w="913" h="1553" extrusionOk="0">
                    <a:moveTo>
                      <a:pt x="43" y="1"/>
                    </a:moveTo>
                    <a:lnTo>
                      <a:pt x="1" y="1448"/>
                    </a:lnTo>
                    <a:cubicBezTo>
                      <a:pt x="284" y="1501"/>
                      <a:pt x="588" y="1532"/>
                      <a:pt x="913" y="1553"/>
                    </a:cubicBezTo>
                    <a:lnTo>
                      <a:pt x="913" y="32"/>
                    </a:lnTo>
                    <a:lnTo>
                      <a:pt x="43"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p:nvPr/>
            </p:nvSpPr>
            <p:spPr>
              <a:xfrm>
                <a:off x="3250157" y="913462"/>
                <a:ext cx="93601" cy="23623"/>
              </a:xfrm>
              <a:custGeom>
                <a:avLst/>
                <a:gdLst/>
                <a:ahLst/>
                <a:cxnLst/>
                <a:rect l="l" t="t" r="r" b="b"/>
                <a:pathLst>
                  <a:path w="630" h="159" extrusionOk="0">
                    <a:moveTo>
                      <a:pt x="0" y="1"/>
                    </a:moveTo>
                    <a:lnTo>
                      <a:pt x="0" y="158"/>
                    </a:lnTo>
                    <a:lnTo>
                      <a:pt x="630" y="158"/>
                    </a:lnTo>
                    <a:lnTo>
                      <a:pt x="63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a:off x="3250157" y="952388"/>
                <a:ext cx="93601" cy="23623"/>
              </a:xfrm>
              <a:custGeom>
                <a:avLst/>
                <a:gdLst/>
                <a:ahLst/>
                <a:cxnLst/>
                <a:rect l="l" t="t" r="r" b="b"/>
                <a:pathLst>
                  <a:path w="630" h="159" extrusionOk="0">
                    <a:moveTo>
                      <a:pt x="0" y="1"/>
                    </a:moveTo>
                    <a:lnTo>
                      <a:pt x="0" y="158"/>
                    </a:lnTo>
                    <a:lnTo>
                      <a:pt x="619" y="158"/>
                    </a:lnTo>
                    <a:lnTo>
                      <a:pt x="63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8"/>
              <p:cNvSpPr/>
              <p:nvPr/>
            </p:nvSpPr>
            <p:spPr>
              <a:xfrm>
                <a:off x="3234556" y="1201695"/>
                <a:ext cx="106081" cy="20503"/>
              </a:xfrm>
              <a:custGeom>
                <a:avLst/>
                <a:gdLst/>
                <a:ahLst/>
                <a:cxnLst/>
                <a:rect l="l" t="t" r="r" b="b"/>
                <a:pathLst>
                  <a:path w="714" h="138" extrusionOk="0">
                    <a:moveTo>
                      <a:pt x="1" y="1"/>
                    </a:moveTo>
                    <a:lnTo>
                      <a:pt x="1" y="137"/>
                    </a:lnTo>
                    <a:lnTo>
                      <a:pt x="703" y="137"/>
                    </a:lnTo>
                    <a:lnTo>
                      <a:pt x="71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a:off x="3416857" y="1198575"/>
                <a:ext cx="17234" cy="17383"/>
              </a:xfrm>
              <a:custGeom>
                <a:avLst/>
                <a:gdLst/>
                <a:ahLst/>
                <a:cxnLst/>
                <a:rect l="l" t="t" r="r" b="b"/>
                <a:pathLst>
                  <a:path w="116" h="117" extrusionOk="0">
                    <a:moveTo>
                      <a:pt x="63" y="1"/>
                    </a:moveTo>
                    <a:cubicBezTo>
                      <a:pt x="32" y="1"/>
                      <a:pt x="0" y="22"/>
                      <a:pt x="0" y="53"/>
                    </a:cubicBezTo>
                    <a:cubicBezTo>
                      <a:pt x="0" y="85"/>
                      <a:pt x="21" y="116"/>
                      <a:pt x="53" y="116"/>
                    </a:cubicBezTo>
                    <a:cubicBezTo>
                      <a:pt x="84" y="116"/>
                      <a:pt x="116" y="85"/>
                      <a:pt x="116" y="53"/>
                    </a:cubicBezTo>
                    <a:cubicBezTo>
                      <a:pt x="116" y="22"/>
                      <a:pt x="95" y="1"/>
                      <a:pt x="63"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p:nvPr/>
            </p:nvSpPr>
            <p:spPr>
              <a:xfrm>
                <a:off x="3105297" y="982103"/>
                <a:ext cx="76515" cy="39075"/>
              </a:xfrm>
              <a:custGeom>
                <a:avLst/>
                <a:gdLst/>
                <a:ahLst/>
                <a:cxnLst/>
                <a:rect l="l" t="t" r="r" b="b"/>
                <a:pathLst>
                  <a:path w="515" h="263" extrusionOk="0">
                    <a:moveTo>
                      <a:pt x="514" y="0"/>
                    </a:moveTo>
                    <a:lnTo>
                      <a:pt x="11" y="21"/>
                    </a:lnTo>
                    <a:lnTo>
                      <a:pt x="0" y="262"/>
                    </a:lnTo>
                    <a:lnTo>
                      <a:pt x="514" y="241"/>
                    </a:lnTo>
                    <a:lnTo>
                      <a:pt x="514"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8"/>
              <p:cNvSpPr/>
              <p:nvPr/>
            </p:nvSpPr>
            <p:spPr>
              <a:xfrm>
                <a:off x="3106783" y="1195455"/>
                <a:ext cx="71909" cy="39223"/>
              </a:xfrm>
              <a:custGeom>
                <a:avLst/>
                <a:gdLst/>
                <a:ahLst/>
                <a:cxnLst/>
                <a:rect l="l" t="t" r="r" b="b"/>
                <a:pathLst>
                  <a:path w="484" h="264" extrusionOk="0">
                    <a:moveTo>
                      <a:pt x="483" y="1"/>
                    </a:moveTo>
                    <a:lnTo>
                      <a:pt x="11" y="22"/>
                    </a:lnTo>
                    <a:lnTo>
                      <a:pt x="1" y="263"/>
                    </a:lnTo>
                    <a:lnTo>
                      <a:pt x="483" y="242"/>
                    </a:lnTo>
                    <a:lnTo>
                      <a:pt x="48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3571076" y="1195455"/>
                <a:ext cx="17234" cy="17383"/>
              </a:xfrm>
              <a:custGeom>
                <a:avLst/>
                <a:gdLst/>
                <a:ahLst/>
                <a:cxnLst/>
                <a:rect l="l" t="t" r="r" b="b"/>
                <a:pathLst>
                  <a:path w="116" h="117" extrusionOk="0">
                    <a:moveTo>
                      <a:pt x="64" y="1"/>
                    </a:moveTo>
                    <a:cubicBezTo>
                      <a:pt x="32" y="1"/>
                      <a:pt x="1" y="22"/>
                      <a:pt x="1" y="53"/>
                    </a:cubicBezTo>
                    <a:cubicBezTo>
                      <a:pt x="1" y="85"/>
                      <a:pt x="22" y="116"/>
                      <a:pt x="53" y="116"/>
                    </a:cubicBezTo>
                    <a:cubicBezTo>
                      <a:pt x="85" y="116"/>
                      <a:pt x="116" y="85"/>
                      <a:pt x="116" y="53"/>
                    </a:cubicBezTo>
                    <a:cubicBezTo>
                      <a:pt x="116" y="22"/>
                      <a:pt x="95" y="1"/>
                      <a:pt x="6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a:off x="3566471" y="935302"/>
                <a:ext cx="17234" cy="15749"/>
              </a:xfrm>
              <a:custGeom>
                <a:avLst/>
                <a:gdLst/>
                <a:ahLst/>
                <a:cxnLst/>
                <a:rect l="l" t="t" r="r" b="b"/>
                <a:pathLst>
                  <a:path w="116" h="106" extrusionOk="0">
                    <a:moveTo>
                      <a:pt x="63" y="1"/>
                    </a:moveTo>
                    <a:cubicBezTo>
                      <a:pt x="32" y="1"/>
                      <a:pt x="11" y="22"/>
                      <a:pt x="11" y="53"/>
                    </a:cubicBezTo>
                    <a:cubicBezTo>
                      <a:pt x="0" y="85"/>
                      <a:pt x="32" y="105"/>
                      <a:pt x="63" y="105"/>
                    </a:cubicBezTo>
                    <a:cubicBezTo>
                      <a:pt x="95" y="105"/>
                      <a:pt x="116" y="85"/>
                      <a:pt x="116" y="53"/>
                    </a:cubicBezTo>
                    <a:cubicBezTo>
                      <a:pt x="116" y="22"/>
                      <a:pt x="95" y="1"/>
                      <a:pt x="63"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8"/>
              <p:cNvSpPr/>
              <p:nvPr/>
            </p:nvSpPr>
            <p:spPr>
              <a:xfrm>
                <a:off x="2080137" y="863689"/>
                <a:ext cx="110687" cy="378711"/>
              </a:xfrm>
              <a:custGeom>
                <a:avLst/>
                <a:gdLst/>
                <a:ahLst/>
                <a:cxnLst/>
                <a:rect l="l" t="t" r="r" b="b"/>
                <a:pathLst>
                  <a:path w="745" h="2549" extrusionOk="0">
                    <a:moveTo>
                      <a:pt x="0" y="0"/>
                    </a:moveTo>
                    <a:lnTo>
                      <a:pt x="32" y="2548"/>
                    </a:lnTo>
                    <a:lnTo>
                      <a:pt x="745" y="2548"/>
                    </a:lnTo>
                    <a:lnTo>
                      <a:pt x="587"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1790269" y="967988"/>
                <a:ext cx="118561" cy="274413"/>
              </a:xfrm>
              <a:custGeom>
                <a:avLst/>
                <a:gdLst/>
                <a:ahLst/>
                <a:cxnLst/>
                <a:rect l="l" t="t" r="r" b="b"/>
                <a:pathLst>
                  <a:path w="798" h="1847" extrusionOk="0">
                    <a:moveTo>
                      <a:pt x="1" y="1"/>
                    </a:moveTo>
                    <a:lnTo>
                      <a:pt x="85" y="1846"/>
                    </a:lnTo>
                    <a:lnTo>
                      <a:pt x="798" y="1846"/>
                    </a:lnTo>
                    <a:lnTo>
                      <a:pt x="76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a:off x="2203156" y="863689"/>
                <a:ext cx="166847" cy="378711"/>
              </a:xfrm>
              <a:custGeom>
                <a:avLst/>
                <a:gdLst/>
                <a:ahLst/>
                <a:cxnLst/>
                <a:rect l="l" t="t" r="r" b="b"/>
                <a:pathLst>
                  <a:path w="1123" h="2549" extrusionOk="0">
                    <a:moveTo>
                      <a:pt x="1" y="0"/>
                    </a:moveTo>
                    <a:lnTo>
                      <a:pt x="43" y="2548"/>
                    </a:lnTo>
                    <a:lnTo>
                      <a:pt x="1123" y="2548"/>
                    </a:lnTo>
                    <a:lnTo>
                      <a:pt x="892"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2377730" y="863689"/>
                <a:ext cx="145007" cy="378711"/>
              </a:xfrm>
              <a:custGeom>
                <a:avLst/>
                <a:gdLst/>
                <a:ahLst/>
                <a:cxnLst/>
                <a:rect l="l" t="t" r="r" b="b"/>
                <a:pathLst>
                  <a:path w="976" h="2549" extrusionOk="0">
                    <a:moveTo>
                      <a:pt x="32" y="0"/>
                    </a:moveTo>
                    <a:lnTo>
                      <a:pt x="0" y="2548"/>
                    </a:lnTo>
                    <a:lnTo>
                      <a:pt x="891" y="2548"/>
                    </a:lnTo>
                    <a:lnTo>
                      <a:pt x="975"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8"/>
              <p:cNvSpPr/>
              <p:nvPr/>
            </p:nvSpPr>
            <p:spPr>
              <a:xfrm>
                <a:off x="1924283" y="894741"/>
                <a:ext cx="146641" cy="347660"/>
              </a:xfrm>
              <a:custGeom>
                <a:avLst/>
                <a:gdLst/>
                <a:ahLst/>
                <a:cxnLst/>
                <a:rect l="l" t="t" r="r" b="b"/>
                <a:pathLst>
                  <a:path w="987" h="2340" extrusionOk="0">
                    <a:moveTo>
                      <a:pt x="1" y="1"/>
                    </a:moveTo>
                    <a:lnTo>
                      <a:pt x="32" y="2339"/>
                    </a:lnTo>
                    <a:lnTo>
                      <a:pt x="986" y="2339"/>
                    </a:lnTo>
                    <a:lnTo>
                      <a:pt x="881" y="32"/>
                    </a:lnTo>
                    <a:lnTo>
                      <a:pt x="1" y="1"/>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8"/>
              <p:cNvSpPr/>
              <p:nvPr/>
            </p:nvSpPr>
            <p:spPr>
              <a:xfrm>
                <a:off x="2080137" y="863689"/>
                <a:ext cx="104446" cy="266539"/>
              </a:xfrm>
              <a:custGeom>
                <a:avLst/>
                <a:gdLst/>
                <a:ahLst/>
                <a:cxnLst/>
                <a:rect l="l" t="t" r="r" b="b"/>
                <a:pathLst>
                  <a:path w="703" h="1794" extrusionOk="0">
                    <a:moveTo>
                      <a:pt x="0" y="0"/>
                    </a:moveTo>
                    <a:lnTo>
                      <a:pt x="21" y="1772"/>
                    </a:lnTo>
                    <a:cubicBezTo>
                      <a:pt x="241" y="1783"/>
                      <a:pt x="472" y="1793"/>
                      <a:pt x="703" y="1793"/>
                    </a:cubicBezTo>
                    <a:lnTo>
                      <a:pt x="587"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a:off x="1790269" y="967988"/>
                <a:ext cx="115441" cy="140401"/>
              </a:xfrm>
              <a:custGeom>
                <a:avLst/>
                <a:gdLst/>
                <a:ahLst/>
                <a:cxnLst/>
                <a:rect l="l" t="t" r="r" b="b"/>
                <a:pathLst>
                  <a:path w="777" h="945" extrusionOk="0">
                    <a:moveTo>
                      <a:pt x="1" y="1"/>
                    </a:moveTo>
                    <a:lnTo>
                      <a:pt x="43" y="787"/>
                    </a:lnTo>
                    <a:cubicBezTo>
                      <a:pt x="263" y="850"/>
                      <a:pt x="515" y="903"/>
                      <a:pt x="777" y="945"/>
                    </a:cubicBezTo>
                    <a:lnTo>
                      <a:pt x="76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8"/>
              <p:cNvSpPr/>
              <p:nvPr/>
            </p:nvSpPr>
            <p:spPr>
              <a:xfrm>
                <a:off x="2203156" y="863689"/>
                <a:ext cx="156001" cy="268025"/>
              </a:xfrm>
              <a:custGeom>
                <a:avLst/>
                <a:gdLst/>
                <a:ahLst/>
                <a:cxnLst/>
                <a:rect l="l" t="t" r="r" b="b"/>
                <a:pathLst>
                  <a:path w="1050" h="1804" extrusionOk="0">
                    <a:moveTo>
                      <a:pt x="1" y="0"/>
                    </a:moveTo>
                    <a:lnTo>
                      <a:pt x="32" y="1804"/>
                    </a:lnTo>
                    <a:lnTo>
                      <a:pt x="105" y="1804"/>
                    </a:lnTo>
                    <a:cubicBezTo>
                      <a:pt x="431" y="1804"/>
                      <a:pt x="745" y="1783"/>
                      <a:pt x="1049" y="1772"/>
                    </a:cubicBezTo>
                    <a:lnTo>
                      <a:pt x="892"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2379216" y="863689"/>
                <a:ext cx="145007" cy="261785"/>
              </a:xfrm>
              <a:custGeom>
                <a:avLst/>
                <a:gdLst/>
                <a:ahLst/>
                <a:cxnLst/>
                <a:rect l="l" t="t" r="r" b="b"/>
                <a:pathLst>
                  <a:path w="976" h="1762" extrusionOk="0">
                    <a:moveTo>
                      <a:pt x="22" y="0"/>
                    </a:moveTo>
                    <a:lnTo>
                      <a:pt x="1" y="1762"/>
                    </a:lnTo>
                    <a:cubicBezTo>
                      <a:pt x="315" y="1730"/>
                      <a:pt x="619" y="1699"/>
                      <a:pt x="913" y="1657"/>
                    </a:cubicBezTo>
                    <a:lnTo>
                      <a:pt x="976"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p:nvPr/>
            </p:nvSpPr>
            <p:spPr>
              <a:xfrm>
                <a:off x="1924283" y="894741"/>
                <a:ext cx="140401" cy="230733"/>
              </a:xfrm>
              <a:custGeom>
                <a:avLst/>
                <a:gdLst/>
                <a:ahLst/>
                <a:cxnLst/>
                <a:rect l="l" t="t" r="r" b="b"/>
                <a:pathLst>
                  <a:path w="945" h="1553" extrusionOk="0">
                    <a:moveTo>
                      <a:pt x="1" y="1"/>
                    </a:moveTo>
                    <a:lnTo>
                      <a:pt x="22" y="1448"/>
                    </a:lnTo>
                    <a:cubicBezTo>
                      <a:pt x="315" y="1501"/>
                      <a:pt x="619" y="1532"/>
                      <a:pt x="944" y="1553"/>
                    </a:cubicBezTo>
                    <a:lnTo>
                      <a:pt x="881" y="32"/>
                    </a:lnTo>
                    <a:lnTo>
                      <a:pt x="1" y="1"/>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p:nvPr/>
            </p:nvSpPr>
            <p:spPr>
              <a:xfrm>
                <a:off x="1944489" y="913462"/>
                <a:ext cx="93749" cy="23623"/>
              </a:xfrm>
              <a:custGeom>
                <a:avLst/>
                <a:gdLst/>
                <a:ahLst/>
                <a:cxnLst/>
                <a:rect l="l" t="t" r="r" b="b"/>
                <a:pathLst>
                  <a:path w="631" h="159" extrusionOk="0">
                    <a:moveTo>
                      <a:pt x="1" y="1"/>
                    </a:moveTo>
                    <a:lnTo>
                      <a:pt x="1" y="158"/>
                    </a:lnTo>
                    <a:lnTo>
                      <a:pt x="630" y="158"/>
                    </a:lnTo>
                    <a:lnTo>
                      <a:pt x="6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8"/>
              <p:cNvSpPr/>
              <p:nvPr/>
            </p:nvSpPr>
            <p:spPr>
              <a:xfrm>
                <a:off x="1946123" y="952388"/>
                <a:ext cx="93601" cy="23623"/>
              </a:xfrm>
              <a:custGeom>
                <a:avLst/>
                <a:gdLst/>
                <a:ahLst/>
                <a:cxnLst/>
                <a:rect l="l" t="t" r="r" b="b"/>
                <a:pathLst>
                  <a:path w="630" h="159" extrusionOk="0">
                    <a:moveTo>
                      <a:pt x="0" y="1"/>
                    </a:moveTo>
                    <a:lnTo>
                      <a:pt x="0" y="158"/>
                    </a:lnTo>
                    <a:lnTo>
                      <a:pt x="630" y="158"/>
                    </a:lnTo>
                    <a:lnTo>
                      <a:pt x="619"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p:nvPr/>
            </p:nvSpPr>
            <p:spPr>
              <a:xfrm>
                <a:off x="1941369" y="1201695"/>
                <a:ext cx="104595" cy="20503"/>
              </a:xfrm>
              <a:custGeom>
                <a:avLst/>
                <a:gdLst/>
                <a:ahLst/>
                <a:cxnLst/>
                <a:rect l="l" t="t" r="r" b="b"/>
                <a:pathLst>
                  <a:path w="704" h="138" extrusionOk="0">
                    <a:moveTo>
                      <a:pt x="1" y="1"/>
                    </a:moveTo>
                    <a:lnTo>
                      <a:pt x="1" y="137"/>
                    </a:lnTo>
                    <a:lnTo>
                      <a:pt x="704" y="137"/>
                    </a:lnTo>
                    <a:lnTo>
                      <a:pt x="70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p:nvPr/>
            </p:nvSpPr>
            <p:spPr>
              <a:xfrm>
                <a:off x="2122480" y="1201695"/>
                <a:ext cx="18572" cy="14263"/>
              </a:xfrm>
              <a:custGeom>
                <a:avLst/>
                <a:gdLst/>
                <a:ahLst/>
                <a:cxnLst/>
                <a:rect l="l" t="t" r="r" b="b"/>
                <a:pathLst>
                  <a:path w="125" h="96" extrusionOk="0">
                    <a:moveTo>
                      <a:pt x="104" y="1"/>
                    </a:moveTo>
                    <a:cubicBezTo>
                      <a:pt x="67" y="1"/>
                      <a:pt x="0" y="87"/>
                      <a:pt x="72" y="95"/>
                    </a:cubicBezTo>
                    <a:cubicBezTo>
                      <a:pt x="103" y="95"/>
                      <a:pt x="124" y="64"/>
                      <a:pt x="124" y="32"/>
                    </a:cubicBezTo>
                    <a:cubicBezTo>
                      <a:pt x="124" y="9"/>
                      <a:pt x="116" y="1"/>
                      <a:pt x="10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8"/>
              <p:cNvSpPr/>
              <p:nvPr/>
            </p:nvSpPr>
            <p:spPr>
              <a:xfrm>
                <a:off x="2401057" y="1179854"/>
                <a:ext cx="85875" cy="42343"/>
              </a:xfrm>
              <a:custGeom>
                <a:avLst/>
                <a:gdLst/>
                <a:ahLst/>
                <a:cxnLst/>
                <a:rect l="l" t="t" r="r" b="b"/>
                <a:pathLst>
                  <a:path w="578" h="285" extrusionOk="0">
                    <a:moveTo>
                      <a:pt x="0" y="1"/>
                    </a:moveTo>
                    <a:lnTo>
                      <a:pt x="11" y="284"/>
                    </a:lnTo>
                    <a:lnTo>
                      <a:pt x="577" y="284"/>
                    </a:lnTo>
                    <a:lnTo>
                      <a:pt x="577"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a:off x="1804384" y="982103"/>
                <a:ext cx="74881" cy="39075"/>
              </a:xfrm>
              <a:custGeom>
                <a:avLst/>
                <a:gdLst/>
                <a:ahLst/>
                <a:cxnLst/>
                <a:rect l="l" t="t" r="r" b="b"/>
                <a:pathLst>
                  <a:path w="504" h="263" extrusionOk="0">
                    <a:moveTo>
                      <a:pt x="503" y="0"/>
                    </a:moveTo>
                    <a:lnTo>
                      <a:pt x="0" y="21"/>
                    </a:lnTo>
                    <a:lnTo>
                      <a:pt x="0" y="262"/>
                    </a:lnTo>
                    <a:lnTo>
                      <a:pt x="503" y="241"/>
                    </a:lnTo>
                    <a:lnTo>
                      <a:pt x="50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p:nvPr/>
            </p:nvSpPr>
            <p:spPr>
              <a:xfrm>
                <a:off x="1815229" y="1195455"/>
                <a:ext cx="70275" cy="39223"/>
              </a:xfrm>
              <a:custGeom>
                <a:avLst/>
                <a:gdLst/>
                <a:ahLst/>
                <a:cxnLst/>
                <a:rect l="l" t="t" r="r" b="b"/>
                <a:pathLst>
                  <a:path w="473" h="264" extrusionOk="0">
                    <a:moveTo>
                      <a:pt x="472" y="1"/>
                    </a:moveTo>
                    <a:lnTo>
                      <a:pt x="1" y="22"/>
                    </a:lnTo>
                    <a:lnTo>
                      <a:pt x="1" y="263"/>
                    </a:lnTo>
                    <a:lnTo>
                      <a:pt x="472" y="242"/>
                    </a:lnTo>
                    <a:lnTo>
                      <a:pt x="47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a:off x="2276403" y="1195455"/>
                <a:ext cx="18869" cy="17383"/>
              </a:xfrm>
              <a:custGeom>
                <a:avLst/>
                <a:gdLst/>
                <a:ahLst/>
                <a:cxnLst/>
                <a:rect l="l" t="t" r="r" b="b"/>
                <a:pathLst>
                  <a:path w="127" h="117" extrusionOk="0">
                    <a:moveTo>
                      <a:pt x="56" y="0"/>
                    </a:moveTo>
                    <a:cubicBezTo>
                      <a:pt x="1" y="0"/>
                      <a:pt x="3" y="116"/>
                      <a:pt x="63" y="116"/>
                    </a:cubicBezTo>
                    <a:cubicBezTo>
                      <a:pt x="95" y="116"/>
                      <a:pt x="126" y="85"/>
                      <a:pt x="126" y="53"/>
                    </a:cubicBezTo>
                    <a:cubicBezTo>
                      <a:pt x="126" y="22"/>
                      <a:pt x="95" y="1"/>
                      <a:pt x="63" y="1"/>
                    </a:cubicBezTo>
                    <a:cubicBezTo>
                      <a:pt x="61" y="0"/>
                      <a:pt x="58" y="0"/>
                      <a:pt x="56"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p:nvPr/>
            </p:nvSpPr>
            <p:spPr>
              <a:xfrm>
                <a:off x="2261100" y="938422"/>
                <a:ext cx="18572" cy="12629"/>
              </a:xfrm>
              <a:custGeom>
                <a:avLst/>
                <a:gdLst/>
                <a:ahLst/>
                <a:cxnLst/>
                <a:rect l="l" t="t" r="r" b="b"/>
                <a:pathLst>
                  <a:path w="125" h="85" extrusionOk="0">
                    <a:moveTo>
                      <a:pt x="104" y="0"/>
                    </a:moveTo>
                    <a:cubicBezTo>
                      <a:pt x="67" y="0"/>
                      <a:pt x="1" y="84"/>
                      <a:pt x="72" y="84"/>
                    </a:cubicBezTo>
                    <a:cubicBezTo>
                      <a:pt x="103" y="84"/>
                      <a:pt x="124" y="64"/>
                      <a:pt x="124" y="32"/>
                    </a:cubicBezTo>
                    <a:cubicBezTo>
                      <a:pt x="124" y="9"/>
                      <a:pt x="116" y="0"/>
                      <a:pt x="104"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8"/>
              <p:cNvSpPr/>
              <p:nvPr/>
            </p:nvSpPr>
            <p:spPr>
              <a:xfrm>
                <a:off x="2433743" y="1140928"/>
                <a:ext cx="18869" cy="18869"/>
              </a:xfrm>
              <a:custGeom>
                <a:avLst/>
                <a:gdLst/>
                <a:ahLst/>
                <a:cxnLst/>
                <a:rect l="l" t="t" r="r" b="b"/>
                <a:pathLst>
                  <a:path w="127" h="127" extrusionOk="0">
                    <a:moveTo>
                      <a:pt x="64" y="1"/>
                    </a:moveTo>
                    <a:cubicBezTo>
                      <a:pt x="22" y="1"/>
                      <a:pt x="1" y="22"/>
                      <a:pt x="1" y="64"/>
                    </a:cubicBezTo>
                    <a:cubicBezTo>
                      <a:pt x="1" y="95"/>
                      <a:pt x="22" y="127"/>
                      <a:pt x="64" y="127"/>
                    </a:cubicBezTo>
                    <a:cubicBezTo>
                      <a:pt x="95" y="127"/>
                      <a:pt x="126" y="95"/>
                      <a:pt x="126" y="64"/>
                    </a:cubicBezTo>
                    <a:cubicBezTo>
                      <a:pt x="126" y="22"/>
                      <a:pt x="95" y="1"/>
                      <a:pt x="6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8"/>
              <p:cNvSpPr/>
              <p:nvPr/>
            </p:nvSpPr>
            <p:spPr>
              <a:xfrm>
                <a:off x="2446966" y="939759"/>
                <a:ext cx="23177" cy="15897"/>
              </a:xfrm>
              <a:custGeom>
                <a:avLst/>
                <a:gdLst/>
                <a:ahLst/>
                <a:cxnLst/>
                <a:rect l="l" t="t" r="r" b="b"/>
                <a:pathLst>
                  <a:path w="156" h="107" extrusionOk="0">
                    <a:moveTo>
                      <a:pt x="135" y="0"/>
                    </a:moveTo>
                    <a:cubicBezTo>
                      <a:pt x="93" y="0"/>
                      <a:pt x="1" y="107"/>
                      <a:pt x="90" y="107"/>
                    </a:cubicBezTo>
                    <a:cubicBezTo>
                      <a:pt x="121" y="107"/>
                      <a:pt x="153" y="75"/>
                      <a:pt x="153" y="34"/>
                    </a:cubicBezTo>
                    <a:cubicBezTo>
                      <a:pt x="155" y="10"/>
                      <a:pt x="147" y="0"/>
                      <a:pt x="135"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28"/>
            <p:cNvSpPr/>
            <p:nvPr/>
          </p:nvSpPr>
          <p:spPr>
            <a:xfrm>
              <a:off x="4058696" y="880775"/>
              <a:ext cx="59429" cy="28229"/>
            </a:xfrm>
            <a:custGeom>
              <a:avLst/>
              <a:gdLst/>
              <a:ahLst/>
              <a:cxnLst/>
              <a:rect l="l" t="t" r="r" b="b"/>
              <a:pathLst>
                <a:path w="400" h="190" extrusionOk="0">
                  <a:moveTo>
                    <a:pt x="1" y="1"/>
                  </a:moveTo>
                  <a:lnTo>
                    <a:pt x="1" y="189"/>
                  </a:lnTo>
                  <a:lnTo>
                    <a:pt x="399" y="189"/>
                  </a:lnTo>
                  <a:lnTo>
                    <a:pt x="389"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8"/>
            <p:cNvSpPr/>
            <p:nvPr/>
          </p:nvSpPr>
          <p:spPr>
            <a:xfrm>
              <a:off x="4173989" y="880775"/>
              <a:ext cx="62549" cy="28229"/>
            </a:xfrm>
            <a:custGeom>
              <a:avLst/>
              <a:gdLst/>
              <a:ahLst/>
              <a:cxnLst/>
              <a:rect l="l" t="t" r="r" b="b"/>
              <a:pathLst>
                <a:path w="421" h="190" extrusionOk="0">
                  <a:moveTo>
                    <a:pt x="1" y="1"/>
                  </a:moveTo>
                  <a:lnTo>
                    <a:pt x="11" y="189"/>
                  </a:lnTo>
                  <a:lnTo>
                    <a:pt x="420" y="189"/>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8"/>
            <p:cNvSpPr/>
            <p:nvPr/>
          </p:nvSpPr>
          <p:spPr>
            <a:xfrm>
              <a:off x="2787497" y="882410"/>
              <a:ext cx="37440" cy="18720"/>
            </a:xfrm>
            <a:custGeom>
              <a:avLst/>
              <a:gdLst/>
              <a:ahLst/>
              <a:cxnLst/>
              <a:rect l="l" t="t" r="r" b="b"/>
              <a:pathLst>
                <a:path w="252" h="126" extrusionOk="0">
                  <a:moveTo>
                    <a:pt x="0" y="0"/>
                  </a:moveTo>
                  <a:lnTo>
                    <a:pt x="10" y="126"/>
                  </a:lnTo>
                  <a:lnTo>
                    <a:pt x="252" y="126"/>
                  </a:lnTo>
                  <a:lnTo>
                    <a:pt x="252"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8"/>
            <p:cNvSpPr/>
            <p:nvPr/>
          </p:nvSpPr>
          <p:spPr>
            <a:xfrm>
              <a:off x="2869956" y="880775"/>
              <a:ext cx="65669" cy="28229"/>
            </a:xfrm>
            <a:custGeom>
              <a:avLst/>
              <a:gdLst/>
              <a:ahLst/>
              <a:cxnLst/>
              <a:rect l="l" t="t" r="r" b="b"/>
              <a:pathLst>
                <a:path w="442" h="190" extrusionOk="0">
                  <a:moveTo>
                    <a:pt x="1" y="1"/>
                  </a:moveTo>
                  <a:lnTo>
                    <a:pt x="1" y="189"/>
                  </a:lnTo>
                  <a:lnTo>
                    <a:pt x="441" y="189"/>
                  </a:lnTo>
                  <a:lnTo>
                    <a:pt x="431"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8"/>
            <p:cNvSpPr/>
            <p:nvPr/>
          </p:nvSpPr>
          <p:spPr>
            <a:xfrm>
              <a:off x="2999364" y="880775"/>
              <a:ext cx="68640" cy="28229"/>
            </a:xfrm>
            <a:custGeom>
              <a:avLst/>
              <a:gdLst/>
              <a:ahLst/>
              <a:cxnLst/>
              <a:rect l="l" t="t" r="r" b="b"/>
              <a:pathLst>
                <a:path w="462" h="190" extrusionOk="0">
                  <a:moveTo>
                    <a:pt x="0" y="1"/>
                  </a:moveTo>
                  <a:lnTo>
                    <a:pt x="0" y="189"/>
                  </a:lnTo>
                  <a:lnTo>
                    <a:pt x="462" y="189"/>
                  </a:lnTo>
                  <a:lnTo>
                    <a:pt x="46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8"/>
            <p:cNvSpPr/>
            <p:nvPr/>
          </p:nvSpPr>
          <p:spPr>
            <a:xfrm>
              <a:off x="3402891" y="882410"/>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8"/>
            <p:cNvSpPr/>
            <p:nvPr/>
          </p:nvSpPr>
          <p:spPr>
            <a:xfrm>
              <a:off x="3524424" y="880775"/>
              <a:ext cx="96721" cy="28229"/>
            </a:xfrm>
            <a:custGeom>
              <a:avLst/>
              <a:gdLst/>
              <a:ahLst/>
              <a:cxnLst/>
              <a:rect l="l" t="t" r="r" b="b"/>
              <a:pathLst>
                <a:path w="651" h="190" extrusionOk="0">
                  <a:moveTo>
                    <a:pt x="0" y="1"/>
                  </a:moveTo>
                  <a:lnTo>
                    <a:pt x="0" y="189"/>
                  </a:lnTo>
                  <a:lnTo>
                    <a:pt x="640" y="189"/>
                  </a:lnTo>
                  <a:lnTo>
                    <a:pt x="65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p:nvPr/>
          </p:nvSpPr>
          <p:spPr>
            <a:xfrm>
              <a:off x="2095737" y="882410"/>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8"/>
            <p:cNvSpPr/>
            <p:nvPr/>
          </p:nvSpPr>
          <p:spPr>
            <a:xfrm>
              <a:off x="2217271" y="880775"/>
              <a:ext cx="96721" cy="28229"/>
            </a:xfrm>
            <a:custGeom>
              <a:avLst/>
              <a:gdLst/>
              <a:ahLst/>
              <a:cxnLst/>
              <a:rect l="l" t="t" r="r" b="b"/>
              <a:pathLst>
                <a:path w="651" h="190" extrusionOk="0">
                  <a:moveTo>
                    <a:pt x="0" y="1"/>
                  </a:moveTo>
                  <a:lnTo>
                    <a:pt x="0" y="189"/>
                  </a:lnTo>
                  <a:lnTo>
                    <a:pt x="650" y="189"/>
                  </a:lnTo>
                  <a:lnTo>
                    <a:pt x="65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a:off x="2408782" y="880775"/>
              <a:ext cx="102961" cy="28229"/>
            </a:xfrm>
            <a:custGeom>
              <a:avLst/>
              <a:gdLst/>
              <a:ahLst/>
              <a:cxnLst/>
              <a:rect l="l" t="t" r="r" b="b"/>
              <a:pathLst>
                <a:path w="693" h="190" extrusionOk="0">
                  <a:moveTo>
                    <a:pt x="1" y="1"/>
                  </a:moveTo>
                  <a:lnTo>
                    <a:pt x="11" y="189"/>
                  </a:lnTo>
                  <a:lnTo>
                    <a:pt x="693" y="189"/>
                  </a:lnTo>
                  <a:lnTo>
                    <a:pt x="69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8"/>
          <p:cNvGrpSpPr/>
          <p:nvPr/>
        </p:nvGrpSpPr>
        <p:grpSpPr>
          <a:xfrm flipH="1">
            <a:off x="4571988" y="852042"/>
            <a:ext cx="3268775" cy="380199"/>
            <a:chOff x="975489" y="863689"/>
            <a:chExt cx="3268775" cy="380199"/>
          </a:xfrm>
        </p:grpSpPr>
        <p:grpSp>
          <p:nvGrpSpPr>
            <p:cNvPr id="379" name="Google Shape;379;p28"/>
            <p:cNvGrpSpPr/>
            <p:nvPr/>
          </p:nvGrpSpPr>
          <p:grpSpPr>
            <a:xfrm>
              <a:off x="975489" y="863689"/>
              <a:ext cx="3268775" cy="380199"/>
              <a:chOff x="975489" y="863689"/>
              <a:chExt cx="3268775" cy="380199"/>
            </a:xfrm>
          </p:grpSpPr>
          <p:sp>
            <p:nvSpPr>
              <p:cNvPr id="380" name="Google Shape;380;p28"/>
              <p:cNvSpPr/>
              <p:nvPr/>
            </p:nvSpPr>
            <p:spPr>
              <a:xfrm>
                <a:off x="2505355" y="905736"/>
                <a:ext cx="166847" cy="338151"/>
              </a:xfrm>
              <a:custGeom>
                <a:avLst/>
                <a:gdLst/>
                <a:ahLst/>
                <a:cxnLst/>
                <a:rect l="l" t="t" r="r" b="b"/>
                <a:pathLst>
                  <a:path w="1123" h="2276" extrusionOk="0">
                    <a:moveTo>
                      <a:pt x="588" y="0"/>
                    </a:moveTo>
                    <a:lnTo>
                      <a:pt x="1" y="2171"/>
                    </a:lnTo>
                    <a:lnTo>
                      <a:pt x="546" y="2276"/>
                    </a:lnTo>
                    <a:lnTo>
                      <a:pt x="1123" y="74"/>
                    </a:lnTo>
                    <a:lnTo>
                      <a:pt x="58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8"/>
              <p:cNvSpPr/>
              <p:nvPr/>
            </p:nvSpPr>
            <p:spPr>
              <a:xfrm>
                <a:off x="2536556" y="905736"/>
                <a:ext cx="135647" cy="207407"/>
              </a:xfrm>
              <a:custGeom>
                <a:avLst/>
                <a:gdLst/>
                <a:ahLst/>
                <a:cxnLst/>
                <a:rect l="l" t="t" r="r" b="b"/>
                <a:pathLst>
                  <a:path w="913" h="1396" extrusionOk="0">
                    <a:moveTo>
                      <a:pt x="378" y="0"/>
                    </a:moveTo>
                    <a:lnTo>
                      <a:pt x="1" y="1395"/>
                    </a:lnTo>
                    <a:cubicBezTo>
                      <a:pt x="200" y="1374"/>
                      <a:pt x="399" y="1332"/>
                      <a:pt x="598" y="1280"/>
                    </a:cubicBezTo>
                    <a:lnTo>
                      <a:pt x="913" y="74"/>
                    </a:lnTo>
                    <a:lnTo>
                      <a:pt x="37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8"/>
              <p:cNvSpPr/>
              <p:nvPr/>
            </p:nvSpPr>
            <p:spPr>
              <a:xfrm>
                <a:off x="2592717" y="930696"/>
                <a:ext cx="54675" cy="45315"/>
              </a:xfrm>
              <a:custGeom>
                <a:avLst/>
                <a:gdLst/>
                <a:ahLst/>
                <a:cxnLst/>
                <a:rect l="l" t="t" r="r" b="b"/>
                <a:pathLst>
                  <a:path w="368" h="305" extrusionOk="0">
                    <a:moveTo>
                      <a:pt x="74" y="0"/>
                    </a:moveTo>
                    <a:lnTo>
                      <a:pt x="0" y="294"/>
                    </a:lnTo>
                    <a:lnTo>
                      <a:pt x="283" y="304"/>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8"/>
              <p:cNvSpPr/>
              <p:nvPr/>
            </p:nvSpPr>
            <p:spPr>
              <a:xfrm>
                <a:off x="2525710" y="1186094"/>
                <a:ext cx="51555" cy="45463"/>
              </a:xfrm>
              <a:custGeom>
                <a:avLst/>
                <a:gdLst/>
                <a:ahLst/>
                <a:cxnLst/>
                <a:rect l="l" t="t" r="r" b="b"/>
                <a:pathLst>
                  <a:path w="347" h="306" extrusionOk="0">
                    <a:moveTo>
                      <a:pt x="63" y="1"/>
                    </a:moveTo>
                    <a:lnTo>
                      <a:pt x="0" y="232"/>
                    </a:lnTo>
                    <a:lnTo>
                      <a:pt x="283" y="305"/>
                    </a:lnTo>
                    <a:lnTo>
                      <a:pt x="346" y="64"/>
                    </a:lnTo>
                    <a:lnTo>
                      <a:pt x="6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8"/>
              <p:cNvSpPr/>
              <p:nvPr/>
            </p:nvSpPr>
            <p:spPr>
              <a:xfrm>
                <a:off x="2598957" y="986708"/>
                <a:ext cx="14114" cy="32835"/>
              </a:xfrm>
              <a:custGeom>
                <a:avLst/>
                <a:gdLst/>
                <a:ahLst/>
                <a:cxnLst/>
                <a:rect l="l" t="t" r="r" b="b"/>
                <a:pathLst>
                  <a:path w="95" h="221" extrusionOk="0">
                    <a:moveTo>
                      <a:pt x="53" y="1"/>
                    </a:moveTo>
                    <a:lnTo>
                      <a:pt x="0" y="221"/>
                    </a:lnTo>
                    <a:lnTo>
                      <a:pt x="42" y="221"/>
                    </a:lnTo>
                    <a:lnTo>
                      <a:pt x="95"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8"/>
              <p:cNvSpPr/>
              <p:nvPr/>
            </p:nvSpPr>
            <p:spPr>
              <a:xfrm>
                <a:off x="1664130" y="896376"/>
                <a:ext cx="115441" cy="346025"/>
              </a:xfrm>
              <a:custGeom>
                <a:avLst/>
                <a:gdLst/>
                <a:ahLst/>
                <a:cxnLst/>
                <a:rect l="l" t="t" r="r" b="b"/>
                <a:pathLst>
                  <a:path w="777" h="2329" extrusionOk="0">
                    <a:moveTo>
                      <a:pt x="0" y="0"/>
                    </a:moveTo>
                    <a:lnTo>
                      <a:pt x="32" y="2328"/>
                    </a:lnTo>
                    <a:lnTo>
                      <a:pt x="776" y="2328"/>
                    </a:lnTo>
                    <a:lnTo>
                      <a:pt x="60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8"/>
              <p:cNvSpPr/>
              <p:nvPr/>
            </p:nvSpPr>
            <p:spPr>
              <a:xfrm>
                <a:off x="975489" y="896376"/>
                <a:ext cx="151247" cy="346025"/>
              </a:xfrm>
              <a:custGeom>
                <a:avLst/>
                <a:gdLst/>
                <a:ahLst/>
                <a:cxnLst/>
                <a:rect l="l" t="t" r="r" b="b"/>
                <a:pathLst>
                  <a:path w="1018" h="2329" extrusionOk="0">
                    <a:moveTo>
                      <a:pt x="32" y="0"/>
                    </a:moveTo>
                    <a:lnTo>
                      <a:pt x="0" y="2328"/>
                    </a:lnTo>
                    <a:lnTo>
                      <a:pt x="923" y="2328"/>
                    </a:lnTo>
                    <a:lnTo>
                      <a:pt x="1018"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p:nvPr/>
            </p:nvSpPr>
            <p:spPr>
              <a:xfrm>
                <a:off x="1385256" y="991463"/>
                <a:ext cx="109201" cy="250939"/>
              </a:xfrm>
              <a:custGeom>
                <a:avLst/>
                <a:gdLst/>
                <a:ahLst/>
                <a:cxnLst/>
                <a:rect l="l" t="t" r="r" b="b"/>
                <a:pathLst>
                  <a:path w="735" h="1689" extrusionOk="0">
                    <a:moveTo>
                      <a:pt x="42" y="0"/>
                    </a:moveTo>
                    <a:lnTo>
                      <a:pt x="0" y="1688"/>
                    </a:lnTo>
                    <a:lnTo>
                      <a:pt x="734" y="1688"/>
                    </a:lnTo>
                    <a:lnTo>
                      <a:pt x="692"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p:nvPr/>
            </p:nvSpPr>
            <p:spPr>
              <a:xfrm>
                <a:off x="1280809" y="896376"/>
                <a:ext cx="88995" cy="346025"/>
              </a:xfrm>
              <a:custGeom>
                <a:avLst/>
                <a:gdLst/>
                <a:ahLst/>
                <a:cxnLst/>
                <a:rect l="l" t="t" r="r" b="b"/>
                <a:pathLst>
                  <a:path w="599" h="2329" extrusionOk="0">
                    <a:moveTo>
                      <a:pt x="1" y="0"/>
                    </a:moveTo>
                    <a:lnTo>
                      <a:pt x="64" y="2328"/>
                    </a:lnTo>
                    <a:lnTo>
                      <a:pt x="598" y="2328"/>
                    </a:lnTo>
                    <a:lnTo>
                      <a:pt x="567"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8"/>
              <p:cNvSpPr/>
              <p:nvPr/>
            </p:nvSpPr>
            <p:spPr>
              <a:xfrm>
                <a:off x="1126589" y="929062"/>
                <a:ext cx="146641" cy="313339"/>
              </a:xfrm>
              <a:custGeom>
                <a:avLst/>
                <a:gdLst/>
                <a:ahLst/>
                <a:cxnLst/>
                <a:rect l="l" t="t" r="r" b="b"/>
                <a:pathLst>
                  <a:path w="987" h="2109" extrusionOk="0">
                    <a:moveTo>
                      <a:pt x="84" y="1"/>
                    </a:moveTo>
                    <a:lnTo>
                      <a:pt x="1" y="2108"/>
                    </a:lnTo>
                    <a:lnTo>
                      <a:pt x="986" y="2108"/>
                    </a:lnTo>
                    <a:lnTo>
                      <a:pt x="902" y="64"/>
                    </a:lnTo>
                    <a:lnTo>
                      <a:pt x="84" y="1"/>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8"/>
              <p:cNvSpPr/>
              <p:nvPr/>
            </p:nvSpPr>
            <p:spPr>
              <a:xfrm>
                <a:off x="1502036" y="924456"/>
                <a:ext cx="151247" cy="317945"/>
              </a:xfrm>
              <a:custGeom>
                <a:avLst/>
                <a:gdLst/>
                <a:ahLst/>
                <a:cxnLst/>
                <a:rect l="l" t="t" r="r" b="b"/>
                <a:pathLst>
                  <a:path w="1018" h="2140" extrusionOk="0">
                    <a:moveTo>
                      <a:pt x="1" y="0"/>
                    </a:moveTo>
                    <a:lnTo>
                      <a:pt x="32" y="2139"/>
                    </a:lnTo>
                    <a:lnTo>
                      <a:pt x="1018" y="2139"/>
                    </a:lnTo>
                    <a:lnTo>
                      <a:pt x="913" y="32"/>
                    </a:lnTo>
                    <a:lnTo>
                      <a:pt x="1"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8"/>
              <p:cNvSpPr/>
              <p:nvPr/>
            </p:nvSpPr>
            <p:spPr>
              <a:xfrm>
                <a:off x="1667250" y="1116116"/>
                <a:ext cx="112321" cy="126287"/>
              </a:xfrm>
              <a:custGeom>
                <a:avLst/>
                <a:gdLst/>
                <a:ahLst/>
                <a:cxnLst/>
                <a:rect l="l" t="t" r="r" b="b"/>
                <a:pathLst>
                  <a:path w="756" h="850" extrusionOk="0">
                    <a:moveTo>
                      <a:pt x="0" y="0"/>
                    </a:moveTo>
                    <a:lnTo>
                      <a:pt x="11" y="839"/>
                    </a:lnTo>
                    <a:lnTo>
                      <a:pt x="755" y="849"/>
                    </a:lnTo>
                    <a:lnTo>
                      <a:pt x="713" y="315"/>
                    </a:lnTo>
                    <a:cubicBezTo>
                      <a:pt x="483" y="189"/>
                      <a:pt x="242" y="94"/>
                      <a:pt x="0" y="0"/>
                    </a:cubicBez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8"/>
              <p:cNvSpPr/>
              <p:nvPr/>
            </p:nvSpPr>
            <p:spPr>
              <a:xfrm>
                <a:off x="975489" y="1031875"/>
                <a:ext cx="146641" cy="210527"/>
              </a:xfrm>
              <a:custGeom>
                <a:avLst/>
                <a:gdLst/>
                <a:ahLst/>
                <a:cxnLst/>
                <a:rect l="l" t="t" r="r" b="b"/>
                <a:pathLst>
                  <a:path w="987" h="1417" extrusionOk="0">
                    <a:moveTo>
                      <a:pt x="986" y="1"/>
                    </a:moveTo>
                    <a:lnTo>
                      <a:pt x="986" y="1"/>
                    </a:lnTo>
                    <a:cubicBezTo>
                      <a:pt x="651" y="11"/>
                      <a:pt x="325" y="43"/>
                      <a:pt x="21" y="74"/>
                    </a:cubicBezTo>
                    <a:lnTo>
                      <a:pt x="0" y="1416"/>
                    </a:lnTo>
                    <a:lnTo>
                      <a:pt x="923" y="1416"/>
                    </a:lnTo>
                    <a:lnTo>
                      <a:pt x="986" y="1"/>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8"/>
              <p:cNvSpPr/>
              <p:nvPr/>
            </p:nvSpPr>
            <p:spPr>
              <a:xfrm>
                <a:off x="1385256" y="1049109"/>
                <a:ext cx="109201" cy="194779"/>
              </a:xfrm>
              <a:custGeom>
                <a:avLst/>
                <a:gdLst/>
                <a:ahLst/>
                <a:cxnLst/>
                <a:rect l="l" t="t" r="r" b="b"/>
                <a:pathLst>
                  <a:path w="735" h="1311" extrusionOk="0">
                    <a:moveTo>
                      <a:pt x="32" y="0"/>
                    </a:moveTo>
                    <a:lnTo>
                      <a:pt x="0" y="1311"/>
                    </a:lnTo>
                    <a:lnTo>
                      <a:pt x="734" y="1300"/>
                    </a:lnTo>
                    <a:lnTo>
                      <a:pt x="703" y="115"/>
                    </a:lnTo>
                    <a:cubicBezTo>
                      <a:pt x="483" y="74"/>
                      <a:pt x="262" y="32"/>
                      <a:pt x="32"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8"/>
              <p:cNvSpPr/>
              <p:nvPr/>
            </p:nvSpPr>
            <p:spPr>
              <a:xfrm>
                <a:off x="1283929" y="1036629"/>
                <a:ext cx="85875" cy="205773"/>
              </a:xfrm>
              <a:custGeom>
                <a:avLst/>
                <a:gdLst/>
                <a:ahLst/>
                <a:cxnLst/>
                <a:rect l="l" t="t" r="r" b="b"/>
                <a:pathLst>
                  <a:path w="578" h="1385" extrusionOk="0">
                    <a:moveTo>
                      <a:pt x="1" y="0"/>
                    </a:moveTo>
                    <a:lnTo>
                      <a:pt x="43" y="1384"/>
                    </a:lnTo>
                    <a:lnTo>
                      <a:pt x="577" y="1384"/>
                    </a:lnTo>
                    <a:lnTo>
                      <a:pt x="556" y="53"/>
                    </a:lnTo>
                    <a:cubicBezTo>
                      <a:pt x="378" y="32"/>
                      <a:pt x="189" y="11"/>
                      <a:pt x="1"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1126589" y="1031875"/>
                <a:ext cx="146641" cy="210527"/>
              </a:xfrm>
              <a:custGeom>
                <a:avLst/>
                <a:gdLst/>
                <a:ahLst/>
                <a:cxnLst/>
                <a:rect l="l" t="t" r="r" b="b"/>
                <a:pathLst>
                  <a:path w="987" h="1417" extrusionOk="0">
                    <a:moveTo>
                      <a:pt x="63" y="1"/>
                    </a:moveTo>
                    <a:lnTo>
                      <a:pt x="1" y="1416"/>
                    </a:lnTo>
                    <a:lnTo>
                      <a:pt x="986" y="1416"/>
                    </a:lnTo>
                    <a:lnTo>
                      <a:pt x="934" y="22"/>
                    </a:lnTo>
                    <a:cubicBezTo>
                      <a:pt x="630" y="1"/>
                      <a:pt x="347" y="1"/>
                      <a:pt x="63" y="1"/>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1505156" y="1069315"/>
                <a:ext cx="148127" cy="173087"/>
              </a:xfrm>
              <a:custGeom>
                <a:avLst/>
                <a:gdLst/>
                <a:ahLst/>
                <a:cxnLst/>
                <a:rect l="l" t="t" r="r" b="b"/>
                <a:pathLst>
                  <a:path w="997" h="1165" extrusionOk="0">
                    <a:moveTo>
                      <a:pt x="1" y="0"/>
                    </a:moveTo>
                    <a:lnTo>
                      <a:pt x="11" y="1164"/>
                    </a:lnTo>
                    <a:lnTo>
                      <a:pt x="997" y="1164"/>
                    </a:lnTo>
                    <a:lnTo>
                      <a:pt x="955" y="263"/>
                    </a:lnTo>
                    <a:cubicBezTo>
                      <a:pt x="640" y="158"/>
                      <a:pt x="326" y="63"/>
                      <a:pt x="1" y="0"/>
                    </a:cubicBez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995696" y="1203329"/>
                <a:ext cx="90481" cy="23474"/>
              </a:xfrm>
              <a:custGeom>
                <a:avLst/>
                <a:gdLst/>
                <a:ahLst/>
                <a:cxnLst/>
                <a:rect l="l" t="t" r="r" b="b"/>
                <a:pathLst>
                  <a:path w="609" h="158" extrusionOk="0">
                    <a:moveTo>
                      <a:pt x="11" y="0"/>
                    </a:moveTo>
                    <a:lnTo>
                      <a:pt x="1" y="158"/>
                    </a:lnTo>
                    <a:lnTo>
                      <a:pt x="609" y="158"/>
                    </a:lnTo>
                    <a:lnTo>
                      <a:pt x="609"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8"/>
              <p:cNvSpPr/>
              <p:nvPr/>
            </p:nvSpPr>
            <p:spPr>
              <a:xfrm>
                <a:off x="997330" y="1165888"/>
                <a:ext cx="90481" cy="21989"/>
              </a:xfrm>
              <a:custGeom>
                <a:avLst/>
                <a:gdLst/>
                <a:ahLst/>
                <a:cxnLst/>
                <a:rect l="l" t="t" r="r" b="b"/>
                <a:pathLst>
                  <a:path w="609" h="148" extrusionOk="0">
                    <a:moveTo>
                      <a:pt x="0" y="1"/>
                    </a:moveTo>
                    <a:lnTo>
                      <a:pt x="0" y="147"/>
                    </a:lnTo>
                    <a:lnTo>
                      <a:pt x="598" y="147"/>
                    </a:lnTo>
                    <a:lnTo>
                      <a:pt x="60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8"/>
              <p:cNvSpPr/>
              <p:nvPr/>
            </p:nvSpPr>
            <p:spPr>
              <a:xfrm>
                <a:off x="1156155" y="1193969"/>
                <a:ext cx="85875" cy="29715"/>
              </a:xfrm>
              <a:custGeom>
                <a:avLst/>
                <a:gdLst/>
                <a:ahLst/>
                <a:cxnLst/>
                <a:rect l="l" t="t" r="r" b="b"/>
                <a:pathLst>
                  <a:path w="578" h="200" extrusionOk="0">
                    <a:moveTo>
                      <a:pt x="1" y="0"/>
                    </a:moveTo>
                    <a:lnTo>
                      <a:pt x="1" y="200"/>
                    </a:lnTo>
                    <a:lnTo>
                      <a:pt x="578" y="200"/>
                    </a:lnTo>
                    <a:lnTo>
                      <a:pt x="578"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p:nvPr/>
            </p:nvSpPr>
            <p:spPr>
              <a:xfrm>
                <a:off x="989455" y="910341"/>
                <a:ext cx="99841" cy="20503"/>
              </a:xfrm>
              <a:custGeom>
                <a:avLst/>
                <a:gdLst/>
                <a:ahLst/>
                <a:cxnLst/>
                <a:rect l="l" t="t" r="r" b="b"/>
                <a:pathLst>
                  <a:path w="672" h="138" extrusionOk="0">
                    <a:moveTo>
                      <a:pt x="1" y="1"/>
                    </a:moveTo>
                    <a:lnTo>
                      <a:pt x="1" y="137"/>
                    </a:lnTo>
                    <a:lnTo>
                      <a:pt x="672" y="137"/>
                    </a:lnTo>
                    <a:lnTo>
                      <a:pt x="67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1318695" y="916582"/>
                <a:ext cx="18423" cy="17383"/>
              </a:xfrm>
              <a:custGeom>
                <a:avLst/>
                <a:gdLst/>
                <a:ahLst/>
                <a:cxnLst/>
                <a:rect l="l" t="t" r="r" b="b"/>
                <a:pathLst>
                  <a:path w="124" h="117" extrusionOk="0">
                    <a:moveTo>
                      <a:pt x="63" y="0"/>
                    </a:moveTo>
                    <a:cubicBezTo>
                      <a:pt x="0" y="0"/>
                      <a:pt x="0" y="117"/>
                      <a:pt x="63" y="117"/>
                    </a:cubicBezTo>
                    <a:cubicBezTo>
                      <a:pt x="65" y="117"/>
                      <a:pt x="68" y="117"/>
                      <a:pt x="71" y="116"/>
                    </a:cubicBezTo>
                    <a:cubicBezTo>
                      <a:pt x="92" y="116"/>
                      <a:pt x="123" y="95"/>
                      <a:pt x="123" y="64"/>
                    </a:cubicBezTo>
                    <a:cubicBezTo>
                      <a:pt x="123" y="32"/>
                      <a:pt x="92" y="1"/>
                      <a:pt x="71" y="1"/>
                    </a:cubicBezTo>
                    <a:cubicBezTo>
                      <a:pt x="68" y="0"/>
                      <a:pt x="65" y="0"/>
                      <a:pt x="63"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1196122" y="1158163"/>
                <a:ext cx="16343" cy="11292"/>
              </a:xfrm>
              <a:custGeom>
                <a:avLst/>
                <a:gdLst/>
                <a:ahLst/>
                <a:cxnLst/>
                <a:rect l="l" t="t" r="r" b="b"/>
                <a:pathLst>
                  <a:path w="110" h="76" extrusionOk="0">
                    <a:moveTo>
                      <a:pt x="57" y="0"/>
                    </a:moveTo>
                    <a:cubicBezTo>
                      <a:pt x="0" y="0"/>
                      <a:pt x="56" y="76"/>
                      <a:pt x="90" y="76"/>
                    </a:cubicBezTo>
                    <a:cubicBezTo>
                      <a:pt x="99" y="76"/>
                      <a:pt x="107" y="69"/>
                      <a:pt x="109" y="53"/>
                    </a:cubicBezTo>
                    <a:cubicBezTo>
                      <a:pt x="109" y="21"/>
                      <a:pt x="88" y="0"/>
                      <a:pt x="57"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1405462" y="1207935"/>
                <a:ext cx="67155" cy="18869"/>
              </a:xfrm>
              <a:custGeom>
                <a:avLst/>
                <a:gdLst/>
                <a:ahLst/>
                <a:cxnLst/>
                <a:rect l="l" t="t" r="r" b="b"/>
                <a:pathLst>
                  <a:path w="452" h="127" extrusionOk="0">
                    <a:moveTo>
                      <a:pt x="11" y="1"/>
                    </a:moveTo>
                    <a:lnTo>
                      <a:pt x="1" y="127"/>
                    </a:lnTo>
                    <a:lnTo>
                      <a:pt x="452" y="127"/>
                    </a:lnTo>
                    <a:lnTo>
                      <a:pt x="45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1304284" y="1187729"/>
                <a:ext cx="54675" cy="43829"/>
              </a:xfrm>
              <a:custGeom>
                <a:avLst/>
                <a:gdLst/>
                <a:ahLst/>
                <a:cxnLst/>
                <a:rect l="l" t="t" r="r" b="b"/>
                <a:pathLst>
                  <a:path w="368" h="295" extrusionOk="0">
                    <a:moveTo>
                      <a:pt x="367" y="0"/>
                    </a:moveTo>
                    <a:lnTo>
                      <a:pt x="0" y="11"/>
                    </a:lnTo>
                    <a:lnTo>
                      <a:pt x="0" y="294"/>
                    </a:lnTo>
                    <a:lnTo>
                      <a:pt x="357" y="273"/>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1534722" y="943176"/>
                <a:ext cx="78149" cy="34320"/>
              </a:xfrm>
              <a:custGeom>
                <a:avLst/>
                <a:gdLst/>
                <a:ahLst/>
                <a:cxnLst/>
                <a:rect l="l" t="t" r="r" b="b"/>
                <a:pathLst>
                  <a:path w="526" h="231" extrusionOk="0">
                    <a:moveTo>
                      <a:pt x="11" y="0"/>
                    </a:moveTo>
                    <a:lnTo>
                      <a:pt x="1" y="231"/>
                    </a:lnTo>
                    <a:lnTo>
                      <a:pt x="525" y="231"/>
                    </a:lnTo>
                    <a:lnTo>
                      <a:pt x="525"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1673490" y="913462"/>
                <a:ext cx="62400" cy="39075"/>
              </a:xfrm>
              <a:custGeom>
                <a:avLst/>
                <a:gdLst/>
                <a:ahLst/>
                <a:cxnLst/>
                <a:rect l="l" t="t" r="r" b="b"/>
                <a:pathLst>
                  <a:path w="420" h="263" extrusionOk="0">
                    <a:moveTo>
                      <a:pt x="11" y="1"/>
                    </a:moveTo>
                    <a:lnTo>
                      <a:pt x="0" y="242"/>
                    </a:lnTo>
                    <a:lnTo>
                      <a:pt x="420" y="263"/>
                    </a:lnTo>
                    <a:lnTo>
                      <a:pt x="420" y="22"/>
                    </a:lnTo>
                    <a:lnTo>
                      <a:pt x="11"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p:nvPr/>
            </p:nvSpPr>
            <p:spPr>
              <a:xfrm>
                <a:off x="1523876" y="1200209"/>
                <a:ext cx="104595" cy="28229"/>
              </a:xfrm>
              <a:custGeom>
                <a:avLst/>
                <a:gdLst/>
                <a:ahLst/>
                <a:cxnLst/>
                <a:rect l="l" t="t" r="r" b="b"/>
                <a:pathLst>
                  <a:path w="704" h="190" extrusionOk="0">
                    <a:moveTo>
                      <a:pt x="1" y="0"/>
                    </a:moveTo>
                    <a:lnTo>
                      <a:pt x="11" y="189"/>
                    </a:lnTo>
                    <a:lnTo>
                      <a:pt x="703" y="189"/>
                    </a:lnTo>
                    <a:lnTo>
                      <a:pt x="69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1679730" y="1161283"/>
                <a:ext cx="78001" cy="71761"/>
              </a:xfrm>
              <a:custGeom>
                <a:avLst/>
                <a:gdLst/>
                <a:ahLst/>
                <a:cxnLst/>
                <a:rect l="l" t="t" r="r" b="b"/>
                <a:pathLst>
                  <a:path w="525" h="483" extrusionOk="0">
                    <a:moveTo>
                      <a:pt x="0" y="0"/>
                    </a:moveTo>
                    <a:lnTo>
                      <a:pt x="11" y="483"/>
                    </a:lnTo>
                    <a:lnTo>
                      <a:pt x="525" y="483"/>
                    </a:lnTo>
                    <a:lnTo>
                      <a:pt x="514"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1327610" y="1144048"/>
                <a:ext cx="7874" cy="32983"/>
              </a:xfrm>
              <a:custGeom>
                <a:avLst/>
                <a:gdLst/>
                <a:ahLst/>
                <a:cxnLst/>
                <a:rect l="l" t="t" r="r" b="b"/>
                <a:pathLst>
                  <a:path w="53" h="222" extrusionOk="0">
                    <a:moveTo>
                      <a:pt x="53" y="1"/>
                    </a:moveTo>
                    <a:lnTo>
                      <a:pt x="0" y="11"/>
                    </a:lnTo>
                    <a:lnTo>
                      <a:pt x="0" y="221"/>
                    </a:lnTo>
                    <a:lnTo>
                      <a:pt x="53" y="221"/>
                    </a:lnTo>
                    <a:lnTo>
                      <a:pt x="5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1424183" y="1008252"/>
                <a:ext cx="26297" cy="21394"/>
              </a:xfrm>
              <a:custGeom>
                <a:avLst/>
                <a:gdLst/>
                <a:ahLst/>
                <a:cxnLst/>
                <a:rect l="l" t="t" r="r" b="b"/>
                <a:pathLst>
                  <a:path w="177" h="144" extrusionOk="0">
                    <a:moveTo>
                      <a:pt x="107" y="0"/>
                    </a:moveTo>
                    <a:cubicBezTo>
                      <a:pt x="103" y="0"/>
                      <a:pt x="99" y="1"/>
                      <a:pt x="95" y="2"/>
                    </a:cubicBezTo>
                    <a:cubicBezTo>
                      <a:pt x="32" y="2"/>
                      <a:pt x="0" y="86"/>
                      <a:pt x="53" y="128"/>
                    </a:cubicBezTo>
                    <a:cubicBezTo>
                      <a:pt x="66" y="139"/>
                      <a:pt x="80" y="143"/>
                      <a:pt x="95" y="143"/>
                    </a:cubicBezTo>
                    <a:cubicBezTo>
                      <a:pt x="137" y="143"/>
                      <a:pt x="176" y="102"/>
                      <a:pt x="168" y="55"/>
                    </a:cubicBezTo>
                    <a:cubicBezTo>
                      <a:pt x="159" y="28"/>
                      <a:pt x="134" y="0"/>
                      <a:pt x="107"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p:nvPr/>
            </p:nvSpPr>
            <p:spPr>
              <a:xfrm>
                <a:off x="2778137" y="863689"/>
                <a:ext cx="74881" cy="378711"/>
              </a:xfrm>
              <a:custGeom>
                <a:avLst/>
                <a:gdLst/>
                <a:ahLst/>
                <a:cxnLst/>
                <a:rect l="l" t="t" r="r" b="b"/>
                <a:pathLst>
                  <a:path w="504" h="2549" extrusionOk="0">
                    <a:moveTo>
                      <a:pt x="0" y="0"/>
                    </a:moveTo>
                    <a:lnTo>
                      <a:pt x="21" y="2548"/>
                    </a:lnTo>
                    <a:lnTo>
                      <a:pt x="503" y="2548"/>
                    </a:lnTo>
                    <a:lnTo>
                      <a:pt x="3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8"/>
              <p:cNvSpPr/>
              <p:nvPr/>
            </p:nvSpPr>
            <p:spPr>
              <a:xfrm>
                <a:off x="3683250" y="925942"/>
                <a:ext cx="113955" cy="316459"/>
              </a:xfrm>
              <a:custGeom>
                <a:avLst/>
                <a:gdLst/>
                <a:ahLst/>
                <a:cxnLst/>
                <a:rect l="l" t="t" r="r" b="b"/>
                <a:pathLst>
                  <a:path w="767" h="2130" extrusionOk="0">
                    <a:moveTo>
                      <a:pt x="1" y="1"/>
                    </a:moveTo>
                    <a:lnTo>
                      <a:pt x="32" y="2129"/>
                    </a:lnTo>
                    <a:lnTo>
                      <a:pt x="766" y="2129"/>
                    </a:lnTo>
                    <a:lnTo>
                      <a:pt x="609"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8"/>
              <p:cNvSpPr/>
              <p:nvPr/>
            </p:nvSpPr>
            <p:spPr>
              <a:xfrm>
                <a:off x="3801663" y="925942"/>
                <a:ext cx="98355" cy="316459"/>
              </a:xfrm>
              <a:custGeom>
                <a:avLst/>
                <a:gdLst/>
                <a:ahLst/>
                <a:cxnLst/>
                <a:rect l="l" t="t" r="r" b="b"/>
                <a:pathLst>
                  <a:path w="662" h="2130" extrusionOk="0">
                    <a:moveTo>
                      <a:pt x="22" y="1"/>
                    </a:moveTo>
                    <a:lnTo>
                      <a:pt x="1" y="2129"/>
                    </a:lnTo>
                    <a:lnTo>
                      <a:pt x="598" y="2129"/>
                    </a:lnTo>
                    <a:lnTo>
                      <a:pt x="661"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8"/>
              <p:cNvSpPr/>
              <p:nvPr/>
            </p:nvSpPr>
            <p:spPr>
              <a:xfrm>
                <a:off x="3683250" y="925942"/>
                <a:ext cx="106081" cy="223007"/>
              </a:xfrm>
              <a:custGeom>
                <a:avLst/>
                <a:gdLst/>
                <a:ahLst/>
                <a:cxnLst/>
                <a:rect l="l" t="t" r="r" b="b"/>
                <a:pathLst>
                  <a:path w="714" h="1501" extrusionOk="0">
                    <a:moveTo>
                      <a:pt x="1" y="1"/>
                    </a:moveTo>
                    <a:lnTo>
                      <a:pt x="22" y="1500"/>
                    </a:lnTo>
                    <a:lnTo>
                      <a:pt x="74" y="1500"/>
                    </a:lnTo>
                    <a:cubicBezTo>
                      <a:pt x="294" y="1500"/>
                      <a:pt x="504" y="1490"/>
                      <a:pt x="714" y="1479"/>
                    </a:cubicBezTo>
                    <a:lnTo>
                      <a:pt x="609"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8"/>
              <p:cNvSpPr/>
              <p:nvPr/>
            </p:nvSpPr>
            <p:spPr>
              <a:xfrm>
                <a:off x="3801663" y="925942"/>
                <a:ext cx="98355" cy="218253"/>
              </a:xfrm>
              <a:custGeom>
                <a:avLst/>
                <a:gdLst/>
                <a:ahLst/>
                <a:cxnLst/>
                <a:rect l="l" t="t" r="r" b="b"/>
                <a:pathLst>
                  <a:path w="662" h="1469" extrusionOk="0">
                    <a:moveTo>
                      <a:pt x="22" y="1"/>
                    </a:moveTo>
                    <a:lnTo>
                      <a:pt x="1" y="1469"/>
                    </a:lnTo>
                    <a:cubicBezTo>
                      <a:pt x="221" y="1448"/>
                      <a:pt x="431" y="1416"/>
                      <a:pt x="619" y="1385"/>
                    </a:cubicBezTo>
                    <a:lnTo>
                      <a:pt x="661" y="1"/>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a:off x="3692610" y="940056"/>
                <a:ext cx="67155" cy="24960"/>
              </a:xfrm>
              <a:custGeom>
                <a:avLst/>
                <a:gdLst/>
                <a:ahLst/>
                <a:cxnLst/>
                <a:rect l="l" t="t" r="r" b="b"/>
                <a:pathLst>
                  <a:path w="452" h="168" extrusionOk="0">
                    <a:moveTo>
                      <a:pt x="1" y="0"/>
                    </a:moveTo>
                    <a:lnTo>
                      <a:pt x="11" y="168"/>
                    </a:lnTo>
                    <a:lnTo>
                      <a:pt x="451" y="168"/>
                    </a:lnTo>
                    <a:lnTo>
                      <a:pt x="441"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3817263" y="1189214"/>
                <a:ext cx="57795" cy="36103"/>
              </a:xfrm>
              <a:custGeom>
                <a:avLst/>
                <a:gdLst/>
                <a:ahLst/>
                <a:cxnLst/>
                <a:rect l="l" t="t" r="r" b="b"/>
                <a:pathLst>
                  <a:path w="389" h="243" extrusionOk="0">
                    <a:moveTo>
                      <a:pt x="0" y="1"/>
                    </a:moveTo>
                    <a:lnTo>
                      <a:pt x="11" y="242"/>
                    </a:lnTo>
                    <a:lnTo>
                      <a:pt x="388" y="242"/>
                    </a:lnTo>
                    <a:lnTo>
                      <a:pt x="38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3821869" y="941542"/>
                <a:ext cx="70275" cy="21989"/>
              </a:xfrm>
              <a:custGeom>
                <a:avLst/>
                <a:gdLst/>
                <a:ahLst/>
                <a:cxnLst/>
                <a:rect l="l" t="t" r="r" b="b"/>
                <a:pathLst>
                  <a:path w="473" h="148" extrusionOk="0">
                    <a:moveTo>
                      <a:pt x="1" y="1"/>
                    </a:moveTo>
                    <a:lnTo>
                      <a:pt x="11" y="147"/>
                    </a:lnTo>
                    <a:lnTo>
                      <a:pt x="473" y="147"/>
                    </a:lnTo>
                    <a:lnTo>
                      <a:pt x="47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3734656" y="1203329"/>
                <a:ext cx="11143" cy="14114"/>
              </a:xfrm>
              <a:custGeom>
                <a:avLst/>
                <a:gdLst/>
                <a:ahLst/>
                <a:cxnLst/>
                <a:rect l="l" t="t" r="r" b="b"/>
                <a:pathLst>
                  <a:path w="75" h="95" extrusionOk="0">
                    <a:moveTo>
                      <a:pt x="32" y="0"/>
                    </a:moveTo>
                    <a:cubicBezTo>
                      <a:pt x="11" y="0"/>
                      <a:pt x="1" y="21"/>
                      <a:pt x="1" y="42"/>
                    </a:cubicBezTo>
                    <a:cubicBezTo>
                      <a:pt x="1" y="74"/>
                      <a:pt x="11" y="95"/>
                      <a:pt x="32" y="95"/>
                    </a:cubicBezTo>
                    <a:cubicBezTo>
                      <a:pt x="64" y="95"/>
                      <a:pt x="74" y="74"/>
                      <a:pt x="74" y="42"/>
                    </a:cubicBezTo>
                    <a:cubicBezTo>
                      <a:pt x="74" y="21"/>
                      <a:pt x="64" y="0"/>
                      <a:pt x="32"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3723810" y="985223"/>
                <a:ext cx="10994" cy="14114"/>
              </a:xfrm>
              <a:custGeom>
                <a:avLst/>
                <a:gdLst/>
                <a:ahLst/>
                <a:cxnLst/>
                <a:rect l="l" t="t" r="r" b="b"/>
                <a:pathLst>
                  <a:path w="74" h="95" extrusionOk="0">
                    <a:moveTo>
                      <a:pt x="42" y="0"/>
                    </a:moveTo>
                    <a:cubicBezTo>
                      <a:pt x="21" y="0"/>
                      <a:pt x="0" y="21"/>
                      <a:pt x="0" y="42"/>
                    </a:cubicBezTo>
                    <a:cubicBezTo>
                      <a:pt x="0" y="74"/>
                      <a:pt x="21" y="95"/>
                      <a:pt x="42" y="95"/>
                    </a:cubicBezTo>
                    <a:cubicBezTo>
                      <a:pt x="63" y="95"/>
                      <a:pt x="74" y="74"/>
                      <a:pt x="74" y="42"/>
                    </a:cubicBezTo>
                    <a:cubicBezTo>
                      <a:pt x="74" y="21"/>
                      <a:pt x="63" y="0"/>
                      <a:pt x="42"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3839104" y="1156528"/>
                <a:ext cx="12629" cy="17383"/>
              </a:xfrm>
              <a:custGeom>
                <a:avLst/>
                <a:gdLst/>
                <a:ahLst/>
                <a:cxnLst/>
                <a:rect l="l" t="t" r="r" b="b"/>
                <a:pathLst>
                  <a:path w="85" h="117" extrusionOk="0">
                    <a:moveTo>
                      <a:pt x="42" y="1"/>
                    </a:moveTo>
                    <a:cubicBezTo>
                      <a:pt x="21" y="1"/>
                      <a:pt x="0" y="32"/>
                      <a:pt x="0" y="64"/>
                    </a:cubicBezTo>
                    <a:cubicBezTo>
                      <a:pt x="0" y="85"/>
                      <a:pt x="21" y="116"/>
                      <a:pt x="42" y="116"/>
                    </a:cubicBezTo>
                    <a:cubicBezTo>
                      <a:pt x="63" y="116"/>
                      <a:pt x="84" y="85"/>
                      <a:pt x="84" y="64"/>
                    </a:cubicBezTo>
                    <a:cubicBezTo>
                      <a:pt x="84" y="3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3918591" y="1013155"/>
                <a:ext cx="112321" cy="229247"/>
              </a:xfrm>
              <a:custGeom>
                <a:avLst/>
                <a:gdLst/>
                <a:ahLst/>
                <a:cxnLst/>
                <a:rect l="l" t="t" r="r" b="b"/>
                <a:pathLst>
                  <a:path w="756" h="1543" extrusionOk="0">
                    <a:moveTo>
                      <a:pt x="0" y="1"/>
                    </a:moveTo>
                    <a:lnTo>
                      <a:pt x="0" y="1542"/>
                    </a:lnTo>
                    <a:lnTo>
                      <a:pt x="713" y="1542"/>
                    </a:lnTo>
                    <a:lnTo>
                      <a:pt x="755"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3918591" y="1013155"/>
                <a:ext cx="112321" cy="117075"/>
              </a:xfrm>
              <a:custGeom>
                <a:avLst/>
                <a:gdLst/>
                <a:ahLst/>
                <a:cxnLst/>
                <a:rect l="l" t="t" r="r" b="b"/>
                <a:pathLst>
                  <a:path w="756" h="788" extrusionOk="0">
                    <a:moveTo>
                      <a:pt x="0" y="1"/>
                    </a:moveTo>
                    <a:lnTo>
                      <a:pt x="0" y="662"/>
                    </a:lnTo>
                    <a:cubicBezTo>
                      <a:pt x="220" y="704"/>
                      <a:pt x="472" y="745"/>
                      <a:pt x="734" y="787"/>
                    </a:cubicBezTo>
                    <a:lnTo>
                      <a:pt x="755"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3929437" y="1025635"/>
                <a:ext cx="76515" cy="32983"/>
              </a:xfrm>
              <a:custGeom>
                <a:avLst/>
                <a:gdLst/>
                <a:ahLst/>
                <a:cxnLst/>
                <a:rect l="l" t="t" r="r" b="b"/>
                <a:pathLst>
                  <a:path w="515" h="222" extrusionOk="0">
                    <a:moveTo>
                      <a:pt x="514" y="1"/>
                    </a:moveTo>
                    <a:lnTo>
                      <a:pt x="11" y="22"/>
                    </a:lnTo>
                    <a:lnTo>
                      <a:pt x="0" y="221"/>
                    </a:lnTo>
                    <a:lnTo>
                      <a:pt x="504" y="200"/>
                    </a:lnTo>
                    <a:lnTo>
                      <a:pt x="51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3930922" y="1203329"/>
                <a:ext cx="71909" cy="32835"/>
              </a:xfrm>
              <a:custGeom>
                <a:avLst/>
                <a:gdLst/>
                <a:ahLst/>
                <a:cxnLst/>
                <a:rect l="l" t="t" r="r" b="b"/>
                <a:pathLst>
                  <a:path w="484" h="221" extrusionOk="0">
                    <a:moveTo>
                      <a:pt x="483" y="0"/>
                    </a:moveTo>
                    <a:lnTo>
                      <a:pt x="11" y="21"/>
                    </a:lnTo>
                    <a:lnTo>
                      <a:pt x="1" y="220"/>
                    </a:lnTo>
                    <a:lnTo>
                      <a:pt x="473" y="200"/>
                    </a:lnTo>
                    <a:lnTo>
                      <a:pt x="48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4049336" y="863689"/>
                <a:ext cx="101475" cy="378711"/>
              </a:xfrm>
              <a:custGeom>
                <a:avLst/>
                <a:gdLst/>
                <a:ahLst/>
                <a:cxnLst/>
                <a:rect l="l" t="t" r="r" b="b"/>
                <a:pathLst>
                  <a:path w="683" h="2549" extrusionOk="0">
                    <a:moveTo>
                      <a:pt x="1" y="0"/>
                    </a:moveTo>
                    <a:lnTo>
                      <a:pt x="32" y="2548"/>
                    </a:lnTo>
                    <a:lnTo>
                      <a:pt x="683" y="2548"/>
                    </a:lnTo>
                    <a:lnTo>
                      <a:pt x="546"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p:nvPr/>
            </p:nvSpPr>
            <p:spPr>
              <a:xfrm>
                <a:off x="4155269" y="863689"/>
                <a:ext cx="88995" cy="378711"/>
              </a:xfrm>
              <a:custGeom>
                <a:avLst/>
                <a:gdLst/>
                <a:ahLst/>
                <a:cxnLst/>
                <a:rect l="l" t="t" r="r" b="b"/>
                <a:pathLst>
                  <a:path w="599" h="2549" extrusionOk="0">
                    <a:moveTo>
                      <a:pt x="22" y="0"/>
                    </a:moveTo>
                    <a:lnTo>
                      <a:pt x="1" y="2548"/>
                    </a:lnTo>
                    <a:lnTo>
                      <a:pt x="536" y="2548"/>
                    </a:lnTo>
                    <a:lnTo>
                      <a:pt x="599"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4049336" y="863689"/>
                <a:ext cx="95235" cy="268025"/>
              </a:xfrm>
              <a:custGeom>
                <a:avLst/>
                <a:gdLst/>
                <a:ahLst/>
                <a:cxnLst/>
                <a:rect l="l" t="t" r="r" b="b"/>
                <a:pathLst>
                  <a:path w="641" h="1804" extrusionOk="0">
                    <a:moveTo>
                      <a:pt x="1" y="0"/>
                    </a:moveTo>
                    <a:lnTo>
                      <a:pt x="22" y="1804"/>
                    </a:lnTo>
                    <a:lnTo>
                      <a:pt x="64" y="1804"/>
                    </a:lnTo>
                    <a:cubicBezTo>
                      <a:pt x="263" y="1793"/>
                      <a:pt x="452" y="1783"/>
                      <a:pt x="641" y="1772"/>
                    </a:cubicBezTo>
                    <a:lnTo>
                      <a:pt x="546"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4156903" y="863689"/>
                <a:ext cx="87361" cy="261785"/>
              </a:xfrm>
              <a:custGeom>
                <a:avLst/>
                <a:gdLst/>
                <a:ahLst/>
                <a:cxnLst/>
                <a:rect l="l" t="t" r="r" b="b"/>
                <a:pathLst>
                  <a:path w="588" h="1762" extrusionOk="0">
                    <a:moveTo>
                      <a:pt x="21" y="0"/>
                    </a:moveTo>
                    <a:lnTo>
                      <a:pt x="0" y="1762"/>
                    </a:lnTo>
                    <a:cubicBezTo>
                      <a:pt x="189" y="1730"/>
                      <a:pt x="368" y="1699"/>
                      <a:pt x="556" y="1657"/>
                    </a:cubicBezTo>
                    <a:lnTo>
                      <a:pt x="588"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4169384" y="1179854"/>
                <a:ext cx="53040" cy="42343"/>
              </a:xfrm>
              <a:custGeom>
                <a:avLst/>
                <a:gdLst/>
                <a:ahLst/>
                <a:cxnLst/>
                <a:rect l="l" t="t" r="r" b="b"/>
                <a:pathLst>
                  <a:path w="357" h="285" extrusionOk="0">
                    <a:moveTo>
                      <a:pt x="0" y="1"/>
                    </a:moveTo>
                    <a:lnTo>
                      <a:pt x="11" y="284"/>
                    </a:lnTo>
                    <a:lnTo>
                      <a:pt x="357" y="284"/>
                    </a:lnTo>
                    <a:lnTo>
                      <a:pt x="346"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4096137" y="1195455"/>
                <a:ext cx="9509" cy="17383"/>
              </a:xfrm>
              <a:custGeom>
                <a:avLst/>
                <a:gdLst/>
                <a:ahLst/>
                <a:cxnLst/>
                <a:rect l="l" t="t" r="r" b="b"/>
                <a:pathLst>
                  <a:path w="64" h="117" extrusionOk="0">
                    <a:moveTo>
                      <a:pt x="32" y="1"/>
                    </a:moveTo>
                    <a:cubicBezTo>
                      <a:pt x="11" y="1"/>
                      <a:pt x="1" y="22"/>
                      <a:pt x="1" y="53"/>
                    </a:cubicBezTo>
                    <a:cubicBezTo>
                      <a:pt x="1" y="85"/>
                      <a:pt x="11" y="116"/>
                      <a:pt x="32" y="116"/>
                    </a:cubicBezTo>
                    <a:cubicBezTo>
                      <a:pt x="42" y="116"/>
                      <a:pt x="63" y="85"/>
                      <a:pt x="63" y="53"/>
                    </a:cubicBezTo>
                    <a:cubicBezTo>
                      <a:pt x="63"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4086777" y="935302"/>
                <a:ext cx="9509" cy="15749"/>
              </a:xfrm>
              <a:custGeom>
                <a:avLst/>
                <a:gdLst/>
                <a:ahLst/>
                <a:cxnLst/>
                <a:rect l="l" t="t" r="r" b="b"/>
                <a:pathLst>
                  <a:path w="64" h="106" extrusionOk="0">
                    <a:moveTo>
                      <a:pt x="32" y="1"/>
                    </a:moveTo>
                    <a:cubicBezTo>
                      <a:pt x="11" y="1"/>
                      <a:pt x="1" y="22"/>
                      <a:pt x="1" y="53"/>
                    </a:cubicBezTo>
                    <a:cubicBezTo>
                      <a:pt x="1" y="85"/>
                      <a:pt x="11" y="105"/>
                      <a:pt x="32" y="105"/>
                    </a:cubicBezTo>
                    <a:cubicBezTo>
                      <a:pt x="53" y="105"/>
                      <a:pt x="64" y="85"/>
                      <a:pt x="64" y="53"/>
                    </a:cubicBezTo>
                    <a:cubicBezTo>
                      <a:pt x="64"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4189590" y="1140928"/>
                <a:ext cx="11143" cy="18869"/>
              </a:xfrm>
              <a:custGeom>
                <a:avLst/>
                <a:gdLst/>
                <a:ahLst/>
                <a:cxnLst/>
                <a:rect l="l" t="t" r="r" b="b"/>
                <a:pathLst>
                  <a:path w="75" h="127" extrusionOk="0">
                    <a:moveTo>
                      <a:pt x="32" y="1"/>
                    </a:moveTo>
                    <a:cubicBezTo>
                      <a:pt x="11" y="1"/>
                      <a:pt x="1" y="22"/>
                      <a:pt x="1" y="64"/>
                    </a:cubicBezTo>
                    <a:cubicBezTo>
                      <a:pt x="1" y="95"/>
                      <a:pt x="11" y="127"/>
                      <a:pt x="32" y="127"/>
                    </a:cubicBezTo>
                    <a:cubicBezTo>
                      <a:pt x="53" y="127"/>
                      <a:pt x="74" y="95"/>
                      <a:pt x="74" y="64"/>
                    </a:cubicBezTo>
                    <a:cubicBezTo>
                      <a:pt x="74" y="22"/>
                      <a:pt x="64"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p:nvPr/>
            </p:nvSpPr>
            <p:spPr>
              <a:xfrm>
                <a:off x="2860596" y="863689"/>
                <a:ext cx="112321" cy="378711"/>
              </a:xfrm>
              <a:custGeom>
                <a:avLst/>
                <a:gdLst/>
                <a:ahLst/>
                <a:cxnLst/>
                <a:rect l="l" t="t" r="r" b="b"/>
                <a:pathLst>
                  <a:path w="756" h="2549" extrusionOk="0">
                    <a:moveTo>
                      <a:pt x="1" y="0"/>
                    </a:moveTo>
                    <a:lnTo>
                      <a:pt x="22" y="2548"/>
                    </a:lnTo>
                    <a:lnTo>
                      <a:pt x="756" y="2548"/>
                    </a:lnTo>
                    <a:lnTo>
                      <a:pt x="5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2977523" y="863689"/>
                <a:ext cx="98206" cy="378711"/>
              </a:xfrm>
              <a:custGeom>
                <a:avLst/>
                <a:gdLst/>
                <a:ahLst/>
                <a:cxnLst/>
                <a:rect l="l" t="t" r="r" b="b"/>
                <a:pathLst>
                  <a:path w="661" h="2549" extrusionOk="0">
                    <a:moveTo>
                      <a:pt x="21" y="0"/>
                    </a:moveTo>
                    <a:lnTo>
                      <a:pt x="0" y="2548"/>
                    </a:lnTo>
                    <a:lnTo>
                      <a:pt x="598" y="2548"/>
                    </a:lnTo>
                    <a:lnTo>
                      <a:pt x="661"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2673690" y="894741"/>
                <a:ext cx="96721" cy="347660"/>
              </a:xfrm>
              <a:custGeom>
                <a:avLst/>
                <a:gdLst/>
                <a:ahLst/>
                <a:cxnLst/>
                <a:rect l="l" t="t" r="r" b="b"/>
                <a:pathLst>
                  <a:path w="651" h="2340" extrusionOk="0">
                    <a:moveTo>
                      <a:pt x="1" y="1"/>
                    </a:moveTo>
                    <a:lnTo>
                      <a:pt x="11" y="2339"/>
                    </a:lnTo>
                    <a:lnTo>
                      <a:pt x="651" y="2339"/>
                    </a:lnTo>
                    <a:lnTo>
                      <a:pt x="588" y="32"/>
                    </a:lnTo>
                    <a:lnTo>
                      <a:pt x="1" y="1"/>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8"/>
              <p:cNvSpPr/>
              <p:nvPr/>
            </p:nvSpPr>
            <p:spPr>
              <a:xfrm>
                <a:off x="2778137" y="863689"/>
                <a:ext cx="70126" cy="266539"/>
              </a:xfrm>
              <a:custGeom>
                <a:avLst/>
                <a:gdLst/>
                <a:ahLst/>
                <a:cxnLst/>
                <a:rect l="l" t="t" r="r" b="b"/>
                <a:pathLst>
                  <a:path w="472" h="1794" extrusionOk="0">
                    <a:moveTo>
                      <a:pt x="0" y="0"/>
                    </a:moveTo>
                    <a:lnTo>
                      <a:pt x="11" y="1772"/>
                    </a:lnTo>
                    <a:cubicBezTo>
                      <a:pt x="157" y="1783"/>
                      <a:pt x="315" y="1793"/>
                      <a:pt x="472" y="1793"/>
                    </a:cubicBezTo>
                    <a:lnTo>
                      <a:pt x="3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2860596" y="863689"/>
                <a:ext cx="104595" cy="268025"/>
              </a:xfrm>
              <a:custGeom>
                <a:avLst/>
                <a:gdLst/>
                <a:ahLst/>
                <a:cxnLst/>
                <a:rect l="l" t="t" r="r" b="b"/>
                <a:pathLst>
                  <a:path w="704" h="1804" extrusionOk="0">
                    <a:moveTo>
                      <a:pt x="1" y="0"/>
                    </a:moveTo>
                    <a:lnTo>
                      <a:pt x="22" y="1804"/>
                    </a:lnTo>
                    <a:lnTo>
                      <a:pt x="64" y="1804"/>
                    </a:lnTo>
                    <a:cubicBezTo>
                      <a:pt x="284" y="1804"/>
                      <a:pt x="504" y="1783"/>
                      <a:pt x="703" y="1772"/>
                    </a:cubicBezTo>
                    <a:lnTo>
                      <a:pt x="599"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2979009" y="863689"/>
                <a:ext cx="96721" cy="261785"/>
              </a:xfrm>
              <a:custGeom>
                <a:avLst/>
                <a:gdLst/>
                <a:ahLst/>
                <a:cxnLst/>
                <a:rect l="l" t="t" r="r" b="b"/>
                <a:pathLst>
                  <a:path w="651" h="1762" extrusionOk="0">
                    <a:moveTo>
                      <a:pt x="11" y="0"/>
                    </a:moveTo>
                    <a:lnTo>
                      <a:pt x="1" y="1762"/>
                    </a:lnTo>
                    <a:cubicBezTo>
                      <a:pt x="211" y="1730"/>
                      <a:pt x="410" y="1699"/>
                      <a:pt x="609" y="1657"/>
                    </a:cubicBezTo>
                    <a:lnTo>
                      <a:pt x="651"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2673690" y="894741"/>
                <a:ext cx="93601" cy="230733"/>
              </a:xfrm>
              <a:custGeom>
                <a:avLst/>
                <a:gdLst/>
                <a:ahLst/>
                <a:cxnLst/>
                <a:rect l="l" t="t" r="r" b="b"/>
                <a:pathLst>
                  <a:path w="630" h="1553" extrusionOk="0">
                    <a:moveTo>
                      <a:pt x="1" y="1"/>
                    </a:moveTo>
                    <a:lnTo>
                      <a:pt x="11" y="1448"/>
                    </a:lnTo>
                    <a:cubicBezTo>
                      <a:pt x="210" y="1501"/>
                      <a:pt x="420" y="1532"/>
                      <a:pt x="630" y="1553"/>
                    </a:cubicBezTo>
                    <a:lnTo>
                      <a:pt x="588" y="32"/>
                    </a:lnTo>
                    <a:lnTo>
                      <a:pt x="1" y="1"/>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2686170" y="913462"/>
                <a:ext cx="64035" cy="23623"/>
              </a:xfrm>
              <a:custGeom>
                <a:avLst/>
                <a:gdLst/>
                <a:ahLst/>
                <a:cxnLst/>
                <a:rect l="l" t="t" r="r" b="b"/>
                <a:pathLst>
                  <a:path w="431" h="159" extrusionOk="0">
                    <a:moveTo>
                      <a:pt x="0" y="1"/>
                    </a:moveTo>
                    <a:lnTo>
                      <a:pt x="0" y="158"/>
                    </a:lnTo>
                    <a:lnTo>
                      <a:pt x="430" y="158"/>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2687656" y="952388"/>
                <a:ext cx="62549" cy="23623"/>
              </a:xfrm>
              <a:custGeom>
                <a:avLst/>
                <a:gdLst/>
                <a:ahLst/>
                <a:cxnLst/>
                <a:rect l="l" t="t" r="r" b="b"/>
                <a:pathLst>
                  <a:path w="421" h="159" extrusionOk="0">
                    <a:moveTo>
                      <a:pt x="1" y="1"/>
                    </a:moveTo>
                    <a:lnTo>
                      <a:pt x="1" y="158"/>
                    </a:lnTo>
                    <a:lnTo>
                      <a:pt x="420" y="158"/>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2684536" y="1201695"/>
                <a:ext cx="70275" cy="20503"/>
              </a:xfrm>
              <a:custGeom>
                <a:avLst/>
                <a:gdLst/>
                <a:ahLst/>
                <a:cxnLst/>
                <a:rect l="l" t="t" r="r" b="b"/>
                <a:pathLst>
                  <a:path w="473" h="138" extrusionOk="0">
                    <a:moveTo>
                      <a:pt x="1" y="1"/>
                    </a:moveTo>
                    <a:lnTo>
                      <a:pt x="1" y="137"/>
                    </a:lnTo>
                    <a:lnTo>
                      <a:pt x="473" y="137"/>
                    </a:lnTo>
                    <a:lnTo>
                      <a:pt x="47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2807703" y="1198575"/>
                <a:ext cx="10994" cy="17383"/>
              </a:xfrm>
              <a:custGeom>
                <a:avLst/>
                <a:gdLst/>
                <a:ahLst/>
                <a:cxnLst/>
                <a:rect l="l" t="t" r="r" b="b"/>
                <a:pathLst>
                  <a:path w="74" h="117" extrusionOk="0">
                    <a:moveTo>
                      <a:pt x="32" y="1"/>
                    </a:moveTo>
                    <a:cubicBezTo>
                      <a:pt x="11" y="1"/>
                      <a:pt x="0" y="22"/>
                      <a:pt x="0" y="53"/>
                    </a:cubicBezTo>
                    <a:cubicBezTo>
                      <a:pt x="0" y="85"/>
                      <a:pt x="11" y="116"/>
                      <a:pt x="32" y="116"/>
                    </a:cubicBezTo>
                    <a:cubicBezTo>
                      <a:pt x="53" y="116"/>
                      <a:pt x="74" y="85"/>
                      <a:pt x="74" y="53"/>
                    </a:cubicBezTo>
                    <a:cubicBezTo>
                      <a:pt x="74" y="22"/>
                      <a:pt x="53" y="1"/>
                      <a:pt x="3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2993124" y="1179854"/>
                <a:ext cx="59280" cy="42343"/>
              </a:xfrm>
              <a:custGeom>
                <a:avLst/>
                <a:gdLst/>
                <a:ahLst/>
                <a:cxnLst/>
                <a:rect l="l" t="t" r="r" b="b"/>
                <a:pathLst>
                  <a:path w="399" h="285" extrusionOk="0">
                    <a:moveTo>
                      <a:pt x="0" y="1"/>
                    </a:moveTo>
                    <a:lnTo>
                      <a:pt x="11" y="284"/>
                    </a:lnTo>
                    <a:lnTo>
                      <a:pt x="399" y="284"/>
                    </a:lnTo>
                    <a:lnTo>
                      <a:pt x="388"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2910517" y="1195455"/>
                <a:ext cx="10994" cy="17383"/>
              </a:xfrm>
              <a:custGeom>
                <a:avLst/>
                <a:gdLst/>
                <a:ahLst/>
                <a:cxnLst/>
                <a:rect l="l" t="t" r="r" b="b"/>
                <a:pathLst>
                  <a:path w="74" h="117" extrusionOk="0">
                    <a:moveTo>
                      <a:pt x="42" y="1"/>
                    </a:moveTo>
                    <a:cubicBezTo>
                      <a:pt x="21" y="1"/>
                      <a:pt x="0" y="22"/>
                      <a:pt x="0" y="53"/>
                    </a:cubicBezTo>
                    <a:cubicBezTo>
                      <a:pt x="0" y="85"/>
                      <a:pt x="21" y="116"/>
                      <a:pt x="42" y="116"/>
                    </a:cubicBezTo>
                    <a:cubicBezTo>
                      <a:pt x="63" y="116"/>
                      <a:pt x="74" y="85"/>
                      <a:pt x="74" y="53"/>
                    </a:cubicBezTo>
                    <a:cubicBezTo>
                      <a:pt x="74" y="2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8"/>
              <p:cNvSpPr/>
              <p:nvPr/>
            </p:nvSpPr>
            <p:spPr>
              <a:xfrm>
                <a:off x="2901156" y="935302"/>
                <a:ext cx="12629" cy="15749"/>
              </a:xfrm>
              <a:custGeom>
                <a:avLst/>
                <a:gdLst/>
                <a:ahLst/>
                <a:cxnLst/>
                <a:rect l="l" t="t" r="r" b="b"/>
                <a:pathLst>
                  <a:path w="85" h="106" extrusionOk="0">
                    <a:moveTo>
                      <a:pt x="42" y="1"/>
                    </a:moveTo>
                    <a:cubicBezTo>
                      <a:pt x="21" y="1"/>
                      <a:pt x="1" y="22"/>
                      <a:pt x="1" y="53"/>
                    </a:cubicBezTo>
                    <a:cubicBezTo>
                      <a:pt x="1" y="85"/>
                      <a:pt x="21" y="105"/>
                      <a:pt x="42" y="105"/>
                    </a:cubicBezTo>
                    <a:cubicBezTo>
                      <a:pt x="63" y="105"/>
                      <a:pt x="84" y="85"/>
                      <a:pt x="84" y="53"/>
                    </a:cubicBezTo>
                    <a:cubicBezTo>
                      <a:pt x="84" y="22"/>
                      <a:pt x="6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8"/>
              <p:cNvSpPr/>
              <p:nvPr/>
            </p:nvSpPr>
            <p:spPr>
              <a:xfrm>
                <a:off x="3014964" y="1140928"/>
                <a:ext cx="14114" cy="18869"/>
              </a:xfrm>
              <a:custGeom>
                <a:avLst/>
                <a:gdLst/>
                <a:ahLst/>
                <a:cxnLst/>
                <a:rect l="l" t="t" r="r" b="b"/>
                <a:pathLst>
                  <a:path w="95" h="127" extrusionOk="0">
                    <a:moveTo>
                      <a:pt x="42" y="1"/>
                    </a:moveTo>
                    <a:cubicBezTo>
                      <a:pt x="21" y="1"/>
                      <a:pt x="0" y="22"/>
                      <a:pt x="0" y="64"/>
                    </a:cubicBezTo>
                    <a:cubicBezTo>
                      <a:pt x="0" y="95"/>
                      <a:pt x="21" y="127"/>
                      <a:pt x="42" y="127"/>
                    </a:cubicBezTo>
                    <a:cubicBezTo>
                      <a:pt x="73" y="127"/>
                      <a:pt x="94" y="95"/>
                      <a:pt x="94" y="64"/>
                    </a:cubicBezTo>
                    <a:cubicBezTo>
                      <a:pt x="94" y="22"/>
                      <a:pt x="73" y="1"/>
                      <a:pt x="42"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8"/>
              <p:cNvSpPr/>
              <p:nvPr/>
            </p:nvSpPr>
            <p:spPr>
              <a:xfrm>
                <a:off x="3376296" y="863689"/>
                <a:ext cx="106081" cy="378711"/>
              </a:xfrm>
              <a:custGeom>
                <a:avLst/>
                <a:gdLst/>
                <a:ahLst/>
                <a:cxnLst/>
                <a:rect l="l" t="t" r="r" b="b"/>
                <a:pathLst>
                  <a:path w="714" h="2549" extrusionOk="0">
                    <a:moveTo>
                      <a:pt x="85" y="0"/>
                    </a:moveTo>
                    <a:lnTo>
                      <a:pt x="1" y="2548"/>
                    </a:lnTo>
                    <a:lnTo>
                      <a:pt x="714" y="2548"/>
                    </a:lnTo>
                    <a:lnTo>
                      <a:pt x="672"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8"/>
              <p:cNvSpPr/>
              <p:nvPr/>
            </p:nvSpPr>
            <p:spPr>
              <a:xfrm>
                <a:off x="3094303" y="967988"/>
                <a:ext cx="112321" cy="274413"/>
              </a:xfrm>
              <a:custGeom>
                <a:avLst/>
                <a:gdLst/>
                <a:ahLst/>
                <a:cxnLst/>
                <a:rect l="l" t="t" r="r" b="b"/>
                <a:pathLst>
                  <a:path w="756" h="1847" extrusionOk="0">
                    <a:moveTo>
                      <a:pt x="1" y="1"/>
                    </a:moveTo>
                    <a:lnTo>
                      <a:pt x="1" y="1846"/>
                    </a:lnTo>
                    <a:lnTo>
                      <a:pt x="714" y="1846"/>
                    </a:lnTo>
                    <a:lnTo>
                      <a:pt x="75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8"/>
              <p:cNvSpPr/>
              <p:nvPr/>
            </p:nvSpPr>
            <p:spPr>
              <a:xfrm>
                <a:off x="3500949" y="863689"/>
                <a:ext cx="160607" cy="378711"/>
              </a:xfrm>
              <a:custGeom>
                <a:avLst/>
                <a:gdLst/>
                <a:ahLst/>
                <a:cxnLst/>
                <a:rect l="l" t="t" r="r" b="b"/>
                <a:pathLst>
                  <a:path w="1081" h="2549" extrusionOk="0">
                    <a:moveTo>
                      <a:pt x="64" y="0"/>
                    </a:moveTo>
                    <a:lnTo>
                      <a:pt x="1" y="2548"/>
                    </a:lnTo>
                    <a:lnTo>
                      <a:pt x="1081" y="2548"/>
                    </a:lnTo>
                    <a:lnTo>
                      <a:pt x="955"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8"/>
              <p:cNvSpPr/>
              <p:nvPr/>
            </p:nvSpPr>
            <p:spPr>
              <a:xfrm>
                <a:off x="3220590" y="894741"/>
                <a:ext cx="141887" cy="347660"/>
              </a:xfrm>
              <a:custGeom>
                <a:avLst/>
                <a:gdLst/>
                <a:ahLst/>
                <a:cxnLst/>
                <a:rect l="l" t="t" r="r" b="b"/>
                <a:pathLst>
                  <a:path w="955" h="2340" extrusionOk="0">
                    <a:moveTo>
                      <a:pt x="74" y="1"/>
                    </a:moveTo>
                    <a:lnTo>
                      <a:pt x="0" y="2339"/>
                    </a:lnTo>
                    <a:lnTo>
                      <a:pt x="954" y="2339"/>
                    </a:lnTo>
                    <a:lnTo>
                      <a:pt x="944" y="32"/>
                    </a:lnTo>
                    <a:lnTo>
                      <a:pt x="74"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p:nvPr/>
            </p:nvSpPr>
            <p:spPr>
              <a:xfrm>
                <a:off x="3381050" y="863689"/>
                <a:ext cx="99841" cy="266539"/>
              </a:xfrm>
              <a:custGeom>
                <a:avLst/>
                <a:gdLst/>
                <a:ahLst/>
                <a:cxnLst/>
                <a:rect l="l" t="t" r="r" b="b"/>
                <a:pathLst>
                  <a:path w="672" h="1794" extrusionOk="0">
                    <a:moveTo>
                      <a:pt x="53" y="0"/>
                    </a:moveTo>
                    <a:lnTo>
                      <a:pt x="0" y="1772"/>
                    </a:lnTo>
                    <a:cubicBezTo>
                      <a:pt x="210" y="1783"/>
                      <a:pt x="441" y="1793"/>
                      <a:pt x="671" y="1793"/>
                    </a:cubicBezTo>
                    <a:lnTo>
                      <a:pt x="640"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8"/>
              <p:cNvSpPr/>
              <p:nvPr/>
            </p:nvSpPr>
            <p:spPr>
              <a:xfrm>
                <a:off x="3094303" y="967988"/>
                <a:ext cx="112321" cy="140401"/>
              </a:xfrm>
              <a:custGeom>
                <a:avLst/>
                <a:gdLst/>
                <a:ahLst/>
                <a:cxnLst/>
                <a:rect l="l" t="t" r="r" b="b"/>
                <a:pathLst>
                  <a:path w="756" h="945" extrusionOk="0">
                    <a:moveTo>
                      <a:pt x="1" y="1"/>
                    </a:moveTo>
                    <a:lnTo>
                      <a:pt x="1" y="787"/>
                    </a:lnTo>
                    <a:cubicBezTo>
                      <a:pt x="232" y="850"/>
                      <a:pt x="473" y="903"/>
                      <a:pt x="735" y="945"/>
                    </a:cubicBezTo>
                    <a:lnTo>
                      <a:pt x="75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a:off x="3504070" y="863689"/>
                <a:ext cx="151247" cy="268025"/>
              </a:xfrm>
              <a:custGeom>
                <a:avLst/>
                <a:gdLst/>
                <a:ahLst/>
                <a:cxnLst/>
                <a:rect l="l" t="t" r="r" b="b"/>
                <a:pathLst>
                  <a:path w="1018" h="1804" extrusionOk="0">
                    <a:moveTo>
                      <a:pt x="43" y="0"/>
                    </a:moveTo>
                    <a:lnTo>
                      <a:pt x="1" y="1804"/>
                    </a:lnTo>
                    <a:lnTo>
                      <a:pt x="74" y="1804"/>
                    </a:lnTo>
                    <a:cubicBezTo>
                      <a:pt x="399" y="1804"/>
                      <a:pt x="714" y="1783"/>
                      <a:pt x="1018" y="1772"/>
                    </a:cubicBezTo>
                    <a:lnTo>
                      <a:pt x="934"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8"/>
              <p:cNvSpPr/>
              <p:nvPr/>
            </p:nvSpPr>
            <p:spPr>
              <a:xfrm>
                <a:off x="3225196" y="894741"/>
                <a:ext cx="135647" cy="230733"/>
              </a:xfrm>
              <a:custGeom>
                <a:avLst/>
                <a:gdLst/>
                <a:ahLst/>
                <a:cxnLst/>
                <a:rect l="l" t="t" r="r" b="b"/>
                <a:pathLst>
                  <a:path w="913" h="1553" extrusionOk="0">
                    <a:moveTo>
                      <a:pt x="43" y="1"/>
                    </a:moveTo>
                    <a:lnTo>
                      <a:pt x="1" y="1448"/>
                    </a:lnTo>
                    <a:cubicBezTo>
                      <a:pt x="284" y="1501"/>
                      <a:pt x="588" y="1532"/>
                      <a:pt x="913" y="1553"/>
                    </a:cubicBezTo>
                    <a:lnTo>
                      <a:pt x="913" y="32"/>
                    </a:lnTo>
                    <a:lnTo>
                      <a:pt x="43"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8"/>
              <p:cNvSpPr/>
              <p:nvPr/>
            </p:nvSpPr>
            <p:spPr>
              <a:xfrm>
                <a:off x="3250157" y="913462"/>
                <a:ext cx="93601" cy="23623"/>
              </a:xfrm>
              <a:custGeom>
                <a:avLst/>
                <a:gdLst/>
                <a:ahLst/>
                <a:cxnLst/>
                <a:rect l="l" t="t" r="r" b="b"/>
                <a:pathLst>
                  <a:path w="630" h="159" extrusionOk="0">
                    <a:moveTo>
                      <a:pt x="0" y="1"/>
                    </a:moveTo>
                    <a:lnTo>
                      <a:pt x="0" y="158"/>
                    </a:lnTo>
                    <a:lnTo>
                      <a:pt x="630" y="158"/>
                    </a:lnTo>
                    <a:lnTo>
                      <a:pt x="63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3250157" y="952388"/>
                <a:ext cx="93601" cy="23623"/>
              </a:xfrm>
              <a:custGeom>
                <a:avLst/>
                <a:gdLst/>
                <a:ahLst/>
                <a:cxnLst/>
                <a:rect l="l" t="t" r="r" b="b"/>
                <a:pathLst>
                  <a:path w="630" h="159" extrusionOk="0">
                    <a:moveTo>
                      <a:pt x="0" y="1"/>
                    </a:moveTo>
                    <a:lnTo>
                      <a:pt x="0" y="158"/>
                    </a:lnTo>
                    <a:lnTo>
                      <a:pt x="619" y="158"/>
                    </a:lnTo>
                    <a:lnTo>
                      <a:pt x="63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8"/>
              <p:cNvSpPr/>
              <p:nvPr/>
            </p:nvSpPr>
            <p:spPr>
              <a:xfrm>
                <a:off x="3234556" y="1201695"/>
                <a:ext cx="106081" cy="20503"/>
              </a:xfrm>
              <a:custGeom>
                <a:avLst/>
                <a:gdLst/>
                <a:ahLst/>
                <a:cxnLst/>
                <a:rect l="l" t="t" r="r" b="b"/>
                <a:pathLst>
                  <a:path w="714" h="138" extrusionOk="0">
                    <a:moveTo>
                      <a:pt x="1" y="1"/>
                    </a:moveTo>
                    <a:lnTo>
                      <a:pt x="1" y="137"/>
                    </a:lnTo>
                    <a:lnTo>
                      <a:pt x="703" y="137"/>
                    </a:lnTo>
                    <a:lnTo>
                      <a:pt x="71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a:off x="3416857" y="1198575"/>
                <a:ext cx="17234" cy="17383"/>
              </a:xfrm>
              <a:custGeom>
                <a:avLst/>
                <a:gdLst/>
                <a:ahLst/>
                <a:cxnLst/>
                <a:rect l="l" t="t" r="r" b="b"/>
                <a:pathLst>
                  <a:path w="116" h="117" extrusionOk="0">
                    <a:moveTo>
                      <a:pt x="63" y="1"/>
                    </a:moveTo>
                    <a:cubicBezTo>
                      <a:pt x="32" y="1"/>
                      <a:pt x="0" y="22"/>
                      <a:pt x="0" y="53"/>
                    </a:cubicBezTo>
                    <a:cubicBezTo>
                      <a:pt x="0" y="85"/>
                      <a:pt x="21" y="116"/>
                      <a:pt x="53" y="116"/>
                    </a:cubicBezTo>
                    <a:cubicBezTo>
                      <a:pt x="84" y="116"/>
                      <a:pt x="116" y="85"/>
                      <a:pt x="116" y="53"/>
                    </a:cubicBezTo>
                    <a:cubicBezTo>
                      <a:pt x="116" y="22"/>
                      <a:pt x="95" y="1"/>
                      <a:pt x="63"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3105297" y="982103"/>
                <a:ext cx="76515" cy="39075"/>
              </a:xfrm>
              <a:custGeom>
                <a:avLst/>
                <a:gdLst/>
                <a:ahLst/>
                <a:cxnLst/>
                <a:rect l="l" t="t" r="r" b="b"/>
                <a:pathLst>
                  <a:path w="515" h="263" extrusionOk="0">
                    <a:moveTo>
                      <a:pt x="514" y="0"/>
                    </a:moveTo>
                    <a:lnTo>
                      <a:pt x="11" y="21"/>
                    </a:lnTo>
                    <a:lnTo>
                      <a:pt x="0" y="262"/>
                    </a:lnTo>
                    <a:lnTo>
                      <a:pt x="514" y="241"/>
                    </a:lnTo>
                    <a:lnTo>
                      <a:pt x="514"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3106783" y="1195455"/>
                <a:ext cx="71909" cy="39223"/>
              </a:xfrm>
              <a:custGeom>
                <a:avLst/>
                <a:gdLst/>
                <a:ahLst/>
                <a:cxnLst/>
                <a:rect l="l" t="t" r="r" b="b"/>
                <a:pathLst>
                  <a:path w="484" h="264" extrusionOk="0">
                    <a:moveTo>
                      <a:pt x="483" y="1"/>
                    </a:moveTo>
                    <a:lnTo>
                      <a:pt x="11" y="22"/>
                    </a:lnTo>
                    <a:lnTo>
                      <a:pt x="1" y="263"/>
                    </a:lnTo>
                    <a:lnTo>
                      <a:pt x="483" y="242"/>
                    </a:lnTo>
                    <a:lnTo>
                      <a:pt x="48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3571076" y="1195455"/>
                <a:ext cx="17234" cy="17383"/>
              </a:xfrm>
              <a:custGeom>
                <a:avLst/>
                <a:gdLst/>
                <a:ahLst/>
                <a:cxnLst/>
                <a:rect l="l" t="t" r="r" b="b"/>
                <a:pathLst>
                  <a:path w="116" h="117" extrusionOk="0">
                    <a:moveTo>
                      <a:pt x="64" y="1"/>
                    </a:moveTo>
                    <a:cubicBezTo>
                      <a:pt x="32" y="1"/>
                      <a:pt x="1" y="22"/>
                      <a:pt x="1" y="53"/>
                    </a:cubicBezTo>
                    <a:cubicBezTo>
                      <a:pt x="1" y="85"/>
                      <a:pt x="22" y="116"/>
                      <a:pt x="53" y="116"/>
                    </a:cubicBezTo>
                    <a:cubicBezTo>
                      <a:pt x="85" y="116"/>
                      <a:pt x="116" y="85"/>
                      <a:pt x="116" y="53"/>
                    </a:cubicBezTo>
                    <a:cubicBezTo>
                      <a:pt x="116" y="22"/>
                      <a:pt x="95" y="1"/>
                      <a:pt x="6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3566471" y="935302"/>
                <a:ext cx="17234" cy="15749"/>
              </a:xfrm>
              <a:custGeom>
                <a:avLst/>
                <a:gdLst/>
                <a:ahLst/>
                <a:cxnLst/>
                <a:rect l="l" t="t" r="r" b="b"/>
                <a:pathLst>
                  <a:path w="116" h="106" extrusionOk="0">
                    <a:moveTo>
                      <a:pt x="63" y="1"/>
                    </a:moveTo>
                    <a:cubicBezTo>
                      <a:pt x="32" y="1"/>
                      <a:pt x="11" y="22"/>
                      <a:pt x="11" y="53"/>
                    </a:cubicBezTo>
                    <a:cubicBezTo>
                      <a:pt x="0" y="85"/>
                      <a:pt x="32" y="105"/>
                      <a:pt x="63" y="105"/>
                    </a:cubicBezTo>
                    <a:cubicBezTo>
                      <a:pt x="95" y="105"/>
                      <a:pt x="116" y="85"/>
                      <a:pt x="116" y="53"/>
                    </a:cubicBezTo>
                    <a:cubicBezTo>
                      <a:pt x="116" y="22"/>
                      <a:pt x="95" y="1"/>
                      <a:pt x="63"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2080137" y="863689"/>
                <a:ext cx="110687" cy="378711"/>
              </a:xfrm>
              <a:custGeom>
                <a:avLst/>
                <a:gdLst/>
                <a:ahLst/>
                <a:cxnLst/>
                <a:rect l="l" t="t" r="r" b="b"/>
                <a:pathLst>
                  <a:path w="745" h="2549" extrusionOk="0">
                    <a:moveTo>
                      <a:pt x="0" y="0"/>
                    </a:moveTo>
                    <a:lnTo>
                      <a:pt x="32" y="2548"/>
                    </a:lnTo>
                    <a:lnTo>
                      <a:pt x="745" y="2548"/>
                    </a:lnTo>
                    <a:lnTo>
                      <a:pt x="587"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1790269" y="967988"/>
                <a:ext cx="118561" cy="274413"/>
              </a:xfrm>
              <a:custGeom>
                <a:avLst/>
                <a:gdLst/>
                <a:ahLst/>
                <a:cxnLst/>
                <a:rect l="l" t="t" r="r" b="b"/>
                <a:pathLst>
                  <a:path w="798" h="1847" extrusionOk="0">
                    <a:moveTo>
                      <a:pt x="1" y="1"/>
                    </a:moveTo>
                    <a:lnTo>
                      <a:pt x="85" y="1846"/>
                    </a:lnTo>
                    <a:lnTo>
                      <a:pt x="798" y="1846"/>
                    </a:lnTo>
                    <a:lnTo>
                      <a:pt x="76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2203156" y="863689"/>
                <a:ext cx="166847" cy="378711"/>
              </a:xfrm>
              <a:custGeom>
                <a:avLst/>
                <a:gdLst/>
                <a:ahLst/>
                <a:cxnLst/>
                <a:rect l="l" t="t" r="r" b="b"/>
                <a:pathLst>
                  <a:path w="1123" h="2549" extrusionOk="0">
                    <a:moveTo>
                      <a:pt x="1" y="0"/>
                    </a:moveTo>
                    <a:lnTo>
                      <a:pt x="43" y="2548"/>
                    </a:lnTo>
                    <a:lnTo>
                      <a:pt x="1123" y="2548"/>
                    </a:lnTo>
                    <a:lnTo>
                      <a:pt x="892"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2377730" y="863689"/>
                <a:ext cx="145007" cy="378711"/>
              </a:xfrm>
              <a:custGeom>
                <a:avLst/>
                <a:gdLst/>
                <a:ahLst/>
                <a:cxnLst/>
                <a:rect l="l" t="t" r="r" b="b"/>
                <a:pathLst>
                  <a:path w="976" h="2549" extrusionOk="0">
                    <a:moveTo>
                      <a:pt x="32" y="0"/>
                    </a:moveTo>
                    <a:lnTo>
                      <a:pt x="0" y="2548"/>
                    </a:lnTo>
                    <a:lnTo>
                      <a:pt x="891" y="2548"/>
                    </a:lnTo>
                    <a:lnTo>
                      <a:pt x="975"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1924283" y="894741"/>
                <a:ext cx="146641" cy="347660"/>
              </a:xfrm>
              <a:custGeom>
                <a:avLst/>
                <a:gdLst/>
                <a:ahLst/>
                <a:cxnLst/>
                <a:rect l="l" t="t" r="r" b="b"/>
                <a:pathLst>
                  <a:path w="987" h="2340" extrusionOk="0">
                    <a:moveTo>
                      <a:pt x="1" y="1"/>
                    </a:moveTo>
                    <a:lnTo>
                      <a:pt x="32" y="2339"/>
                    </a:lnTo>
                    <a:lnTo>
                      <a:pt x="986" y="2339"/>
                    </a:lnTo>
                    <a:lnTo>
                      <a:pt x="881" y="32"/>
                    </a:lnTo>
                    <a:lnTo>
                      <a:pt x="1" y="1"/>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2080137" y="863689"/>
                <a:ext cx="104446" cy="266539"/>
              </a:xfrm>
              <a:custGeom>
                <a:avLst/>
                <a:gdLst/>
                <a:ahLst/>
                <a:cxnLst/>
                <a:rect l="l" t="t" r="r" b="b"/>
                <a:pathLst>
                  <a:path w="703" h="1794" extrusionOk="0">
                    <a:moveTo>
                      <a:pt x="0" y="0"/>
                    </a:moveTo>
                    <a:lnTo>
                      <a:pt x="21" y="1772"/>
                    </a:lnTo>
                    <a:cubicBezTo>
                      <a:pt x="241" y="1783"/>
                      <a:pt x="472" y="1793"/>
                      <a:pt x="703" y="1793"/>
                    </a:cubicBezTo>
                    <a:lnTo>
                      <a:pt x="587"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1790269" y="967988"/>
                <a:ext cx="115441" cy="140401"/>
              </a:xfrm>
              <a:custGeom>
                <a:avLst/>
                <a:gdLst/>
                <a:ahLst/>
                <a:cxnLst/>
                <a:rect l="l" t="t" r="r" b="b"/>
                <a:pathLst>
                  <a:path w="777" h="945" extrusionOk="0">
                    <a:moveTo>
                      <a:pt x="1" y="1"/>
                    </a:moveTo>
                    <a:lnTo>
                      <a:pt x="43" y="787"/>
                    </a:lnTo>
                    <a:cubicBezTo>
                      <a:pt x="263" y="850"/>
                      <a:pt x="515" y="903"/>
                      <a:pt x="777" y="945"/>
                    </a:cubicBezTo>
                    <a:lnTo>
                      <a:pt x="766"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2203156" y="863689"/>
                <a:ext cx="156001" cy="268025"/>
              </a:xfrm>
              <a:custGeom>
                <a:avLst/>
                <a:gdLst/>
                <a:ahLst/>
                <a:cxnLst/>
                <a:rect l="l" t="t" r="r" b="b"/>
                <a:pathLst>
                  <a:path w="1050" h="1804" extrusionOk="0">
                    <a:moveTo>
                      <a:pt x="1" y="0"/>
                    </a:moveTo>
                    <a:lnTo>
                      <a:pt x="32" y="1804"/>
                    </a:lnTo>
                    <a:lnTo>
                      <a:pt x="105" y="1804"/>
                    </a:lnTo>
                    <a:cubicBezTo>
                      <a:pt x="431" y="1804"/>
                      <a:pt x="745" y="1783"/>
                      <a:pt x="1049" y="1772"/>
                    </a:cubicBezTo>
                    <a:lnTo>
                      <a:pt x="892" y="0"/>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2379216" y="863689"/>
                <a:ext cx="145007" cy="261785"/>
              </a:xfrm>
              <a:custGeom>
                <a:avLst/>
                <a:gdLst/>
                <a:ahLst/>
                <a:cxnLst/>
                <a:rect l="l" t="t" r="r" b="b"/>
                <a:pathLst>
                  <a:path w="976" h="1762" extrusionOk="0">
                    <a:moveTo>
                      <a:pt x="22" y="0"/>
                    </a:moveTo>
                    <a:lnTo>
                      <a:pt x="1" y="1762"/>
                    </a:lnTo>
                    <a:cubicBezTo>
                      <a:pt x="315" y="1730"/>
                      <a:pt x="619" y="1699"/>
                      <a:pt x="913" y="1657"/>
                    </a:cubicBezTo>
                    <a:lnTo>
                      <a:pt x="976" y="0"/>
                    </a:lnTo>
                    <a:close/>
                  </a:path>
                </a:pathLst>
              </a:custGeom>
              <a:solidFill>
                <a:srgbClr val="82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1924283" y="894741"/>
                <a:ext cx="140401" cy="230733"/>
              </a:xfrm>
              <a:custGeom>
                <a:avLst/>
                <a:gdLst/>
                <a:ahLst/>
                <a:cxnLst/>
                <a:rect l="l" t="t" r="r" b="b"/>
                <a:pathLst>
                  <a:path w="945" h="1553" extrusionOk="0">
                    <a:moveTo>
                      <a:pt x="1" y="1"/>
                    </a:moveTo>
                    <a:lnTo>
                      <a:pt x="22" y="1448"/>
                    </a:lnTo>
                    <a:cubicBezTo>
                      <a:pt x="315" y="1501"/>
                      <a:pt x="619" y="1532"/>
                      <a:pt x="944" y="1553"/>
                    </a:cubicBezTo>
                    <a:lnTo>
                      <a:pt x="881" y="32"/>
                    </a:lnTo>
                    <a:lnTo>
                      <a:pt x="1" y="1"/>
                    </a:lnTo>
                    <a:close/>
                  </a:path>
                </a:pathLst>
              </a:custGeom>
              <a:solidFill>
                <a:srgbClr val="904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1944489" y="913462"/>
                <a:ext cx="93749" cy="23623"/>
              </a:xfrm>
              <a:custGeom>
                <a:avLst/>
                <a:gdLst/>
                <a:ahLst/>
                <a:cxnLst/>
                <a:rect l="l" t="t" r="r" b="b"/>
                <a:pathLst>
                  <a:path w="631" h="159" extrusionOk="0">
                    <a:moveTo>
                      <a:pt x="1" y="1"/>
                    </a:moveTo>
                    <a:lnTo>
                      <a:pt x="1" y="158"/>
                    </a:lnTo>
                    <a:lnTo>
                      <a:pt x="630" y="158"/>
                    </a:lnTo>
                    <a:lnTo>
                      <a:pt x="6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1946123" y="952388"/>
                <a:ext cx="93601" cy="23623"/>
              </a:xfrm>
              <a:custGeom>
                <a:avLst/>
                <a:gdLst/>
                <a:ahLst/>
                <a:cxnLst/>
                <a:rect l="l" t="t" r="r" b="b"/>
                <a:pathLst>
                  <a:path w="630" h="159" extrusionOk="0">
                    <a:moveTo>
                      <a:pt x="0" y="1"/>
                    </a:moveTo>
                    <a:lnTo>
                      <a:pt x="0" y="158"/>
                    </a:lnTo>
                    <a:lnTo>
                      <a:pt x="630" y="158"/>
                    </a:lnTo>
                    <a:lnTo>
                      <a:pt x="619"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1941369" y="1201695"/>
                <a:ext cx="104595" cy="20503"/>
              </a:xfrm>
              <a:custGeom>
                <a:avLst/>
                <a:gdLst/>
                <a:ahLst/>
                <a:cxnLst/>
                <a:rect l="l" t="t" r="r" b="b"/>
                <a:pathLst>
                  <a:path w="704" h="138" extrusionOk="0">
                    <a:moveTo>
                      <a:pt x="1" y="1"/>
                    </a:moveTo>
                    <a:lnTo>
                      <a:pt x="1" y="137"/>
                    </a:lnTo>
                    <a:lnTo>
                      <a:pt x="704" y="137"/>
                    </a:lnTo>
                    <a:lnTo>
                      <a:pt x="704"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2122480" y="1201695"/>
                <a:ext cx="18572" cy="14263"/>
              </a:xfrm>
              <a:custGeom>
                <a:avLst/>
                <a:gdLst/>
                <a:ahLst/>
                <a:cxnLst/>
                <a:rect l="l" t="t" r="r" b="b"/>
                <a:pathLst>
                  <a:path w="125" h="96" extrusionOk="0">
                    <a:moveTo>
                      <a:pt x="104" y="1"/>
                    </a:moveTo>
                    <a:cubicBezTo>
                      <a:pt x="67" y="1"/>
                      <a:pt x="0" y="87"/>
                      <a:pt x="72" y="95"/>
                    </a:cubicBezTo>
                    <a:cubicBezTo>
                      <a:pt x="103" y="95"/>
                      <a:pt x="124" y="64"/>
                      <a:pt x="124" y="32"/>
                    </a:cubicBezTo>
                    <a:cubicBezTo>
                      <a:pt x="124" y="9"/>
                      <a:pt x="116" y="1"/>
                      <a:pt x="10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2401057" y="1179854"/>
                <a:ext cx="85875" cy="42343"/>
              </a:xfrm>
              <a:custGeom>
                <a:avLst/>
                <a:gdLst/>
                <a:ahLst/>
                <a:cxnLst/>
                <a:rect l="l" t="t" r="r" b="b"/>
                <a:pathLst>
                  <a:path w="578" h="285" extrusionOk="0">
                    <a:moveTo>
                      <a:pt x="0" y="1"/>
                    </a:moveTo>
                    <a:lnTo>
                      <a:pt x="11" y="284"/>
                    </a:lnTo>
                    <a:lnTo>
                      <a:pt x="577" y="284"/>
                    </a:lnTo>
                    <a:lnTo>
                      <a:pt x="577"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1804384" y="982103"/>
                <a:ext cx="74881" cy="39075"/>
              </a:xfrm>
              <a:custGeom>
                <a:avLst/>
                <a:gdLst/>
                <a:ahLst/>
                <a:cxnLst/>
                <a:rect l="l" t="t" r="r" b="b"/>
                <a:pathLst>
                  <a:path w="504" h="263" extrusionOk="0">
                    <a:moveTo>
                      <a:pt x="503" y="0"/>
                    </a:moveTo>
                    <a:lnTo>
                      <a:pt x="0" y="21"/>
                    </a:lnTo>
                    <a:lnTo>
                      <a:pt x="0" y="262"/>
                    </a:lnTo>
                    <a:lnTo>
                      <a:pt x="503" y="241"/>
                    </a:lnTo>
                    <a:lnTo>
                      <a:pt x="503"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1815229" y="1195455"/>
                <a:ext cx="70275" cy="39223"/>
              </a:xfrm>
              <a:custGeom>
                <a:avLst/>
                <a:gdLst/>
                <a:ahLst/>
                <a:cxnLst/>
                <a:rect l="l" t="t" r="r" b="b"/>
                <a:pathLst>
                  <a:path w="473" h="264" extrusionOk="0">
                    <a:moveTo>
                      <a:pt x="472" y="1"/>
                    </a:moveTo>
                    <a:lnTo>
                      <a:pt x="1" y="22"/>
                    </a:lnTo>
                    <a:lnTo>
                      <a:pt x="1" y="263"/>
                    </a:lnTo>
                    <a:lnTo>
                      <a:pt x="472" y="242"/>
                    </a:lnTo>
                    <a:lnTo>
                      <a:pt x="47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2276403" y="1195455"/>
                <a:ext cx="18869" cy="17383"/>
              </a:xfrm>
              <a:custGeom>
                <a:avLst/>
                <a:gdLst/>
                <a:ahLst/>
                <a:cxnLst/>
                <a:rect l="l" t="t" r="r" b="b"/>
                <a:pathLst>
                  <a:path w="127" h="117" extrusionOk="0">
                    <a:moveTo>
                      <a:pt x="56" y="0"/>
                    </a:moveTo>
                    <a:cubicBezTo>
                      <a:pt x="1" y="0"/>
                      <a:pt x="3" y="116"/>
                      <a:pt x="63" y="116"/>
                    </a:cubicBezTo>
                    <a:cubicBezTo>
                      <a:pt x="95" y="116"/>
                      <a:pt x="126" y="85"/>
                      <a:pt x="126" y="53"/>
                    </a:cubicBezTo>
                    <a:cubicBezTo>
                      <a:pt x="126" y="22"/>
                      <a:pt x="95" y="1"/>
                      <a:pt x="63" y="1"/>
                    </a:cubicBezTo>
                    <a:cubicBezTo>
                      <a:pt x="61" y="0"/>
                      <a:pt x="58" y="0"/>
                      <a:pt x="56"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2261100" y="938422"/>
                <a:ext cx="18572" cy="12629"/>
              </a:xfrm>
              <a:custGeom>
                <a:avLst/>
                <a:gdLst/>
                <a:ahLst/>
                <a:cxnLst/>
                <a:rect l="l" t="t" r="r" b="b"/>
                <a:pathLst>
                  <a:path w="125" h="85" extrusionOk="0">
                    <a:moveTo>
                      <a:pt x="104" y="0"/>
                    </a:moveTo>
                    <a:cubicBezTo>
                      <a:pt x="67" y="0"/>
                      <a:pt x="1" y="84"/>
                      <a:pt x="72" y="84"/>
                    </a:cubicBezTo>
                    <a:cubicBezTo>
                      <a:pt x="103" y="84"/>
                      <a:pt x="124" y="64"/>
                      <a:pt x="124" y="32"/>
                    </a:cubicBezTo>
                    <a:cubicBezTo>
                      <a:pt x="124" y="9"/>
                      <a:pt x="116" y="0"/>
                      <a:pt x="104"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2433743" y="1140928"/>
                <a:ext cx="18869" cy="18869"/>
              </a:xfrm>
              <a:custGeom>
                <a:avLst/>
                <a:gdLst/>
                <a:ahLst/>
                <a:cxnLst/>
                <a:rect l="l" t="t" r="r" b="b"/>
                <a:pathLst>
                  <a:path w="127" h="127" extrusionOk="0">
                    <a:moveTo>
                      <a:pt x="64" y="1"/>
                    </a:moveTo>
                    <a:cubicBezTo>
                      <a:pt x="22" y="1"/>
                      <a:pt x="1" y="22"/>
                      <a:pt x="1" y="64"/>
                    </a:cubicBezTo>
                    <a:cubicBezTo>
                      <a:pt x="1" y="95"/>
                      <a:pt x="22" y="127"/>
                      <a:pt x="64" y="127"/>
                    </a:cubicBezTo>
                    <a:cubicBezTo>
                      <a:pt x="95" y="127"/>
                      <a:pt x="126" y="95"/>
                      <a:pt x="126" y="64"/>
                    </a:cubicBezTo>
                    <a:cubicBezTo>
                      <a:pt x="126" y="22"/>
                      <a:pt x="95" y="1"/>
                      <a:pt x="64" y="1"/>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2446966" y="939759"/>
                <a:ext cx="23177" cy="15897"/>
              </a:xfrm>
              <a:custGeom>
                <a:avLst/>
                <a:gdLst/>
                <a:ahLst/>
                <a:cxnLst/>
                <a:rect l="l" t="t" r="r" b="b"/>
                <a:pathLst>
                  <a:path w="156" h="107" extrusionOk="0">
                    <a:moveTo>
                      <a:pt x="135" y="0"/>
                    </a:moveTo>
                    <a:cubicBezTo>
                      <a:pt x="93" y="0"/>
                      <a:pt x="1" y="107"/>
                      <a:pt x="90" y="107"/>
                    </a:cubicBezTo>
                    <a:cubicBezTo>
                      <a:pt x="121" y="107"/>
                      <a:pt x="153" y="75"/>
                      <a:pt x="153" y="34"/>
                    </a:cubicBezTo>
                    <a:cubicBezTo>
                      <a:pt x="155" y="10"/>
                      <a:pt x="147" y="0"/>
                      <a:pt x="135" y="0"/>
                    </a:cubicBez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8"/>
            <p:cNvSpPr/>
            <p:nvPr/>
          </p:nvSpPr>
          <p:spPr>
            <a:xfrm>
              <a:off x="4058696" y="880775"/>
              <a:ext cx="59429" cy="28229"/>
            </a:xfrm>
            <a:custGeom>
              <a:avLst/>
              <a:gdLst/>
              <a:ahLst/>
              <a:cxnLst/>
              <a:rect l="l" t="t" r="r" b="b"/>
              <a:pathLst>
                <a:path w="400" h="190" extrusionOk="0">
                  <a:moveTo>
                    <a:pt x="1" y="1"/>
                  </a:moveTo>
                  <a:lnTo>
                    <a:pt x="1" y="189"/>
                  </a:lnTo>
                  <a:lnTo>
                    <a:pt x="399" y="189"/>
                  </a:lnTo>
                  <a:lnTo>
                    <a:pt x="389"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4173989" y="880775"/>
              <a:ext cx="62549" cy="28229"/>
            </a:xfrm>
            <a:custGeom>
              <a:avLst/>
              <a:gdLst/>
              <a:ahLst/>
              <a:cxnLst/>
              <a:rect l="l" t="t" r="r" b="b"/>
              <a:pathLst>
                <a:path w="421" h="190" extrusionOk="0">
                  <a:moveTo>
                    <a:pt x="1" y="1"/>
                  </a:moveTo>
                  <a:lnTo>
                    <a:pt x="11" y="189"/>
                  </a:lnTo>
                  <a:lnTo>
                    <a:pt x="420" y="189"/>
                  </a:lnTo>
                  <a:lnTo>
                    <a:pt x="42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2787497" y="882410"/>
              <a:ext cx="37440" cy="18720"/>
            </a:xfrm>
            <a:custGeom>
              <a:avLst/>
              <a:gdLst/>
              <a:ahLst/>
              <a:cxnLst/>
              <a:rect l="l" t="t" r="r" b="b"/>
              <a:pathLst>
                <a:path w="252" h="126" extrusionOk="0">
                  <a:moveTo>
                    <a:pt x="0" y="0"/>
                  </a:moveTo>
                  <a:lnTo>
                    <a:pt x="10" y="126"/>
                  </a:lnTo>
                  <a:lnTo>
                    <a:pt x="252" y="126"/>
                  </a:lnTo>
                  <a:lnTo>
                    <a:pt x="252"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2869956" y="880775"/>
              <a:ext cx="65669" cy="28229"/>
            </a:xfrm>
            <a:custGeom>
              <a:avLst/>
              <a:gdLst/>
              <a:ahLst/>
              <a:cxnLst/>
              <a:rect l="l" t="t" r="r" b="b"/>
              <a:pathLst>
                <a:path w="442" h="190" extrusionOk="0">
                  <a:moveTo>
                    <a:pt x="1" y="1"/>
                  </a:moveTo>
                  <a:lnTo>
                    <a:pt x="1" y="189"/>
                  </a:lnTo>
                  <a:lnTo>
                    <a:pt x="441" y="189"/>
                  </a:lnTo>
                  <a:lnTo>
                    <a:pt x="431"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2999364" y="880775"/>
              <a:ext cx="68640" cy="28229"/>
            </a:xfrm>
            <a:custGeom>
              <a:avLst/>
              <a:gdLst/>
              <a:ahLst/>
              <a:cxnLst/>
              <a:rect l="l" t="t" r="r" b="b"/>
              <a:pathLst>
                <a:path w="462" h="190" extrusionOk="0">
                  <a:moveTo>
                    <a:pt x="0" y="1"/>
                  </a:moveTo>
                  <a:lnTo>
                    <a:pt x="0" y="189"/>
                  </a:lnTo>
                  <a:lnTo>
                    <a:pt x="462" y="189"/>
                  </a:lnTo>
                  <a:lnTo>
                    <a:pt x="462"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3402891" y="882410"/>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8"/>
            <p:cNvSpPr/>
            <p:nvPr/>
          </p:nvSpPr>
          <p:spPr>
            <a:xfrm>
              <a:off x="3524424" y="880775"/>
              <a:ext cx="96721" cy="28229"/>
            </a:xfrm>
            <a:custGeom>
              <a:avLst/>
              <a:gdLst/>
              <a:ahLst/>
              <a:cxnLst/>
              <a:rect l="l" t="t" r="r" b="b"/>
              <a:pathLst>
                <a:path w="651" h="190" extrusionOk="0">
                  <a:moveTo>
                    <a:pt x="0" y="1"/>
                  </a:moveTo>
                  <a:lnTo>
                    <a:pt x="0" y="189"/>
                  </a:lnTo>
                  <a:lnTo>
                    <a:pt x="640" y="189"/>
                  </a:lnTo>
                  <a:lnTo>
                    <a:pt x="65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2095737" y="882410"/>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2217271" y="880775"/>
              <a:ext cx="96721" cy="28229"/>
            </a:xfrm>
            <a:custGeom>
              <a:avLst/>
              <a:gdLst/>
              <a:ahLst/>
              <a:cxnLst/>
              <a:rect l="l" t="t" r="r" b="b"/>
              <a:pathLst>
                <a:path w="651" h="190" extrusionOk="0">
                  <a:moveTo>
                    <a:pt x="0" y="1"/>
                  </a:moveTo>
                  <a:lnTo>
                    <a:pt x="0" y="189"/>
                  </a:lnTo>
                  <a:lnTo>
                    <a:pt x="650" y="189"/>
                  </a:lnTo>
                  <a:lnTo>
                    <a:pt x="650"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2408782" y="880775"/>
              <a:ext cx="102961" cy="28229"/>
            </a:xfrm>
            <a:custGeom>
              <a:avLst/>
              <a:gdLst/>
              <a:ahLst/>
              <a:cxnLst/>
              <a:rect l="l" t="t" r="r" b="b"/>
              <a:pathLst>
                <a:path w="693" h="190" extrusionOk="0">
                  <a:moveTo>
                    <a:pt x="1" y="1"/>
                  </a:moveTo>
                  <a:lnTo>
                    <a:pt x="11" y="189"/>
                  </a:lnTo>
                  <a:lnTo>
                    <a:pt x="693" y="189"/>
                  </a:lnTo>
                  <a:lnTo>
                    <a:pt x="693" y="1"/>
                  </a:lnTo>
                  <a:close/>
                </a:path>
              </a:pathLst>
            </a:custGeom>
            <a:solidFill>
              <a:srgbClr val="FF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8"/>
          <p:cNvGrpSpPr/>
          <p:nvPr/>
        </p:nvGrpSpPr>
        <p:grpSpPr>
          <a:xfrm>
            <a:off x="638276" y="3531757"/>
            <a:ext cx="7971311" cy="973422"/>
            <a:chOff x="638276" y="3531757"/>
            <a:chExt cx="7971311" cy="973422"/>
          </a:xfrm>
        </p:grpSpPr>
        <p:grpSp>
          <p:nvGrpSpPr>
            <p:cNvPr id="497" name="Google Shape;497;p28"/>
            <p:cNvGrpSpPr/>
            <p:nvPr/>
          </p:nvGrpSpPr>
          <p:grpSpPr>
            <a:xfrm>
              <a:off x="638276" y="3531757"/>
              <a:ext cx="714936" cy="971200"/>
              <a:chOff x="638276" y="3526008"/>
              <a:chExt cx="714936" cy="971200"/>
            </a:xfrm>
          </p:grpSpPr>
          <p:sp>
            <p:nvSpPr>
              <p:cNvPr id="498" name="Google Shape;498;p28"/>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8"/>
              <p:cNvGrpSpPr/>
              <p:nvPr/>
            </p:nvGrpSpPr>
            <p:grpSpPr>
              <a:xfrm>
                <a:off x="638276" y="3526008"/>
                <a:ext cx="714936" cy="971200"/>
                <a:chOff x="9141124" y="2771118"/>
                <a:chExt cx="319239" cy="433649"/>
              </a:xfrm>
            </p:grpSpPr>
            <p:sp>
              <p:nvSpPr>
                <p:cNvPr id="500" name="Google Shape;500;p28"/>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8"/>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6" name="Google Shape;526;p28"/>
            <p:cNvGrpSpPr/>
            <p:nvPr/>
          </p:nvGrpSpPr>
          <p:grpSpPr>
            <a:xfrm>
              <a:off x="7894651" y="3533367"/>
              <a:ext cx="714936" cy="971200"/>
              <a:chOff x="9141124" y="2771118"/>
              <a:chExt cx="319239" cy="433649"/>
            </a:xfrm>
          </p:grpSpPr>
          <p:sp>
            <p:nvSpPr>
              <p:cNvPr id="527" name="Google Shape;527;p28"/>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28"/>
            <p:cNvGrpSpPr/>
            <p:nvPr/>
          </p:nvGrpSpPr>
          <p:grpSpPr>
            <a:xfrm>
              <a:off x="1253405" y="4103536"/>
              <a:ext cx="795165" cy="401643"/>
              <a:chOff x="760658" y="4632187"/>
              <a:chExt cx="795165" cy="401643"/>
            </a:xfrm>
          </p:grpSpPr>
          <p:sp>
            <p:nvSpPr>
              <p:cNvPr id="554" name="Google Shape;554;p28"/>
              <p:cNvSpPr/>
              <p:nvPr/>
            </p:nvSpPr>
            <p:spPr>
              <a:xfrm>
                <a:off x="932345" y="4784242"/>
                <a:ext cx="301263" cy="21157"/>
              </a:xfrm>
              <a:custGeom>
                <a:avLst/>
                <a:gdLst/>
                <a:ahLst/>
                <a:cxnLst/>
                <a:rect l="l" t="t" r="r" b="b"/>
                <a:pathLst>
                  <a:path w="4343" h="305" extrusionOk="0">
                    <a:moveTo>
                      <a:pt x="85" y="0"/>
                    </a:moveTo>
                    <a:cubicBezTo>
                      <a:pt x="43" y="0"/>
                      <a:pt x="1" y="63"/>
                      <a:pt x="1" y="147"/>
                    </a:cubicBezTo>
                    <a:cubicBezTo>
                      <a:pt x="1" y="231"/>
                      <a:pt x="43" y="304"/>
                      <a:pt x="85" y="304"/>
                    </a:cubicBezTo>
                    <a:lnTo>
                      <a:pt x="4342" y="304"/>
                    </a:lnTo>
                    <a:lnTo>
                      <a:pt x="4342"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28"/>
              <p:cNvGrpSpPr/>
              <p:nvPr/>
            </p:nvGrpSpPr>
            <p:grpSpPr>
              <a:xfrm>
                <a:off x="932345" y="4632187"/>
                <a:ext cx="623479" cy="173211"/>
                <a:chOff x="932345" y="4632187"/>
                <a:chExt cx="623479" cy="173211"/>
              </a:xfrm>
            </p:grpSpPr>
            <p:sp>
              <p:nvSpPr>
                <p:cNvPr id="556" name="Google Shape;556;p28"/>
                <p:cNvSpPr/>
                <p:nvPr/>
              </p:nvSpPr>
              <p:spPr>
                <a:xfrm>
                  <a:off x="949826" y="4642384"/>
                  <a:ext cx="312847" cy="153510"/>
                </a:xfrm>
                <a:custGeom>
                  <a:avLst/>
                  <a:gdLst/>
                  <a:ahLst/>
                  <a:cxnLst/>
                  <a:rect l="l" t="t" r="r" b="b"/>
                  <a:pathLst>
                    <a:path w="4510" h="2213" extrusionOk="0">
                      <a:moveTo>
                        <a:pt x="0" y="0"/>
                      </a:moveTo>
                      <a:cubicBezTo>
                        <a:pt x="483" y="588"/>
                        <a:pt x="462" y="1657"/>
                        <a:pt x="0" y="2213"/>
                      </a:cubicBezTo>
                      <a:lnTo>
                        <a:pt x="4237" y="2213"/>
                      </a:lnTo>
                      <a:cubicBezTo>
                        <a:pt x="4510" y="2213"/>
                        <a:pt x="4510" y="0"/>
                        <a:pt x="4237"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1194974" y="4632187"/>
                  <a:ext cx="360850" cy="173211"/>
                </a:xfrm>
                <a:custGeom>
                  <a:avLst/>
                  <a:gdLst/>
                  <a:ahLst/>
                  <a:cxnLst/>
                  <a:rect l="l" t="t" r="r" b="b"/>
                  <a:pathLst>
                    <a:path w="5202" h="2497" extrusionOk="0">
                      <a:moveTo>
                        <a:pt x="126" y="1"/>
                      </a:moveTo>
                      <a:cubicBezTo>
                        <a:pt x="53" y="1"/>
                        <a:pt x="0" y="74"/>
                        <a:pt x="11" y="147"/>
                      </a:cubicBezTo>
                      <a:cubicBezTo>
                        <a:pt x="0" y="221"/>
                        <a:pt x="53" y="284"/>
                        <a:pt x="126" y="294"/>
                      </a:cubicBezTo>
                      <a:lnTo>
                        <a:pt x="262" y="294"/>
                      </a:lnTo>
                      <a:cubicBezTo>
                        <a:pt x="619" y="294"/>
                        <a:pt x="619" y="2192"/>
                        <a:pt x="262" y="2192"/>
                      </a:cubicBezTo>
                      <a:lnTo>
                        <a:pt x="126" y="2192"/>
                      </a:lnTo>
                      <a:cubicBezTo>
                        <a:pt x="53" y="2203"/>
                        <a:pt x="0" y="2266"/>
                        <a:pt x="11" y="2339"/>
                      </a:cubicBezTo>
                      <a:cubicBezTo>
                        <a:pt x="0" y="2412"/>
                        <a:pt x="53" y="2486"/>
                        <a:pt x="126" y="2496"/>
                      </a:cubicBezTo>
                      <a:lnTo>
                        <a:pt x="4258" y="2496"/>
                      </a:lnTo>
                      <a:cubicBezTo>
                        <a:pt x="5202" y="2496"/>
                        <a:pt x="5202" y="1"/>
                        <a:pt x="4247" y="1"/>
                      </a:cubicBez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932345" y="4632187"/>
                  <a:ext cx="301263" cy="20463"/>
                </a:xfrm>
                <a:custGeom>
                  <a:avLst/>
                  <a:gdLst/>
                  <a:ahLst/>
                  <a:cxnLst/>
                  <a:rect l="l" t="t" r="r" b="b"/>
                  <a:pathLst>
                    <a:path w="4343" h="295" extrusionOk="0">
                      <a:moveTo>
                        <a:pt x="85" y="1"/>
                      </a:moveTo>
                      <a:cubicBezTo>
                        <a:pt x="43" y="1"/>
                        <a:pt x="1" y="63"/>
                        <a:pt x="1" y="147"/>
                      </a:cubicBezTo>
                      <a:cubicBezTo>
                        <a:pt x="1" y="231"/>
                        <a:pt x="43" y="294"/>
                        <a:pt x="85" y="294"/>
                      </a:cubicBezTo>
                      <a:lnTo>
                        <a:pt x="4342" y="294"/>
                      </a:lnTo>
                      <a:lnTo>
                        <a:pt x="4342"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a:off x="963630" y="4696214"/>
                  <a:ext cx="211016" cy="79773"/>
                </a:xfrm>
                <a:custGeom>
                  <a:avLst/>
                  <a:gdLst/>
                  <a:ahLst/>
                  <a:cxnLst/>
                  <a:rect l="l" t="t" r="r" b="b"/>
                  <a:pathLst>
                    <a:path w="3042" h="1150" extrusionOk="0">
                      <a:moveTo>
                        <a:pt x="127" y="0"/>
                      </a:moveTo>
                      <a:cubicBezTo>
                        <a:pt x="189" y="367"/>
                        <a:pt x="147" y="745"/>
                        <a:pt x="1" y="1091"/>
                      </a:cubicBezTo>
                      <a:lnTo>
                        <a:pt x="231" y="1112"/>
                      </a:lnTo>
                      <a:cubicBezTo>
                        <a:pt x="570" y="1138"/>
                        <a:pt x="896" y="1150"/>
                        <a:pt x="1197" y="1150"/>
                      </a:cubicBezTo>
                      <a:cubicBezTo>
                        <a:pt x="2247" y="1150"/>
                        <a:pt x="3004" y="1002"/>
                        <a:pt x="3021" y="766"/>
                      </a:cubicBezTo>
                      <a:cubicBezTo>
                        <a:pt x="3042" y="462"/>
                        <a:pt x="1836" y="126"/>
                        <a:pt x="315" y="11"/>
                      </a:cubicBezTo>
                      <a:lnTo>
                        <a:pt x="127" y="0"/>
                      </a:ln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1043681" y="4671449"/>
                  <a:ext cx="157187" cy="6659"/>
                </a:xfrm>
                <a:custGeom>
                  <a:avLst/>
                  <a:gdLst/>
                  <a:ahLst/>
                  <a:cxnLst/>
                  <a:rect l="l" t="t" r="r" b="b"/>
                  <a:pathLst>
                    <a:path w="2266" h="96" extrusionOk="0">
                      <a:moveTo>
                        <a:pt x="1133" y="1"/>
                      </a:moveTo>
                      <a:cubicBezTo>
                        <a:pt x="504" y="1"/>
                        <a:pt x="0" y="22"/>
                        <a:pt x="0" y="53"/>
                      </a:cubicBezTo>
                      <a:cubicBezTo>
                        <a:pt x="0" y="74"/>
                        <a:pt x="504" y="95"/>
                        <a:pt x="1133" y="95"/>
                      </a:cubicBezTo>
                      <a:cubicBezTo>
                        <a:pt x="1751" y="95"/>
                        <a:pt x="2265" y="74"/>
                        <a:pt x="2265" y="53"/>
                      </a:cubicBezTo>
                      <a:cubicBezTo>
                        <a:pt x="2265" y="22"/>
                        <a:pt x="1751" y="1"/>
                        <a:pt x="1133" y="1"/>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1008026" y="4730413"/>
                  <a:ext cx="203039" cy="4440"/>
                </a:xfrm>
                <a:custGeom>
                  <a:avLst/>
                  <a:gdLst/>
                  <a:ahLst/>
                  <a:cxnLst/>
                  <a:rect l="l" t="t" r="r" b="b"/>
                  <a:pathLst>
                    <a:path w="2927" h="64" extrusionOk="0">
                      <a:moveTo>
                        <a:pt x="1458" y="0"/>
                      </a:moveTo>
                      <a:cubicBezTo>
                        <a:pt x="650" y="0"/>
                        <a:pt x="0" y="11"/>
                        <a:pt x="0" y="32"/>
                      </a:cubicBezTo>
                      <a:cubicBezTo>
                        <a:pt x="0" y="42"/>
                        <a:pt x="650" y="63"/>
                        <a:pt x="1458" y="63"/>
                      </a:cubicBezTo>
                      <a:cubicBezTo>
                        <a:pt x="2265" y="63"/>
                        <a:pt x="2926" y="42"/>
                        <a:pt x="2926" y="32"/>
                      </a:cubicBezTo>
                      <a:cubicBezTo>
                        <a:pt x="2926" y="11"/>
                        <a:pt x="2265" y="0"/>
                        <a:pt x="1458" y="0"/>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28"/>
              <p:cNvSpPr/>
              <p:nvPr/>
            </p:nvSpPr>
            <p:spPr>
              <a:xfrm>
                <a:off x="760658" y="4803874"/>
                <a:ext cx="271435" cy="17550"/>
              </a:xfrm>
              <a:custGeom>
                <a:avLst/>
                <a:gdLst/>
                <a:ahLst/>
                <a:cxnLst/>
                <a:rect l="l" t="t" r="r" b="b"/>
                <a:pathLst>
                  <a:path w="3913" h="253" extrusionOk="0">
                    <a:moveTo>
                      <a:pt x="116" y="0"/>
                    </a:moveTo>
                    <a:cubicBezTo>
                      <a:pt x="1" y="42"/>
                      <a:pt x="1" y="210"/>
                      <a:pt x="116" y="252"/>
                    </a:cubicBezTo>
                    <a:lnTo>
                      <a:pt x="3912" y="252"/>
                    </a:lnTo>
                    <a:lnTo>
                      <a:pt x="3912"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28"/>
              <p:cNvGrpSpPr/>
              <p:nvPr/>
            </p:nvGrpSpPr>
            <p:grpSpPr>
              <a:xfrm>
                <a:off x="760658" y="4803874"/>
                <a:ext cx="700615" cy="229956"/>
                <a:chOff x="760658" y="4803874"/>
                <a:chExt cx="700615" cy="229956"/>
              </a:xfrm>
            </p:grpSpPr>
            <p:sp>
              <p:nvSpPr>
                <p:cNvPr id="564" name="Google Shape;564;p28"/>
                <p:cNvSpPr/>
                <p:nvPr/>
              </p:nvSpPr>
              <p:spPr>
                <a:xfrm>
                  <a:off x="786186" y="4821355"/>
                  <a:ext cx="283019" cy="200819"/>
                </a:xfrm>
                <a:custGeom>
                  <a:avLst/>
                  <a:gdLst/>
                  <a:ahLst/>
                  <a:cxnLst/>
                  <a:rect l="l" t="t" r="r" b="b"/>
                  <a:pathLst>
                    <a:path w="4080" h="2895" extrusionOk="0">
                      <a:moveTo>
                        <a:pt x="0" y="0"/>
                      </a:moveTo>
                      <a:cubicBezTo>
                        <a:pt x="325" y="923"/>
                        <a:pt x="262" y="1898"/>
                        <a:pt x="0" y="2894"/>
                      </a:cubicBezTo>
                      <a:lnTo>
                        <a:pt x="3775" y="2894"/>
                      </a:lnTo>
                      <a:cubicBezTo>
                        <a:pt x="3776" y="2894"/>
                        <a:pt x="3776" y="2894"/>
                        <a:pt x="3777" y="2894"/>
                      </a:cubicBezTo>
                      <a:cubicBezTo>
                        <a:pt x="4079" y="2894"/>
                        <a:pt x="4079" y="0"/>
                        <a:pt x="3775"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781052" y="4812614"/>
                  <a:ext cx="283019" cy="213166"/>
                </a:xfrm>
                <a:custGeom>
                  <a:avLst/>
                  <a:gdLst/>
                  <a:ahLst/>
                  <a:cxnLst/>
                  <a:rect l="l" t="t" r="r" b="b"/>
                  <a:pathLst>
                    <a:path w="4080" h="3073" extrusionOk="0">
                      <a:moveTo>
                        <a:pt x="1" y="0"/>
                      </a:moveTo>
                      <a:cubicBezTo>
                        <a:pt x="126" y="294"/>
                        <a:pt x="221" y="598"/>
                        <a:pt x="263" y="913"/>
                      </a:cubicBezTo>
                      <a:cubicBezTo>
                        <a:pt x="1825" y="1122"/>
                        <a:pt x="3000" y="1668"/>
                        <a:pt x="2947" y="2181"/>
                      </a:cubicBezTo>
                      <a:cubicBezTo>
                        <a:pt x="2901" y="2642"/>
                        <a:pt x="1925" y="2932"/>
                        <a:pt x="622" y="2932"/>
                      </a:cubicBezTo>
                      <a:cubicBezTo>
                        <a:pt x="442" y="2932"/>
                        <a:pt x="255" y="2927"/>
                        <a:pt x="64" y="2915"/>
                      </a:cubicBezTo>
                      <a:cubicBezTo>
                        <a:pt x="53" y="2968"/>
                        <a:pt x="32" y="3020"/>
                        <a:pt x="11" y="3073"/>
                      </a:cubicBezTo>
                      <a:lnTo>
                        <a:pt x="3786" y="3073"/>
                      </a:lnTo>
                      <a:cubicBezTo>
                        <a:pt x="4080" y="3073"/>
                        <a:pt x="4080" y="0"/>
                        <a:pt x="3776"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989088" y="4803874"/>
                  <a:ext cx="472185" cy="229953"/>
                </a:xfrm>
                <a:custGeom>
                  <a:avLst/>
                  <a:gdLst/>
                  <a:ahLst/>
                  <a:cxnLst/>
                  <a:rect l="l" t="t" r="r" b="b"/>
                  <a:pathLst>
                    <a:path w="6807" h="3315" extrusionOk="0">
                      <a:moveTo>
                        <a:pt x="137" y="0"/>
                      </a:moveTo>
                      <a:cubicBezTo>
                        <a:pt x="64" y="0"/>
                        <a:pt x="1" y="53"/>
                        <a:pt x="1" y="126"/>
                      </a:cubicBezTo>
                      <a:cubicBezTo>
                        <a:pt x="1" y="200"/>
                        <a:pt x="64" y="252"/>
                        <a:pt x="137" y="252"/>
                      </a:cubicBezTo>
                      <a:lnTo>
                        <a:pt x="284" y="252"/>
                      </a:lnTo>
                      <a:cubicBezTo>
                        <a:pt x="693" y="252"/>
                        <a:pt x="693" y="3062"/>
                        <a:pt x="284" y="3062"/>
                      </a:cubicBezTo>
                      <a:lnTo>
                        <a:pt x="137" y="3062"/>
                      </a:lnTo>
                      <a:cubicBezTo>
                        <a:pt x="64" y="3062"/>
                        <a:pt x="1" y="3115"/>
                        <a:pt x="1" y="3188"/>
                      </a:cubicBezTo>
                      <a:cubicBezTo>
                        <a:pt x="1" y="3262"/>
                        <a:pt x="64" y="3314"/>
                        <a:pt x="137" y="3314"/>
                      </a:cubicBezTo>
                      <a:lnTo>
                        <a:pt x="5737" y="3314"/>
                      </a:lnTo>
                      <a:cubicBezTo>
                        <a:pt x="6806" y="3304"/>
                        <a:pt x="6806" y="0"/>
                        <a:pt x="5737"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761421" y="5016280"/>
                  <a:ext cx="270672" cy="17550"/>
                </a:xfrm>
                <a:custGeom>
                  <a:avLst/>
                  <a:gdLst/>
                  <a:ahLst/>
                  <a:cxnLst/>
                  <a:rect l="l" t="t" r="r" b="b"/>
                  <a:pathLst>
                    <a:path w="3902" h="253" extrusionOk="0">
                      <a:moveTo>
                        <a:pt x="105" y="0"/>
                      </a:moveTo>
                      <a:cubicBezTo>
                        <a:pt x="42" y="0"/>
                        <a:pt x="0" y="63"/>
                        <a:pt x="11" y="126"/>
                      </a:cubicBezTo>
                      <a:cubicBezTo>
                        <a:pt x="0" y="189"/>
                        <a:pt x="42" y="242"/>
                        <a:pt x="105" y="252"/>
                      </a:cubicBezTo>
                      <a:lnTo>
                        <a:pt x="3901" y="252"/>
                      </a:lnTo>
                      <a:lnTo>
                        <a:pt x="3901"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760658" y="4803874"/>
                  <a:ext cx="483838" cy="149903"/>
                </a:xfrm>
                <a:custGeom>
                  <a:avLst/>
                  <a:gdLst/>
                  <a:ahLst/>
                  <a:cxnLst/>
                  <a:rect l="l" t="t" r="r" b="b"/>
                  <a:pathLst>
                    <a:path w="6975" h="2161" extrusionOk="0">
                      <a:moveTo>
                        <a:pt x="116" y="0"/>
                      </a:moveTo>
                      <a:cubicBezTo>
                        <a:pt x="1" y="42"/>
                        <a:pt x="1" y="210"/>
                        <a:pt x="116" y="252"/>
                      </a:cubicBezTo>
                      <a:lnTo>
                        <a:pt x="3577" y="252"/>
                      </a:lnTo>
                      <a:cubicBezTo>
                        <a:pt x="3828" y="252"/>
                        <a:pt x="3933" y="1343"/>
                        <a:pt x="3870" y="2161"/>
                      </a:cubicBezTo>
                      <a:cubicBezTo>
                        <a:pt x="5045" y="1888"/>
                        <a:pt x="6094" y="1206"/>
                        <a:pt x="6807" y="231"/>
                      </a:cubicBezTo>
                      <a:cubicBezTo>
                        <a:pt x="6870" y="158"/>
                        <a:pt x="6922" y="74"/>
                        <a:pt x="6974"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8"/>
                <p:cNvSpPr/>
                <p:nvPr/>
              </p:nvSpPr>
              <p:spPr>
                <a:xfrm>
                  <a:off x="1072053" y="4857704"/>
                  <a:ext cx="48072" cy="122295"/>
                </a:xfrm>
                <a:custGeom>
                  <a:avLst/>
                  <a:gdLst/>
                  <a:ahLst/>
                  <a:cxnLst/>
                  <a:rect l="l" t="t" r="r" b="b"/>
                  <a:pathLst>
                    <a:path w="693" h="1763" extrusionOk="0">
                      <a:moveTo>
                        <a:pt x="0" y="0"/>
                      </a:moveTo>
                      <a:cubicBezTo>
                        <a:pt x="84" y="0"/>
                        <a:pt x="84" y="1762"/>
                        <a:pt x="0" y="1762"/>
                      </a:cubicBezTo>
                      <a:lnTo>
                        <a:pt x="598" y="1762"/>
                      </a:lnTo>
                      <a:cubicBezTo>
                        <a:pt x="692" y="1762"/>
                        <a:pt x="692" y="0"/>
                        <a:pt x="59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a:off x="1138230" y="4878792"/>
                  <a:ext cx="31354" cy="80050"/>
                </a:xfrm>
                <a:custGeom>
                  <a:avLst/>
                  <a:gdLst/>
                  <a:ahLst/>
                  <a:cxnLst/>
                  <a:rect l="l" t="t" r="r" b="b"/>
                  <a:pathLst>
                    <a:path w="452" h="1154" extrusionOk="0">
                      <a:moveTo>
                        <a:pt x="0" y="0"/>
                      </a:moveTo>
                      <a:cubicBezTo>
                        <a:pt x="53" y="0"/>
                        <a:pt x="53" y="1154"/>
                        <a:pt x="0" y="1154"/>
                      </a:cubicBezTo>
                      <a:lnTo>
                        <a:pt x="388" y="1154"/>
                      </a:lnTo>
                      <a:cubicBezTo>
                        <a:pt x="451" y="1154"/>
                        <a:pt x="451" y="0"/>
                        <a:pt x="38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1" name="Google Shape;571;p28"/>
            <p:cNvGrpSpPr/>
            <p:nvPr/>
          </p:nvGrpSpPr>
          <p:grpSpPr>
            <a:xfrm>
              <a:off x="1717330" y="4101620"/>
              <a:ext cx="795165" cy="401643"/>
              <a:chOff x="760658" y="4632187"/>
              <a:chExt cx="795165" cy="401643"/>
            </a:xfrm>
          </p:grpSpPr>
          <p:sp>
            <p:nvSpPr>
              <p:cNvPr id="572" name="Google Shape;572;p28"/>
              <p:cNvSpPr/>
              <p:nvPr/>
            </p:nvSpPr>
            <p:spPr>
              <a:xfrm>
                <a:off x="932345" y="4784242"/>
                <a:ext cx="301263" cy="21157"/>
              </a:xfrm>
              <a:custGeom>
                <a:avLst/>
                <a:gdLst/>
                <a:ahLst/>
                <a:cxnLst/>
                <a:rect l="l" t="t" r="r" b="b"/>
                <a:pathLst>
                  <a:path w="4343" h="305" extrusionOk="0">
                    <a:moveTo>
                      <a:pt x="85" y="0"/>
                    </a:moveTo>
                    <a:cubicBezTo>
                      <a:pt x="43" y="0"/>
                      <a:pt x="1" y="63"/>
                      <a:pt x="1" y="147"/>
                    </a:cubicBezTo>
                    <a:cubicBezTo>
                      <a:pt x="1" y="231"/>
                      <a:pt x="43" y="304"/>
                      <a:pt x="85" y="304"/>
                    </a:cubicBezTo>
                    <a:lnTo>
                      <a:pt x="4342" y="304"/>
                    </a:lnTo>
                    <a:lnTo>
                      <a:pt x="4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8"/>
              <p:cNvGrpSpPr/>
              <p:nvPr/>
            </p:nvGrpSpPr>
            <p:grpSpPr>
              <a:xfrm>
                <a:off x="932345" y="4632187"/>
                <a:ext cx="623479" cy="173211"/>
                <a:chOff x="932345" y="4632187"/>
                <a:chExt cx="623479" cy="173211"/>
              </a:xfrm>
            </p:grpSpPr>
            <p:sp>
              <p:nvSpPr>
                <p:cNvPr id="574" name="Google Shape;574;p28"/>
                <p:cNvSpPr/>
                <p:nvPr/>
              </p:nvSpPr>
              <p:spPr>
                <a:xfrm>
                  <a:off x="949826" y="4642384"/>
                  <a:ext cx="312847" cy="153510"/>
                </a:xfrm>
                <a:custGeom>
                  <a:avLst/>
                  <a:gdLst/>
                  <a:ahLst/>
                  <a:cxnLst/>
                  <a:rect l="l" t="t" r="r" b="b"/>
                  <a:pathLst>
                    <a:path w="4510" h="2213" extrusionOk="0">
                      <a:moveTo>
                        <a:pt x="0" y="0"/>
                      </a:moveTo>
                      <a:cubicBezTo>
                        <a:pt x="483" y="588"/>
                        <a:pt x="462" y="1657"/>
                        <a:pt x="0" y="2213"/>
                      </a:cubicBezTo>
                      <a:lnTo>
                        <a:pt x="4237" y="2213"/>
                      </a:lnTo>
                      <a:cubicBezTo>
                        <a:pt x="4510" y="2213"/>
                        <a:pt x="4510" y="0"/>
                        <a:pt x="4237"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a:off x="1194974" y="4632187"/>
                  <a:ext cx="360850" cy="173211"/>
                </a:xfrm>
                <a:custGeom>
                  <a:avLst/>
                  <a:gdLst/>
                  <a:ahLst/>
                  <a:cxnLst/>
                  <a:rect l="l" t="t" r="r" b="b"/>
                  <a:pathLst>
                    <a:path w="5202" h="2497" extrusionOk="0">
                      <a:moveTo>
                        <a:pt x="126" y="1"/>
                      </a:moveTo>
                      <a:cubicBezTo>
                        <a:pt x="53" y="1"/>
                        <a:pt x="0" y="74"/>
                        <a:pt x="11" y="147"/>
                      </a:cubicBezTo>
                      <a:cubicBezTo>
                        <a:pt x="0" y="221"/>
                        <a:pt x="53" y="284"/>
                        <a:pt x="126" y="294"/>
                      </a:cubicBezTo>
                      <a:lnTo>
                        <a:pt x="262" y="294"/>
                      </a:lnTo>
                      <a:cubicBezTo>
                        <a:pt x="619" y="294"/>
                        <a:pt x="619" y="2192"/>
                        <a:pt x="262" y="2192"/>
                      </a:cubicBezTo>
                      <a:lnTo>
                        <a:pt x="126" y="2192"/>
                      </a:lnTo>
                      <a:cubicBezTo>
                        <a:pt x="53" y="2203"/>
                        <a:pt x="0" y="2266"/>
                        <a:pt x="11" y="2339"/>
                      </a:cubicBezTo>
                      <a:cubicBezTo>
                        <a:pt x="0" y="2412"/>
                        <a:pt x="53" y="2486"/>
                        <a:pt x="126" y="2496"/>
                      </a:cubicBezTo>
                      <a:lnTo>
                        <a:pt x="4258" y="2496"/>
                      </a:lnTo>
                      <a:cubicBezTo>
                        <a:pt x="5202" y="2496"/>
                        <a:pt x="5202" y="1"/>
                        <a:pt x="4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8"/>
                <p:cNvSpPr/>
                <p:nvPr/>
              </p:nvSpPr>
              <p:spPr>
                <a:xfrm>
                  <a:off x="932345" y="4632187"/>
                  <a:ext cx="301263" cy="20463"/>
                </a:xfrm>
                <a:custGeom>
                  <a:avLst/>
                  <a:gdLst/>
                  <a:ahLst/>
                  <a:cxnLst/>
                  <a:rect l="l" t="t" r="r" b="b"/>
                  <a:pathLst>
                    <a:path w="4343" h="295" extrusionOk="0">
                      <a:moveTo>
                        <a:pt x="85" y="1"/>
                      </a:moveTo>
                      <a:cubicBezTo>
                        <a:pt x="43" y="1"/>
                        <a:pt x="1" y="63"/>
                        <a:pt x="1" y="147"/>
                      </a:cubicBezTo>
                      <a:cubicBezTo>
                        <a:pt x="1" y="231"/>
                        <a:pt x="43" y="294"/>
                        <a:pt x="85" y="294"/>
                      </a:cubicBezTo>
                      <a:lnTo>
                        <a:pt x="4342" y="294"/>
                      </a:lnTo>
                      <a:lnTo>
                        <a:pt x="4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8"/>
                <p:cNvSpPr/>
                <p:nvPr/>
              </p:nvSpPr>
              <p:spPr>
                <a:xfrm>
                  <a:off x="963630" y="4696214"/>
                  <a:ext cx="211016" cy="79773"/>
                </a:xfrm>
                <a:custGeom>
                  <a:avLst/>
                  <a:gdLst/>
                  <a:ahLst/>
                  <a:cxnLst/>
                  <a:rect l="l" t="t" r="r" b="b"/>
                  <a:pathLst>
                    <a:path w="3042" h="1150" extrusionOk="0">
                      <a:moveTo>
                        <a:pt x="127" y="0"/>
                      </a:moveTo>
                      <a:cubicBezTo>
                        <a:pt x="189" y="367"/>
                        <a:pt x="147" y="745"/>
                        <a:pt x="1" y="1091"/>
                      </a:cubicBezTo>
                      <a:lnTo>
                        <a:pt x="231" y="1112"/>
                      </a:lnTo>
                      <a:cubicBezTo>
                        <a:pt x="570" y="1138"/>
                        <a:pt x="896" y="1150"/>
                        <a:pt x="1197" y="1150"/>
                      </a:cubicBezTo>
                      <a:cubicBezTo>
                        <a:pt x="2247" y="1150"/>
                        <a:pt x="3004" y="1002"/>
                        <a:pt x="3021" y="766"/>
                      </a:cubicBezTo>
                      <a:cubicBezTo>
                        <a:pt x="3042" y="462"/>
                        <a:pt x="1836" y="126"/>
                        <a:pt x="315" y="11"/>
                      </a:cubicBezTo>
                      <a:lnTo>
                        <a:pt x="127" y="0"/>
                      </a:ln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8"/>
                <p:cNvSpPr/>
                <p:nvPr/>
              </p:nvSpPr>
              <p:spPr>
                <a:xfrm>
                  <a:off x="1043681" y="4671449"/>
                  <a:ext cx="157187" cy="6659"/>
                </a:xfrm>
                <a:custGeom>
                  <a:avLst/>
                  <a:gdLst/>
                  <a:ahLst/>
                  <a:cxnLst/>
                  <a:rect l="l" t="t" r="r" b="b"/>
                  <a:pathLst>
                    <a:path w="2266" h="96" extrusionOk="0">
                      <a:moveTo>
                        <a:pt x="1133" y="1"/>
                      </a:moveTo>
                      <a:cubicBezTo>
                        <a:pt x="504" y="1"/>
                        <a:pt x="0" y="22"/>
                        <a:pt x="0" y="53"/>
                      </a:cubicBezTo>
                      <a:cubicBezTo>
                        <a:pt x="0" y="74"/>
                        <a:pt x="504" y="95"/>
                        <a:pt x="1133" y="95"/>
                      </a:cubicBezTo>
                      <a:cubicBezTo>
                        <a:pt x="1751" y="95"/>
                        <a:pt x="2265" y="74"/>
                        <a:pt x="2265" y="53"/>
                      </a:cubicBezTo>
                      <a:cubicBezTo>
                        <a:pt x="2265" y="22"/>
                        <a:pt x="1751" y="1"/>
                        <a:pt x="1133" y="1"/>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8"/>
                <p:cNvSpPr/>
                <p:nvPr/>
              </p:nvSpPr>
              <p:spPr>
                <a:xfrm>
                  <a:off x="1008026" y="4730413"/>
                  <a:ext cx="203039" cy="4440"/>
                </a:xfrm>
                <a:custGeom>
                  <a:avLst/>
                  <a:gdLst/>
                  <a:ahLst/>
                  <a:cxnLst/>
                  <a:rect l="l" t="t" r="r" b="b"/>
                  <a:pathLst>
                    <a:path w="2927" h="64" extrusionOk="0">
                      <a:moveTo>
                        <a:pt x="1458" y="0"/>
                      </a:moveTo>
                      <a:cubicBezTo>
                        <a:pt x="650" y="0"/>
                        <a:pt x="0" y="11"/>
                        <a:pt x="0" y="32"/>
                      </a:cubicBezTo>
                      <a:cubicBezTo>
                        <a:pt x="0" y="42"/>
                        <a:pt x="650" y="63"/>
                        <a:pt x="1458" y="63"/>
                      </a:cubicBezTo>
                      <a:cubicBezTo>
                        <a:pt x="2265" y="63"/>
                        <a:pt x="2926" y="42"/>
                        <a:pt x="2926" y="32"/>
                      </a:cubicBezTo>
                      <a:cubicBezTo>
                        <a:pt x="2926" y="11"/>
                        <a:pt x="2265" y="0"/>
                        <a:pt x="1458" y="0"/>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28"/>
              <p:cNvSpPr/>
              <p:nvPr/>
            </p:nvSpPr>
            <p:spPr>
              <a:xfrm>
                <a:off x="760658" y="4803874"/>
                <a:ext cx="271435" cy="17550"/>
              </a:xfrm>
              <a:custGeom>
                <a:avLst/>
                <a:gdLst/>
                <a:ahLst/>
                <a:cxnLst/>
                <a:rect l="l" t="t" r="r" b="b"/>
                <a:pathLst>
                  <a:path w="3913" h="253" extrusionOk="0">
                    <a:moveTo>
                      <a:pt x="116" y="0"/>
                    </a:moveTo>
                    <a:cubicBezTo>
                      <a:pt x="1" y="42"/>
                      <a:pt x="1" y="210"/>
                      <a:pt x="116" y="252"/>
                    </a:cubicBezTo>
                    <a:lnTo>
                      <a:pt x="3912" y="252"/>
                    </a:lnTo>
                    <a:lnTo>
                      <a:pt x="3912"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28"/>
              <p:cNvGrpSpPr/>
              <p:nvPr/>
            </p:nvGrpSpPr>
            <p:grpSpPr>
              <a:xfrm>
                <a:off x="760658" y="4803874"/>
                <a:ext cx="700615" cy="229956"/>
                <a:chOff x="760658" y="4803874"/>
                <a:chExt cx="700615" cy="229956"/>
              </a:xfrm>
            </p:grpSpPr>
            <p:sp>
              <p:nvSpPr>
                <p:cNvPr id="582" name="Google Shape;582;p28"/>
                <p:cNvSpPr/>
                <p:nvPr/>
              </p:nvSpPr>
              <p:spPr>
                <a:xfrm>
                  <a:off x="786186" y="4821355"/>
                  <a:ext cx="283019" cy="200819"/>
                </a:xfrm>
                <a:custGeom>
                  <a:avLst/>
                  <a:gdLst/>
                  <a:ahLst/>
                  <a:cxnLst/>
                  <a:rect l="l" t="t" r="r" b="b"/>
                  <a:pathLst>
                    <a:path w="4080" h="2895" extrusionOk="0">
                      <a:moveTo>
                        <a:pt x="0" y="0"/>
                      </a:moveTo>
                      <a:cubicBezTo>
                        <a:pt x="325" y="923"/>
                        <a:pt x="262" y="1898"/>
                        <a:pt x="0" y="2894"/>
                      </a:cubicBezTo>
                      <a:lnTo>
                        <a:pt x="3775" y="2894"/>
                      </a:lnTo>
                      <a:cubicBezTo>
                        <a:pt x="3776" y="2894"/>
                        <a:pt x="3776" y="2894"/>
                        <a:pt x="3777" y="2894"/>
                      </a:cubicBezTo>
                      <a:cubicBezTo>
                        <a:pt x="4079" y="2894"/>
                        <a:pt x="4079" y="0"/>
                        <a:pt x="3775"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a:off x="781052" y="4812614"/>
                  <a:ext cx="283019" cy="213166"/>
                </a:xfrm>
                <a:custGeom>
                  <a:avLst/>
                  <a:gdLst/>
                  <a:ahLst/>
                  <a:cxnLst/>
                  <a:rect l="l" t="t" r="r" b="b"/>
                  <a:pathLst>
                    <a:path w="4080" h="3073" extrusionOk="0">
                      <a:moveTo>
                        <a:pt x="1" y="0"/>
                      </a:moveTo>
                      <a:cubicBezTo>
                        <a:pt x="126" y="294"/>
                        <a:pt x="221" y="598"/>
                        <a:pt x="263" y="913"/>
                      </a:cubicBezTo>
                      <a:cubicBezTo>
                        <a:pt x="1825" y="1122"/>
                        <a:pt x="3000" y="1668"/>
                        <a:pt x="2947" y="2181"/>
                      </a:cubicBezTo>
                      <a:cubicBezTo>
                        <a:pt x="2901" y="2642"/>
                        <a:pt x="1925" y="2932"/>
                        <a:pt x="622" y="2932"/>
                      </a:cubicBezTo>
                      <a:cubicBezTo>
                        <a:pt x="442" y="2932"/>
                        <a:pt x="255" y="2927"/>
                        <a:pt x="64" y="2915"/>
                      </a:cubicBezTo>
                      <a:cubicBezTo>
                        <a:pt x="53" y="2968"/>
                        <a:pt x="32" y="3020"/>
                        <a:pt x="11" y="3073"/>
                      </a:cubicBezTo>
                      <a:lnTo>
                        <a:pt x="3786" y="3073"/>
                      </a:lnTo>
                      <a:cubicBezTo>
                        <a:pt x="4080" y="3073"/>
                        <a:pt x="4080" y="0"/>
                        <a:pt x="3776"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a:off x="989088" y="4803874"/>
                  <a:ext cx="472185" cy="229953"/>
                </a:xfrm>
                <a:custGeom>
                  <a:avLst/>
                  <a:gdLst/>
                  <a:ahLst/>
                  <a:cxnLst/>
                  <a:rect l="l" t="t" r="r" b="b"/>
                  <a:pathLst>
                    <a:path w="6807" h="3315" extrusionOk="0">
                      <a:moveTo>
                        <a:pt x="137" y="0"/>
                      </a:moveTo>
                      <a:cubicBezTo>
                        <a:pt x="64" y="0"/>
                        <a:pt x="1" y="53"/>
                        <a:pt x="1" y="126"/>
                      </a:cubicBezTo>
                      <a:cubicBezTo>
                        <a:pt x="1" y="200"/>
                        <a:pt x="64" y="252"/>
                        <a:pt x="137" y="252"/>
                      </a:cubicBezTo>
                      <a:lnTo>
                        <a:pt x="284" y="252"/>
                      </a:lnTo>
                      <a:cubicBezTo>
                        <a:pt x="693" y="252"/>
                        <a:pt x="693" y="3062"/>
                        <a:pt x="284" y="3062"/>
                      </a:cubicBezTo>
                      <a:lnTo>
                        <a:pt x="137" y="3062"/>
                      </a:lnTo>
                      <a:cubicBezTo>
                        <a:pt x="64" y="3062"/>
                        <a:pt x="1" y="3115"/>
                        <a:pt x="1" y="3188"/>
                      </a:cubicBezTo>
                      <a:cubicBezTo>
                        <a:pt x="1" y="3262"/>
                        <a:pt x="64" y="3314"/>
                        <a:pt x="137" y="3314"/>
                      </a:cubicBezTo>
                      <a:lnTo>
                        <a:pt x="5737" y="3314"/>
                      </a:lnTo>
                      <a:cubicBezTo>
                        <a:pt x="6806" y="3304"/>
                        <a:pt x="6806" y="0"/>
                        <a:pt x="5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a:off x="761421" y="5016280"/>
                  <a:ext cx="270672" cy="17550"/>
                </a:xfrm>
                <a:custGeom>
                  <a:avLst/>
                  <a:gdLst/>
                  <a:ahLst/>
                  <a:cxnLst/>
                  <a:rect l="l" t="t" r="r" b="b"/>
                  <a:pathLst>
                    <a:path w="3902" h="253" extrusionOk="0">
                      <a:moveTo>
                        <a:pt x="105" y="0"/>
                      </a:moveTo>
                      <a:cubicBezTo>
                        <a:pt x="42" y="0"/>
                        <a:pt x="0" y="63"/>
                        <a:pt x="11" y="126"/>
                      </a:cubicBezTo>
                      <a:cubicBezTo>
                        <a:pt x="0" y="189"/>
                        <a:pt x="42" y="242"/>
                        <a:pt x="105" y="252"/>
                      </a:cubicBezTo>
                      <a:lnTo>
                        <a:pt x="3901" y="252"/>
                      </a:lnTo>
                      <a:lnTo>
                        <a:pt x="39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8"/>
                <p:cNvSpPr/>
                <p:nvPr/>
              </p:nvSpPr>
              <p:spPr>
                <a:xfrm>
                  <a:off x="760658" y="4803874"/>
                  <a:ext cx="483838" cy="149903"/>
                </a:xfrm>
                <a:custGeom>
                  <a:avLst/>
                  <a:gdLst/>
                  <a:ahLst/>
                  <a:cxnLst/>
                  <a:rect l="l" t="t" r="r" b="b"/>
                  <a:pathLst>
                    <a:path w="6975" h="2161" extrusionOk="0">
                      <a:moveTo>
                        <a:pt x="116" y="0"/>
                      </a:moveTo>
                      <a:cubicBezTo>
                        <a:pt x="1" y="42"/>
                        <a:pt x="1" y="210"/>
                        <a:pt x="116" y="252"/>
                      </a:cubicBezTo>
                      <a:lnTo>
                        <a:pt x="3577" y="252"/>
                      </a:lnTo>
                      <a:cubicBezTo>
                        <a:pt x="3828" y="252"/>
                        <a:pt x="3933" y="1343"/>
                        <a:pt x="3870" y="2161"/>
                      </a:cubicBezTo>
                      <a:cubicBezTo>
                        <a:pt x="5045" y="1888"/>
                        <a:pt x="6094" y="1206"/>
                        <a:pt x="6807" y="231"/>
                      </a:cubicBezTo>
                      <a:cubicBezTo>
                        <a:pt x="6870" y="158"/>
                        <a:pt x="6922" y="74"/>
                        <a:pt x="69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8"/>
                <p:cNvSpPr/>
                <p:nvPr/>
              </p:nvSpPr>
              <p:spPr>
                <a:xfrm>
                  <a:off x="1072053" y="4857704"/>
                  <a:ext cx="48072" cy="122295"/>
                </a:xfrm>
                <a:custGeom>
                  <a:avLst/>
                  <a:gdLst/>
                  <a:ahLst/>
                  <a:cxnLst/>
                  <a:rect l="l" t="t" r="r" b="b"/>
                  <a:pathLst>
                    <a:path w="693" h="1763" extrusionOk="0">
                      <a:moveTo>
                        <a:pt x="0" y="0"/>
                      </a:moveTo>
                      <a:cubicBezTo>
                        <a:pt x="84" y="0"/>
                        <a:pt x="84" y="1762"/>
                        <a:pt x="0" y="1762"/>
                      </a:cubicBezTo>
                      <a:lnTo>
                        <a:pt x="598" y="1762"/>
                      </a:lnTo>
                      <a:cubicBezTo>
                        <a:pt x="692" y="1762"/>
                        <a:pt x="692" y="0"/>
                        <a:pt x="59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8"/>
                <p:cNvSpPr/>
                <p:nvPr/>
              </p:nvSpPr>
              <p:spPr>
                <a:xfrm>
                  <a:off x="1138230" y="4878792"/>
                  <a:ext cx="31354" cy="80050"/>
                </a:xfrm>
                <a:custGeom>
                  <a:avLst/>
                  <a:gdLst/>
                  <a:ahLst/>
                  <a:cxnLst/>
                  <a:rect l="l" t="t" r="r" b="b"/>
                  <a:pathLst>
                    <a:path w="452" h="1154" extrusionOk="0">
                      <a:moveTo>
                        <a:pt x="0" y="0"/>
                      </a:moveTo>
                      <a:cubicBezTo>
                        <a:pt x="53" y="0"/>
                        <a:pt x="53" y="1154"/>
                        <a:pt x="0" y="1154"/>
                      </a:cubicBezTo>
                      <a:lnTo>
                        <a:pt x="388" y="1154"/>
                      </a:lnTo>
                      <a:cubicBezTo>
                        <a:pt x="451" y="1154"/>
                        <a:pt x="451" y="0"/>
                        <a:pt x="38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9" name="Google Shape;589;p28"/>
            <p:cNvGrpSpPr/>
            <p:nvPr/>
          </p:nvGrpSpPr>
          <p:grpSpPr>
            <a:xfrm>
              <a:off x="6961655" y="4103536"/>
              <a:ext cx="795165" cy="401643"/>
              <a:chOff x="760658" y="4632187"/>
              <a:chExt cx="795165" cy="401643"/>
            </a:xfrm>
          </p:grpSpPr>
          <p:sp>
            <p:nvSpPr>
              <p:cNvPr id="590" name="Google Shape;590;p28"/>
              <p:cNvSpPr/>
              <p:nvPr/>
            </p:nvSpPr>
            <p:spPr>
              <a:xfrm>
                <a:off x="932345" y="4784242"/>
                <a:ext cx="301263" cy="21157"/>
              </a:xfrm>
              <a:custGeom>
                <a:avLst/>
                <a:gdLst/>
                <a:ahLst/>
                <a:cxnLst/>
                <a:rect l="l" t="t" r="r" b="b"/>
                <a:pathLst>
                  <a:path w="4343" h="305" extrusionOk="0">
                    <a:moveTo>
                      <a:pt x="85" y="0"/>
                    </a:moveTo>
                    <a:cubicBezTo>
                      <a:pt x="43" y="0"/>
                      <a:pt x="1" y="63"/>
                      <a:pt x="1" y="147"/>
                    </a:cubicBezTo>
                    <a:cubicBezTo>
                      <a:pt x="1" y="231"/>
                      <a:pt x="43" y="304"/>
                      <a:pt x="85" y="304"/>
                    </a:cubicBezTo>
                    <a:lnTo>
                      <a:pt x="4342" y="304"/>
                    </a:lnTo>
                    <a:lnTo>
                      <a:pt x="4342" y="0"/>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28"/>
              <p:cNvGrpSpPr/>
              <p:nvPr/>
            </p:nvGrpSpPr>
            <p:grpSpPr>
              <a:xfrm>
                <a:off x="932345" y="4632187"/>
                <a:ext cx="623479" cy="173211"/>
                <a:chOff x="932345" y="4632187"/>
                <a:chExt cx="623479" cy="173211"/>
              </a:xfrm>
            </p:grpSpPr>
            <p:sp>
              <p:nvSpPr>
                <p:cNvPr id="592" name="Google Shape;592;p28"/>
                <p:cNvSpPr/>
                <p:nvPr/>
              </p:nvSpPr>
              <p:spPr>
                <a:xfrm>
                  <a:off x="949826" y="4642384"/>
                  <a:ext cx="312847" cy="153510"/>
                </a:xfrm>
                <a:custGeom>
                  <a:avLst/>
                  <a:gdLst/>
                  <a:ahLst/>
                  <a:cxnLst/>
                  <a:rect l="l" t="t" r="r" b="b"/>
                  <a:pathLst>
                    <a:path w="4510" h="2213" extrusionOk="0">
                      <a:moveTo>
                        <a:pt x="0" y="0"/>
                      </a:moveTo>
                      <a:cubicBezTo>
                        <a:pt x="483" y="588"/>
                        <a:pt x="462" y="1657"/>
                        <a:pt x="0" y="2213"/>
                      </a:cubicBezTo>
                      <a:lnTo>
                        <a:pt x="4237" y="2213"/>
                      </a:lnTo>
                      <a:cubicBezTo>
                        <a:pt x="4510" y="2213"/>
                        <a:pt x="4510" y="0"/>
                        <a:pt x="4237"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1194974" y="4632187"/>
                  <a:ext cx="360850" cy="173211"/>
                </a:xfrm>
                <a:custGeom>
                  <a:avLst/>
                  <a:gdLst/>
                  <a:ahLst/>
                  <a:cxnLst/>
                  <a:rect l="l" t="t" r="r" b="b"/>
                  <a:pathLst>
                    <a:path w="5202" h="2497" extrusionOk="0">
                      <a:moveTo>
                        <a:pt x="126" y="1"/>
                      </a:moveTo>
                      <a:cubicBezTo>
                        <a:pt x="53" y="1"/>
                        <a:pt x="0" y="74"/>
                        <a:pt x="11" y="147"/>
                      </a:cubicBezTo>
                      <a:cubicBezTo>
                        <a:pt x="0" y="221"/>
                        <a:pt x="53" y="284"/>
                        <a:pt x="126" y="294"/>
                      </a:cubicBezTo>
                      <a:lnTo>
                        <a:pt x="262" y="294"/>
                      </a:lnTo>
                      <a:cubicBezTo>
                        <a:pt x="619" y="294"/>
                        <a:pt x="619" y="2192"/>
                        <a:pt x="262" y="2192"/>
                      </a:cubicBezTo>
                      <a:lnTo>
                        <a:pt x="126" y="2192"/>
                      </a:lnTo>
                      <a:cubicBezTo>
                        <a:pt x="53" y="2203"/>
                        <a:pt x="0" y="2266"/>
                        <a:pt x="11" y="2339"/>
                      </a:cubicBezTo>
                      <a:cubicBezTo>
                        <a:pt x="0" y="2412"/>
                        <a:pt x="53" y="2486"/>
                        <a:pt x="126" y="2496"/>
                      </a:cubicBezTo>
                      <a:lnTo>
                        <a:pt x="4258" y="2496"/>
                      </a:lnTo>
                      <a:cubicBezTo>
                        <a:pt x="5202" y="2496"/>
                        <a:pt x="5202" y="1"/>
                        <a:pt x="4247" y="1"/>
                      </a:cubicBez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932345" y="4632187"/>
                  <a:ext cx="301263" cy="20463"/>
                </a:xfrm>
                <a:custGeom>
                  <a:avLst/>
                  <a:gdLst/>
                  <a:ahLst/>
                  <a:cxnLst/>
                  <a:rect l="l" t="t" r="r" b="b"/>
                  <a:pathLst>
                    <a:path w="4343" h="295" extrusionOk="0">
                      <a:moveTo>
                        <a:pt x="85" y="1"/>
                      </a:moveTo>
                      <a:cubicBezTo>
                        <a:pt x="43" y="1"/>
                        <a:pt x="1" y="63"/>
                        <a:pt x="1" y="147"/>
                      </a:cubicBezTo>
                      <a:cubicBezTo>
                        <a:pt x="1" y="231"/>
                        <a:pt x="43" y="294"/>
                        <a:pt x="85" y="294"/>
                      </a:cubicBezTo>
                      <a:lnTo>
                        <a:pt x="4342" y="294"/>
                      </a:lnTo>
                      <a:lnTo>
                        <a:pt x="4342" y="1"/>
                      </a:lnTo>
                      <a:close/>
                    </a:path>
                  </a:pathLst>
                </a:custGeom>
                <a:solidFill>
                  <a:srgbClr val="3D7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63630" y="4696214"/>
                  <a:ext cx="211016" cy="79773"/>
                </a:xfrm>
                <a:custGeom>
                  <a:avLst/>
                  <a:gdLst/>
                  <a:ahLst/>
                  <a:cxnLst/>
                  <a:rect l="l" t="t" r="r" b="b"/>
                  <a:pathLst>
                    <a:path w="3042" h="1150" extrusionOk="0">
                      <a:moveTo>
                        <a:pt x="127" y="0"/>
                      </a:moveTo>
                      <a:cubicBezTo>
                        <a:pt x="189" y="367"/>
                        <a:pt x="147" y="745"/>
                        <a:pt x="1" y="1091"/>
                      </a:cubicBezTo>
                      <a:lnTo>
                        <a:pt x="231" y="1112"/>
                      </a:lnTo>
                      <a:cubicBezTo>
                        <a:pt x="570" y="1138"/>
                        <a:pt x="896" y="1150"/>
                        <a:pt x="1197" y="1150"/>
                      </a:cubicBezTo>
                      <a:cubicBezTo>
                        <a:pt x="2247" y="1150"/>
                        <a:pt x="3004" y="1002"/>
                        <a:pt x="3021" y="766"/>
                      </a:cubicBezTo>
                      <a:cubicBezTo>
                        <a:pt x="3042" y="462"/>
                        <a:pt x="1836" y="126"/>
                        <a:pt x="315" y="11"/>
                      </a:cubicBezTo>
                      <a:lnTo>
                        <a:pt x="127" y="0"/>
                      </a:ln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1043681" y="4671449"/>
                  <a:ext cx="157187" cy="6659"/>
                </a:xfrm>
                <a:custGeom>
                  <a:avLst/>
                  <a:gdLst/>
                  <a:ahLst/>
                  <a:cxnLst/>
                  <a:rect l="l" t="t" r="r" b="b"/>
                  <a:pathLst>
                    <a:path w="2266" h="96" extrusionOk="0">
                      <a:moveTo>
                        <a:pt x="1133" y="1"/>
                      </a:moveTo>
                      <a:cubicBezTo>
                        <a:pt x="504" y="1"/>
                        <a:pt x="0" y="22"/>
                        <a:pt x="0" y="53"/>
                      </a:cubicBezTo>
                      <a:cubicBezTo>
                        <a:pt x="0" y="74"/>
                        <a:pt x="504" y="95"/>
                        <a:pt x="1133" y="95"/>
                      </a:cubicBezTo>
                      <a:cubicBezTo>
                        <a:pt x="1751" y="95"/>
                        <a:pt x="2265" y="74"/>
                        <a:pt x="2265" y="53"/>
                      </a:cubicBezTo>
                      <a:cubicBezTo>
                        <a:pt x="2265" y="22"/>
                        <a:pt x="1751" y="1"/>
                        <a:pt x="1133" y="1"/>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1008026" y="4730413"/>
                  <a:ext cx="203039" cy="4440"/>
                </a:xfrm>
                <a:custGeom>
                  <a:avLst/>
                  <a:gdLst/>
                  <a:ahLst/>
                  <a:cxnLst/>
                  <a:rect l="l" t="t" r="r" b="b"/>
                  <a:pathLst>
                    <a:path w="2927" h="64" extrusionOk="0">
                      <a:moveTo>
                        <a:pt x="1458" y="0"/>
                      </a:moveTo>
                      <a:cubicBezTo>
                        <a:pt x="650" y="0"/>
                        <a:pt x="0" y="11"/>
                        <a:pt x="0" y="32"/>
                      </a:cubicBezTo>
                      <a:cubicBezTo>
                        <a:pt x="0" y="42"/>
                        <a:pt x="650" y="63"/>
                        <a:pt x="1458" y="63"/>
                      </a:cubicBezTo>
                      <a:cubicBezTo>
                        <a:pt x="2265" y="63"/>
                        <a:pt x="2926" y="42"/>
                        <a:pt x="2926" y="32"/>
                      </a:cubicBezTo>
                      <a:cubicBezTo>
                        <a:pt x="2926" y="11"/>
                        <a:pt x="2265" y="0"/>
                        <a:pt x="1458" y="0"/>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28"/>
              <p:cNvSpPr/>
              <p:nvPr/>
            </p:nvSpPr>
            <p:spPr>
              <a:xfrm>
                <a:off x="760658" y="4803874"/>
                <a:ext cx="271435" cy="17550"/>
              </a:xfrm>
              <a:custGeom>
                <a:avLst/>
                <a:gdLst/>
                <a:ahLst/>
                <a:cxnLst/>
                <a:rect l="l" t="t" r="r" b="b"/>
                <a:pathLst>
                  <a:path w="3913" h="253" extrusionOk="0">
                    <a:moveTo>
                      <a:pt x="116" y="0"/>
                    </a:moveTo>
                    <a:cubicBezTo>
                      <a:pt x="1" y="42"/>
                      <a:pt x="1" y="210"/>
                      <a:pt x="116" y="252"/>
                    </a:cubicBezTo>
                    <a:lnTo>
                      <a:pt x="3912" y="252"/>
                    </a:lnTo>
                    <a:lnTo>
                      <a:pt x="3912"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28"/>
              <p:cNvGrpSpPr/>
              <p:nvPr/>
            </p:nvGrpSpPr>
            <p:grpSpPr>
              <a:xfrm>
                <a:off x="760658" y="4803874"/>
                <a:ext cx="700615" cy="229956"/>
                <a:chOff x="760658" y="4803874"/>
                <a:chExt cx="700615" cy="229956"/>
              </a:xfrm>
            </p:grpSpPr>
            <p:sp>
              <p:nvSpPr>
                <p:cNvPr id="600" name="Google Shape;600;p28"/>
                <p:cNvSpPr/>
                <p:nvPr/>
              </p:nvSpPr>
              <p:spPr>
                <a:xfrm>
                  <a:off x="786186" y="4821355"/>
                  <a:ext cx="283019" cy="200819"/>
                </a:xfrm>
                <a:custGeom>
                  <a:avLst/>
                  <a:gdLst/>
                  <a:ahLst/>
                  <a:cxnLst/>
                  <a:rect l="l" t="t" r="r" b="b"/>
                  <a:pathLst>
                    <a:path w="4080" h="2895" extrusionOk="0">
                      <a:moveTo>
                        <a:pt x="0" y="0"/>
                      </a:moveTo>
                      <a:cubicBezTo>
                        <a:pt x="325" y="923"/>
                        <a:pt x="262" y="1898"/>
                        <a:pt x="0" y="2894"/>
                      </a:cubicBezTo>
                      <a:lnTo>
                        <a:pt x="3775" y="2894"/>
                      </a:lnTo>
                      <a:cubicBezTo>
                        <a:pt x="3776" y="2894"/>
                        <a:pt x="3776" y="2894"/>
                        <a:pt x="3777" y="2894"/>
                      </a:cubicBezTo>
                      <a:cubicBezTo>
                        <a:pt x="4079" y="2894"/>
                        <a:pt x="4079" y="0"/>
                        <a:pt x="3775"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781052" y="4812614"/>
                  <a:ext cx="283019" cy="213166"/>
                </a:xfrm>
                <a:custGeom>
                  <a:avLst/>
                  <a:gdLst/>
                  <a:ahLst/>
                  <a:cxnLst/>
                  <a:rect l="l" t="t" r="r" b="b"/>
                  <a:pathLst>
                    <a:path w="4080" h="3073" extrusionOk="0">
                      <a:moveTo>
                        <a:pt x="1" y="0"/>
                      </a:moveTo>
                      <a:cubicBezTo>
                        <a:pt x="126" y="294"/>
                        <a:pt x="221" y="598"/>
                        <a:pt x="263" y="913"/>
                      </a:cubicBezTo>
                      <a:cubicBezTo>
                        <a:pt x="1825" y="1122"/>
                        <a:pt x="3000" y="1668"/>
                        <a:pt x="2947" y="2181"/>
                      </a:cubicBezTo>
                      <a:cubicBezTo>
                        <a:pt x="2901" y="2642"/>
                        <a:pt x="1925" y="2932"/>
                        <a:pt x="622" y="2932"/>
                      </a:cubicBezTo>
                      <a:cubicBezTo>
                        <a:pt x="442" y="2932"/>
                        <a:pt x="255" y="2927"/>
                        <a:pt x="64" y="2915"/>
                      </a:cubicBezTo>
                      <a:cubicBezTo>
                        <a:pt x="53" y="2968"/>
                        <a:pt x="32" y="3020"/>
                        <a:pt x="11" y="3073"/>
                      </a:cubicBezTo>
                      <a:lnTo>
                        <a:pt x="3786" y="3073"/>
                      </a:lnTo>
                      <a:cubicBezTo>
                        <a:pt x="4080" y="3073"/>
                        <a:pt x="4080" y="0"/>
                        <a:pt x="3776"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989088" y="4803874"/>
                  <a:ext cx="472185" cy="229953"/>
                </a:xfrm>
                <a:custGeom>
                  <a:avLst/>
                  <a:gdLst/>
                  <a:ahLst/>
                  <a:cxnLst/>
                  <a:rect l="l" t="t" r="r" b="b"/>
                  <a:pathLst>
                    <a:path w="6807" h="3315" extrusionOk="0">
                      <a:moveTo>
                        <a:pt x="137" y="0"/>
                      </a:moveTo>
                      <a:cubicBezTo>
                        <a:pt x="64" y="0"/>
                        <a:pt x="1" y="53"/>
                        <a:pt x="1" y="126"/>
                      </a:cubicBezTo>
                      <a:cubicBezTo>
                        <a:pt x="1" y="200"/>
                        <a:pt x="64" y="252"/>
                        <a:pt x="137" y="252"/>
                      </a:cubicBezTo>
                      <a:lnTo>
                        <a:pt x="284" y="252"/>
                      </a:lnTo>
                      <a:cubicBezTo>
                        <a:pt x="693" y="252"/>
                        <a:pt x="693" y="3062"/>
                        <a:pt x="284" y="3062"/>
                      </a:cubicBezTo>
                      <a:lnTo>
                        <a:pt x="137" y="3062"/>
                      </a:lnTo>
                      <a:cubicBezTo>
                        <a:pt x="64" y="3062"/>
                        <a:pt x="1" y="3115"/>
                        <a:pt x="1" y="3188"/>
                      </a:cubicBezTo>
                      <a:cubicBezTo>
                        <a:pt x="1" y="3262"/>
                        <a:pt x="64" y="3314"/>
                        <a:pt x="137" y="3314"/>
                      </a:cubicBezTo>
                      <a:lnTo>
                        <a:pt x="5737" y="3314"/>
                      </a:lnTo>
                      <a:cubicBezTo>
                        <a:pt x="6806" y="3304"/>
                        <a:pt x="6806" y="0"/>
                        <a:pt x="5737"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761421" y="5016280"/>
                  <a:ext cx="270672" cy="17550"/>
                </a:xfrm>
                <a:custGeom>
                  <a:avLst/>
                  <a:gdLst/>
                  <a:ahLst/>
                  <a:cxnLst/>
                  <a:rect l="l" t="t" r="r" b="b"/>
                  <a:pathLst>
                    <a:path w="3902" h="253" extrusionOk="0">
                      <a:moveTo>
                        <a:pt x="105" y="0"/>
                      </a:moveTo>
                      <a:cubicBezTo>
                        <a:pt x="42" y="0"/>
                        <a:pt x="0" y="63"/>
                        <a:pt x="11" y="126"/>
                      </a:cubicBezTo>
                      <a:cubicBezTo>
                        <a:pt x="0" y="189"/>
                        <a:pt x="42" y="242"/>
                        <a:pt x="105" y="252"/>
                      </a:cubicBezTo>
                      <a:lnTo>
                        <a:pt x="3901" y="252"/>
                      </a:lnTo>
                      <a:lnTo>
                        <a:pt x="3901"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760658" y="4803874"/>
                  <a:ext cx="483838" cy="149903"/>
                </a:xfrm>
                <a:custGeom>
                  <a:avLst/>
                  <a:gdLst/>
                  <a:ahLst/>
                  <a:cxnLst/>
                  <a:rect l="l" t="t" r="r" b="b"/>
                  <a:pathLst>
                    <a:path w="6975" h="2161" extrusionOk="0">
                      <a:moveTo>
                        <a:pt x="116" y="0"/>
                      </a:moveTo>
                      <a:cubicBezTo>
                        <a:pt x="1" y="42"/>
                        <a:pt x="1" y="210"/>
                        <a:pt x="116" y="252"/>
                      </a:cubicBezTo>
                      <a:lnTo>
                        <a:pt x="3577" y="252"/>
                      </a:lnTo>
                      <a:cubicBezTo>
                        <a:pt x="3828" y="252"/>
                        <a:pt x="3933" y="1343"/>
                        <a:pt x="3870" y="2161"/>
                      </a:cubicBezTo>
                      <a:cubicBezTo>
                        <a:pt x="5045" y="1888"/>
                        <a:pt x="6094" y="1206"/>
                        <a:pt x="6807" y="231"/>
                      </a:cubicBezTo>
                      <a:cubicBezTo>
                        <a:pt x="6870" y="158"/>
                        <a:pt x="6922" y="74"/>
                        <a:pt x="6974" y="0"/>
                      </a:cubicBez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1072053" y="4857704"/>
                  <a:ext cx="48072" cy="122295"/>
                </a:xfrm>
                <a:custGeom>
                  <a:avLst/>
                  <a:gdLst/>
                  <a:ahLst/>
                  <a:cxnLst/>
                  <a:rect l="l" t="t" r="r" b="b"/>
                  <a:pathLst>
                    <a:path w="693" h="1763" extrusionOk="0">
                      <a:moveTo>
                        <a:pt x="0" y="0"/>
                      </a:moveTo>
                      <a:cubicBezTo>
                        <a:pt x="84" y="0"/>
                        <a:pt x="84" y="1762"/>
                        <a:pt x="0" y="1762"/>
                      </a:cubicBezTo>
                      <a:lnTo>
                        <a:pt x="598" y="1762"/>
                      </a:lnTo>
                      <a:cubicBezTo>
                        <a:pt x="692" y="1762"/>
                        <a:pt x="692" y="0"/>
                        <a:pt x="59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1138230" y="4878792"/>
                  <a:ext cx="31354" cy="80050"/>
                </a:xfrm>
                <a:custGeom>
                  <a:avLst/>
                  <a:gdLst/>
                  <a:ahLst/>
                  <a:cxnLst/>
                  <a:rect l="l" t="t" r="r" b="b"/>
                  <a:pathLst>
                    <a:path w="452" h="1154" extrusionOk="0">
                      <a:moveTo>
                        <a:pt x="0" y="0"/>
                      </a:moveTo>
                      <a:cubicBezTo>
                        <a:pt x="53" y="0"/>
                        <a:pt x="53" y="1154"/>
                        <a:pt x="0" y="1154"/>
                      </a:cubicBezTo>
                      <a:lnTo>
                        <a:pt x="388" y="1154"/>
                      </a:lnTo>
                      <a:cubicBezTo>
                        <a:pt x="451" y="1154"/>
                        <a:pt x="451" y="0"/>
                        <a:pt x="38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7" name="Google Shape;607;p28"/>
            <p:cNvGrpSpPr/>
            <p:nvPr/>
          </p:nvGrpSpPr>
          <p:grpSpPr>
            <a:xfrm>
              <a:off x="7425580" y="4101620"/>
              <a:ext cx="795165" cy="401643"/>
              <a:chOff x="760658" y="4632187"/>
              <a:chExt cx="795165" cy="401643"/>
            </a:xfrm>
          </p:grpSpPr>
          <p:sp>
            <p:nvSpPr>
              <p:cNvPr id="608" name="Google Shape;608;p28"/>
              <p:cNvSpPr/>
              <p:nvPr/>
            </p:nvSpPr>
            <p:spPr>
              <a:xfrm>
                <a:off x="932345" y="4784242"/>
                <a:ext cx="301263" cy="21157"/>
              </a:xfrm>
              <a:custGeom>
                <a:avLst/>
                <a:gdLst/>
                <a:ahLst/>
                <a:cxnLst/>
                <a:rect l="l" t="t" r="r" b="b"/>
                <a:pathLst>
                  <a:path w="4343" h="305" extrusionOk="0">
                    <a:moveTo>
                      <a:pt x="85" y="0"/>
                    </a:moveTo>
                    <a:cubicBezTo>
                      <a:pt x="43" y="0"/>
                      <a:pt x="1" y="63"/>
                      <a:pt x="1" y="147"/>
                    </a:cubicBezTo>
                    <a:cubicBezTo>
                      <a:pt x="1" y="231"/>
                      <a:pt x="43" y="304"/>
                      <a:pt x="85" y="304"/>
                    </a:cubicBezTo>
                    <a:lnTo>
                      <a:pt x="4342" y="304"/>
                    </a:lnTo>
                    <a:lnTo>
                      <a:pt x="4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28"/>
              <p:cNvGrpSpPr/>
              <p:nvPr/>
            </p:nvGrpSpPr>
            <p:grpSpPr>
              <a:xfrm>
                <a:off x="932345" y="4632187"/>
                <a:ext cx="623479" cy="173211"/>
                <a:chOff x="932345" y="4632187"/>
                <a:chExt cx="623479" cy="173211"/>
              </a:xfrm>
            </p:grpSpPr>
            <p:sp>
              <p:nvSpPr>
                <p:cNvPr id="610" name="Google Shape;610;p28"/>
                <p:cNvSpPr/>
                <p:nvPr/>
              </p:nvSpPr>
              <p:spPr>
                <a:xfrm>
                  <a:off x="949826" y="4642384"/>
                  <a:ext cx="312847" cy="153510"/>
                </a:xfrm>
                <a:custGeom>
                  <a:avLst/>
                  <a:gdLst/>
                  <a:ahLst/>
                  <a:cxnLst/>
                  <a:rect l="l" t="t" r="r" b="b"/>
                  <a:pathLst>
                    <a:path w="4510" h="2213" extrusionOk="0">
                      <a:moveTo>
                        <a:pt x="0" y="0"/>
                      </a:moveTo>
                      <a:cubicBezTo>
                        <a:pt x="483" y="588"/>
                        <a:pt x="462" y="1657"/>
                        <a:pt x="0" y="2213"/>
                      </a:cubicBezTo>
                      <a:lnTo>
                        <a:pt x="4237" y="2213"/>
                      </a:lnTo>
                      <a:cubicBezTo>
                        <a:pt x="4510" y="2213"/>
                        <a:pt x="4510" y="0"/>
                        <a:pt x="4237"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1194974" y="4632187"/>
                  <a:ext cx="360850" cy="173211"/>
                </a:xfrm>
                <a:custGeom>
                  <a:avLst/>
                  <a:gdLst/>
                  <a:ahLst/>
                  <a:cxnLst/>
                  <a:rect l="l" t="t" r="r" b="b"/>
                  <a:pathLst>
                    <a:path w="5202" h="2497" extrusionOk="0">
                      <a:moveTo>
                        <a:pt x="126" y="1"/>
                      </a:moveTo>
                      <a:cubicBezTo>
                        <a:pt x="53" y="1"/>
                        <a:pt x="0" y="74"/>
                        <a:pt x="11" y="147"/>
                      </a:cubicBezTo>
                      <a:cubicBezTo>
                        <a:pt x="0" y="221"/>
                        <a:pt x="53" y="284"/>
                        <a:pt x="126" y="294"/>
                      </a:cubicBezTo>
                      <a:lnTo>
                        <a:pt x="262" y="294"/>
                      </a:lnTo>
                      <a:cubicBezTo>
                        <a:pt x="619" y="294"/>
                        <a:pt x="619" y="2192"/>
                        <a:pt x="262" y="2192"/>
                      </a:cubicBezTo>
                      <a:lnTo>
                        <a:pt x="126" y="2192"/>
                      </a:lnTo>
                      <a:cubicBezTo>
                        <a:pt x="53" y="2203"/>
                        <a:pt x="0" y="2266"/>
                        <a:pt x="11" y="2339"/>
                      </a:cubicBezTo>
                      <a:cubicBezTo>
                        <a:pt x="0" y="2412"/>
                        <a:pt x="53" y="2486"/>
                        <a:pt x="126" y="2496"/>
                      </a:cubicBezTo>
                      <a:lnTo>
                        <a:pt x="4258" y="2496"/>
                      </a:lnTo>
                      <a:cubicBezTo>
                        <a:pt x="5202" y="2496"/>
                        <a:pt x="5202" y="1"/>
                        <a:pt x="4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932345" y="4632187"/>
                  <a:ext cx="301263" cy="20463"/>
                </a:xfrm>
                <a:custGeom>
                  <a:avLst/>
                  <a:gdLst/>
                  <a:ahLst/>
                  <a:cxnLst/>
                  <a:rect l="l" t="t" r="r" b="b"/>
                  <a:pathLst>
                    <a:path w="4343" h="295" extrusionOk="0">
                      <a:moveTo>
                        <a:pt x="85" y="1"/>
                      </a:moveTo>
                      <a:cubicBezTo>
                        <a:pt x="43" y="1"/>
                        <a:pt x="1" y="63"/>
                        <a:pt x="1" y="147"/>
                      </a:cubicBezTo>
                      <a:cubicBezTo>
                        <a:pt x="1" y="231"/>
                        <a:pt x="43" y="294"/>
                        <a:pt x="85" y="294"/>
                      </a:cubicBezTo>
                      <a:lnTo>
                        <a:pt x="4342" y="294"/>
                      </a:lnTo>
                      <a:lnTo>
                        <a:pt x="4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963630" y="4696214"/>
                  <a:ext cx="211016" cy="79773"/>
                </a:xfrm>
                <a:custGeom>
                  <a:avLst/>
                  <a:gdLst/>
                  <a:ahLst/>
                  <a:cxnLst/>
                  <a:rect l="l" t="t" r="r" b="b"/>
                  <a:pathLst>
                    <a:path w="3042" h="1150" extrusionOk="0">
                      <a:moveTo>
                        <a:pt x="127" y="0"/>
                      </a:moveTo>
                      <a:cubicBezTo>
                        <a:pt x="189" y="367"/>
                        <a:pt x="147" y="745"/>
                        <a:pt x="1" y="1091"/>
                      </a:cubicBezTo>
                      <a:lnTo>
                        <a:pt x="231" y="1112"/>
                      </a:lnTo>
                      <a:cubicBezTo>
                        <a:pt x="570" y="1138"/>
                        <a:pt x="896" y="1150"/>
                        <a:pt x="1197" y="1150"/>
                      </a:cubicBezTo>
                      <a:cubicBezTo>
                        <a:pt x="2247" y="1150"/>
                        <a:pt x="3004" y="1002"/>
                        <a:pt x="3021" y="766"/>
                      </a:cubicBezTo>
                      <a:cubicBezTo>
                        <a:pt x="3042" y="462"/>
                        <a:pt x="1836" y="126"/>
                        <a:pt x="315" y="11"/>
                      </a:cubicBezTo>
                      <a:lnTo>
                        <a:pt x="127" y="0"/>
                      </a:ln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1043681" y="4671449"/>
                  <a:ext cx="157187" cy="6659"/>
                </a:xfrm>
                <a:custGeom>
                  <a:avLst/>
                  <a:gdLst/>
                  <a:ahLst/>
                  <a:cxnLst/>
                  <a:rect l="l" t="t" r="r" b="b"/>
                  <a:pathLst>
                    <a:path w="2266" h="96" extrusionOk="0">
                      <a:moveTo>
                        <a:pt x="1133" y="1"/>
                      </a:moveTo>
                      <a:cubicBezTo>
                        <a:pt x="504" y="1"/>
                        <a:pt x="0" y="22"/>
                        <a:pt x="0" y="53"/>
                      </a:cubicBezTo>
                      <a:cubicBezTo>
                        <a:pt x="0" y="74"/>
                        <a:pt x="504" y="95"/>
                        <a:pt x="1133" y="95"/>
                      </a:cubicBezTo>
                      <a:cubicBezTo>
                        <a:pt x="1751" y="95"/>
                        <a:pt x="2265" y="74"/>
                        <a:pt x="2265" y="53"/>
                      </a:cubicBezTo>
                      <a:cubicBezTo>
                        <a:pt x="2265" y="22"/>
                        <a:pt x="1751" y="1"/>
                        <a:pt x="1133" y="1"/>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1008026" y="4730413"/>
                  <a:ext cx="203039" cy="4440"/>
                </a:xfrm>
                <a:custGeom>
                  <a:avLst/>
                  <a:gdLst/>
                  <a:ahLst/>
                  <a:cxnLst/>
                  <a:rect l="l" t="t" r="r" b="b"/>
                  <a:pathLst>
                    <a:path w="2927" h="64" extrusionOk="0">
                      <a:moveTo>
                        <a:pt x="1458" y="0"/>
                      </a:moveTo>
                      <a:cubicBezTo>
                        <a:pt x="650" y="0"/>
                        <a:pt x="0" y="11"/>
                        <a:pt x="0" y="32"/>
                      </a:cubicBezTo>
                      <a:cubicBezTo>
                        <a:pt x="0" y="42"/>
                        <a:pt x="650" y="63"/>
                        <a:pt x="1458" y="63"/>
                      </a:cubicBezTo>
                      <a:cubicBezTo>
                        <a:pt x="2265" y="63"/>
                        <a:pt x="2926" y="42"/>
                        <a:pt x="2926" y="32"/>
                      </a:cubicBezTo>
                      <a:cubicBezTo>
                        <a:pt x="2926" y="11"/>
                        <a:pt x="2265" y="0"/>
                        <a:pt x="1458" y="0"/>
                      </a:cubicBezTo>
                      <a:close/>
                    </a:path>
                  </a:pathLst>
                </a:custGeom>
                <a:solidFill>
                  <a:srgbClr val="CEA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28"/>
              <p:cNvSpPr/>
              <p:nvPr/>
            </p:nvSpPr>
            <p:spPr>
              <a:xfrm>
                <a:off x="760658" y="4803874"/>
                <a:ext cx="271435" cy="17550"/>
              </a:xfrm>
              <a:custGeom>
                <a:avLst/>
                <a:gdLst/>
                <a:ahLst/>
                <a:cxnLst/>
                <a:rect l="l" t="t" r="r" b="b"/>
                <a:pathLst>
                  <a:path w="3913" h="253" extrusionOk="0">
                    <a:moveTo>
                      <a:pt x="116" y="0"/>
                    </a:moveTo>
                    <a:cubicBezTo>
                      <a:pt x="1" y="42"/>
                      <a:pt x="1" y="210"/>
                      <a:pt x="116" y="252"/>
                    </a:cubicBezTo>
                    <a:lnTo>
                      <a:pt x="3912" y="252"/>
                    </a:lnTo>
                    <a:lnTo>
                      <a:pt x="3912" y="0"/>
                    </a:lnTo>
                    <a:close/>
                  </a:path>
                </a:pathLst>
              </a:custGeom>
              <a:solidFill>
                <a:srgbClr val="D88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28"/>
              <p:cNvGrpSpPr/>
              <p:nvPr/>
            </p:nvGrpSpPr>
            <p:grpSpPr>
              <a:xfrm>
                <a:off x="760658" y="4803874"/>
                <a:ext cx="700615" cy="229956"/>
                <a:chOff x="760658" y="4803874"/>
                <a:chExt cx="700615" cy="229956"/>
              </a:xfrm>
            </p:grpSpPr>
            <p:sp>
              <p:nvSpPr>
                <p:cNvPr id="618" name="Google Shape;618;p28"/>
                <p:cNvSpPr/>
                <p:nvPr/>
              </p:nvSpPr>
              <p:spPr>
                <a:xfrm>
                  <a:off x="786186" y="4821355"/>
                  <a:ext cx="283019" cy="200819"/>
                </a:xfrm>
                <a:custGeom>
                  <a:avLst/>
                  <a:gdLst/>
                  <a:ahLst/>
                  <a:cxnLst/>
                  <a:rect l="l" t="t" r="r" b="b"/>
                  <a:pathLst>
                    <a:path w="4080" h="2895" extrusionOk="0">
                      <a:moveTo>
                        <a:pt x="0" y="0"/>
                      </a:moveTo>
                      <a:cubicBezTo>
                        <a:pt x="325" y="923"/>
                        <a:pt x="262" y="1898"/>
                        <a:pt x="0" y="2894"/>
                      </a:cubicBezTo>
                      <a:lnTo>
                        <a:pt x="3775" y="2894"/>
                      </a:lnTo>
                      <a:cubicBezTo>
                        <a:pt x="3776" y="2894"/>
                        <a:pt x="3776" y="2894"/>
                        <a:pt x="3777" y="2894"/>
                      </a:cubicBezTo>
                      <a:cubicBezTo>
                        <a:pt x="4079" y="2894"/>
                        <a:pt x="4079" y="0"/>
                        <a:pt x="3775"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781052" y="4812614"/>
                  <a:ext cx="283019" cy="213166"/>
                </a:xfrm>
                <a:custGeom>
                  <a:avLst/>
                  <a:gdLst/>
                  <a:ahLst/>
                  <a:cxnLst/>
                  <a:rect l="l" t="t" r="r" b="b"/>
                  <a:pathLst>
                    <a:path w="4080" h="3073" extrusionOk="0">
                      <a:moveTo>
                        <a:pt x="1" y="0"/>
                      </a:moveTo>
                      <a:cubicBezTo>
                        <a:pt x="126" y="294"/>
                        <a:pt x="221" y="598"/>
                        <a:pt x="263" y="913"/>
                      </a:cubicBezTo>
                      <a:cubicBezTo>
                        <a:pt x="1825" y="1122"/>
                        <a:pt x="3000" y="1668"/>
                        <a:pt x="2947" y="2181"/>
                      </a:cubicBezTo>
                      <a:cubicBezTo>
                        <a:pt x="2901" y="2642"/>
                        <a:pt x="1925" y="2932"/>
                        <a:pt x="622" y="2932"/>
                      </a:cubicBezTo>
                      <a:cubicBezTo>
                        <a:pt x="442" y="2932"/>
                        <a:pt x="255" y="2927"/>
                        <a:pt x="64" y="2915"/>
                      </a:cubicBezTo>
                      <a:cubicBezTo>
                        <a:pt x="53" y="2968"/>
                        <a:pt x="32" y="3020"/>
                        <a:pt x="11" y="3073"/>
                      </a:cubicBezTo>
                      <a:lnTo>
                        <a:pt x="3786" y="3073"/>
                      </a:lnTo>
                      <a:cubicBezTo>
                        <a:pt x="4080" y="3073"/>
                        <a:pt x="4080" y="0"/>
                        <a:pt x="3776" y="0"/>
                      </a:cubicBezTo>
                      <a:close/>
                    </a:path>
                  </a:pathLst>
                </a:custGeom>
                <a:solidFill>
                  <a:srgbClr val="E2C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989088" y="4803874"/>
                  <a:ext cx="472185" cy="229953"/>
                </a:xfrm>
                <a:custGeom>
                  <a:avLst/>
                  <a:gdLst/>
                  <a:ahLst/>
                  <a:cxnLst/>
                  <a:rect l="l" t="t" r="r" b="b"/>
                  <a:pathLst>
                    <a:path w="6807" h="3315" extrusionOk="0">
                      <a:moveTo>
                        <a:pt x="137" y="0"/>
                      </a:moveTo>
                      <a:cubicBezTo>
                        <a:pt x="64" y="0"/>
                        <a:pt x="1" y="53"/>
                        <a:pt x="1" y="126"/>
                      </a:cubicBezTo>
                      <a:cubicBezTo>
                        <a:pt x="1" y="200"/>
                        <a:pt x="64" y="252"/>
                        <a:pt x="137" y="252"/>
                      </a:cubicBezTo>
                      <a:lnTo>
                        <a:pt x="284" y="252"/>
                      </a:lnTo>
                      <a:cubicBezTo>
                        <a:pt x="693" y="252"/>
                        <a:pt x="693" y="3062"/>
                        <a:pt x="284" y="3062"/>
                      </a:cubicBezTo>
                      <a:lnTo>
                        <a:pt x="137" y="3062"/>
                      </a:lnTo>
                      <a:cubicBezTo>
                        <a:pt x="64" y="3062"/>
                        <a:pt x="1" y="3115"/>
                        <a:pt x="1" y="3188"/>
                      </a:cubicBezTo>
                      <a:cubicBezTo>
                        <a:pt x="1" y="3262"/>
                        <a:pt x="64" y="3314"/>
                        <a:pt x="137" y="3314"/>
                      </a:cubicBezTo>
                      <a:lnTo>
                        <a:pt x="5737" y="3314"/>
                      </a:lnTo>
                      <a:cubicBezTo>
                        <a:pt x="6806" y="3304"/>
                        <a:pt x="6806" y="0"/>
                        <a:pt x="5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761421" y="5016280"/>
                  <a:ext cx="270672" cy="17550"/>
                </a:xfrm>
                <a:custGeom>
                  <a:avLst/>
                  <a:gdLst/>
                  <a:ahLst/>
                  <a:cxnLst/>
                  <a:rect l="l" t="t" r="r" b="b"/>
                  <a:pathLst>
                    <a:path w="3902" h="253" extrusionOk="0">
                      <a:moveTo>
                        <a:pt x="105" y="0"/>
                      </a:moveTo>
                      <a:cubicBezTo>
                        <a:pt x="42" y="0"/>
                        <a:pt x="0" y="63"/>
                        <a:pt x="11" y="126"/>
                      </a:cubicBezTo>
                      <a:cubicBezTo>
                        <a:pt x="0" y="189"/>
                        <a:pt x="42" y="242"/>
                        <a:pt x="105" y="252"/>
                      </a:cubicBezTo>
                      <a:lnTo>
                        <a:pt x="3901" y="252"/>
                      </a:lnTo>
                      <a:lnTo>
                        <a:pt x="39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760658" y="4803874"/>
                  <a:ext cx="483838" cy="149903"/>
                </a:xfrm>
                <a:custGeom>
                  <a:avLst/>
                  <a:gdLst/>
                  <a:ahLst/>
                  <a:cxnLst/>
                  <a:rect l="l" t="t" r="r" b="b"/>
                  <a:pathLst>
                    <a:path w="6975" h="2161" extrusionOk="0">
                      <a:moveTo>
                        <a:pt x="116" y="0"/>
                      </a:moveTo>
                      <a:cubicBezTo>
                        <a:pt x="1" y="42"/>
                        <a:pt x="1" y="210"/>
                        <a:pt x="116" y="252"/>
                      </a:cubicBezTo>
                      <a:lnTo>
                        <a:pt x="3577" y="252"/>
                      </a:lnTo>
                      <a:cubicBezTo>
                        <a:pt x="3828" y="252"/>
                        <a:pt x="3933" y="1343"/>
                        <a:pt x="3870" y="2161"/>
                      </a:cubicBezTo>
                      <a:cubicBezTo>
                        <a:pt x="5045" y="1888"/>
                        <a:pt x="6094" y="1206"/>
                        <a:pt x="6807" y="231"/>
                      </a:cubicBezTo>
                      <a:cubicBezTo>
                        <a:pt x="6870" y="158"/>
                        <a:pt x="6922" y="74"/>
                        <a:pt x="69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1072053" y="4857704"/>
                  <a:ext cx="48072" cy="122295"/>
                </a:xfrm>
                <a:custGeom>
                  <a:avLst/>
                  <a:gdLst/>
                  <a:ahLst/>
                  <a:cxnLst/>
                  <a:rect l="l" t="t" r="r" b="b"/>
                  <a:pathLst>
                    <a:path w="693" h="1763" extrusionOk="0">
                      <a:moveTo>
                        <a:pt x="0" y="0"/>
                      </a:moveTo>
                      <a:cubicBezTo>
                        <a:pt x="84" y="0"/>
                        <a:pt x="84" y="1762"/>
                        <a:pt x="0" y="1762"/>
                      </a:cubicBezTo>
                      <a:lnTo>
                        <a:pt x="598" y="1762"/>
                      </a:lnTo>
                      <a:cubicBezTo>
                        <a:pt x="692" y="1762"/>
                        <a:pt x="692" y="0"/>
                        <a:pt x="59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1138230" y="4878792"/>
                  <a:ext cx="31354" cy="80050"/>
                </a:xfrm>
                <a:custGeom>
                  <a:avLst/>
                  <a:gdLst/>
                  <a:ahLst/>
                  <a:cxnLst/>
                  <a:rect l="l" t="t" r="r" b="b"/>
                  <a:pathLst>
                    <a:path w="452" h="1154" extrusionOk="0">
                      <a:moveTo>
                        <a:pt x="0" y="0"/>
                      </a:moveTo>
                      <a:cubicBezTo>
                        <a:pt x="53" y="0"/>
                        <a:pt x="53" y="1154"/>
                        <a:pt x="0" y="1154"/>
                      </a:cubicBezTo>
                      <a:lnTo>
                        <a:pt x="388" y="1154"/>
                      </a:lnTo>
                      <a:cubicBezTo>
                        <a:pt x="451" y="1154"/>
                        <a:pt x="451" y="0"/>
                        <a:pt x="388" y="0"/>
                      </a:cubicBezTo>
                      <a:close/>
                    </a:path>
                  </a:pathLst>
                </a:custGeom>
                <a:solidFill>
                  <a:srgbClr val="F4E4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406774" y="217660"/>
            <a:ext cx="5657850" cy="971550"/>
          </a:xfrm>
        </p:spPr>
        <p:txBody>
          <a:bodyPr>
            <a:normAutofit fontScale="90000"/>
          </a:bodyPr>
          <a:lstStyle/>
          <a:p>
            <a:br>
              <a:rPr lang="en-US" altLang="zh-TW" sz="2175" dirty="0">
                <a:latin typeface="標楷體" panose="03000509000000000000" pitchFamily="65" charset="-120"/>
                <a:ea typeface="標楷體" panose="03000509000000000000" pitchFamily="65" charset="-120"/>
              </a:rPr>
            </a:br>
            <a:r>
              <a:rPr lang="zh-TW" altLang="en-US" sz="3100" dirty="0">
                <a:latin typeface="標楷體" panose="03000509000000000000" pitchFamily="65" charset="-120"/>
                <a:ea typeface="標楷體" panose="03000509000000000000" pitchFamily="65" charset="-120"/>
              </a:rPr>
              <a:t>性別主流化六大工具之關係</a:t>
            </a:r>
            <a:br>
              <a:rPr lang="zh-TW" altLang="en-US" sz="2175" dirty="0">
                <a:latin typeface="標楷體" panose="03000509000000000000" pitchFamily="65" charset="-120"/>
                <a:ea typeface="標楷體" panose="03000509000000000000" pitchFamily="65" charset="-120"/>
              </a:rPr>
            </a:br>
            <a:endParaRPr lang="zh-TW" altLang="en-US" sz="2175" dirty="0">
              <a:ea typeface="新細明體" panose="02020500000000000000" pitchFamily="18" charset="-120"/>
            </a:endParaRPr>
          </a:p>
        </p:txBody>
      </p:sp>
      <p:grpSp>
        <p:nvGrpSpPr>
          <p:cNvPr id="44035" name="Group 34"/>
          <p:cNvGrpSpPr>
            <a:grpSpLocks noGrp="1"/>
          </p:cNvGrpSpPr>
          <p:nvPr/>
        </p:nvGrpSpPr>
        <p:grpSpPr bwMode="auto">
          <a:xfrm>
            <a:off x="1519237" y="1275606"/>
            <a:ext cx="5624513" cy="3600450"/>
            <a:chOff x="975" y="1207"/>
            <a:chExt cx="4309" cy="2813"/>
          </a:xfrm>
        </p:grpSpPr>
        <p:sp>
          <p:nvSpPr>
            <p:cNvPr id="44036" name="Oval 4"/>
            <p:cNvSpPr>
              <a:spLocks noChangeArrowheads="1"/>
            </p:cNvSpPr>
            <p:nvPr/>
          </p:nvSpPr>
          <p:spPr bwMode="auto">
            <a:xfrm>
              <a:off x="1882" y="1752"/>
              <a:ext cx="2449" cy="1678"/>
            </a:xfrm>
            <a:prstGeom prst="ellipse">
              <a:avLst/>
            </a:prstGeom>
            <a:gradFill rotWithShape="1">
              <a:gsLst>
                <a:gs pos="0">
                  <a:schemeClr val="bg1"/>
                </a:gs>
                <a:gs pos="100000">
                  <a:srgbClr val="CCFFCC"/>
                </a:gs>
              </a:gsLst>
              <a:path path="shape">
                <a:fillToRect l="50000" t="50000" r="50000" b="50000"/>
              </a:path>
            </a:gradFill>
            <a:ln w="25400">
              <a:solidFill>
                <a:srgbClr val="000000"/>
              </a:solidFill>
              <a:round/>
              <a:headEnd/>
              <a:tailEnd/>
            </a:ln>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000000"/>
                  </a:solidFill>
                  <a:ea typeface="標楷體" panose="03000509000000000000" pitchFamily="65" charset="-120"/>
                </a:rPr>
                <a:t>性別實質平等</a:t>
              </a:r>
            </a:p>
          </p:txBody>
        </p:sp>
        <p:sp>
          <p:nvSpPr>
            <p:cNvPr id="44037" name="Oval 27"/>
            <p:cNvSpPr>
              <a:spLocks noChangeArrowheads="1"/>
            </p:cNvSpPr>
            <p:nvPr/>
          </p:nvSpPr>
          <p:spPr bwMode="auto">
            <a:xfrm>
              <a:off x="2472" y="1207"/>
              <a:ext cx="1361" cy="817"/>
            </a:xfrm>
            <a:prstGeom prst="ellipse">
              <a:avLst/>
            </a:prstGeom>
            <a:gradFill rotWithShape="1">
              <a:gsLst>
                <a:gs pos="0">
                  <a:schemeClr val="bg1"/>
                </a:gs>
                <a:gs pos="100000">
                  <a:schemeClr val="hlink"/>
                </a:gs>
              </a:gsLst>
              <a:path path="shape">
                <a:fillToRect l="50000" t="50000" r="50000" b="50000"/>
              </a:path>
            </a:gradFill>
            <a:ln w="9525">
              <a:solidFill>
                <a:srgbClr val="CC99FF"/>
              </a:solidFill>
              <a:round/>
              <a:headEnd/>
              <a:tailEnd/>
            </a:ln>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660066"/>
                  </a:solidFill>
                  <a:ea typeface="標楷體" panose="03000509000000000000" pitchFamily="65" charset="-120"/>
                </a:rPr>
                <a:t>性別</a:t>
              </a:r>
            </a:p>
            <a:p>
              <a:pPr algn="ctr" eaLnBrk="1" hangingPunct="1">
                <a:spcBef>
                  <a:spcPct val="0"/>
                </a:spcBef>
                <a:buClrTx/>
                <a:buSzTx/>
                <a:buFontTx/>
                <a:buNone/>
              </a:pPr>
              <a:r>
                <a:rPr lang="zh-TW" altLang="en-US" sz="2100" b="1">
                  <a:solidFill>
                    <a:srgbClr val="660066"/>
                  </a:solidFill>
                  <a:ea typeface="標楷體" panose="03000509000000000000" pitchFamily="65" charset="-120"/>
                </a:rPr>
                <a:t>影響評估</a:t>
              </a:r>
            </a:p>
          </p:txBody>
        </p:sp>
        <p:sp>
          <p:nvSpPr>
            <p:cNvPr id="44038" name="Oval 29"/>
            <p:cNvSpPr>
              <a:spLocks noChangeArrowheads="1"/>
            </p:cNvSpPr>
            <p:nvPr/>
          </p:nvSpPr>
          <p:spPr bwMode="auto">
            <a:xfrm>
              <a:off x="3969" y="1752"/>
              <a:ext cx="1315" cy="861"/>
            </a:xfrm>
            <a:prstGeom prst="ellipse">
              <a:avLst/>
            </a:prstGeom>
            <a:gradFill rotWithShape="1">
              <a:gsLst>
                <a:gs pos="0">
                  <a:schemeClr val="bg1"/>
                </a:gs>
                <a:gs pos="100000">
                  <a:srgbClr val="99CC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006600"/>
                  </a:solidFill>
                  <a:ea typeface="標楷體" panose="03000509000000000000" pitchFamily="65" charset="-120"/>
                </a:rPr>
                <a:t>性別統計</a:t>
              </a:r>
            </a:p>
          </p:txBody>
        </p:sp>
        <p:sp>
          <p:nvSpPr>
            <p:cNvPr id="44039" name="Oval 30"/>
            <p:cNvSpPr>
              <a:spLocks noChangeArrowheads="1"/>
            </p:cNvSpPr>
            <p:nvPr/>
          </p:nvSpPr>
          <p:spPr bwMode="auto">
            <a:xfrm>
              <a:off x="2472" y="3203"/>
              <a:ext cx="1270" cy="817"/>
            </a:xfrm>
            <a:prstGeom prst="ellipse">
              <a:avLst/>
            </a:prstGeom>
            <a:gradFill rotWithShape="1">
              <a:gsLst>
                <a:gs pos="0">
                  <a:schemeClr val="bg1"/>
                </a:gs>
                <a:gs pos="100000">
                  <a:srgbClr val="FF9999"/>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660066"/>
                  </a:solidFill>
                  <a:ea typeface="標楷體" panose="03000509000000000000" pitchFamily="65" charset="-120"/>
                </a:rPr>
                <a:t>性別預算</a:t>
              </a:r>
            </a:p>
          </p:txBody>
        </p:sp>
        <p:sp>
          <p:nvSpPr>
            <p:cNvPr id="44040" name="Oval 31"/>
            <p:cNvSpPr>
              <a:spLocks noChangeArrowheads="1"/>
            </p:cNvSpPr>
            <p:nvPr/>
          </p:nvSpPr>
          <p:spPr bwMode="auto">
            <a:xfrm>
              <a:off x="3878" y="2795"/>
              <a:ext cx="1315" cy="862"/>
            </a:xfrm>
            <a:prstGeom prst="ellipse">
              <a:avLst/>
            </a:prstGeom>
            <a:gradFill rotWithShape="1">
              <a:gsLst>
                <a:gs pos="0">
                  <a:schemeClr val="bg1"/>
                </a:gs>
                <a:gs pos="100000">
                  <a:srgbClr val="FFCC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990000"/>
                  </a:solidFill>
                  <a:ea typeface="標楷體" panose="03000509000000000000" pitchFamily="65" charset="-120"/>
                </a:rPr>
                <a:t>性別分析</a:t>
              </a:r>
            </a:p>
          </p:txBody>
        </p:sp>
        <p:sp>
          <p:nvSpPr>
            <p:cNvPr id="44041" name="Oval 32"/>
            <p:cNvSpPr>
              <a:spLocks noChangeArrowheads="1"/>
            </p:cNvSpPr>
            <p:nvPr/>
          </p:nvSpPr>
          <p:spPr bwMode="auto">
            <a:xfrm>
              <a:off x="1111" y="2750"/>
              <a:ext cx="1224" cy="816"/>
            </a:xfrm>
            <a:prstGeom prst="ellipse">
              <a:avLst/>
            </a:prstGeom>
            <a:gradFill rotWithShape="1">
              <a:gsLst>
                <a:gs pos="0">
                  <a:schemeClr val="bg1"/>
                </a:gs>
                <a:gs pos="100000">
                  <a:srgbClr val="33CCCC"/>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000066"/>
                  </a:solidFill>
                  <a:ea typeface="標楷體" panose="03000509000000000000" pitchFamily="65" charset="-120"/>
                </a:rPr>
                <a:t>性別機制</a:t>
              </a:r>
            </a:p>
          </p:txBody>
        </p:sp>
        <p:sp>
          <p:nvSpPr>
            <p:cNvPr id="44042" name="Oval 33"/>
            <p:cNvSpPr>
              <a:spLocks noChangeArrowheads="1"/>
            </p:cNvSpPr>
            <p:nvPr/>
          </p:nvSpPr>
          <p:spPr bwMode="auto">
            <a:xfrm>
              <a:off x="975" y="1661"/>
              <a:ext cx="1315" cy="816"/>
            </a:xfrm>
            <a:prstGeom prst="ellipse">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TW" altLang="en-US" sz="2100" b="1">
                  <a:solidFill>
                    <a:srgbClr val="660033"/>
                  </a:solidFill>
                  <a:ea typeface="標楷體" panose="03000509000000000000" pitchFamily="65" charset="-120"/>
                </a:rPr>
                <a:t>性別</a:t>
              </a:r>
            </a:p>
            <a:p>
              <a:pPr algn="ctr" eaLnBrk="1" hangingPunct="1">
                <a:spcBef>
                  <a:spcPct val="0"/>
                </a:spcBef>
                <a:buClrTx/>
                <a:buSzTx/>
                <a:buFontTx/>
                <a:buNone/>
              </a:pPr>
              <a:r>
                <a:rPr lang="zh-TW" altLang="en-US" sz="2100" b="1">
                  <a:solidFill>
                    <a:srgbClr val="660033"/>
                  </a:solidFill>
                  <a:ea typeface="標楷體" panose="03000509000000000000" pitchFamily="65" charset="-120"/>
                </a:rPr>
                <a:t>意識培力</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4">
          <a:extLst>
            <a:ext uri="{FF2B5EF4-FFF2-40B4-BE49-F238E27FC236}">
              <a16:creationId xmlns:a16="http://schemas.microsoft.com/office/drawing/2014/main" id="{FDD4C4EE-E598-F1F9-91B1-39CD200BDC27}"/>
            </a:ext>
          </a:extLst>
        </p:cNvPr>
        <p:cNvGrpSpPr/>
        <p:nvPr/>
      </p:nvGrpSpPr>
      <p:grpSpPr>
        <a:xfrm>
          <a:off x="0" y="0"/>
          <a:ext cx="0" cy="0"/>
          <a:chOff x="0" y="0"/>
          <a:chExt cx="0" cy="0"/>
        </a:xfrm>
      </p:grpSpPr>
      <p:sp>
        <p:nvSpPr>
          <p:cNvPr id="755" name="Google Shape;755;p68">
            <a:extLst>
              <a:ext uri="{FF2B5EF4-FFF2-40B4-BE49-F238E27FC236}">
                <a16:creationId xmlns:a16="http://schemas.microsoft.com/office/drawing/2014/main" id="{0BE75D4B-7C00-C1E7-14BE-24306CDC7331}"/>
              </a:ext>
            </a:extLst>
          </p:cNvPr>
          <p:cNvSpPr txBox="1">
            <a:spLocks noGrp="1"/>
          </p:cNvSpPr>
          <p:nvPr>
            <p:ph type="title"/>
          </p:nvPr>
        </p:nvSpPr>
        <p:spPr>
          <a:xfrm>
            <a:off x="3990470" y="1906800"/>
            <a:ext cx="4821749" cy="1329900"/>
          </a:xfrm>
          <a:prstGeom prst="rect">
            <a:avLst/>
          </a:prstGeom>
        </p:spPr>
        <p:txBody>
          <a:bodyPr spcFirstLastPara="1" wrap="square" lIns="91425" tIns="91425" rIns="91425" bIns="91425" anchor="ctr" anchorCtr="0">
            <a:noAutofit/>
          </a:bodyPr>
          <a:lstStyle/>
          <a:p>
            <a:pPr>
              <a:buSzPts val="1100"/>
            </a:pPr>
            <a:r>
              <a:rPr lang="en-US" sz="4000" dirty="0"/>
              <a:t>性別影響評估案例</a:t>
            </a:r>
            <a:br>
              <a:rPr lang="en-US" sz="4000" dirty="0"/>
            </a:br>
            <a:r>
              <a:rPr lang="en" altLang="zh-TW" sz="2000" b="0" i="0" u="none" strike="noStrike" dirty="0">
                <a:solidFill>
                  <a:srgbClr val="000000"/>
                </a:solidFill>
                <a:effectLst/>
                <a:latin typeface="細明體" panose="02020509000000000000" pitchFamily="49" charset="-120"/>
                <a:ea typeface="細明體" panose="02020509000000000000" pitchFamily="49" charset="-120"/>
                <a:hlinkClick r:id="rId3"/>
              </a:rPr>
              <a:t>https://www.gender.ey.gov.tw/GecDBGIA/Impact_GIA_PlanDB.aspx</a:t>
            </a:r>
            <a:br>
              <a:rPr lang="en" altLang="zh-TW" sz="2000" b="0" i="0" u="none" strike="noStrike" dirty="0">
                <a:solidFill>
                  <a:srgbClr val="000000"/>
                </a:solidFill>
                <a:effectLst/>
                <a:latin typeface="細明體" panose="02020509000000000000" pitchFamily="49" charset="-120"/>
                <a:ea typeface="細明體" panose="02020509000000000000" pitchFamily="49" charset="-120"/>
              </a:rPr>
            </a:br>
            <a:br>
              <a:rPr lang="en" altLang="zh-TW" sz="2000" b="0" i="0" u="none" strike="noStrike" dirty="0">
                <a:solidFill>
                  <a:srgbClr val="000000"/>
                </a:solidFill>
                <a:effectLst/>
                <a:latin typeface="細明體" panose="02020509000000000000" pitchFamily="49" charset="-120"/>
                <a:ea typeface="細明體" panose="02020509000000000000" pitchFamily="49" charset="-120"/>
              </a:rPr>
            </a:br>
            <a:endParaRPr sz="2000" dirty="0"/>
          </a:p>
        </p:txBody>
      </p:sp>
      <p:sp>
        <p:nvSpPr>
          <p:cNvPr id="756" name="Google Shape;756;p68">
            <a:extLst>
              <a:ext uri="{FF2B5EF4-FFF2-40B4-BE49-F238E27FC236}">
                <a16:creationId xmlns:a16="http://schemas.microsoft.com/office/drawing/2014/main" id="{AFFDAB5D-8439-EAAF-289D-3107B9285F72}"/>
              </a:ext>
            </a:extLst>
          </p:cNvPr>
          <p:cNvSpPr txBox="1">
            <a:spLocks noGrp="1"/>
          </p:cNvSpPr>
          <p:nvPr>
            <p:ph type="title" idx="2"/>
          </p:nvPr>
        </p:nvSpPr>
        <p:spPr>
          <a:xfrm>
            <a:off x="2272420" y="1809088"/>
            <a:ext cx="1464271"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09</a:t>
            </a:r>
            <a:endParaRPr dirty="0"/>
          </a:p>
        </p:txBody>
      </p:sp>
      <p:cxnSp>
        <p:nvCxnSpPr>
          <p:cNvPr id="758" name="Google Shape;758;p68">
            <a:extLst>
              <a:ext uri="{FF2B5EF4-FFF2-40B4-BE49-F238E27FC236}">
                <a16:creationId xmlns:a16="http://schemas.microsoft.com/office/drawing/2014/main" id="{D37676F8-D4DA-2C02-8FF9-B1FBCBD422A9}"/>
              </a:ext>
            </a:extLst>
          </p:cNvPr>
          <p:cNvCxnSpPr/>
          <p:nvPr/>
        </p:nvCxnSpPr>
        <p:spPr>
          <a:xfrm>
            <a:off x="5480304" y="-19470"/>
            <a:ext cx="0" cy="1215300"/>
          </a:xfrm>
          <a:prstGeom prst="straightConnector1">
            <a:avLst/>
          </a:prstGeom>
          <a:noFill/>
          <a:ln w="9525" cap="flat" cmpd="sng">
            <a:solidFill>
              <a:schemeClr val="dk1"/>
            </a:solidFill>
            <a:prstDash val="solid"/>
            <a:round/>
            <a:headEnd type="none" w="med" len="med"/>
            <a:tailEnd type="none" w="med" len="med"/>
          </a:ln>
        </p:spPr>
      </p:cxnSp>
      <p:cxnSp>
        <p:nvCxnSpPr>
          <p:cNvPr id="759" name="Google Shape;759;p68">
            <a:extLst>
              <a:ext uri="{FF2B5EF4-FFF2-40B4-BE49-F238E27FC236}">
                <a16:creationId xmlns:a16="http://schemas.microsoft.com/office/drawing/2014/main" id="{05B34B94-DB92-3174-27E2-F2714FC1D0CE}"/>
              </a:ext>
            </a:extLst>
          </p:cNvPr>
          <p:cNvCxnSpPr/>
          <p:nvPr/>
        </p:nvCxnSpPr>
        <p:spPr>
          <a:xfrm>
            <a:off x="5480304" y="3948348"/>
            <a:ext cx="0" cy="12153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7129922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normAutofit fontScale="90000"/>
          </a:bodyPr>
          <a:lstStyle/>
          <a:p>
            <a:pPr eaLnBrk="1" hangingPunct="1"/>
            <a:r>
              <a:rPr lang="zh-TW" altLang="en-US">
                <a:solidFill>
                  <a:schemeClr val="tx1"/>
                </a:solidFill>
                <a:ea typeface="標楷體" panose="03000509000000000000" pitchFamily="65" charset="-120"/>
              </a:rPr>
              <a:t>性別主流化對於決策機制影響</a:t>
            </a:r>
            <a:endParaRPr lang="zh-TW" altLang="en-US">
              <a:ea typeface="新細明體" panose="02020500000000000000" pitchFamily="18" charset="-120"/>
            </a:endParaRPr>
          </a:p>
        </p:txBody>
      </p:sp>
      <p:sp>
        <p:nvSpPr>
          <p:cNvPr id="52227" name="內容版面配置區 2"/>
          <p:cNvSpPr>
            <a:spLocks noGrp="1"/>
          </p:cNvSpPr>
          <p:nvPr>
            <p:ph idx="1"/>
          </p:nvPr>
        </p:nvSpPr>
        <p:spPr/>
        <p:txBody>
          <a:bodyPr/>
          <a:lstStyle/>
          <a:p>
            <a:pPr marL="71438" indent="-71438">
              <a:spcBef>
                <a:spcPct val="0"/>
              </a:spcBef>
              <a:spcAft>
                <a:spcPct val="20000"/>
              </a:spcAft>
              <a:buNone/>
            </a:pPr>
            <a:r>
              <a:rPr lang="zh-TW" altLang="en-US" sz="2400">
                <a:ea typeface="標楷體" panose="03000509000000000000" pitchFamily="65" charset="-120"/>
              </a:rPr>
              <a:t>看事情的角度改變：</a:t>
            </a:r>
          </a:p>
          <a:p>
            <a:pPr marL="71438" indent="-71438">
              <a:spcBef>
                <a:spcPct val="0"/>
              </a:spcBef>
              <a:spcAft>
                <a:spcPct val="20000"/>
              </a:spcAft>
              <a:buNone/>
            </a:pPr>
            <a:r>
              <a:rPr lang="zh-TW" altLang="en-US" sz="2400">
                <a:ea typeface="標楷體" panose="03000509000000000000" pitchFamily="65" charset="-120"/>
              </a:rPr>
              <a:t>改變現狀的方案因此改變</a:t>
            </a:r>
          </a:p>
          <a:p>
            <a:pPr marL="71438" indent="-71438">
              <a:spcBef>
                <a:spcPct val="0"/>
              </a:spcBef>
              <a:spcAft>
                <a:spcPct val="20000"/>
              </a:spcAft>
              <a:buNone/>
            </a:pPr>
            <a:r>
              <a:rPr lang="zh-TW" altLang="en-US" sz="2400">
                <a:ea typeface="標楷體" panose="03000509000000000000" pitchFamily="65" charset="-120"/>
              </a:rPr>
              <a:t>案例一：</a:t>
            </a:r>
          </a:p>
          <a:p>
            <a:pPr marL="71438" indent="-71438">
              <a:spcBef>
                <a:spcPct val="0"/>
              </a:spcBef>
              <a:spcAft>
                <a:spcPct val="20000"/>
              </a:spcAft>
              <a:buNone/>
            </a:pPr>
            <a:r>
              <a:rPr lang="zh-TW" altLang="en-US" sz="2400">
                <a:ea typeface="標楷體" panose="03000509000000000000" pitchFamily="65" charset="-120"/>
              </a:rPr>
              <a:t>面對貧窮女性化問題會看到：</a:t>
            </a:r>
          </a:p>
          <a:p>
            <a:pPr marL="71438" indent="-71438">
              <a:spcBef>
                <a:spcPct val="0"/>
              </a:spcBef>
              <a:spcAft>
                <a:spcPct val="20000"/>
              </a:spcAft>
              <a:buNone/>
            </a:pPr>
            <a:r>
              <a:rPr lang="zh-TW" altLang="en-US" sz="2400">
                <a:ea typeface="標楷體" panose="03000509000000000000" pitchFamily="65" charset="-120"/>
              </a:rPr>
              <a:t>夫妻財產制問題、繼承問題、工作職場的性別歧視對待問題、照顧工作的無酬與低酬問題</a:t>
            </a:r>
          </a:p>
          <a:p>
            <a:pPr marL="71438" indent="-71438">
              <a:buNone/>
            </a:pPr>
            <a:endParaRPr lang="zh-TW" altLang="en-US">
              <a:ea typeface="新細明體" panose="02020500000000000000" pitchFamily="18" charset="-12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p:txBody>
          <a:bodyPr>
            <a:normAutofit fontScale="90000"/>
          </a:bodyPr>
          <a:lstStyle/>
          <a:p>
            <a:r>
              <a:rPr lang="zh-TW" altLang="en-US">
                <a:solidFill>
                  <a:schemeClr val="tx1"/>
                </a:solidFill>
                <a:ea typeface="標楷體" panose="03000509000000000000" pitchFamily="65" charset="-120"/>
              </a:rPr>
              <a:t>性別主流化對於決策機制影響</a:t>
            </a:r>
            <a:endParaRPr lang="zh-TW" altLang="en-US">
              <a:ea typeface="新細明體" panose="02020500000000000000" pitchFamily="18" charset="-120"/>
            </a:endParaRPr>
          </a:p>
        </p:txBody>
      </p:sp>
      <p:sp>
        <p:nvSpPr>
          <p:cNvPr id="53251" name="內容版面配置區 2"/>
          <p:cNvSpPr>
            <a:spLocks noGrp="1"/>
          </p:cNvSpPr>
          <p:nvPr>
            <p:ph idx="1"/>
          </p:nvPr>
        </p:nvSpPr>
        <p:spPr/>
        <p:txBody>
          <a:bodyPr/>
          <a:lstStyle/>
          <a:p>
            <a:r>
              <a:rPr lang="zh-TW" altLang="en-US" sz="2400" dirty="0">
                <a:latin typeface="標楷體" panose="03000509000000000000" pitchFamily="65" charset="-120"/>
                <a:ea typeface="標楷體" panose="03000509000000000000" pitchFamily="65" charset="-120"/>
              </a:rPr>
              <a:t>現實生活中各種可能對於不同性別者影響的因素</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以性騷擾、性侵害事件為例</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對不同性別家暴受害者的協助</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對不同性別身障者的補助</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還有甚麼公共政策的擬定與公共資源的分配</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45"/>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1" lang="zh-TW" altLang="en-US" dirty="0"/>
              <a:t>台灣的性別議題進展</a:t>
            </a:r>
            <a:endParaRPr dirty="0"/>
          </a:p>
        </p:txBody>
      </p:sp>
      <p:cxnSp>
        <p:nvCxnSpPr>
          <p:cNvPr id="1487" name="Google Shape;1487;p45"/>
          <p:cNvCxnSpPr>
            <a:cxnSpLocks/>
            <a:stCxn id="1488" idx="1"/>
            <a:endCxn id="1489" idx="6"/>
          </p:cNvCxnSpPr>
          <p:nvPr/>
        </p:nvCxnSpPr>
        <p:spPr>
          <a:xfrm rot="10800000" flipV="1">
            <a:off x="6294939" y="2626711"/>
            <a:ext cx="703477" cy="294614"/>
          </a:xfrm>
          <a:prstGeom prst="bentConnector3">
            <a:avLst>
              <a:gd name="adj1" fmla="val 50000"/>
            </a:avLst>
          </a:prstGeom>
          <a:noFill/>
          <a:ln w="19050" cap="flat" cmpd="sng">
            <a:solidFill>
              <a:schemeClr val="dk2"/>
            </a:solidFill>
            <a:prstDash val="solid"/>
            <a:round/>
            <a:headEnd type="oval" w="med" len="med"/>
            <a:tailEnd type="none" w="med" len="med"/>
          </a:ln>
        </p:spPr>
      </p:cxnSp>
      <p:grpSp>
        <p:nvGrpSpPr>
          <p:cNvPr id="1490" name="Google Shape;1490;p45"/>
          <p:cNvGrpSpPr/>
          <p:nvPr/>
        </p:nvGrpSpPr>
        <p:grpSpPr>
          <a:xfrm>
            <a:off x="2096237" y="1394013"/>
            <a:ext cx="4881951" cy="3076525"/>
            <a:chOff x="2096237" y="1394013"/>
            <a:chExt cx="4881951" cy="3076525"/>
          </a:xfrm>
        </p:grpSpPr>
        <p:cxnSp>
          <p:nvCxnSpPr>
            <p:cNvPr id="1491" name="Google Shape;1491;p45"/>
            <p:cNvCxnSpPr>
              <a:stCxn id="1492" idx="3"/>
              <a:endCxn id="1493" idx="2"/>
            </p:cNvCxnSpPr>
            <p:nvPr/>
          </p:nvCxnSpPr>
          <p:spPr>
            <a:xfrm>
              <a:off x="2096237" y="1431386"/>
              <a:ext cx="1417200" cy="364500"/>
            </a:xfrm>
            <a:prstGeom prst="bentConnector3">
              <a:avLst>
                <a:gd name="adj1" fmla="val 49999"/>
              </a:avLst>
            </a:prstGeom>
            <a:noFill/>
            <a:ln w="19050" cap="flat" cmpd="sng">
              <a:solidFill>
                <a:schemeClr val="dk2"/>
              </a:solidFill>
              <a:prstDash val="solid"/>
              <a:round/>
              <a:headEnd type="oval" w="med" len="med"/>
              <a:tailEnd type="none" w="med" len="med"/>
            </a:ln>
          </p:spPr>
        </p:cxnSp>
        <p:cxnSp>
          <p:nvCxnSpPr>
            <p:cNvPr id="1494" name="Google Shape;1494;p45"/>
            <p:cNvCxnSpPr>
              <a:stCxn id="1495" idx="3"/>
              <a:endCxn id="1496" idx="2"/>
            </p:cNvCxnSpPr>
            <p:nvPr/>
          </p:nvCxnSpPr>
          <p:spPr>
            <a:xfrm>
              <a:off x="2096237" y="2626711"/>
              <a:ext cx="770400" cy="305700"/>
            </a:xfrm>
            <a:prstGeom prst="bentConnector3">
              <a:avLst>
                <a:gd name="adj1" fmla="val 49996"/>
              </a:avLst>
            </a:prstGeom>
            <a:noFill/>
            <a:ln w="19050" cap="flat" cmpd="sng">
              <a:solidFill>
                <a:schemeClr val="dk2"/>
              </a:solidFill>
              <a:prstDash val="solid"/>
              <a:round/>
              <a:headEnd type="oval" w="med" len="med"/>
              <a:tailEnd type="none" w="med" len="med"/>
            </a:ln>
          </p:spPr>
        </p:cxnSp>
        <p:cxnSp>
          <p:nvCxnSpPr>
            <p:cNvPr id="1497" name="Google Shape;1497;p45"/>
            <p:cNvCxnSpPr>
              <a:cxnSpLocks/>
              <a:stCxn id="1498" idx="3"/>
              <a:endCxn id="1499" idx="2"/>
            </p:cNvCxnSpPr>
            <p:nvPr/>
          </p:nvCxnSpPr>
          <p:spPr>
            <a:xfrm>
              <a:off x="2165813" y="3798035"/>
              <a:ext cx="1366787" cy="270653"/>
            </a:xfrm>
            <a:prstGeom prst="bentConnector3">
              <a:avLst>
                <a:gd name="adj1" fmla="val 50000"/>
              </a:avLst>
            </a:prstGeom>
            <a:noFill/>
            <a:ln w="19050" cap="flat" cmpd="sng">
              <a:solidFill>
                <a:schemeClr val="dk2"/>
              </a:solidFill>
              <a:prstDash val="solid"/>
              <a:round/>
              <a:headEnd type="oval" w="med" len="med"/>
              <a:tailEnd type="none" w="med" len="med"/>
            </a:ln>
          </p:spPr>
        </p:cxnSp>
        <p:cxnSp>
          <p:nvCxnSpPr>
            <p:cNvPr id="1500" name="Google Shape;1500;p45"/>
            <p:cNvCxnSpPr>
              <a:cxnSpLocks/>
              <a:stCxn id="1501" idx="1"/>
              <a:endCxn id="1502" idx="6"/>
            </p:cNvCxnSpPr>
            <p:nvPr/>
          </p:nvCxnSpPr>
          <p:spPr>
            <a:xfrm rot="10800000" flipV="1">
              <a:off x="5629401" y="1431385"/>
              <a:ext cx="1348787" cy="364477"/>
            </a:xfrm>
            <a:prstGeom prst="bentConnector3">
              <a:avLst>
                <a:gd name="adj1" fmla="val 50000"/>
              </a:avLst>
            </a:prstGeom>
            <a:noFill/>
            <a:ln w="19050" cap="flat" cmpd="sng">
              <a:solidFill>
                <a:schemeClr val="dk2"/>
              </a:solidFill>
              <a:prstDash val="solid"/>
              <a:round/>
              <a:headEnd type="oval" w="med" len="med"/>
              <a:tailEnd type="none" w="med" len="med"/>
            </a:ln>
          </p:spPr>
        </p:cxnSp>
        <p:cxnSp>
          <p:nvCxnSpPr>
            <p:cNvPr id="1503" name="Google Shape;1503;p45"/>
            <p:cNvCxnSpPr>
              <a:stCxn id="1504" idx="1"/>
              <a:endCxn id="1505" idx="6"/>
            </p:cNvCxnSpPr>
            <p:nvPr/>
          </p:nvCxnSpPr>
          <p:spPr>
            <a:xfrm flipH="1">
              <a:off x="5648587" y="3822036"/>
              <a:ext cx="1329600" cy="246600"/>
            </a:xfrm>
            <a:prstGeom prst="bentConnector3">
              <a:avLst>
                <a:gd name="adj1" fmla="val 50000"/>
              </a:avLst>
            </a:prstGeom>
            <a:noFill/>
            <a:ln w="19050" cap="flat" cmpd="sng">
              <a:solidFill>
                <a:schemeClr val="dk2"/>
              </a:solidFill>
              <a:prstDash val="solid"/>
              <a:round/>
              <a:headEnd type="oval" w="med" len="med"/>
              <a:tailEnd type="none" w="med" len="med"/>
            </a:ln>
          </p:spPr>
        </p:cxnSp>
        <p:sp>
          <p:nvSpPr>
            <p:cNvPr id="1506" name="Google Shape;1506;p45"/>
            <p:cNvSpPr/>
            <p:nvPr/>
          </p:nvSpPr>
          <p:spPr>
            <a:xfrm>
              <a:off x="3215225" y="1549725"/>
              <a:ext cx="2731800" cy="2731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5"/>
            <p:cNvSpPr/>
            <p:nvPr/>
          </p:nvSpPr>
          <p:spPr>
            <a:xfrm>
              <a:off x="4825700" y="1394013"/>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5"/>
            <p:cNvSpPr/>
            <p:nvPr/>
          </p:nvSpPr>
          <p:spPr>
            <a:xfrm>
              <a:off x="3513400" y="1394013"/>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5"/>
            <p:cNvSpPr/>
            <p:nvPr/>
          </p:nvSpPr>
          <p:spPr>
            <a:xfrm>
              <a:off x="2866575" y="2530488"/>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5"/>
            <p:cNvSpPr/>
            <p:nvPr/>
          </p:nvSpPr>
          <p:spPr>
            <a:xfrm>
              <a:off x="5491238" y="2519475"/>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5"/>
            <p:cNvSpPr/>
            <p:nvPr/>
          </p:nvSpPr>
          <p:spPr>
            <a:xfrm>
              <a:off x="4844900" y="3666838"/>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5"/>
            <p:cNvSpPr/>
            <p:nvPr/>
          </p:nvSpPr>
          <p:spPr>
            <a:xfrm>
              <a:off x="3532600" y="3666838"/>
              <a:ext cx="803700" cy="803700"/>
            </a:xfrm>
            <a:prstGeom prst="ellipse">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45"/>
          <p:cNvGrpSpPr/>
          <p:nvPr/>
        </p:nvGrpSpPr>
        <p:grpSpPr>
          <a:xfrm>
            <a:off x="644837" y="1234136"/>
            <a:ext cx="1512741" cy="823634"/>
            <a:chOff x="925987" y="2895161"/>
            <a:chExt cx="1512741" cy="823634"/>
          </a:xfrm>
        </p:grpSpPr>
        <p:sp>
          <p:nvSpPr>
            <p:cNvPr id="1492" name="Google Shape;1492;p45"/>
            <p:cNvSpPr txBox="1"/>
            <p:nvPr/>
          </p:nvSpPr>
          <p:spPr>
            <a:xfrm>
              <a:off x="925987" y="2895161"/>
              <a:ext cx="1451400" cy="39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kumimoji="1" lang="zh-TW" altLang="en-US" sz="1800" dirty="0"/>
                <a:t>民法</a:t>
              </a:r>
              <a:endParaRPr sz="1800" dirty="0">
                <a:solidFill>
                  <a:schemeClr val="dk1"/>
                </a:solidFill>
                <a:latin typeface="Abril Fatface"/>
                <a:ea typeface="Abril Fatface"/>
                <a:cs typeface="Abril Fatface"/>
                <a:sym typeface="Abril Fatface"/>
              </a:endParaRPr>
            </a:p>
          </p:txBody>
        </p:sp>
        <p:sp>
          <p:nvSpPr>
            <p:cNvPr id="1508" name="Google Shape;1508;p45"/>
            <p:cNvSpPr txBox="1"/>
            <p:nvPr/>
          </p:nvSpPr>
          <p:spPr>
            <a:xfrm>
              <a:off x="987328" y="3144595"/>
              <a:ext cx="1451400" cy="574200"/>
            </a:xfrm>
            <a:prstGeom prst="rect">
              <a:avLst/>
            </a:prstGeom>
            <a:noFill/>
            <a:ln>
              <a:noFill/>
            </a:ln>
          </p:spPr>
          <p:txBody>
            <a:bodyPr spcFirstLastPara="1" wrap="square" lIns="91425" tIns="91425" rIns="91425" bIns="91425" anchor="ctr" anchorCtr="0">
              <a:noAutofit/>
            </a:bodyPr>
            <a:lstStyle/>
            <a:p>
              <a:r>
                <a:rPr kumimoji="1" lang="zh-TW" altLang="en-US" sz="1200" dirty="0"/>
                <a:t>冠夫姓、從夫居、財產分配、監護權</a:t>
              </a:r>
              <a:endParaRPr kumimoji="1" lang="en-US" altLang="zh-TW" sz="1200" dirty="0"/>
            </a:p>
          </p:txBody>
        </p:sp>
      </p:grpSp>
      <p:grpSp>
        <p:nvGrpSpPr>
          <p:cNvPr id="1509" name="Google Shape;1509;p45"/>
          <p:cNvGrpSpPr/>
          <p:nvPr/>
        </p:nvGrpSpPr>
        <p:grpSpPr>
          <a:xfrm>
            <a:off x="308026" y="3600785"/>
            <a:ext cx="1857787" cy="718302"/>
            <a:chOff x="589176" y="2871160"/>
            <a:chExt cx="1857787" cy="718302"/>
          </a:xfrm>
        </p:grpSpPr>
        <p:sp>
          <p:nvSpPr>
            <p:cNvPr id="1498" name="Google Shape;1498;p45"/>
            <p:cNvSpPr txBox="1"/>
            <p:nvPr/>
          </p:nvSpPr>
          <p:spPr>
            <a:xfrm>
              <a:off x="825436" y="2871160"/>
              <a:ext cx="1621527" cy="39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kumimoji="1" lang="zh-TW" altLang="en-US" sz="1600" dirty="0"/>
                <a:t>性別工作平等法</a:t>
              </a:r>
              <a:endParaRPr sz="1600" dirty="0">
                <a:solidFill>
                  <a:schemeClr val="dk1"/>
                </a:solidFill>
                <a:latin typeface="Abril Fatface"/>
                <a:ea typeface="Abril Fatface"/>
                <a:cs typeface="Abril Fatface"/>
                <a:sym typeface="Abril Fatface"/>
              </a:endParaRPr>
            </a:p>
          </p:txBody>
        </p:sp>
        <p:sp>
          <p:nvSpPr>
            <p:cNvPr id="1510" name="Google Shape;1510;p45"/>
            <p:cNvSpPr txBox="1"/>
            <p:nvPr/>
          </p:nvSpPr>
          <p:spPr>
            <a:xfrm>
              <a:off x="589176" y="3015262"/>
              <a:ext cx="1721312" cy="574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dirty="0">
                  <a:solidFill>
                    <a:schemeClr val="dk1"/>
                  </a:solidFill>
                  <a:latin typeface="Inter"/>
                  <a:ea typeface="Inter"/>
                  <a:cs typeface="Inter"/>
                  <a:sym typeface="Inter"/>
                </a:rPr>
                <a:t>招募、升遷、性騷擾、</a:t>
              </a:r>
              <a:endParaRPr sz="1200" dirty="0">
                <a:solidFill>
                  <a:schemeClr val="dk1"/>
                </a:solidFill>
                <a:latin typeface="Inter"/>
                <a:ea typeface="Inter"/>
                <a:cs typeface="Inter"/>
                <a:sym typeface="Inter"/>
              </a:endParaRPr>
            </a:p>
          </p:txBody>
        </p:sp>
      </p:grpSp>
      <p:grpSp>
        <p:nvGrpSpPr>
          <p:cNvPr id="1511" name="Google Shape;1511;p45"/>
          <p:cNvGrpSpPr/>
          <p:nvPr/>
        </p:nvGrpSpPr>
        <p:grpSpPr>
          <a:xfrm>
            <a:off x="6978187" y="1234136"/>
            <a:ext cx="1614270" cy="808257"/>
            <a:chOff x="925987" y="2895161"/>
            <a:chExt cx="1614270" cy="808257"/>
          </a:xfrm>
        </p:grpSpPr>
        <p:sp>
          <p:nvSpPr>
            <p:cNvPr id="1501" name="Google Shape;1501;p45"/>
            <p:cNvSpPr txBox="1"/>
            <p:nvPr/>
          </p:nvSpPr>
          <p:spPr>
            <a:xfrm>
              <a:off x="925987" y="2895161"/>
              <a:ext cx="1614270" cy="39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kumimoji="1" lang="zh-TW" altLang="en-US" sz="1600" dirty="0"/>
                <a:t>性別平等教育法</a:t>
              </a:r>
              <a:endParaRPr sz="1600" dirty="0">
                <a:solidFill>
                  <a:schemeClr val="dk1"/>
                </a:solidFill>
                <a:latin typeface="Abril Fatface"/>
                <a:ea typeface="Abril Fatface"/>
                <a:cs typeface="Abril Fatface"/>
                <a:sym typeface="Abril Fatface"/>
              </a:endParaRPr>
            </a:p>
          </p:txBody>
        </p:sp>
        <p:sp>
          <p:nvSpPr>
            <p:cNvPr id="1512" name="Google Shape;1512;p45"/>
            <p:cNvSpPr txBox="1"/>
            <p:nvPr/>
          </p:nvSpPr>
          <p:spPr>
            <a:xfrm>
              <a:off x="995450" y="3129218"/>
              <a:ext cx="1451400" cy="57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sz="1200" dirty="0">
                  <a:solidFill>
                    <a:schemeClr val="dk1"/>
                  </a:solidFill>
                  <a:latin typeface="Inter"/>
                  <a:ea typeface="Inter"/>
                  <a:cs typeface="Inter"/>
                  <a:sym typeface="Inter"/>
                </a:rPr>
                <a:t>納入性別特質</a:t>
              </a:r>
              <a:endParaRPr sz="1200" dirty="0">
                <a:solidFill>
                  <a:schemeClr val="dk1"/>
                </a:solidFill>
                <a:latin typeface="Inter"/>
                <a:ea typeface="Inter"/>
                <a:cs typeface="Inter"/>
                <a:sym typeface="Inter"/>
              </a:endParaRPr>
            </a:p>
          </p:txBody>
        </p:sp>
      </p:grpSp>
      <p:grpSp>
        <p:nvGrpSpPr>
          <p:cNvPr id="1513" name="Google Shape;1513;p45"/>
          <p:cNvGrpSpPr/>
          <p:nvPr/>
        </p:nvGrpSpPr>
        <p:grpSpPr>
          <a:xfrm>
            <a:off x="6972600" y="3624786"/>
            <a:ext cx="1456987" cy="683317"/>
            <a:chOff x="920400" y="2895161"/>
            <a:chExt cx="1456987" cy="683317"/>
          </a:xfrm>
        </p:grpSpPr>
        <p:sp>
          <p:nvSpPr>
            <p:cNvPr id="1504" name="Google Shape;1504;p45"/>
            <p:cNvSpPr txBox="1"/>
            <p:nvPr/>
          </p:nvSpPr>
          <p:spPr>
            <a:xfrm>
              <a:off x="925987" y="2895161"/>
              <a:ext cx="1451400" cy="39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dk1"/>
                  </a:solidFill>
                  <a:latin typeface="Abril Fatface"/>
                  <a:ea typeface="Abril Fatface"/>
                  <a:cs typeface="Abril Fatface"/>
                  <a:sym typeface="Abril Fatface"/>
                </a:rPr>
                <a:t>婚姻平權</a:t>
              </a:r>
              <a:endParaRPr sz="1800" dirty="0">
                <a:solidFill>
                  <a:schemeClr val="dk1"/>
                </a:solidFill>
                <a:latin typeface="Abril Fatface"/>
                <a:ea typeface="Abril Fatface"/>
                <a:cs typeface="Abril Fatface"/>
                <a:sym typeface="Abril Fatface"/>
              </a:endParaRPr>
            </a:p>
          </p:txBody>
        </p:sp>
        <p:sp>
          <p:nvSpPr>
            <p:cNvPr id="1514" name="Google Shape;1514;p45"/>
            <p:cNvSpPr txBox="1"/>
            <p:nvPr/>
          </p:nvSpPr>
          <p:spPr>
            <a:xfrm>
              <a:off x="920400" y="3183978"/>
              <a:ext cx="1451400" cy="39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latin typeface="Inter"/>
                  <a:ea typeface="Inter"/>
                  <a:cs typeface="Inter"/>
                  <a:sym typeface="Inter"/>
                </a:rPr>
                <a:t>跨國、共同收養</a:t>
              </a:r>
              <a:endParaRPr sz="1200" dirty="0">
                <a:solidFill>
                  <a:schemeClr val="dk1"/>
                </a:solidFill>
                <a:latin typeface="Inter"/>
                <a:ea typeface="Inter"/>
                <a:cs typeface="Inter"/>
                <a:sym typeface="Inter"/>
              </a:endParaRPr>
            </a:p>
          </p:txBody>
        </p:sp>
      </p:grpSp>
      <p:grpSp>
        <p:nvGrpSpPr>
          <p:cNvPr id="1515" name="Google Shape;1515;p45"/>
          <p:cNvGrpSpPr/>
          <p:nvPr/>
        </p:nvGrpSpPr>
        <p:grpSpPr>
          <a:xfrm>
            <a:off x="607339" y="2429461"/>
            <a:ext cx="1555759" cy="827312"/>
            <a:chOff x="888489" y="2895161"/>
            <a:chExt cx="1555759" cy="827312"/>
          </a:xfrm>
        </p:grpSpPr>
        <p:sp>
          <p:nvSpPr>
            <p:cNvPr id="1495" name="Google Shape;1495;p45"/>
            <p:cNvSpPr txBox="1"/>
            <p:nvPr/>
          </p:nvSpPr>
          <p:spPr>
            <a:xfrm>
              <a:off x="925987" y="2895161"/>
              <a:ext cx="1451400" cy="39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kumimoji="1" lang="zh-TW" altLang="en-US" sz="1800" dirty="0"/>
                <a:t>人身安全</a:t>
              </a:r>
              <a:endParaRPr sz="1800" dirty="0">
                <a:solidFill>
                  <a:schemeClr val="dk1"/>
                </a:solidFill>
                <a:latin typeface="Abril Fatface"/>
                <a:ea typeface="Abril Fatface"/>
                <a:cs typeface="Abril Fatface"/>
                <a:sym typeface="Abril Fatface"/>
              </a:endParaRPr>
            </a:p>
          </p:txBody>
        </p:sp>
        <p:sp>
          <p:nvSpPr>
            <p:cNvPr id="1516" name="Google Shape;1516;p45"/>
            <p:cNvSpPr txBox="1"/>
            <p:nvPr/>
          </p:nvSpPr>
          <p:spPr>
            <a:xfrm>
              <a:off x="888489" y="3148273"/>
              <a:ext cx="1555759" cy="574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dirty="0">
                  <a:solidFill>
                    <a:schemeClr val="dk1"/>
                  </a:solidFill>
                  <a:latin typeface="Inter"/>
                  <a:ea typeface="Inter"/>
                  <a:cs typeface="Inter"/>
                  <a:sym typeface="Inter"/>
                </a:rPr>
                <a:t>性侵害、人口販運、跟蹤騷擾、性私密</a:t>
              </a:r>
              <a:endParaRPr sz="1200" dirty="0">
                <a:solidFill>
                  <a:schemeClr val="dk1"/>
                </a:solidFill>
                <a:latin typeface="Inter"/>
                <a:ea typeface="Inter"/>
                <a:cs typeface="Inter"/>
                <a:sym typeface="Inter"/>
              </a:endParaRPr>
            </a:p>
          </p:txBody>
        </p:sp>
      </p:grpSp>
      <p:grpSp>
        <p:nvGrpSpPr>
          <p:cNvPr id="1517" name="Google Shape;1517;p45"/>
          <p:cNvGrpSpPr/>
          <p:nvPr/>
        </p:nvGrpSpPr>
        <p:grpSpPr>
          <a:xfrm>
            <a:off x="6998415" y="2429461"/>
            <a:ext cx="1681127" cy="843595"/>
            <a:chOff x="946215" y="2895161"/>
            <a:chExt cx="1681127" cy="843595"/>
          </a:xfrm>
        </p:grpSpPr>
        <p:sp>
          <p:nvSpPr>
            <p:cNvPr id="1488" name="Google Shape;1488;p45"/>
            <p:cNvSpPr txBox="1"/>
            <p:nvPr/>
          </p:nvSpPr>
          <p:spPr>
            <a:xfrm>
              <a:off x="946215" y="2895161"/>
              <a:ext cx="1681127" cy="39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kumimoji="1" lang="zh-TW" altLang="en-US" sz="1600" dirty="0"/>
                <a:t>家庭暴力防治法</a:t>
              </a:r>
              <a:endParaRPr sz="1600" dirty="0">
                <a:solidFill>
                  <a:schemeClr val="dk1"/>
                </a:solidFill>
                <a:latin typeface="Abril Fatface"/>
                <a:ea typeface="Abril Fatface"/>
                <a:cs typeface="Abril Fatface"/>
                <a:sym typeface="Abril Fatface"/>
              </a:endParaRPr>
            </a:p>
          </p:txBody>
        </p:sp>
        <p:sp>
          <p:nvSpPr>
            <p:cNvPr id="1518" name="Google Shape;1518;p45"/>
            <p:cNvSpPr txBox="1"/>
            <p:nvPr/>
          </p:nvSpPr>
          <p:spPr>
            <a:xfrm>
              <a:off x="1013700" y="3164556"/>
              <a:ext cx="1451400" cy="57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latin typeface="Inter"/>
                  <a:ea typeface="Inter"/>
                  <a:cs typeface="Inter"/>
                  <a:sym typeface="Inter"/>
                </a:rPr>
                <a:t>以促進家庭和諧到保護被害人為目的</a:t>
              </a:r>
              <a:endParaRPr sz="1200" dirty="0">
                <a:solidFill>
                  <a:schemeClr val="dk1"/>
                </a:solidFill>
                <a:latin typeface="Inter"/>
                <a:ea typeface="Inter"/>
                <a:cs typeface="Inter"/>
                <a:sym typeface="Inter"/>
              </a:endParaRPr>
            </a:p>
          </p:txBody>
        </p:sp>
      </p:grpSp>
      <p:grpSp>
        <p:nvGrpSpPr>
          <p:cNvPr id="1519" name="Google Shape;1519;p45"/>
          <p:cNvGrpSpPr/>
          <p:nvPr/>
        </p:nvGrpSpPr>
        <p:grpSpPr>
          <a:xfrm>
            <a:off x="3699661" y="1631703"/>
            <a:ext cx="431185" cy="328384"/>
            <a:chOff x="3271200" y="3863875"/>
            <a:chExt cx="481825" cy="366950"/>
          </a:xfrm>
        </p:grpSpPr>
        <p:sp>
          <p:nvSpPr>
            <p:cNvPr id="1520" name="Google Shape;1520;p45"/>
            <p:cNvSpPr/>
            <p:nvPr/>
          </p:nvSpPr>
          <p:spPr>
            <a:xfrm>
              <a:off x="3271200" y="3920350"/>
              <a:ext cx="283225" cy="310475"/>
            </a:xfrm>
            <a:custGeom>
              <a:avLst/>
              <a:gdLst/>
              <a:ahLst/>
              <a:cxnLst/>
              <a:rect l="l" t="t" r="r" b="b"/>
              <a:pathLst>
                <a:path w="11329" h="12419" extrusionOk="0">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21" name="Google Shape;1521;p45"/>
            <p:cNvSpPr/>
            <p:nvPr/>
          </p:nvSpPr>
          <p:spPr>
            <a:xfrm>
              <a:off x="3526175" y="3863875"/>
              <a:ext cx="226850" cy="310575"/>
            </a:xfrm>
            <a:custGeom>
              <a:avLst/>
              <a:gdLst/>
              <a:ahLst/>
              <a:cxnLst/>
              <a:rect l="l" t="t" r="r" b="b"/>
              <a:pathLst>
                <a:path w="9074" h="12423" extrusionOk="0">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522" name="Google Shape;1522;p45"/>
          <p:cNvGrpSpPr/>
          <p:nvPr/>
        </p:nvGrpSpPr>
        <p:grpSpPr>
          <a:xfrm>
            <a:off x="3752987" y="3857919"/>
            <a:ext cx="362930" cy="421549"/>
            <a:chOff x="4492800" y="2027925"/>
            <a:chExt cx="414825" cy="481825"/>
          </a:xfrm>
        </p:grpSpPr>
        <p:sp>
          <p:nvSpPr>
            <p:cNvPr id="1523" name="Google Shape;1523;p45"/>
            <p:cNvSpPr/>
            <p:nvPr/>
          </p:nvSpPr>
          <p:spPr>
            <a:xfrm>
              <a:off x="4492800" y="2027925"/>
              <a:ext cx="54600" cy="481825"/>
            </a:xfrm>
            <a:custGeom>
              <a:avLst/>
              <a:gdLst/>
              <a:ahLst/>
              <a:cxnLst/>
              <a:rect l="l" t="t" r="r" b="b"/>
              <a:pathLst>
                <a:path w="2184" h="19273" extrusionOk="0">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24" name="Google Shape;1524;p45"/>
            <p:cNvSpPr/>
            <p:nvPr/>
          </p:nvSpPr>
          <p:spPr>
            <a:xfrm>
              <a:off x="4575600" y="2051425"/>
              <a:ext cx="332025" cy="262450"/>
            </a:xfrm>
            <a:custGeom>
              <a:avLst/>
              <a:gdLst/>
              <a:ahLst/>
              <a:cxnLst/>
              <a:rect l="l" t="t" r="r" b="b"/>
              <a:pathLst>
                <a:path w="13281" h="10498" extrusionOk="0">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525" name="Google Shape;1525;p45"/>
          <p:cNvGrpSpPr/>
          <p:nvPr/>
        </p:nvGrpSpPr>
        <p:grpSpPr>
          <a:xfrm>
            <a:off x="5037481" y="1680468"/>
            <a:ext cx="416626" cy="230826"/>
            <a:chOff x="903075" y="2730000"/>
            <a:chExt cx="475275" cy="263350"/>
          </a:xfrm>
        </p:grpSpPr>
        <p:sp>
          <p:nvSpPr>
            <p:cNvPr id="1526" name="Google Shape;1526;p45"/>
            <p:cNvSpPr/>
            <p:nvPr/>
          </p:nvSpPr>
          <p:spPr>
            <a:xfrm>
              <a:off x="986725" y="2807325"/>
              <a:ext cx="308000" cy="108800"/>
            </a:xfrm>
            <a:custGeom>
              <a:avLst/>
              <a:gdLst/>
              <a:ahLst/>
              <a:cxnLst/>
              <a:rect l="l" t="t" r="r" b="b"/>
              <a:pathLst>
                <a:path w="12320" h="4352" extrusionOk="0">
                  <a:moveTo>
                    <a:pt x="6161" y="482"/>
                  </a:moveTo>
                  <a:cubicBezTo>
                    <a:pt x="6845" y="482"/>
                    <a:pt x="7462" y="894"/>
                    <a:pt x="7724" y="1527"/>
                  </a:cubicBezTo>
                  <a:cubicBezTo>
                    <a:pt x="7986" y="2159"/>
                    <a:pt x="7838" y="2888"/>
                    <a:pt x="7357" y="3370"/>
                  </a:cubicBezTo>
                  <a:cubicBezTo>
                    <a:pt x="7032" y="3694"/>
                    <a:pt x="6599" y="3866"/>
                    <a:pt x="6158" y="3866"/>
                  </a:cubicBezTo>
                  <a:cubicBezTo>
                    <a:pt x="5940" y="3866"/>
                    <a:pt x="5720" y="3824"/>
                    <a:pt x="5511" y="3737"/>
                  </a:cubicBezTo>
                  <a:cubicBezTo>
                    <a:pt x="4881" y="3475"/>
                    <a:pt x="4469" y="2858"/>
                    <a:pt x="4469" y="2174"/>
                  </a:cubicBezTo>
                  <a:cubicBezTo>
                    <a:pt x="4469" y="1241"/>
                    <a:pt x="5225" y="482"/>
                    <a:pt x="6161" y="482"/>
                  </a:cubicBezTo>
                  <a:close/>
                  <a:moveTo>
                    <a:pt x="1418" y="0"/>
                  </a:moveTo>
                  <a:cubicBezTo>
                    <a:pt x="1220" y="684"/>
                    <a:pt x="684" y="1220"/>
                    <a:pt x="0" y="1415"/>
                  </a:cubicBezTo>
                  <a:lnTo>
                    <a:pt x="0" y="2933"/>
                  </a:lnTo>
                  <a:cubicBezTo>
                    <a:pt x="684" y="3129"/>
                    <a:pt x="1220" y="3665"/>
                    <a:pt x="1418" y="4351"/>
                  </a:cubicBezTo>
                  <a:lnTo>
                    <a:pt x="10904" y="4351"/>
                  </a:lnTo>
                  <a:cubicBezTo>
                    <a:pt x="11100" y="3665"/>
                    <a:pt x="11636" y="3129"/>
                    <a:pt x="12319" y="2933"/>
                  </a:cubicBezTo>
                  <a:lnTo>
                    <a:pt x="12319" y="1415"/>
                  </a:lnTo>
                  <a:cubicBezTo>
                    <a:pt x="11636" y="1220"/>
                    <a:pt x="11100" y="684"/>
                    <a:pt x="10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27" name="Google Shape;1527;p45"/>
            <p:cNvSpPr/>
            <p:nvPr/>
          </p:nvSpPr>
          <p:spPr>
            <a:xfrm>
              <a:off x="1126675" y="2847600"/>
              <a:ext cx="28100" cy="28175"/>
            </a:xfrm>
            <a:custGeom>
              <a:avLst/>
              <a:gdLst/>
              <a:ahLst/>
              <a:cxnLst/>
              <a:rect l="l" t="t" r="r" b="b"/>
              <a:pathLst>
                <a:path w="1124" h="1127" extrusionOk="0">
                  <a:moveTo>
                    <a:pt x="563" y="0"/>
                  </a:moveTo>
                  <a:cubicBezTo>
                    <a:pt x="250" y="0"/>
                    <a:pt x="0" y="253"/>
                    <a:pt x="0" y="563"/>
                  </a:cubicBezTo>
                  <a:cubicBezTo>
                    <a:pt x="0" y="873"/>
                    <a:pt x="250" y="1126"/>
                    <a:pt x="563" y="1126"/>
                  </a:cubicBezTo>
                  <a:cubicBezTo>
                    <a:pt x="873" y="1126"/>
                    <a:pt x="1123" y="873"/>
                    <a:pt x="1123" y="563"/>
                  </a:cubicBezTo>
                  <a:cubicBezTo>
                    <a:pt x="1123" y="253"/>
                    <a:pt x="873"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28" name="Google Shape;1528;p45"/>
            <p:cNvSpPr/>
            <p:nvPr/>
          </p:nvSpPr>
          <p:spPr>
            <a:xfrm>
              <a:off x="903075" y="2730000"/>
              <a:ext cx="475275" cy="263350"/>
            </a:xfrm>
            <a:custGeom>
              <a:avLst/>
              <a:gdLst/>
              <a:ahLst/>
              <a:cxnLst/>
              <a:rect l="l" t="t" r="r" b="b"/>
              <a:pathLst>
                <a:path w="19011" h="10534" extrusionOk="0">
                  <a:moveTo>
                    <a:pt x="14735" y="1964"/>
                  </a:moveTo>
                  <a:cubicBezTo>
                    <a:pt x="15045" y="1964"/>
                    <a:pt x="15298" y="2217"/>
                    <a:pt x="15298" y="2530"/>
                  </a:cubicBezTo>
                  <a:cubicBezTo>
                    <a:pt x="15298" y="3042"/>
                    <a:pt x="15716" y="3460"/>
                    <a:pt x="16231" y="3460"/>
                  </a:cubicBezTo>
                  <a:cubicBezTo>
                    <a:pt x="16541" y="3460"/>
                    <a:pt x="16794" y="3713"/>
                    <a:pt x="16794" y="4026"/>
                  </a:cubicBezTo>
                  <a:lnTo>
                    <a:pt x="16794" y="6511"/>
                  </a:lnTo>
                  <a:cubicBezTo>
                    <a:pt x="16794" y="6821"/>
                    <a:pt x="16541" y="7074"/>
                    <a:pt x="16231" y="7074"/>
                  </a:cubicBezTo>
                  <a:cubicBezTo>
                    <a:pt x="15716" y="7074"/>
                    <a:pt x="15298" y="7492"/>
                    <a:pt x="15298" y="8007"/>
                  </a:cubicBezTo>
                  <a:cubicBezTo>
                    <a:pt x="15298" y="8318"/>
                    <a:pt x="15045" y="8570"/>
                    <a:pt x="14735" y="8570"/>
                  </a:cubicBezTo>
                  <a:lnTo>
                    <a:pt x="4277" y="8570"/>
                  </a:lnTo>
                  <a:cubicBezTo>
                    <a:pt x="3966" y="8570"/>
                    <a:pt x="3714" y="8318"/>
                    <a:pt x="3714" y="8007"/>
                  </a:cubicBezTo>
                  <a:cubicBezTo>
                    <a:pt x="3714" y="7492"/>
                    <a:pt x="3295" y="7074"/>
                    <a:pt x="2783" y="7074"/>
                  </a:cubicBezTo>
                  <a:cubicBezTo>
                    <a:pt x="2470" y="7074"/>
                    <a:pt x="2217" y="6821"/>
                    <a:pt x="2217" y="6511"/>
                  </a:cubicBezTo>
                  <a:lnTo>
                    <a:pt x="2217" y="4026"/>
                  </a:lnTo>
                  <a:cubicBezTo>
                    <a:pt x="2217" y="3713"/>
                    <a:pt x="2470" y="3460"/>
                    <a:pt x="2783" y="3460"/>
                  </a:cubicBezTo>
                  <a:cubicBezTo>
                    <a:pt x="3295" y="3460"/>
                    <a:pt x="3714" y="3042"/>
                    <a:pt x="3714" y="2530"/>
                  </a:cubicBezTo>
                  <a:cubicBezTo>
                    <a:pt x="3714" y="2217"/>
                    <a:pt x="3966" y="1964"/>
                    <a:pt x="4277" y="1964"/>
                  </a:cubicBezTo>
                  <a:close/>
                  <a:moveTo>
                    <a:pt x="567" y="0"/>
                  </a:moveTo>
                  <a:cubicBezTo>
                    <a:pt x="254" y="0"/>
                    <a:pt x="1" y="253"/>
                    <a:pt x="1" y="567"/>
                  </a:cubicBezTo>
                  <a:lnTo>
                    <a:pt x="1" y="9968"/>
                  </a:lnTo>
                  <a:cubicBezTo>
                    <a:pt x="1" y="10281"/>
                    <a:pt x="254" y="10534"/>
                    <a:pt x="567" y="10534"/>
                  </a:cubicBezTo>
                  <a:lnTo>
                    <a:pt x="18445" y="10534"/>
                  </a:lnTo>
                  <a:cubicBezTo>
                    <a:pt x="18758" y="10534"/>
                    <a:pt x="19011" y="10281"/>
                    <a:pt x="19011" y="9968"/>
                  </a:cubicBezTo>
                  <a:lnTo>
                    <a:pt x="19011" y="567"/>
                  </a:lnTo>
                  <a:cubicBezTo>
                    <a:pt x="19011" y="253"/>
                    <a:pt x="18758" y="0"/>
                    <a:pt x="18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29" name="Google Shape;1529;p45"/>
          <p:cNvSpPr/>
          <p:nvPr/>
        </p:nvSpPr>
        <p:spPr>
          <a:xfrm>
            <a:off x="3104951" y="2728225"/>
            <a:ext cx="326944" cy="386198"/>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0" name="Google Shape;1530;p45"/>
          <p:cNvGrpSpPr/>
          <p:nvPr/>
        </p:nvGrpSpPr>
        <p:grpSpPr>
          <a:xfrm>
            <a:off x="5070761" y="3943486"/>
            <a:ext cx="367009" cy="334313"/>
            <a:chOff x="-40745125" y="3632900"/>
            <a:chExt cx="318225" cy="289875"/>
          </a:xfrm>
        </p:grpSpPr>
        <p:sp>
          <p:nvSpPr>
            <p:cNvPr id="1531" name="Google Shape;1531;p45"/>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5"/>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5"/>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5"/>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5"/>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5"/>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5"/>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8" name="Google Shape;1538;p45"/>
          <p:cNvGrpSpPr/>
          <p:nvPr/>
        </p:nvGrpSpPr>
        <p:grpSpPr>
          <a:xfrm>
            <a:off x="5706013" y="2740386"/>
            <a:ext cx="377487" cy="384160"/>
            <a:chOff x="-40372575" y="3604550"/>
            <a:chExt cx="311150" cy="316650"/>
          </a:xfrm>
        </p:grpSpPr>
        <p:sp>
          <p:nvSpPr>
            <p:cNvPr id="1539" name="Google Shape;1539;p45"/>
            <p:cNvSpPr/>
            <p:nvPr/>
          </p:nvSpPr>
          <p:spPr>
            <a:xfrm>
              <a:off x="-40372575"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5"/>
            <p:cNvSpPr/>
            <p:nvPr/>
          </p:nvSpPr>
          <p:spPr>
            <a:xfrm>
              <a:off x="-40312700"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5"/>
            <p:cNvSpPr/>
            <p:nvPr/>
          </p:nvSpPr>
          <p:spPr>
            <a:xfrm>
              <a:off x="-40250475"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19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grpSp>
        <p:nvGrpSpPr>
          <p:cNvPr id="647" name="Google Shape;647;p30"/>
          <p:cNvGrpSpPr/>
          <p:nvPr/>
        </p:nvGrpSpPr>
        <p:grpSpPr>
          <a:xfrm>
            <a:off x="757750" y="1394025"/>
            <a:ext cx="7621000" cy="3063675"/>
            <a:chOff x="757750" y="1394025"/>
            <a:chExt cx="7621000" cy="3063675"/>
          </a:xfrm>
        </p:grpSpPr>
        <p:sp>
          <p:nvSpPr>
            <p:cNvPr id="648" name="Google Shape;648;p30"/>
            <p:cNvSpPr/>
            <p:nvPr/>
          </p:nvSpPr>
          <p:spPr>
            <a:xfrm>
              <a:off x="936700" y="3082800"/>
              <a:ext cx="1857600" cy="137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757750" y="2454600"/>
              <a:ext cx="2215500" cy="62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6342200" y="3082800"/>
              <a:ext cx="1857600" cy="137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6163250" y="2454600"/>
              <a:ext cx="2215500" cy="62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3639450" y="3082800"/>
              <a:ext cx="1857600" cy="137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3460500" y="2454600"/>
              <a:ext cx="2215500" cy="62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4" name="Google Shape;654;p30"/>
            <p:cNvCxnSpPr>
              <a:stCxn id="649" idx="3"/>
              <a:endCxn id="653" idx="1"/>
            </p:cNvCxnSpPr>
            <p:nvPr/>
          </p:nvCxnSpPr>
          <p:spPr>
            <a:xfrm>
              <a:off x="2973250" y="2768700"/>
              <a:ext cx="487200" cy="0"/>
            </a:xfrm>
            <a:prstGeom prst="straightConnector1">
              <a:avLst/>
            </a:prstGeom>
            <a:noFill/>
            <a:ln w="19050" cap="flat" cmpd="sng">
              <a:solidFill>
                <a:schemeClr val="dk2"/>
              </a:solidFill>
              <a:prstDash val="solid"/>
              <a:round/>
              <a:headEnd type="none" w="med" len="med"/>
              <a:tailEnd type="none" w="med" len="med"/>
            </a:ln>
          </p:spPr>
        </p:cxnSp>
        <p:cxnSp>
          <p:nvCxnSpPr>
            <p:cNvPr id="655" name="Google Shape;655;p30"/>
            <p:cNvCxnSpPr>
              <a:stCxn id="653" idx="3"/>
              <a:endCxn id="651" idx="1"/>
            </p:cNvCxnSpPr>
            <p:nvPr/>
          </p:nvCxnSpPr>
          <p:spPr>
            <a:xfrm>
              <a:off x="5676000" y="2768700"/>
              <a:ext cx="487200" cy="0"/>
            </a:xfrm>
            <a:prstGeom prst="straightConnector1">
              <a:avLst/>
            </a:prstGeom>
            <a:noFill/>
            <a:ln w="19050" cap="flat" cmpd="sng">
              <a:solidFill>
                <a:schemeClr val="dk2"/>
              </a:solidFill>
              <a:prstDash val="solid"/>
              <a:round/>
              <a:headEnd type="none" w="med" len="med"/>
              <a:tailEnd type="none" w="med" len="med"/>
            </a:ln>
          </p:spPr>
        </p:cxnSp>
        <p:grpSp>
          <p:nvGrpSpPr>
            <p:cNvPr id="656" name="Google Shape;656;p30"/>
            <p:cNvGrpSpPr/>
            <p:nvPr/>
          </p:nvGrpSpPr>
          <p:grpSpPr>
            <a:xfrm>
              <a:off x="1418600" y="1394025"/>
              <a:ext cx="893700" cy="1065300"/>
              <a:chOff x="1418600" y="1394025"/>
              <a:chExt cx="893700" cy="1065300"/>
            </a:xfrm>
          </p:grpSpPr>
          <p:sp>
            <p:nvSpPr>
              <p:cNvPr id="657" name="Google Shape;657;p30"/>
              <p:cNvSpPr/>
              <p:nvPr/>
            </p:nvSpPr>
            <p:spPr>
              <a:xfrm>
                <a:off x="1418600" y="1394025"/>
                <a:ext cx="893700" cy="106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420805" y="1394037"/>
                <a:ext cx="92921" cy="1056199"/>
              </a:xfrm>
              <a:custGeom>
                <a:avLst/>
                <a:gdLst/>
                <a:ahLst/>
                <a:cxnLst/>
                <a:rect l="l" t="t" r="r" b="b"/>
                <a:pathLst>
                  <a:path w="1462" h="16618" extrusionOk="0">
                    <a:moveTo>
                      <a:pt x="1" y="0"/>
                    </a:moveTo>
                    <a:lnTo>
                      <a:pt x="1" y="16617"/>
                    </a:lnTo>
                    <a:lnTo>
                      <a:pt x="1461" y="16617"/>
                    </a:lnTo>
                    <a:lnTo>
                      <a:pt x="1461" y="0"/>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672850" y="1482450"/>
                <a:ext cx="447300" cy="1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30"/>
            <p:cNvGrpSpPr/>
            <p:nvPr/>
          </p:nvGrpSpPr>
          <p:grpSpPr>
            <a:xfrm>
              <a:off x="4121400" y="1394025"/>
              <a:ext cx="893700" cy="1065300"/>
              <a:chOff x="1418600" y="1394025"/>
              <a:chExt cx="893700" cy="1065300"/>
            </a:xfrm>
          </p:grpSpPr>
          <p:sp>
            <p:nvSpPr>
              <p:cNvPr id="661" name="Google Shape;661;p30"/>
              <p:cNvSpPr/>
              <p:nvPr/>
            </p:nvSpPr>
            <p:spPr>
              <a:xfrm>
                <a:off x="1418600" y="1394025"/>
                <a:ext cx="893700" cy="106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420805" y="1394037"/>
                <a:ext cx="92921" cy="1056199"/>
              </a:xfrm>
              <a:custGeom>
                <a:avLst/>
                <a:gdLst/>
                <a:ahLst/>
                <a:cxnLst/>
                <a:rect l="l" t="t" r="r" b="b"/>
                <a:pathLst>
                  <a:path w="1462" h="16618" extrusionOk="0">
                    <a:moveTo>
                      <a:pt x="1" y="0"/>
                    </a:moveTo>
                    <a:lnTo>
                      <a:pt x="1" y="16617"/>
                    </a:lnTo>
                    <a:lnTo>
                      <a:pt x="1461" y="16617"/>
                    </a:lnTo>
                    <a:lnTo>
                      <a:pt x="1461" y="0"/>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a:off x="1672850" y="1482450"/>
                <a:ext cx="447300" cy="1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30"/>
            <p:cNvGrpSpPr/>
            <p:nvPr/>
          </p:nvGrpSpPr>
          <p:grpSpPr>
            <a:xfrm>
              <a:off x="6824200" y="1394025"/>
              <a:ext cx="893700" cy="1065300"/>
              <a:chOff x="1418600" y="1394025"/>
              <a:chExt cx="893700" cy="1065300"/>
            </a:xfrm>
          </p:grpSpPr>
          <p:sp>
            <p:nvSpPr>
              <p:cNvPr id="665" name="Google Shape;665;p30"/>
              <p:cNvSpPr/>
              <p:nvPr/>
            </p:nvSpPr>
            <p:spPr>
              <a:xfrm>
                <a:off x="1418600" y="1394025"/>
                <a:ext cx="893700" cy="1065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1420805" y="1394037"/>
                <a:ext cx="92921" cy="1056199"/>
              </a:xfrm>
              <a:custGeom>
                <a:avLst/>
                <a:gdLst/>
                <a:ahLst/>
                <a:cxnLst/>
                <a:rect l="l" t="t" r="r" b="b"/>
                <a:pathLst>
                  <a:path w="1462" h="16618" extrusionOk="0">
                    <a:moveTo>
                      <a:pt x="1" y="0"/>
                    </a:moveTo>
                    <a:lnTo>
                      <a:pt x="1" y="16617"/>
                    </a:lnTo>
                    <a:lnTo>
                      <a:pt x="1461" y="16617"/>
                    </a:lnTo>
                    <a:lnTo>
                      <a:pt x="1461" y="0"/>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672850" y="1482450"/>
                <a:ext cx="447300" cy="1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8" name="Google Shape;668;p30"/>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性別政策的框架</a:t>
            </a:r>
            <a:endParaRPr dirty="0"/>
          </a:p>
        </p:txBody>
      </p:sp>
      <p:grpSp>
        <p:nvGrpSpPr>
          <p:cNvPr id="669" name="Google Shape;669;p30"/>
          <p:cNvGrpSpPr/>
          <p:nvPr/>
        </p:nvGrpSpPr>
        <p:grpSpPr>
          <a:xfrm>
            <a:off x="1030463" y="2459324"/>
            <a:ext cx="1610647" cy="1555723"/>
            <a:chOff x="1086688" y="2507850"/>
            <a:chExt cx="1610647" cy="1171212"/>
          </a:xfrm>
        </p:grpSpPr>
        <p:sp>
          <p:nvSpPr>
            <p:cNvPr id="671" name="Google Shape;671;p30"/>
            <p:cNvSpPr txBox="1"/>
            <p:nvPr/>
          </p:nvSpPr>
          <p:spPr>
            <a:xfrm>
              <a:off x="1139736" y="3102633"/>
              <a:ext cx="1557599" cy="5764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lt1"/>
                  </a:solidFill>
                  <a:latin typeface="Abril Fatface"/>
                  <a:ea typeface="Abril Fatface"/>
                  <a:cs typeface="Abril Fatface"/>
                  <a:sym typeface="Abril Fatface"/>
                </a:rPr>
                <a:t>性別平等政策綱領</a:t>
              </a:r>
              <a:endParaRPr sz="1800" dirty="0">
                <a:solidFill>
                  <a:schemeClr val="lt1"/>
                </a:solidFill>
                <a:latin typeface="Abril Fatface"/>
                <a:ea typeface="Abril Fatface"/>
                <a:cs typeface="Abril Fatface"/>
                <a:sym typeface="Abril Fatface"/>
              </a:endParaRPr>
            </a:p>
          </p:txBody>
        </p:sp>
        <p:sp>
          <p:nvSpPr>
            <p:cNvPr id="673" name="Google Shape;673;p30"/>
            <p:cNvSpPr txBox="1"/>
            <p:nvPr/>
          </p:nvSpPr>
          <p:spPr>
            <a:xfrm>
              <a:off x="1086688" y="2507850"/>
              <a:ext cx="15576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latin typeface="Abril Fatface"/>
                  <a:ea typeface="Abril Fatface"/>
                  <a:cs typeface="Abril Fatface"/>
                  <a:sym typeface="Abril Fatface"/>
                </a:rPr>
                <a:t>第一框</a:t>
              </a:r>
              <a:endParaRPr sz="3000" dirty="0">
                <a:solidFill>
                  <a:schemeClr val="lt1"/>
                </a:solidFill>
                <a:latin typeface="Abril Fatface"/>
                <a:ea typeface="Abril Fatface"/>
                <a:cs typeface="Abril Fatface"/>
                <a:sym typeface="Abril Fatface"/>
              </a:endParaRPr>
            </a:p>
          </p:txBody>
        </p:sp>
      </p:grpSp>
      <p:grpSp>
        <p:nvGrpSpPr>
          <p:cNvPr id="674" name="Google Shape;674;p30"/>
          <p:cNvGrpSpPr/>
          <p:nvPr/>
        </p:nvGrpSpPr>
        <p:grpSpPr>
          <a:xfrm>
            <a:off x="6492188" y="2507850"/>
            <a:ext cx="1557600" cy="1171211"/>
            <a:chOff x="6492188" y="2507850"/>
            <a:chExt cx="1557600" cy="1171211"/>
          </a:xfrm>
        </p:grpSpPr>
        <p:sp>
          <p:nvSpPr>
            <p:cNvPr id="676" name="Google Shape;676;p30"/>
            <p:cNvSpPr txBox="1"/>
            <p:nvPr/>
          </p:nvSpPr>
          <p:spPr>
            <a:xfrm>
              <a:off x="6545237" y="3284561"/>
              <a:ext cx="1451400" cy="39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lt1"/>
                  </a:solidFill>
                  <a:latin typeface="Abril Fatface"/>
                  <a:ea typeface="Abril Fatface"/>
                  <a:cs typeface="Abril Fatface"/>
                  <a:sym typeface="Abril Fatface"/>
                </a:rPr>
                <a:t>CEDAW</a:t>
              </a:r>
              <a:endParaRPr sz="1800" dirty="0">
                <a:solidFill>
                  <a:schemeClr val="lt1"/>
                </a:solidFill>
                <a:latin typeface="Abril Fatface"/>
                <a:ea typeface="Abril Fatface"/>
                <a:cs typeface="Abril Fatface"/>
                <a:sym typeface="Abril Fatface"/>
              </a:endParaRPr>
            </a:p>
          </p:txBody>
        </p:sp>
        <p:sp>
          <p:nvSpPr>
            <p:cNvPr id="678" name="Google Shape;678;p30"/>
            <p:cNvSpPr txBox="1"/>
            <p:nvPr/>
          </p:nvSpPr>
          <p:spPr>
            <a:xfrm>
              <a:off x="6492188" y="2507850"/>
              <a:ext cx="15576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000" dirty="0">
                  <a:solidFill>
                    <a:schemeClr val="lt1"/>
                  </a:solidFill>
                  <a:latin typeface="Abril Fatface"/>
                  <a:ea typeface="Abril Fatface"/>
                  <a:cs typeface="Abril Fatface"/>
                  <a:sym typeface="Abril Fatface"/>
                </a:rPr>
                <a:t>第三框</a:t>
              </a:r>
            </a:p>
          </p:txBody>
        </p:sp>
      </p:grpSp>
      <p:grpSp>
        <p:nvGrpSpPr>
          <p:cNvPr id="679" name="Google Shape;679;p30"/>
          <p:cNvGrpSpPr/>
          <p:nvPr/>
        </p:nvGrpSpPr>
        <p:grpSpPr>
          <a:xfrm>
            <a:off x="3789438" y="2507850"/>
            <a:ext cx="1557600" cy="1171211"/>
            <a:chOff x="3789438" y="2507850"/>
            <a:chExt cx="1557600" cy="1171211"/>
          </a:xfrm>
        </p:grpSpPr>
        <p:sp>
          <p:nvSpPr>
            <p:cNvPr id="681" name="Google Shape;681;p30"/>
            <p:cNvSpPr txBox="1"/>
            <p:nvPr/>
          </p:nvSpPr>
          <p:spPr>
            <a:xfrm>
              <a:off x="3789438" y="3284561"/>
              <a:ext cx="1557599" cy="39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lt1"/>
                  </a:solidFill>
                  <a:latin typeface="Abril Fatface"/>
                  <a:ea typeface="Abril Fatface"/>
                  <a:cs typeface="Abril Fatface"/>
                  <a:sym typeface="Abril Fatface"/>
                </a:rPr>
                <a:t>性別主流化</a:t>
              </a:r>
              <a:endParaRPr sz="1800" dirty="0">
                <a:solidFill>
                  <a:schemeClr val="lt1"/>
                </a:solidFill>
                <a:latin typeface="Abril Fatface"/>
                <a:ea typeface="Abril Fatface"/>
                <a:cs typeface="Abril Fatface"/>
                <a:sym typeface="Abril Fatface"/>
              </a:endParaRPr>
            </a:p>
          </p:txBody>
        </p:sp>
        <p:sp>
          <p:nvSpPr>
            <p:cNvPr id="683" name="Google Shape;683;p30"/>
            <p:cNvSpPr txBox="1"/>
            <p:nvPr/>
          </p:nvSpPr>
          <p:spPr>
            <a:xfrm>
              <a:off x="3789438" y="2507850"/>
              <a:ext cx="1557600" cy="52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3000" dirty="0">
                  <a:solidFill>
                    <a:schemeClr val="lt1"/>
                  </a:solidFill>
                  <a:latin typeface="Abril Fatface"/>
                  <a:ea typeface="Abril Fatface"/>
                  <a:cs typeface="Abril Fatface"/>
                  <a:sym typeface="Abril Fatface"/>
                </a:rPr>
                <a:t>第二框</a:t>
              </a:r>
            </a:p>
          </p:txBody>
        </p:sp>
      </p:grpSp>
    </p:spTree>
    <p:extLst>
      <p:ext uri="{BB962C8B-B14F-4D97-AF65-F5344CB8AC3E}">
        <p14:creationId xmlns:p14="http://schemas.microsoft.com/office/powerpoint/2010/main" val="1103957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4" name="Google Shape;2304;p45"/>
          <p:cNvSpPr txBox="1">
            <a:spLocks noGrp="1"/>
          </p:cNvSpPr>
          <p:nvPr>
            <p:ph type="body" idx="1"/>
          </p:nvPr>
        </p:nvSpPr>
        <p:spPr>
          <a:xfrm>
            <a:off x="2033366" y="1566689"/>
            <a:ext cx="5310253" cy="1435700"/>
          </a:xfrm>
          <a:prstGeom prst="rect">
            <a:avLst/>
          </a:prstGeom>
        </p:spPr>
        <p:txBody>
          <a:bodyPr spcFirstLastPara="1" wrap="square" lIns="91425" tIns="91425" rIns="91425" bIns="91425" anchor="t" anchorCtr="0">
            <a:noAutofit/>
          </a:bodyPr>
          <a:lstStyle/>
          <a:p>
            <a:pPr marL="152400" indent="0">
              <a:buNone/>
            </a:pPr>
            <a:r>
              <a:rPr lang="en-US" sz="4800" dirty="0">
                <a:latin typeface="Kaiti SC" panose="02010600040101010101" pitchFamily="2" charset="-122"/>
                <a:ea typeface="Kaiti SC" panose="02010600040101010101" pitchFamily="2" charset="-122"/>
              </a:rPr>
              <a:t>統計告訴我們的事</a:t>
            </a:r>
            <a:endParaRPr sz="4800" dirty="0">
              <a:latin typeface="Kaiti SC" panose="02010600040101010101" pitchFamily="2" charset="-122"/>
              <a:ea typeface="Kaiti SC" panose="02010600040101010101" pitchFamily="2" charset="-122"/>
            </a:endParaRPr>
          </a:p>
        </p:txBody>
      </p:sp>
      <p:grpSp>
        <p:nvGrpSpPr>
          <p:cNvPr id="2305" name="Google Shape;2305;p45"/>
          <p:cNvGrpSpPr/>
          <p:nvPr/>
        </p:nvGrpSpPr>
        <p:grpSpPr>
          <a:xfrm>
            <a:off x="6355751" y="3065487"/>
            <a:ext cx="2673690" cy="1963619"/>
            <a:chOff x="4162028" y="335932"/>
            <a:chExt cx="3072854" cy="2256774"/>
          </a:xfrm>
        </p:grpSpPr>
        <p:sp>
          <p:nvSpPr>
            <p:cNvPr id="2306" name="Google Shape;2306;p45"/>
            <p:cNvSpPr/>
            <p:nvPr/>
          </p:nvSpPr>
          <p:spPr>
            <a:xfrm>
              <a:off x="5218346" y="682437"/>
              <a:ext cx="952269" cy="1470674"/>
            </a:xfrm>
            <a:custGeom>
              <a:avLst/>
              <a:gdLst/>
              <a:ahLst/>
              <a:cxnLst/>
              <a:rect l="l" t="t" r="r" b="b"/>
              <a:pathLst>
                <a:path w="14508" h="22406" extrusionOk="0">
                  <a:moveTo>
                    <a:pt x="9605" y="4125"/>
                  </a:moveTo>
                  <a:cubicBezTo>
                    <a:pt x="10917" y="4125"/>
                    <a:pt x="12068" y="6696"/>
                    <a:pt x="12542" y="8643"/>
                  </a:cubicBezTo>
                  <a:cubicBezTo>
                    <a:pt x="13015" y="10589"/>
                    <a:pt x="12250" y="13162"/>
                    <a:pt x="11276" y="13162"/>
                  </a:cubicBezTo>
                  <a:cubicBezTo>
                    <a:pt x="11266" y="13162"/>
                    <a:pt x="11256" y="13161"/>
                    <a:pt x="11246" y="13161"/>
                  </a:cubicBezTo>
                  <a:cubicBezTo>
                    <a:pt x="10256" y="13106"/>
                    <a:pt x="10203" y="11592"/>
                    <a:pt x="10522" y="10171"/>
                  </a:cubicBezTo>
                  <a:cubicBezTo>
                    <a:pt x="10841" y="8749"/>
                    <a:pt x="11000" y="7526"/>
                    <a:pt x="10309" y="7394"/>
                  </a:cubicBezTo>
                  <a:cubicBezTo>
                    <a:pt x="10288" y="7390"/>
                    <a:pt x="10267" y="7388"/>
                    <a:pt x="10247" y="7388"/>
                  </a:cubicBezTo>
                  <a:cubicBezTo>
                    <a:pt x="9616" y="7388"/>
                    <a:pt x="9565" y="9334"/>
                    <a:pt x="9565" y="9334"/>
                  </a:cubicBezTo>
                  <a:cubicBezTo>
                    <a:pt x="9565" y="9334"/>
                    <a:pt x="8238" y="4179"/>
                    <a:pt x="9565" y="4126"/>
                  </a:cubicBezTo>
                  <a:cubicBezTo>
                    <a:pt x="9578" y="4125"/>
                    <a:pt x="9592" y="4125"/>
                    <a:pt x="9605" y="4125"/>
                  </a:cubicBezTo>
                  <a:close/>
                  <a:moveTo>
                    <a:pt x="4902" y="4125"/>
                  </a:moveTo>
                  <a:cubicBezTo>
                    <a:pt x="4915" y="4125"/>
                    <a:pt x="4928" y="4125"/>
                    <a:pt x="4942" y="4126"/>
                  </a:cubicBezTo>
                  <a:cubicBezTo>
                    <a:pt x="6245" y="4178"/>
                    <a:pt x="4992" y="9136"/>
                    <a:pt x="4943" y="9328"/>
                  </a:cubicBezTo>
                  <a:lnTo>
                    <a:pt x="4943" y="9328"/>
                  </a:lnTo>
                  <a:cubicBezTo>
                    <a:pt x="4940" y="9212"/>
                    <a:pt x="4872" y="7388"/>
                    <a:pt x="4260" y="7388"/>
                  </a:cubicBezTo>
                  <a:cubicBezTo>
                    <a:pt x="4240" y="7388"/>
                    <a:pt x="4219" y="7390"/>
                    <a:pt x="4198" y="7394"/>
                  </a:cubicBezTo>
                  <a:cubicBezTo>
                    <a:pt x="3509" y="7526"/>
                    <a:pt x="3667" y="8749"/>
                    <a:pt x="3986" y="10171"/>
                  </a:cubicBezTo>
                  <a:cubicBezTo>
                    <a:pt x="4305" y="11592"/>
                    <a:pt x="4252" y="13106"/>
                    <a:pt x="3262" y="13161"/>
                  </a:cubicBezTo>
                  <a:cubicBezTo>
                    <a:pt x="3252" y="13161"/>
                    <a:pt x="3242" y="13162"/>
                    <a:pt x="3233" y="13162"/>
                  </a:cubicBezTo>
                  <a:cubicBezTo>
                    <a:pt x="2257" y="13162"/>
                    <a:pt x="1493" y="10591"/>
                    <a:pt x="1966" y="8643"/>
                  </a:cubicBezTo>
                  <a:cubicBezTo>
                    <a:pt x="2441" y="6696"/>
                    <a:pt x="3591" y="4125"/>
                    <a:pt x="4902" y="4125"/>
                  </a:cubicBezTo>
                  <a:close/>
                  <a:moveTo>
                    <a:pt x="7254" y="1"/>
                  </a:moveTo>
                  <a:cubicBezTo>
                    <a:pt x="7071" y="1"/>
                    <a:pt x="6888" y="50"/>
                    <a:pt x="6725" y="147"/>
                  </a:cubicBezTo>
                  <a:cubicBezTo>
                    <a:pt x="5487" y="893"/>
                    <a:pt x="2406" y="3017"/>
                    <a:pt x="1074" y="6385"/>
                  </a:cubicBezTo>
                  <a:cubicBezTo>
                    <a:pt x="1" y="9095"/>
                    <a:pt x="480" y="13488"/>
                    <a:pt x="3428" y="17305"/>
                  </a:cubicBezTo>
                  <a:cubicBezTo>
                    <a:pt x="5290" y="19715"/>
                    <a:pt x="7254" y="22406"/>
                    <a:pt x="7254" y="22406"/>
                  </a:cubicBezTo>
                  <a:cubicBezTo>
                    <a:pt x="7254" y="22406"/>
                    <a:pt x="9218" y="19715"/>
                    <a:pt x="11081" y="17305"/>
                  </a:cubicBezTo>
                  <a:cubicBezTo>
                    <a:pt x="14028" y="13488"/>
                    <a:pt x="14507" y="9095"/>
                    <a:pt x="13435" y="6385"/>
                  </a:cubicBezTo>
                  <a:cubicBezTo>
                    <a:pt x="12102" y="3017"/>
                    <a:pt x="9021" y="893"/>
                    <a:pt x="7783" y="147"/>
                  </a:cubicBezTo>
                  <a:cubicBezTo>
                    <a:pt x="7620" y="50"/>
                    <a:pt x="7436" y="1"/>
                    <a:pt x="7254"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5"/>
            <p:cNvSpPr/>
            <p:nvPr/>
          </p:nvSpPr>
          <p:spPr>
            <a:xfrm>
              <a:off x="5218149" y="679221"/>
              <a:ext cx="952597" cy="1477041"/>
            </a:xfrm>
            <a:custGeom>
              <a:avLst/>
              <a:gdLst/>
              <a:ahLst/>
              <a:cxnLst/>
              <a:rect l="l" t="t" r="r" b="b"/>
              <a:pathLst>
                <a:path w="14513" h="22503" extrusionOk="0">
                  <a:moveTo>
                    <a:pt x="9608" y="4223"/>
                  </a:moveTo>
                  <a:cubicBezTo>
                    <a:pt x="10322" y="4223"/>
                    <a:pt x="10940" y="5023"/>
                    <a:pt x="11333" y="5700"/>
                  </a:cubicBezTo>
                  <a:cubicBezTo>
                    <a:pt x="11808" y="6514"/>
                    <a:pt x="12233" y="7608"/>
                    <a:pt x="12499" y="8704"/>
                  </a:cubicBezTo>
                  <a:cubicBezTo>
                    <a:pt x="12796" y="9929"/>
                    <a:pt x="12606" y="11922"/>
                    <a:pt x="11857" y="12823"/>
                  </a:cubicBezTo>
                  <a:cubicBezTo>
                    <a:pt x="11670" y="13050"/>
                    <a:pt x="11477" y="13163"/>
                    <a:pt x="11278" y="13163"/>
                  </a:cubicBezTo>
                  <a:cubicBezTo>
                    <a:pt x="11269" y="13163"/>
                    <a:pt x="11261" y="13162"/>
                    <a:pt x="11252" y="13162"/>
                  </a:cubicBezTo>
                  <a:lnTo>
                    <a:pt x="11251" y="13160"/>
                  </a:lnTo>
                  <a:cubicBezTo>
                    <a:pt x="11019" y="13149"/>
                    <a:pt x="10831" y="13050"/>
                    <a:pt x="10692" y="12866"/>
                  </a:cubicBezTo>
                  <a:cubicBezTo>
                    <a:pt x="10348" y="12411"/>
                    <a:pt x="10304" y="11426"/>
                    <a:pt x="10571" y="10230"/>
                  </a:cubicBezTo>
                  <a:cubicBezTo>
                    <a:pt x="10811" y="9162"/>
                    <a:pt x="10991" y="8107"/>
                    <a:pt x="10682" y="7638"/>
                  </a:cubicBezTo>
                  <a:cubicBezTo>
                    <a:pt x="10596" y="7507"/>
                    <a:pt x="10476" y="7426"/>
                    <a:pt x="10322" y="7396"/>
                  </a:cubicBezTo>
                  <a:cubicBezTo>
                    <a:pt x="10297" y="7392"/>
                    <a:pt x="10273" y="7389"/>
                    <a:pt x="10249" y="7389"/>
                  </a:cubicBezTo>
                  <a:cubicBezTo>
                    <a:pt x="10166" y="7389"/>
                    <a:pt x="10090" y="7418"/>
                    <a:pt x="10021" y="7474"/>
                  </a:cubicBezTo>
                  <a:cubicBezTo>
                    <a:pt x="9690" y="7739"/>
                    <a:pt x="9578" y="8587"/>
                    <a:pt x="9540" y="9059"/>
                  </a:cubicBezTo>
                  <a:cubicBezTo>
                    <a:pt x="9314" y="8091"/>
                    <a:pt x="8690" y="5158"/>
                    <a:pt x="9257" y="4396"/>
                  </a:cubicBezTo>
                  <a:cubicBezTo>
                    <a:pt x="9340" y="4284"/>
                    <a:pt x="9442" y="4228"/>
                    <a:pt x="9570" y="4223"/>
                  </a:cubicBezTo>
                  <a:close/>
                  <a:moveTo>
                    <a:pt x="4943" y="4223"/>
                  </a:moveTo>
                  <a:cubicBezTo>
                    <a:pt x="5072" y="4228"/>
                    <a:pt x="5174" y="4285"/>
                    <a:pt x="5257" y="4396"/>
                  </a:cubicBezTo>
                  <a:cubicBezTo>
                    <a:pt x="5824" y="5158"/>
                    <a:pt x="5201" y="8091"/>
                    <a:pt x="4974" y="9059"/>
                  </a:cubicBezTo>
                  <a:cubicBezTo>
                    <a:pt x="4936" y="8588"/>
                    <a:pt x="4822" y="7740"/>
                    <a:pt x="4493" y="7474"/>
                  </a:cubicBezTo>
                  <a:cubicBezTo>
                    <a:pt x="4423" y="7418"/>
                    <a:pt x="4347" y="7389"/>
                    <a:pt x="4265" y="7389"/>
                  </a:cubicBezTo>
                  <a:cubicBezTo>
                    <a:pt x="4241" y="7389"/>
                    <a:pt x="4217" y="7392"/>
                    <a:pt x="4193" y="7396"/>
                  </a:cubicBezTo>
                  <a:cubicBezTo>
                    <a:pt x="4039" y="7426"/>
                    <a:pt x="3917" y="7507"/>
                    <a:pt x="3831" y="7638"/>
                  </a:cubicBezTo>
                  <a:cubicBezTo>
                    <a:pt x="3523" y="8109"/>
                    <a:pt x="3703" y="9162"/>
                    <a:pt x="3943" y="10230"/>
                  </a:cubicBezTo>
                  <a:cubicBezTo>
                    <a:pt x="4211" y="11426"/>
                    <a:pt x="4166" y="12411"/>
                    <a:pt x="3821" y="12866"/>
                  </a:cubicBezTo>
                  <a:cubicBezTo>
                    <a:pt x="3682" y="13050"/>
                    <a:pt x="3495" y="13149"/>
                    <a:pt x="3264" y="13162"/>
                  </a:cubicBezTo>
                  <a:cubicBezTo>
                    <a:pt x="3254" y="13162"/>
                    <a:pt x="3244" y="13163"/>
                    <a:pt x="3235" y="13163"/>
                  </a:cubicBezTo>
                  <a:cubicBezTo>
                    <a:pt x="3037" y="13163"/>
                    <a:pt x="2843" y="13049"/>
                    <a:pt x="2657" y="12823"/>
                  </a:cubicBezTo>
                  <a:cubicBezTo>
                    <a:pt x="1908" y="11922"/>
                    <a:pt x="1718" y="9929"/>
                    <a:pt x="2016" y="8704"/>
                  </a:cubicBezTo>
                  <a:cubicBezTo>
                    <a:pt x="2283" y="7608"/>
                    <a:pt x="2707" y="6514"/>
                    <a:pt x="3181" y="5700"/>
                  </a:cubicBezTo>
                  <a:cubicBezTo>
                    <a:pt x="3574" y="5023"/>
                    <a:pt x="4193" y="4223"/>
                    <a:pt x="4905" y="4223"/>
                  </a:cubicBezTo>
                  <a:close/>
                  <a:moveTo>
                    <a:pt x="4912" y="4126"/>
                  </a:moveTo>
                  <a:cubicBezTo>
                    <a:pt x="4306" y="4126"/>
                    <a:pt x="3680" y="4649"/>
                    <a:pt x="3098" y="5652"/>
                  </a:cubicBezTo>
                  <a:cubicBezTo>
                    <a:pt x="2621" y="6472"/>
                    <a:pt x="2193" y="7577"/>
                    <a:pt x="1923" y="8681"/>
                  </a:cubicBezTo>
                  <a:cubicBezTo>
                    <a:pt x="1540" y="10258"/>
                    <a:pt x="1954" y="12127"/>
                    <a:pt x="2583" y="12884"/>
                  </a:cubicBezTo>
                  <a:cubicBezTo>
                    <a:pt x="2786" y="13129"/>
                    <a:pt x="3011" y="13258"/>
                    <a:pt x="3236" y="13258"/>
                  </a:cubicBezTo>
                  <a:lnTo>
                    <a:pt x="3237" y="13258"/>
                  </a:lnTo>
                  <a:cubicBezTo>
                    <a:pt x="3247" y="13258"/>
                    <a:pt x="3257" y="13256"/>
                    <a:pt x="3269" y="13256"/>
                  </a:cubicBezTo>
                  <a:cubicBezTo>
                    <a:pt x="3530" y="13243"/>
                    <a:pt x="3741" y="13131"/>
                    <a:pt x="3898" y="12924"/>
                  </a:cubicBezTo>
                  <a:cubicBezTo>
                    <a:pt x="4259" y="12448"/>
                    <a:pt x="4310" y="11433"/>
                    <a:pt x="4036" y="10208"/>
                  </a:cubicBezTo>
                  <a:cubicBezTo>
                    <a:pt x="3812" y="9211"/>
                    <a:pt x="3622" y="8132"/>
                    <a:pt x="3912" y="7691"/>
                  </a:cubicBezTo>
                  <a:cubicBezTo>
                    <a:pt x="3984" y="7580"/>
                    <a:pt x="4082" y="7514"/>
                    <a:pt x="4211" y="7489"/>
                  </a:cubicBezTo>
                  <a:cubicBezTo>
                    <a:pt x="4229" y="7486"/>
                    <a:pt x="4246" y="7484"/>
                    <a:pt x="4263" y="7484"/>
                  </a:cubicBezTo>
                  <a:cubicBezTo>
                    <a:pt x="4324" y="7484"/>
                    <a:pt x="4381" y="7506"/>
                    <a:pt x="4434" y="7548"/>
                  </a:cubicBezTo>
                  <a:cubicBezTo>
                    <a:pt x="4855" y="7887"/>
                    <a:pt x="4898" y="9368"/>
                    <a:pt x="4898" y="9383"/>
                  </a:cubicBezTo>
                  <a:cubicBezTo>
                    <a:pt x="4898" y="9408"/>
                    <a:pt x="4917" y="9428"/>
                    <a:pt x="4940" y="9430"/>
                  </a:cubicBezTo>
                  <a:cubicBezTo>
                    <a:pt x="4942" y="9430"/>
                    <a:pt x="4944" y="9430"/>
                    <a:pt x="4946" y="9430"/>
                  </a:cubicBezTo>
                  <a:cubicBezTo>
                    <a:pt x="4967" y="9430"/>
                    <a:pt x="4987" y="9416"/>
                    <a:pt x="4993" y="9395"/>
                  </a:cubicBezTo>
                  <a:cubicBezTo>
                    <a:pt x="5036" y="9228"/>
                    <a:pt x="6039" y="5289"/>
                    <a:pt x="5333" y="4338"/>
                  </a:cubicBezTo>
                  <a:cubicBezTo>
                    <a:pt x="5234" y="4204"/>
                    <a:pt x="5103" y="4133"/>
                    <a:pt x="4948" y="4127"/>
                  </a:cubicBezTo>
                  <a:cubicBezTo>
                    <a:pt x="4936" y="4126"/>
                    <a:pt x="4924" y="4126"/>
                    <a:pt x="4912" y="4126"/>
                  </a:cubicBezTo>
                  <a:close/>
                  <a:moveTo>
                    <a:pt x="9602" y="4126"/>
                  </a:moveTo>
                  <a:cubicBezTo>
                    <a:pt x="9590" y="4126"/>
                    <a:pt x="9579" y="4126"/>
                    <a:pt x="9568" y="4127"/>
                  </a:cubicBezTo>
                  <a:cubicBezTo>
                    <a:pt x="9411" y="4133"/>
                    <a:pt x="9280" y="4204"/>
                    <a:pt x="9181" y="4338"/>
                  </a:cubicBezTo>
                  <a:cubicBezTo>
                    <a:pt x="8475" y="5289"/>
                    <a:pt x="9480" y="9228"/>
                    <a:pt x="9523" y="9395"/>
                  </a:cubicBezTo>
                  <a:cubicBezTo>
                    <a:pt x="9528" y="9417"/>
                    <a:pt x="9548" y="9431"/>
                    <a:pt x="9571" y="9431"/>
                  </a:cubicBezTo>
                  <a:cubicBezTo>
                    <a:pt x="9572" y="9431"/>
                    <a:pt x="9573" y="9431"/>
                    <a:pt x="9575" y="9431"/>
                  </a:cubicBezTo>
                  <a:cubicBezTo>
                    <a:pt x="9598" y="9428"/>
                    <a:pt x="9616" y="9408"/>
                    <a:pt x="9618" y="9385"/>
                  </a:cubicBezTo>
                  <a:cubicBezTo>
                    <a:pt x="9618" y="9370"/>
                    <a:pt x="9661" y="7887"/>
                    <a:pt x="10081" y="7548"/>
                  </a:cubicBezTo>
                  <a:cubicBezTo>
                    <a:pt x="10134" y="7506"/>
                    <a:pt x="10190" y="7485"/>
                    <a:pt x="10249" y="7485"/>
                  </a:cubicBezTo>
                  <a:cubicBezTo>
                    <a:pt x="10267" y="7485"/>
                    <a:pt x="10285" y="7487"/>
                    <a:pt x="10304" y="7491"/>
                  </a:cubicBezTo>
                  <a:cubicBezTo>
                    <a:pt x="10433" y="7515"/>
                    <a:pt x="10530" y="7580"/>
                    <a:pt x="10603" y="7691"/>
                  </a:cubicBezTo>
                  <a:cubicBezTo>
                    <a:pt x="10892" y="8132"/>
                    <a:pt x="10702" y="9211"/>
                    <a:pt x="10479" y="10210"/>
                  </a:cubicBezTo>
                  <a:cubicBezTo>
                    <a:pt x="10204" y="11433"/>
                    <a:pt x="10256" y="12448"/>
                    <a:pt x="10616" y="12924"/>
                  </a:cubicBezTo>
                  <a:cubicBezTo>
                    <a:pt x="10773" y="13131"/>
                    <a:pt x="10985" y="13243"/>
                    <a:pt x="11248" y="13256"/>
                  </a:cubicBezTo>
                  <a:cubicBezTo>
                    <a:pt x="11257" y="13258"/>
                    <a:pt x="11267" y="13258"/>
                    <a:pt x="11279" y="13258"/>
                  </a:cubicBezTo>
                  <a:cubicBezTo>
                    <a:pt x="11504" y="13258"/>
                    <a:pt x="11729" y="13129"/>
                    <a:pt x="11932" y="12886"/>
                  </a:cubicBezTo>
                  <a:cubicBezTo>
                    <a:pt x="12560" y="12129"/>
                    <a:pt x="12975" y="10258"/>
                    <a:pt x="12591" y="8681"/>
                  </a:cubicBezTo>
                  <a:cubicBezTo>
                    <a:pt x="12324" y="7577"/>
                    <a:pt x="11895" y="6472"/>
                    <a:pt x="11418" y="5652"/>
                  </a:cubicBezTo>
                  <a:cubicBezTo>
                    <a:pt x="10834" y="4650"/>
                    <a:pt x="10205" y="4126"/>
                    <a:pt x="9602" y="4126"/>
                  </a:cubicBezTo>
                  <a:close/>
                  <a:moveTo>
                    <a:pt x="7257" y="97"/>
                  </a:moveTo>
                  <a:cubicBezTo>
                    <a:pt x="7432" y="97"/>
                    <a:pt x="7606" y="143"/>
                    <a:pt x="7761" y="237"/>
                  </a:cubicBezTo>
                  <a:cubicBezTo>
                    <a:pt x="9014" y="991"/>
                    <a:pt x="12069" y="3104"/>
                    <a:pt x="13395" y="6451"/>
                  </a:cubicBezTo>
                  <a:cubicBezTo>
                    <a:pt x="14415" y="9030"/>
                    <a:pt x="14084" y="13392"/>
                    <a:pt x="11046" y="17324"/>
                  </a:cubicBezTo>
                  <a:cubicBezTo>
                    <a:pt x="9347" y="19524"/>
                    <a:pt x="7542" y="21985"/>
                    <a:pt x="7257" y="22374"/>
                  </a:cubicBezTo>
                  <a:cubicBezTo>
                    <a:pt x="6973" y="21985"/>
                    <a:pt x="5168" y="19523"/>
                    <a:pt x="3469" y="17324"/>
                  </a:cubicBezTo>
                  <a:cubicBezTo>
                    <a:pt x="430" y="13392"/>
                    <a:pt x="100" y="9030"/>
                    <a:pt x="1121" y="6451"/>
                  </a:cubicBezTo>
                  <a:cubicBezTo>
                    <a:pt x="2445" y="3104"/>
                    <a:pt x="5500" y="991"/>
                    <a:pt x="6753" y="237"/>
                  </a:cubicBezTo>
                  <a:cubicBezTo>
                    <a:pt x="6908" y="143"/>
                    <a:pt x="7084" y="97"/>
                    <a:pt x="7257" y="97"/>
                  </a:cubicBezTo>
                  <a:close/>
                  <a:moveTo>
                    <a:pt x="7258" y="1"/>
                  </a:moveTo>
                  <a:cubicBezTo>
                    <a:pt x="7066" y="1"/>
                    <a:pt x="6875" y="52"/>
                    <a:pt x="6703" y="155"/>
                  </a:cubicBezTo>
                  <a:cubicBezTo>
                    <a:pt x="5444" y="913"/>
                    <a:pt x="2366" y="3041"/>
                    <a:pt x="1032" y="6416"/>
                  </a:cubicBezTo>
                  <a:cubicBezTo>
                    <a:pt x="1" y="9020"/>
                    <a:pt x="331" y="13420"/>
                    <a:pt x="3393" y="17384"/>
                  </a:cubicBezTo>
                  <a:cubicBezTo>
                    <a:pt x="5234" y="19766"/>
                    <a:pt x="7199" y="22457"/>
                    <a:pt x="7219" y="22483"/>
                  </a:cubicBezTo>
                  <a:cubicBezTo>
                    <a:pt x="7227" y="22496"/>
                    <a:pt x="7242" y="22503"/>
                    <a:pt x="7257" y="22503"/>
                  </a:cubicBezTo>
                  <a:cubicBezTo>
                    <a:pt x="7272" y="22503"/>
                    <a:pt x="7287" y="22496"/>
                    <a:pt x="7295" y="22483"/>
                  </a:cubicBezTo>
                  <a:cubicBezTo>
                    <a:pt x="7315" y="22457"/>
                    <a:pt x="9280" y="19766"/>
                    <a:pt x="11122" y="17384"/>
                  </a:cubicBezTo>
                  <a:cubicBezTo>
                    <a:pt x="14182" y="13420"/>
                    <a:pt x="14512" y="9020"/>
                    <a:pt x="13482" y="6416"/>
                  </a:cubicBezTo>
                  <a:cubicBezTo>
                    <a:pt x="12147" y="3042"/>
                    <a:pt x="9072" y="913"/>
                    <a:pt x="7811" y="155"/>
                  </a:cubicBezTo>
                  <a:cubicBezTo>
                    <a:pt x="7641" y="52"/>
                    <a:pt x="7449" y="1"/>
                    <a:pt x="72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5"/>
            <p:cNvSpPr/>
            <p:nvPr/>
          </p:nvSpPr>
          <p:spPr>
            <a:xfrm>
              <a:off x="5529210" y="1583718"/>
              <a:ext cx="330550" cy="692804"/>
            </a:xfrm>
            <a:custGeom>
              <a:avLst/>
              <a:gdLst/>
              <a:ahLst/>
              <a:cxnLst/>
              <a:rect l="l" t="t" r="r" b="b"/>
              <a:pathLst>
                <a:path w="5036" h="10555" extrusionOk="0">
                  <a:moveTo>
                    <a:pt x="3563" y="671"/>
                  </a:moveTo>
                  <a:cubicBezTo>
                    <a:pt x="3031" y="0"/>
                    <a:pt x="2006" y="0"/>
                    <a:pt x="1474" y="671"/>
                  </a:cubicBezTo>
                  <a:cubicBezTo>
                    <a:pt x="783" y="1544"/>
                    <a:pt x="1" y="3028"/>
                    <a:pt x="1" y="5276"/>
                  </a:cubicBezTo>
                  <a:cubicBezTo>
                    <a:pt x="1" y="7526"/>
                    <a:pt x="783" y="9009"/>
                    <a:pt x="1474" y="9882"/>
                  </a:cubicBezTo>
                  <a:cubicBezTo>
                    <a:pt x="2006" y="10554"/>
                    <a:pt x="3031" y="10554"/>
                    <a:pt x="3563" y="9882"/>
                  </a:cubicBezTo>
                  <a:cubicBezTo>
                    <a:pt x="4254" y="9009"/>
                    <a:pt x="5036" y="7526"/>
                    <a:pt x="5036" y="5276"/>
                  </a:cubicBezTo>
                  <a:cubicBezTo>
                    <a:pt x="5036" y="3028"/>
                    <a:pt x="4254" y="1544"/>
                    <a:pt x="3563" y="671"/>
                  </a:cubicBezTo>
                  <a:close/>
                </a:path>
              </a:pathLst>
            </a:custGeom>
            <a:gradFill>
              <a:gsLst>
                <a:gs pos="0">
                  <a:schemeClr val="accent2"/>
                </a:gs>
                <a:gs pos="100000">
                  <a:schemeClr val="accen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5"/>
            <p:cNvSpPr/>
            <p:nvPr/>
          </p:nvSpPr>
          <p:spPr>
            <a:xfrm>
              <a:off x="5526059" y="1591529"/>
              <a:ext cx="336852" cy="677051"/>
            </a:xfrm>
            <a:custGeom>
              <a:avLst/>
              <a:gdLst/>
              <a:ahLst/>
              <a:cxnLst/>
              <a:rect l="l" t="t" r="r" b="b"/>
              <a:pathLst>
                <a:path w="5132" h="10315" extrusionOk="0">
                  <a:moveTo>
                    <a:pt x="2566" y="96"/>
                  </a:moveTo>
                  <a:cubicBezTo>
                    <a:pt x="2961" y="96"/>
                    <a:pt x="3328" y="273"/>
                    <a:pt x="3573" y="582"/>
                  </a:cubicBezTo>
                  <a:cubicBezTo>
                    <a:pt x="4239" y="1423"/>
                    <a:pt x="5036" y="2901"/>
                    <a:pt x="5036" y="5157"/>
                  </a:cubicBezTo>
                  <a:cubicBezTo>
                    <a:pt x="5036" y="7414"/>
                    <a:pt x="4239" y="8891"/>
                    <a:pt x="3573" y="9733"/>
                  </a:cubicBezTo>
                  <a:cubicBezTo>
                    <a:pt x="3328" y="10042"/>
                    <a:pt x="2961" y="10219"/>
                    <a:pt x="2566" y="10219"/>
                  </a:cubicBezTo>
                  <a:cubicBezTo>
                    <a:pt x="2171" y="10219"/>
                    <a:pt x="1804" y="10042"/>
                    <a:pt x="1560" y="9733"/>
                  </a:cubicBezTo>
                  <a:cubicBezTo>
                    <a:pt x="892" y="8891"/>
                    <a:pt x="97" y="7414"/>
                    <a:pt x="97" y="5157"/>
                  </a:cubicBezTo>
                  <a:cubicBezTo>
                    <a:pt x="97" y="2901"/>
                    <a:pt x="892" y="1423"/>
                    <a:pt x="1560" y="582"/>
                  </a:cubicBezTo>
                  <a:cubicBezTo>
                    <a:pt x="1804" y="273"/>
                    <a:pt x="2171" y="96"/>
                    <a:pt x="2566" y="96"/>
                  </a:cubicBezTo>
                  <a:close/>
                  <a:moveTo>
                    <a:pt x="2566" y="0"/>
                  </a:moveTo>
                  <a:cubicBezTo>
                    <a:pt x="2141" y="0"/>
                    <a:pt x="1746" y="190"/>
                    <a:pt x="1485" y="522"/>
                  </a:cubicBezTo>
                  <a:cubicBezTo>
                    <a:pt x="807" y="1377"/>
                    <a:pt x="1" y="2875"/>
                    <a:pt x="1" y="5157"/>
                  </a:cubicBezTo>
                  <a:cubicBezTo>
                    <a:pt x="1" y="7440"/>
                    <a:pt x="807" y="8938"/>
                    <a:pt x="1485" y="9792"/>
                  </a:cubicBezTo>
                  <a:cubicBezTo>
                    <a:pt x="1748" y="10125"/>
                    <a:pt x="2141" y="10315"/>
                    <a:pt x="2566" y="10315"/>
                  </a:cubicBezTo>
                  <a:cubicBezTo>
                    <a:pt x="2991" y="10315"/>
                    <a:pt x="3384" y="10125"/>
                    <a:pt x="3647" y="9792"/>
                  </a:cubicBezTo>
                  <a:cubicBezTo>
                    <a:pt x="4323" y="8939"/>
                    <a:pt x="5132" y="7442"/>
                    <a:pt x="5132" y="5157"/>
                  </a:cubicBezTo>
                  <a:cubicBezTo>
                    <a:pt x="5132" y="2873"/>
                    <a:pt x="4325" y="1375"/>
                    <a:pt x="3647" y="522"/>
                  </a:cubicBezTo>
                  <a:cubicBezTo>
                    <a:pt x="3384" y="190"/>
                    <a:pt x="2991" y="0"/>
                    <a:pt x="256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5"/>
            <p:cNvSpPr/>
            <p:nvPr/>
          </p:nvSpPr>
          <p:spPr>
            <a:xfrm>
              <a:off x="5585987" y="1587394"/>
              <a:ext cx="217063" cy="455196"/>
            </a:xfrm>
            <a:custGeom>
              <a:avLst/>
              <a:gdLst/>
              <a:ahLst/>
              <a:cxnLst/>
              <a:rect l="l" t="t" r="r" b="b"/>
              <a:pathLst>
                <a:path w="3307" h="6935" extrusionOk="0">
                  <a:moveTo>
                    <a:pt x="2339" y="442"/>
                  </a:moveTo>
                  <a:cubicBezTo>
                    <a:pt x="1989" y="0"/>
                    <a:pt x="1318" y="0"/>
                    <a:pt x="967" y="442"/>
                  </a:cubicBezTo>
                  <a:cubicBezTo>
                    <a:pt x="513" y="1015"/>
                    <a:pt x="0" y="1991"/>
                    <a:pt x="0" y="3468"/>
                  </a:cubicBezTo>
                  <a:cubicBezTo>
                    <a:pt x="0" y="4946"/>
                    <a:pt x="513" y="5920"/>
                    <a:pt x="967" y="6493"/>
                  </a:cubicBezTo>
                  <a:cubicBezTo>
                    <a:pt x="1318" y="6935"/>
                    <a:pt x="1989" y="6935"/>
                    <a:pt x="2339" y="6493"/>
                  </a:cubicBezTo>
                  <a:cubicBezTo>
                    <a:pt x="2794" y="5920"/>
                    <a:pt x="3306" y="4946"/>
                    <a:pt x="3306" y="3468"/>
                  </a:cubicBezTo>
                  <a:cubicBezTo>
                    <a:pt x="3306" y="1991"/>
                    <a:pt x="2794" y="1015"/>
                    <a:pt x="2339" y="442"/>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5"/>
            <p:cNvSpPr/>
            <p:nvPr/>
          </p:nvSpPr>
          <p:spPr>
            <a:xfrm>
              <a:off x="5582705" y="1591529"/>
              <a:ext cx="223496" cy="447057"/>
            </a:xfrm>
            <a:custGeom>
              <a:avLst/>
              <a:gdLst/>
              <a:ahLst/>
              <a:cxnLst/>
              <a:rect l="l" t="t" r="r" b="b"/>
              <a:pathLst>
                <a:path w="3405" h="6811" extrusionOk="0">
                  <a:moveTo>
                    <a:pt x="1703" y="96"/>
                  </a:moveTo>
                  <a:cubicBezTo>
                    <a:pt x="1958" y="96"/>
                    <a:pt x="2194" y="210"/>
                    <a:pt x="2351" y="408"/>
                  </a:cubicBezTo>
                  <a:cubicBezTo>
                    <a:pt x="2788" y="961"/>
                    <a:pt x="3308" y="1928"/>
                    <a:pt x="3308" y="3405"/>
                  </a:cubicBezTo>
                  <a:cubicBezTo>
                    <a:pt x="3308" y="4883"/>
                    <a:pt x="2788" y="5850"/>
                    <a:pt x="2351" y="6402"/>
                  </a:cubicBezTo>
                  <a:cubicBezTo>
                    <a:pt x="2194" y="6600"/>
                    <a:pt x="1958" y="6715"/>
                    <a:pt x="1703" y="6715"/>
                  </a:cubicBezTo>
                  <a:cubicBezTo>
                    <a:pt x="1449" y="6715"/>
                    <a:pt x="1212" y="6600"/>
                    <a:pt x="1055" y="6402"/>
                  </a:cubicBezTo>
                  <a:cubicBezTo>
                    <a:pt x="619" y="5850"/>
                    <a:pt x="98" y="4883"/>
                    <a:pt x="98" y="3405"/>
                  </a:cubicBezTo>
                  <a:cubicBezTo>
                    <a:pt x="98" y="1928"/>
                    <a:pt x="617" y="961"/>
                    <a:pt x="1055" y="408"/>
                  </a:cubicBezTo>
                  <a:cubicBezTo>
                    <a:pt x="1212" y="210"/>
                    <a:pt x="1449" y="96"/>
                    <a:pt x="1703" y="96"/>
                  </a:cubicBezTo>
                  <a:close/>
                  <a:moveTo>
                    <a:pt x="1703" y="0"/>
                  </a:moveTo>
                  <a:cubicBezTo>
                    <a:pt x="1419" y="0"/>
                    <a:pt x="1156" y="127"/>
                    <a:pt x="979" y="349"/>
                  </a:cubicBezTo>
                  <a:cubicBezTo>
                    <a:pt x="533" y="913"/>
                    <a:pt x="1" y="1899"/>
                    <a:pt x="1" y="3405"/>
                  </a:cubicBezTo>
                  <a:cubicBezTo>
                    <a:pt x="1" y="4911"/>
                    <a:pt x="533" y="5898"/>
                    <a:pt x="979" y="6462"/>
                  </a:cubicBezTo>
                  <a:cubicBezTo>
                    <a:pt x="1156" y="6683"/>
                    <a:pt x="1419" y="6810"/>
                    <a:pt x="1703" y="6810"/>
                  </a:cubicBezTo>
                  <a:cubicBezTo>
                    <a:pt x="1988" y="6810"/>
                    <a:pt x="2250" y="6683"/>
                    <a:pt x="2427" y="6462"/>
                  </a:cubicBezTo>
                  <a:cubicBezTo>
                    <a:pt x="2874" y="5898"/>
                    <a:pt x="3404" y="4911"/>
                    <a:pt x="3404" y="3405"/>
                  </a:cubicBezTo>
                  <a:cubicBezTo>
                    <a:pt x="3404" y="1899"/>
                    <a:pt x="2872" y="913"/>
                    <a:pt x="2427" y="349"/>
                  </a:cubicBezTo>
                  <a:cubicBezTo>
                    <a:pt x="2250" y="127"/>
                    <a:pt x="1988" y="0"/>
                    <a:pt x="170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5"/>
            <p:cNvSpPr/>
            <p:nvPr/>
          </p:nvSpPr>
          <p:spPr>
            <a:xfrm>
              <a:off x="4168460" y="2017128"/>
              <a:ext cx="561594" cy="495366"/>
            </a:xfrm>
            <a:custGeom>
              <a:avLst/>
              <a:gdLst/>
              <a:ahLst/>
              <a:cxnLst/>
              <a:rect l="l" t="t" r="r" b="b"/>
              <a:pathLst>
                <a:path w="8556" h="7547" extrusionOk="0">
                  <a:moveTo>
                    <a:pt x="8556" y="5208"/>
                  </a:moveTo>
                  <a:cubicBezTo>
                    <a:pt x="8556" y="5208"/>
                    <a:pt x="5845" y="4097"/>
                    <a:pt x="4995" y="3004"/>
                  </a:cubicBezTo>
                  <a:cubicBezTo>
                    <a:pt x="4146" y="1913"/>
                    <a:pt x="2073" y="1"/>
                    <a:pt x="0" y="212"/>
                  </a:cubicBezTo>
                  <a:cubicBezTo>
                    <a:pt x="0" y="212"/>
                    <a:pt x="1488" y="1913"/>
                    <a:pt x="2126" y="3508"/>
                  </a:cubicBezTo>
                  <a:cubicBezTo>
                    <a:pt x="2764" y="5102"/>
                    <a:pt x="5952" y="7547"/>
                    <a:pt x="8556"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5"/>
            <p:cNvSpPr/>
            <p:nvPr/>
          </p:nvSpPr>
          <p:spPr>
            <a:xfrm>
              <a:off x="4162028" y="2026777"/>
              <a:ext cx="573934" cy="398682"/>
            </a:xfrm>
            <a:custGeom>
              <a:avLst/>
              <a:gdLst/>
              <a:ahLst/>
              <a:cxnLst/>
              <a:rect l="l" t="t" r="r" b="b"/>
              <a:pathLst>
                <a:path w="8744" h="6074" extrusionOk="0">
                  <a:moveTo>
                    <a:pt x="425" y="97"/>
                  </a:moveTo>
                  <a:cubicBezTo>
                    <a:pt x="2360" y="97"/>
                    <a:pt x="4222" y="1818"/>
                    <a:pt x="5055" y="2887"/>
                  </a:cubicBezTo>
                  <a:cubicBezTo>
                    <a:pt x="5837" y="3890"/>
                    <a:pt x="8123" y="4889"/>
                    <a:pt x="8565" y="5075"/>
                  </a:cubicBezTo>
                  <a:cubicBezTo>
                    <a:pt x="7877" y="5673"/>
                    <a:pt x="7094" y="5978"/>
                    <a:pt x="6264" y="5978"/>
                  </a:cubicBezTo>
                  <a:cubicBezTo>
                    <a:pt x="5994" y="5978"/>
                    <a:pt x="5719" y="5945"/>
                    <a:pt x="5441" y="5880"/>
                  </a:cubicBezTo>
                  <a:cubicBezTo>
                    <a:pt x="3951" y="5533"/>
                    <a:pt x="2659" y="4317"/>
                    <a:pt x="2268" y="3343"/>
                  </a:cubicBezTo>
                  <a:cubicBezTo>
                    <a:pt x="1708" y="1943"/>
                    <a:pt x="482" y="446"/>
                    <a:pt x="196" y="105"/>
                  </a:cubicBezTo>
                  <a:cubicBezTo>
                    <a:pt x="272" y="99"/>
                    <a:pt x="349" y="97"/>
                    <a:pt x="425" y="97"/>
                  </a:cubicBezTo>
                  <a:close/>
                  <a:moveTo>
                    <a:pt x="423" y="1"/>
                  </a:moveTo>
                  <a:cubicBezTo>
                    <a:pt x="313" y="1"/>
                    <a:pt x="203" y="6"/>
                    <a:pt x="93" y="17"/>
                  </a:cubicBezTo>
                  <a:lnTo>
                    <a:pt x="1" y="27"/>
                  </a:lnTo>
                  <a:lnTo>
                    <a:pt x="62" y="97"/>
                  </a:lnTo>
                  <a:cubicBezTo>
                    <a:pt x="77" y="115"/>
                    <a:pt x="1551" y="1809"/>
                    <a:pt x="2179" y="3378"/>
                  </a:cubicBezTo>
                  <a:cubicBezTo>
                    <a:pt x="2578" y="4375"/>
                    <a:pt x="3900" y="5619"/>
                    <a:pt x="5419" y="5973"/>
                  </a:cubicBezTo>
                  <a:cubicBezTo>
                    <a:pt x="5705" y="6041"/>
                    <a:pt x="5988" y="6074"/>
                    <a:pt x="6265" y="6074"/>
                  </a:cubicBezTo>
                  <a:cubicBezTo>
                    <a:pt x="7141" y="6074"/>
                    <a:pt x="7966" y="5743"/>
                    <a:pt x="8685" y="5097"/>
                  </a:cubicBezTo>
                  <a:lnTo>
                    <a:pt x="8743" y="5046"/>
                  </a:lnTo>
                  <a:lnTo>
                    <a:pt x="8672" y="5016"/>
                  </a:lnTo>
                  <a:cubicBezTo>
                    <a:pt x="8646" y="5006"/>
                    <a:pt x="5965" y="3897"/>
                    <a:pt x="5131" y="2829"/>
                  </a:cubicBezTo>
                  <a:cubicBezTo>
                    <a:pt x="4288" y="1744"/>
                    <a:pt x="2391" y="1"/>
                    <a:pt x="4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5"/>
            <p:cNvSpPr/>
            <p:nvPr/>
          </p:nvSpPr>
          <p:spPr>
            <a:xfrm>
              <a:off x="4391631" y="2222970"/>
              <a:ext cx="341906" cy="150244"/>
            </a:xfrm>
            <a:custGeom>
              <a:avLst/>
              <a:gdLst/>
              <a:ahLst/>
              <a:cxnLst/>
              <a:rect l="l" t="t" r="r" b="b"/>
              <a:pathLst>
                <a:path w="5209" h="2289" extrusionOk="0">
                  <a:moveTo>
                    <a:pt x="54" y="0"/>
                  </a:moveTo>
                  <a:cubicBezTo>
                    <a:pt x="46" y="0"/>
                    <a:pt x="37" y="3"/>
                    <a:pt x="30" y="7"/>
                  </a:cubicBezTo>
                  <a:cubicBezTo>
                    <a:pt x="7" y="22"/>
                    <a:pt x="0" y="52"/>
                    <a:pt x="14" y="73"/>
                  </a:cubicBezTo>
                  <a:cubicBezTo>
                    <a:pt x="30" y="100"/>
                    <a:pt x="1397" y="2288"/>
                    <a:pt x="3924" y="2288"/>
                  </a:cubicBezTo>
                  <a:cubicBezTo>
                    <a:pt x="4311" y="2288"/>
                    <a:pt x="4726" y="2237"/>
                    <a:pt x="5167" y="2118"/>
                  </a:cubicBezTo>
                  <a:cubicBezTo>
                    <a:pt x="5194" y="2111"/>
                    <a:pt x="5209" y="2085"/>
                    <a:pt x="5202" y="2058"/>
                  </a:cubicBezTo>
                  <a:cubicBezTo>
                    <a:pt x="5197" y="2038"/>
                    <a:pt x="5177" y="2024"/>
                    <a:pt x="5155" y="2024"/>
                  </a:cubicBezTo>
                  <a:cubicBezTo>
                    <a:pt x="5151" y="2024"/>
                    <a:pt x="5147" y="2024"/>
                    <a:pt x="5143" y="2025"/>
                  </a:cubicBezTo>
                  <a:cubicBezTo>
                    <a:pt x="4710" y="2142"/>
                    <a:pt x="4304" y="2193"/>
                    <a:pt x="3924" y="2193"/>
                  </a:cubicBezTo>
                  <a:cubicBezTo>
                    <a:pt x="1452" y="2193"/>
                    <a:pt x="110" y="49"/>
                    <a:pt x="95" y="24"/>
                  </a:cubicBezTo>
                  <a:cubicBezTo>
                    <a:pt x="86" y="8"/>
                    <a:pt x="70" y="0"/>
                    <a:pt x="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5"/>
            <p:cNvSpPr/>
            <p:nvPr/>
          </p:nvSpPr>
          <p:spPr>
            <a:xfrm>
              <a:off x="4224450" y="1467801"/>
              <a:ext cx="1122992" cy="685321"/>
            </a:xfrm>
            <a:custGeom>
              <a:avLst/>
              <a:gdLst/>
              <a:ahLst/>
              <a:cxnLst/>
              <a:rect l="l" t="t" r="r" b="b"/>
              <a:pathLst>
                <a:path w="17109" h="10441" extrusionOk="0">
                  <a:moveTo>
                    <a:pt x="17108" y="10441"/>
                  </a:moveTo>
                  <a:cubicBezTo>
                    <a:pt x="17108" y="10441"/>
                    <a:pt x="4299" y="1"/>
                    <a:pt x="2149" y="4303"/>
                  </a:cubicBezTo>
                  <a:cubicBezTo>
                    <a:pt x="0" y="8606"/>
                    <a:pt x="17108" y="10441"/>
                    <a:pt x="17108" y="1044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5"/>
            <p:cNvSpPr/>
            <p:nvPr/>
          </p:nvSpPr>
          <p:spPr>
            <a:xfrm>
              <a:off x="4345749" y="1678762"/>
              <a:ext cx="1011868" cy="478760"/>
            </a:xfrm>
            <a:custGeom>
              <a:avLst/>
              <a:gdLst/>
              <a:ahLst/>
              <a:cxnLst/>
              <a:rect l="l" t="t" r="r" b="b"/>
              <a:pathLst>
                <a:path w="15416" h="7294" extrusionOk="0">
                  <a:moveTo>
                    <a:pt x="2217" y="98"/>
                  </a:moveTo>
                  <a:cubicBezTo>
                    <a:pt x="6111" y="98"/>
                    <a:pt x="13999" y="6281"/>
                    <a:pt x="15102" y="7161"/>
                  </a:cubicBezTo>
                  <a:cubicBezTo>
                    <a:pt x="13579" y="6984"/>
                    <a:pt x="1994" y="5538"/>
                    <a:pt x="354" y="2541"/>
                  </a:cubicBezTo>
                  <a:cubicBezTo>
                    <a:pt x="104" y="2081"/>
                    <a:pt x="99" y="1600"/>
                    <a:pt x="344" y="1111"/>
                  </a:cubicBezTo>
                  <a:cubicBezTo>
                    <a:pt x="598" y="603"/>
                    <a:pt x="1020" y="283"/>
                    <a:pt x="1600" y="159"/>
                  </a:cubicBezTo>
                  <a:cubicBezTo>
                    <a:pt x="1792" y="118"/>
                    <a:pt x="1999" y="98"/>
                    <a:pt x="2217" y="98"/>
                  </a:cubicBezTo>
                  <a:close/>
                  <a:moveTo>
                    <a:pt x="2227" y="1"/>
                  </a:moveTo>
                  <a:cubicBezTo>
                    <a:pt x="1994" y="1"/>
                    <a:pt x="1778" y="22"/>
                    <a:pt x="1579" y="65"/>
                  </a:cubicBezTo>
                  <a:cubicBezTo>
                    <a:pt x="970" y="195"/>
                    <a:pt x="526" y="534"/>
                    <a:pt x="258" y="1068"/>
                  </a:cubicBezTo>
                  <a:cubicBezTo>
                    <a:pt x="0" y="1587"/>
                    <a:pt x="3" y="2098"/>
                    <a:pt x="271" y="2585"/>
                  </a:cubicBezTo>
                  <a:cubicBezTo>
                    <a:pt x="1015" y="3947"/>
                    <a:pt x="3764" y="5151"/>
                    <a:pt x="8443" y="6161"/>
                  </a:cubicBezTo>
                  <a:cubicBezTo>
                    <a:pt x="11920" y="6913"/>
                    <a:pt x="15222" y="7272"/>
                    <a:pt x="15255" y="7275"/>
                  </a:cubicBezTo>
                  <a:lnTo>
                    <a:pt x="15416" y="7293"/>
                  </a:lnTo>
                  <a:lnTo>
                    <a:pt x="15416" y="7291"/>
                  </a:lnTo>
                  <a:lnTo>
                    <a:pt x="15290" y="7191"/>
                  </a:lnTo>
                  <a:cubicBezTo>
                    <a:pt x="15267" y="7171"/>
                    <a:pt x="12816" y="5177"/>
                    <a:pt x="9918" y="3314"/>
                  </a:cubicBezTo>
                  <a:cubicBezTo>
                    <a:pt x="6494" y="1112"/>
                    <a:pt x="3913" y="1"/>
                    <a:pt x="222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a:off x="4486872" y="1792120"/>
              <a:ext cx="860573" cy="361006"/>
            </a:xfrm>
            <a:custGeom>
              <a:avLst/>
              <a:gdLst/>
              <a:ahLst/>
              <a:cxnLst/>
              <a:rect l="l" t="t" r="r" b="b"/>
              <a:pathLst>
                <a:path w="13111" h="5500" extrusionOk="0">
                  <a:moveTo>
                    <a:pt x="3118" y="0"/>
                  </a:moveTo>
                  <a:cubicBezTo>
                    <a:pt x="2450" y="0"/>
                    <a:pt x="1930" y="234"/>
                    <a:pt x="1649" y="797"/>
                  </a:cubicBezTo>
                  <a:cubicBezTo>
                    <a:pt x="1" y="4095"/>
                    <a:pt x="13110" y="5500"/>
                    <a:pt x="13110" y="5500"/>
                  </a:cubicBezTo>
                  <a:cubicBezTo>
                    <a:pt x="13110" y="5500"/>
                    <a:pt x="6363" y="0"/>
                    <a:pt x="3118" y="0"/>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a:off x="4579094" y="1788969"/>
              <a:ext cx="771831" cy="367307"/>
            </a:xfrm>
            <a:custGeom>
              <a:avLst/>
              <a:gdLst/>
              <a:ahLst/>
              <a:cxnLst/>
              <a:rect l="l" t="t" r="r" b="b"/>
              <a:pathLst>
                <a:path w="11759" h="5596" extrusionOk="0">
                  <a:moveTo>
                    <a:pt x="1711" y="96"/>
                  </a:moveTo>
                  <a:cubicBezTo>
                    <a:pt x="4657" y="96"/>
                    <a:pt x="10596" y="4726"/>
                    <a:pt x="11547" y="5482"/>
                  </a:cubicBezTo>
                  <a:cubicBezTo>
                    <a:pt x="10236" y="5328"/>
                    <a:pt x="1533" y="4219"/>
                    <a:pt x="293" y="1951"/>
                  </a:cubicBezTo>
                  <a:cubicBezTo>
                    <a:pt x="103" y="1602"/>
                    <a:pt x="101" y="1239"/>
                    <a:pt x="287" y="867"/>
                  </a:cubicBezTo>
                  <a:cubicBezTo>
                    <a:pt x="478" y="482"/>
                    <a:pt x="801" y="237"/>
                    <a:pt x="1240" y="143"/>
                  </a:cubicBezTo>
                  <a:cubicBezTo>
                    <a:pt x="1387" y="111"/>
                    <a:pt x="1545" y="96"/>
                    <a:pt x="1711" y="96"/>
                  </a:cubicBezTo>
                  <a:close/>
                  <a:moveTo>
                    <a:pt x="1721" y="0"/>
                  </a:moveTo>
                  <a:cubicBezTo>
                    <a:pt x="1541" y="0"/>
                    <a:pt x="1374" y="17"/>
                    <a:pt x="1221" y="50"/>
                  </a:cubicBezTo>
                  <a:cubicBezTo>
                    <a:pt x="749" y="151"/>
                    <a:pt x="407" y="410"/>
                    <a:pt x="201" y="824"/>
                  </a:cubicBezTo>
                  <a:cubicBezTo>
                    <a:pt x="1" y="1225"/>
                    <a:pt x="4" y="1619"/>
                    <a:pt x="211" y="1997"/>
                  </a:cubicBezTo>
                  <a:cubicBezTo>
                    <a:pt x="782" y="3044"/>
                    <a:pt x="2892" y="3968"/>
                    <a:pt x="6480" y="4743"/>
                  </a:cubicBezTo>
                  <a:cubicBezTo>
                    <a:pt x="9145" y="5318"/>
                    <a:pt x="11676" y="5593"/>
                    <a:pt x="11700" y="5596"/>
                  </a:cubicBezTo>
                  <a:lnTo>
                    <a:pt x="11705" y="5596"/>
                  </a:lnTo>
                  <a:cubicBezTo>
                    <a:pt x="11725" y="5596"/>
                    <a:pt x="11743" y="5584"/>
                    <a:pt x="11750" y="5566"/>
                  </a:cubicBezTo>
                  <a:cubicBezTo>
                    <a:pt x="11758" y="5548"/>
                    <a:pt x="11753" y="5525"/>
                    <a:pt x="11737" y="5512"/>
                  </a:cubicBezTo>
                  <a:cubicBezTo>
                    <a:pt x="11717" y="5497"/>
                    <a:pt x="9837" y="3969"/>
                    <a:pt x="7618" y="2541"/>
                  </a:cubicBezTo>
                  <a:cubicBezTo>
                    <a:pt x="4993" y="853"/>
                    <a:pt x="3014" y="0"/>
                    <a:pt x="17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a:off x="4785921" y="1917555"/>
              <a:ext cx="561529" cy="235573"/>
            </a:xfrm>
            <a:custGeom>
              <a:avLst/>
              <a:gdLst/>
              <a:ahLst/>
              <a:cxnLst/>
              <a:rect l="l" t="t" r="r" b="b"/>
              <a:pathLst>
                <a:path w="8555" h="3589" extrusionOk="0">
                  <a:moveTo>
                    <a:pt x="2034" y="1"/>
                  </a:moveTo>
                  <a:cubicBezTo>
                    <a:pt x="1598" y="1"/>
                    <a:pt x="1258" y="153"/>
                    <a:pt x="1075" y="521"/>
                  </a:cubicBezTo>
                  <a:cubicBezTo>
                    <a:pt x="0" y="2672"/>
                    <a:pt x="8554" y="3589"/>
                    <a:pt x="8554" y="3589"/>
                  </a:cubicBezTo>
                  <a:cubicBezTo>
                    <a:pt x="8554" y="3589"/>
                    <a:pt x="4151" y="1"/>
                    <a:pt x="2034"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a:off x="4844929" y="1914470"/>
              <a:ext cx="505999" cy="241809"/>
            </a:xfrm>
            <a:custGeom>
              <a:avLst/>
              <a:gdLst/>
              <a:ahLst/>
              <a:cxnLst/>
              <a:rect l="l" t="t" r="r" b="b"/>
              <a:pathLst>
                <a:path w="7709" h="3684" extrusionOk="0">
                  <a:moveTo>
                    <a:pt x="1136" y="95"/>
                  </a:moveTo>
                  <a:cubicBezTo>
                    <a:pt x="3009" y="95"/>
                    <a:pt x="6751" y="2981"/>
                    <a:pt x="7495" y="3570"/>
                  </a:cubicBezTo>
                  <a:cubicBezTo>
                    <a:pt x="6470" y="3446"/>
                    <a:pt x="1012" y="2725"/>
                    <a:pt x="224" y="1280"/>
                  </a:cubicBezTo>
                  <a:cubicBezTo>
                    <a:pt x="101" y="1056"/>
                    <a:pt x="100" y="829"/>
                    <a:pt x="219" y="590"/>
                  </a:cubicBezTo>
                  <a:cubicBezTo>
                    <a:pt x="343" y="342"/>
                    <a:pt x="548" y="186"/>
                    <a:pt x="830" y="125"/>
                  </a:cubicBezTo>
                  <a:cubicBezTo>
                    <a:pt x="924" y="105"/>
                    <a:pt x="1027" y="95"/>
                    <a:pt x="1136" y="95"/>
                  </a:cubicBezTo>
                  <a:close/>
                  <a:moveTo>
                    <a:pt x="1140" y="0"/>
                  </a:moveTo>
                  <a:cubicBezTo>
                    <a:pt x="1021" y="0"/>
                    <a:pt x="911" y="11"/>
                    <a:pt x="810" y="32"/>
                  </a:cubicBezTo>
                  <a:cubicBezTo>
                    <a:pt x="498" y="99"/>
                    <a:pt x="272" y="272"/>
                    <a:pt x="134" y="547"/>
                  </a:cubicBezTo>
                  <a:cubicBezTo>
                    <a:pt x="0" y="813"/>
                    <a:pt x="2" y="1075"/>
                    <a:pt x="139" y="1327"/>
                  </a:cubicBezTo>
                  <a:cubicBezTo>
                    <a:pt x="516" y="2014"/>
                    <a:pt x="1896" y="2619"/>
                    <a:pt x="4242" y="3127"/>
                  </a:cubicBezTo>
                  <a:cubicBezTo>
                    <a:pt x="5983" y="3504"/>
                    <a:pt x="7634" y="3682"/>
                    <a:pt x="7650" y="3684"/>
                  </a:cubicBezTo>
                  <a:lnTo>
                    <a:pt x="7655" y="3684"/>
                  </a:lnTo>
                  <a:cubicBezTo>
                    <a:pt x="7675" y="3684"/>
                    <a:pt x="7693" y="3672"/>
                    <a:pt x="7700" y="3654"/>
                  </a:cubicBezTo>
                  <a:cubicBezTo>
                    <a:pt x="7708" y="3636"/>
                    <a:pt x="7703" y="3613"/>
                    <a:pt x="7687" y="3600"/>
                  </a:cubicBezTo>
                  <a:cubicBezTo>
                    <a:pt x="7674" y="3590"/>
                    <a:pt x="6447" y="2591"/>
                    <a:pt x="4997" y="1659"/>
                  </a:cubicBezTo>
                  <a:cubicBezTo>
                    <a:pt x="3283" y="556"/>
                    <a:pt x="1989" y="0"/>
                    <a:pt x="1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a:off x="4318378" y="923593"/>
              <a:ext cx="1161652" cy="1208715"/>
            </a:xfrm>
            <a:custGeom>
              <a:avLst/>
              <a:gdLst/>
              <a:ahLst/>
              <a:cxnLst/>
              <a:rect l="l" t="t" r="r" b="b"/>
              <a:pathLst>
                <a:path w="17698" h="18415" extrusionOk="0">
                  <a:moveTo>
                    <a:pt x="17697" y="18415"/>
                  </a:moveTo>
                  <a:cubicBezTo>
                    <a:pt x="17697" y="18415"/>
                    <a:pt x="15226" y="12275"/>
                    <a:pt x="11120" y="6855"/>
                  </a:cubicBezTo>
                  <a:cubicBezTo>
                    <a:pt x="8004" y="2744"/>
                    <a:pt x="3381" y="0"/>
                    <a:pt x="1690" y="1754"/>
                  </a:cubicBezTo>
                  <a:cubicBezTo>
                    <a:pt x="1" y="3508"/>
                    <a:pt x="2951" y="9168"/>
                    <a:pt x="8543" y="11877"/>
                  </a:cubicBezTo>
                  <a:cubicBezTo>
                    <a:pt x="13160" y="14115"/>
                    <a:pt x="17299" y="17537"/>
                    <a:pt x="17697" y="18415"/>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a:off x="4388611" y="1000127"/>
              <a:ext cx="1094308" cy="1133494"/>
            </a:xfrm>
            <a:custGeom>
              <a:avLst/>
              <a:gdLst/>
              <a:ahLst/>
              <a:cxnLst/>
              <a:rect l="l" t="t" r="r" b="b"/>
              <a:pathLst>
                <a:path w="16672" h="17269" extrusionOk="0">
                  <a:moveTo>
                    <a:pt x="2035" y="97"/>
                  </a:moveTo>
                  <a:cubicBezTo>
                    <a:pt x="2093" y="97"/>
                    <a:pt x="2152" y="99"/>
                    <a:pt x="2215" y="102"/>
                  </a:cubicBezTo>
                  <a:cubicBezTo>
                    <a:pt x="4364" y="230"/>
                    <a:pt x="7643" y="2592"/>
                    <a:pt x="10012" y="5719"/>
                  </a:cubicBezTo>
                  <a:cubicBezTo>
                    <a:pt x="13450" y="10258"/>
                    <a:pt x="15764" y="15359"/>
                    <a:pt x="16404" y="16840"/>
                  </a:cubicBezTo>
                  <a:cubicBezTo>
                    <a:pt x="15336" y="15572"/>
                    <a:pt x="11584" y="12650"/>
                    <a:pt x="7495" y="10668"/>
                  </a:cubicBezTo>
                  <a:cubicBezTo>
                    <a:pt x="4415" y="9177"/>
                    <a:pt x="831" y="5850"/>
                    <a:pt x="256" y="2625"/>
                  </a:cubicBezTo>
                  <a:cubicBezTo>
                    <a:pt x="101" y="1747"/>
                    <a:pt x="238" y="1054"/>
                    <a:pt x="655" y="621"/>
                  </a:cubicBezTo>
                  <a:cubicBezTo>
                    <a:pt x="990" y="273"/>
                    <a:pt x="1455" y="97"/>
                    <a:pt x="2035" y="97"/>
                  </a:cubicBezTo>
                  <a:close/>
                  <a:moveTo>
                    <a:pt x="2034" y="1"/>
                  </a:moveTo>
                  <a:cubicBezTo>
                    <a:pt x="1428" y="1"/>
                    <a:pt x="941" y="187"/>
                    <a:pt x="587" y="555"/>
                  </a:cubicBezTo>
                  <a:cubicBezTo>
                    <a:pt x="147" y="1011"/>
                    <a:pt x="0" y="1732"/>
                    <a:pt x="162" y="2641"/>
                  </a:cubicBezTo>
                  <a:cubicBezTo>
                    <a:pt x="388" y="3912"/>
                    <a:pt x="1212" y="5455"/>
                    <a:pt x="2418" y="6873"/>
                  </a:cubicBezTo>
                  <a:cubicBezTo>
                    <a:pt x="3372" y="7994"/>
                    <a:pt x="5018" y="9575"/>
                    <a:pt x="7453" y="10754"/>
                  </a:cubicBezTo>
                  <a:cubicBezTo>
                    <a:pt x="11944" y="12931"/>
                    <a:pt x="16178" y="16374"/>
                    <a:pt x="16583" y="17268"/>
                  </a:cubicBezTo>
                  <a:lnTo>
                    <a:pt x="16584" y="17267"/>
                  </a:lnTo>
                  <a:lnTo>
                    <a:pt x="16672" y="17230"/>
                  </a:lnTo>
                  <a:cubicBezTo>
                    <a:pt x="16647" y="17169"/>
                    <a:pt x="14151" y="11023"/>
                    <a:pt x="10088" y="5661"/>
                  </a:cubicBezTo>
                  <a:cubicBezTo>
                    <a:pt x="7703" y="2514"/>
                    <a:pt x="4395" y="135"/>
                    <a:pt x="2220" y="6"/>
                  </a:cubicBezTo>
                  <a:cubicBezTo>
                    <a:pt x="2157" y="3"/>
                    <a:pt x="2095" y="1"/>
                    <a:pt x="20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a:off x="4850377" y="1563567"/>
              <a:ext cx="629661" cy="568749"/>
            </a:xfrm>
            <a:custGeom>
              <a:avLst/>
              <a:gdLst/>
              <a:ahLst/>
              <a:cxnLst/>
              <a:rect l="l" t="t" r="r" b="b"/>
              <a:pathLst>
                <a:path w="9593" h="8665" extrusionOk="0">
                  <a:moveTo>
                    <a:pt x="2219" y="0"/>
                  </a:moveTo>
                  <a:cubicBezTo>
                    <a:pt x="2067" y="0"/>
                    <a:pt x="1917" y="21"/>
                    <a:pt x="1770" y="64"/>
                  </a:cubicBezTo>
                  <a:cubicBezTo>
                    <a:pt x="0" y="586"/>
                    <a:pt x="1352" y="2588"/>
                    <a:pt x="1352" y="2588"/>
                  </a:cubicBezTo>
                  <a:cubicBezTo>
                    <a:pt x="5589" y="4808"/>
                    <a:pt x="9220" y="7845"/>
                    <a:pt x="9592" y="8665"/>
                  </a:cubicBezTo>
                  <a:cubicBezTo>
                    <a:pt x="9592" y="8665"/>
                    <a:pt x="9169" y="7613"/>
                    <a:pt x="8382" y="6000"/>
                  </a:cubicBezTo>
                  <a:cubicBezTo>
                    <a:pt x="7386" y="4638"/>
                    <a:pt x="4514" y="0"/>
                    <a:pt x="2219" y="0"/>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a:off x="4889301" y="1560482"/>
              <a:ext cx="594216" cy="574853"/>
            </a:xfrm>
            <a:custGeom>
              <a:avLst/>
              <a:gdLst/>
              <a:ahLst/>
              <a:cxnLst/>
              <a:rect l="l" t="t" r="r" b="b"/>
              <a:pathLst>
                <a:path w="9053" h="8758" extrusionOk="0">
                  <a:moveTo>
                    <a:pt x="1624" y="96"/>
                  </a:moveTo>
                  <a:cubicBezTo>
                    <a:pt x="3598" y="96"/>
                    <a:pt x="6047" y="3630"/>
                    <a:pt x="7270" y="5391"/>
                  </a:cubicBezTo>
                  <a:cubicBezTo>
                    <a:pt x="7459" y="5662"/>
                    <a:pt x="7621" y="5897"/>
                    <a:pt x="7746" y="6067"/>
                  </a:cubicBezTo>
                  <a:cubicBezTo>
                    <a:pt x="8237" y="7075"/>
                    <a:pt x="8588" y="7867"/>
                    <a:pt x="8781" y="8316"/>
                  </a:cubicBezTo>
                  <a:cubicBezTo>
                    <a:pt x="7809" y="7171"/>
                    <a:pt x="4526" y="4558"/>
                    <a:pt x="792" y="2599"/>
                  </a:cubicBezTo>
                  <a:lnTo>
                    <a:pt x="791" y="2599"/>
                  </a:lnTo>
                  <a:cubicBezTo>
                    <a:pt x="721" y="2490"/>
                    <a:pt x="121" y="1533"/>
                    <a:pt x="374" y="825"/>
                  </a:cubicBezTo>
                  <a:cubicBezTo>
                    <a:pt x="488" y="508"/>
                    <a:pt x="763" y="283"/>
                    <a:pt x="1191" y="157"/>
                  </a:cubicBezTo>
                  <a:cubicBezTo>
                    <a:pt x="1332" y="116"/>
                    <a:pt x="1477" y="96"/>
                    <a:pt x="1624" y="96"/>
                  </a:cubicBezTo>
                  <a:close/>
                  <a:moveTo>
                    <a:pt x="1619" y="0"/>
                  </a:moveTo>
                  <a:cubicBezTo>
                    <a:pt x="1464" y="0"/>
                    <a:pt x="1312" y="21"/>
                    <a:pt x="1163" y="65"/>
                  </a:cubicBezTo>
                  <a:cubicBezTo>
                    <a:pt x="706" y="200"/>
                    <a:pt x="410" y="445"/>
                    <a:pt x="285" y="794"/>
                  </a:cubicBezTo>
                  <a:cubicBezTo>
                    <a:pt x="0" y="1584"/>
                    <a:pt x="690" y="2619"/>
                    <a:pt x="720" y="2662"/>
                  </a:cubicBezTo>
                  <a:cubicBezTo>
                    <a:pt x="724" y="2670"/>
                    <a:pt x="731" y="2675"/>
                    <a:pt x="739" y="2678"/>
                  </a:cubicBezTo>
                  <a:cubicBezTo>
                    <a:pt x="4954" y="4888"/>
                    <a:pt x="8589" y="7926"/>
                    <a:pt x="8955" y="8730"/>
                  </a:cubicBezTo>
                  <a:cubicBezTo>
                    <a:pt x="8963" y="8748"/>
                    <a:pt x="8981" y="8758"/>
                    <a:pt x="8999" y="8758"/>
                  </a:cubicBezTo>
                  <a:cubicBezTo>
                    <a:pt x="9004" y="8758"/>
                    <a:pt x="9011" y="8758"/>
                    <a:pt x="9017" y="8755"/>
                  </a:cubicBezTo>
                  <a:cubicBezTo>
                    <a:pt x="9041" y="8745"/>
                    <a:pt x="9052" y="8717"/>
                    <a:pt x="9042" y="8693"/>
                  </a:cubicBezTo>
                  <a:cubicBezTo>
                    <a:pt x="9039" y="8682"/>
                    <a:pt x="8611" y="7622"/>
                    <a:pt x="7829" y="6019"/>
                  </a:cubicBezTo>
                  <a:cubicBezTo>
                    <a:pt x="7698" y="5842"/>
                    <a:pt x="7536" y="5607"/>
                    <a:pt x="7350" y="5336"/>
                  </a:cubicBezTo>
                  <a:cubicBezTo>
                    <a:pt x="6117" y="3561"/>
                    <a:pt x="3647" y="0"/>
                    <a:pt x="16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a:off x="4471906" y="1167702"/>
              <a:ext cx="494710" cy="364616"/>
            </a:xfrm>
            <a:custGeom>
              <a:avLst/>
              <a:gdLst/>
              <a:ahLst/>
              <a:cxnLst/>
              <a:rect l="l" t="t" r="r" b="b"/>
              <a:pathLst>
                <a:path w="7537" h="5555" extrusionOk="0">
                  <a:moveTo>
                    <a:pt x="2488" y="1"/>
                  </a:moveTo>
                  <a:cubicBezTo>
                    <a:pt x="2222" y="1"/>
                    <a:pt x="1968" y="75"/>
                    <a:pt x="1733" y="240"/>
                  </a:cubicBezTo>
                  <a:cubicBezTo>
                    <a:pt x="0" y="1464"/>
                    <a:pt x="4199" y="5555"/>
                    <a:pt x="4199" y="5555"/>
                  </a:cubicBezTo>
                  <a:cubicBezTo>
                    <a:pt x="4199" y="5555"/>
                    <a:pt x="3195" y="3209"/>
                    <a:pt x="4481" y="3209"/>
                  </a:cubicBezTo>
                  <a:cubicBezTo>
                    <a:pt x="4597" y="3209"/>
                    <a:pt x="4732" y="3228"/>
                    <a:pt x="4888" y="3270"/>
                  </a:cubicBezTo>
                  <a:cubicBezTo>
                    <a:pt x="6905" y="3809"/>
                    <a:pt x="7535" y="4758"/>
                    <a:pt x="7535" y="4758"/>
                  </a:cubicBezTo>
                  <a:lnTo>
                    <a:pt x="7536" y="4758"/>
                  </a:lnTo>
                  <a:cubicBezTo>
                    <a:pt x="7536" y="4758"/>
                    <a:pt x="4625" y="1"/>
                    <a:pt x="2488"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a:off x="4546669" y="1164617"/>
              <a:ext cx="423493" cy="370852"/>
            </a:xfrm>
            <a:custGeom>
              <a:avLst/>
              <a:gdLst/>
              <a:ahLst/>
              <a:cxnLst/>
              <a:rect l="l" t="t" r="r" b="b"/>
              <a:pathLst>
                <a:path w="6452" h="5650" extrusionOk="0">
                  <a:moveTo>
                    <a:pt x="1351" y="96"/>
                  </a:moveTo>
                  <a:cubicBezTo>
                    <a:pt x="1453" y="96"/>
                    <a:pt x="1559" y="107"/>
                    <a:pt x="1668" y="130"/>
                  </a:cubicBezTo>
                  <a:cubicBezTo>
                    <a:pt x="3325" y="472"/>
                    <a:pt x="5346" y="3299"/>
                    <a:pt x="6077" y="4397"/>
                  </a:cubicBezTo>
                  <a:cubicBezTo>
                    <a:pt x="5697" y="4068"/>
                    <a:pt x="4982" y="3597"/>
                    <a:pt x="3763" y="3271"/>
                  </a:cubicBezTo>
                  <a:cubicBezTo>
                    <a:pt x="3606" y="3229"/>
                    <a:pt x="3466" y="3208"/>
                    <a:pt x="3342" y="3208"/>
                  </a:cubicBezTo>
                  <a:cubicBezTo>
                    <a:pt x="3116" y="3208"/>
                    <a:pt x="2943" y="3277"/>
                    <a:pt x="2824" y="3415"/>
                  </a:cubicBezTo>
                  <a:cubicBezTo>
                    <a:pt x="2430" y="3869"/>
                    <a:pt x="2761" y="4942"/>
                    <a:pt x="2931" y="5403"/>
                  </a:cubicBezTo>
                  <a:cubicBezTo>
                    <a:pt x="2308" y="4765"/>
                    <a:pt x="118" y="2411"/>
                    <a:pt x="227" y="1030"/>
                  </a:cubicBezTo>
                  <a:cubicBezTo>
                    <a:pt x="250" y="732"/>
                    <a:pt x="384" y="496"/>
                    <a:pt x="622" y="327"/>
                  </a:cubicBezTo>
                  <a:cubicBezTo>
                    <a:pt x="838" y="173"/>
                    <a:pt x="1083" y="96"/>
                    <a:pt x="1351" y="96"/>
                  </a:cubicBezTo>
                  <a:close/>
                  <a:moveTo>
                    <a:pt x="1352" y="1"/>
                  </a:moveTo>
                  <a:cubicBezTo>
                    <a:pt x="1064" y="1"/>
                    <a:pt x="801" y="84"/>
                    <a:pt x="566" y="249"/>
                  </a:cubicBezTo>
                  <a:cubicBezTo>
                    <a:pt x="305" y="434"/>
                    <a:pt x="157" y="694"/>
                    <a:pt x="131" y="1023"/>
                  </a:cubicBezTo>
                  <a:cubicBezTo>
                    <a:pt x="0" y="2668"/>
                    <a:pt x="2903" y="5516"/>
                    <a:pt x="3027" y="5636"/>
                  </a:cubicBezTo>
                  <a:cubicBezTo>
                    <a:pt x="3035" y="5645"/>
                    <a:pt x="3047" y="5650"/>
                    <a:pt x="3060" y="5650"/>
                  </a:cubicBezTo>
                  <a:cubicBezTo>
                    <a:pt x="3068" y="5650"/>
                    <a:pt x="3078" y="5646"/>
                    <a:pt x="3086" y="5641"/>
                  </a:cubicBezTo>
                  <a:cubicBezTo>
                    <a:pt x="3105" y="5628"/>
                    <a:pt x="3113" y="5603"/>
                    <a:pt x="3103" y="5583"/>
                  </a:cubicBezTo>
                  <a:cubicBezTo>
                    <a:pt x="3096" y="5567"/>
                    <a:pt x="2437" y="4008"/>
                    <a:pt x="2896" y="3478"/>
                  </a:cubicBezTo>
                  <a:cubicBezTo>
                    <a:pt x="2997" y="3363"/>
                    <a:pt x="3147" y="3304"/>
                    <a:pt x="3345" y="3304"/>
                  </a:cubicBezTo>
                  <a:cubicBezTo>
                    <a:pt x="3460" y="3304"/>
                    <a:pt x="3591" y="3324"/>
                    <a:pt x="3738" y="3364"/>
                  </a:cubicBezTo>
                  <a:cubicBezTo>
                    <a:pt x="5708" y="3889"/>
                    <a:pt x="6351" y="4821"/>
                    <a:pt x="6356" y="4831"/>
                  </a:cubicBezTo>
                  <a:cubicBezTo>
                    <a:pt x="6365" y="4845"/>
                    <a:pt x="6380" y="4852"/>
                    <a:pt x="6395" y="4852"/>
                  </a:cubicBezTo>
                  <a:cubicBezTo>
                    <a:pt x="6404" y="4852"/>
                    <a:pt x="6414" y="4849"/>
                    <a:pt x="6422" y="4845"/>
                  </a:cubicBezTo>
                  <a:cubicBezTo>
                    <a:pt x="6444" y="4831"/>
                    <a:pt x="6452" y="4802"/>
                    <a:pt x="6437" y="4780"/>
                  </a:cubicBezTo>
                  <a:cubicBezTo>
                    <a:pt x="6430" y="4769"/>
                    <a:pt x="5769" y="3692"/>
                    <a:pt x="4860" y="2577"/>
                  </a:cubicBezTo>
                  <a:cubicBezTo>
                    <a:pt x="3634" y="1072"/>
                    <a:pt x="2567" y="218"/>
                    <a:pt x="1688" y="36"/>
                  </a:cubicBezTo>
                  <a:cubicBezTo>
                    <a:pt x="1573" y="13"/>
                    <a:pt x="1461" y="1"/>
                    <a:pt x="13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a:off x="4611454" y="583586"/>
              <a:ext cx="544135" cy="766449"/>
            </a:xfrm>
            <a:custGeom>
              <a:avLst/>
              <a:gdLst/>
              <a:ahLst/>
              <a:cxnLst/>
              <a:rect l="l" t="t" r="r" b="b"/>
              <a:pathLst>
                <a:path w="8290" h="11677" extrusionOk="0">
                  <a:moveTo>
                    <a:pt x="8290" y="11677"/>
                  </a:moveTo>
                  <a:cubicBezTo>
                    <a:pt x="8290" y="11677"/>
                    <a:pt x="7280" y="0"/>
                    <a:pt x="3640" y="2071"/>
                  </a:cubicBezTo>
                  <a:cubicBezTo>
                    <a:pt x="0" y="4144"/>
                    <a:pt x="8290" y="11677"/>
                    <a:pt x="8290" y="11677"/>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a:off x="4774303" y="700291"/>
              <a:ext cx="384570" cy="652896"/>
            </a:xfrm>
            <a:custGeom>
              <a:avLst/>
              <a:gdLst/>
              <a:ahLst/>
              <a:cxnLst/>
              <a:rect l="l" t="t" r="r" b="b"/>
              <a:pathLst>
                <a:path w="5859" h="9947" extrusionOk="0">
                  <a:moveTo>
                    <a:pt x="1997" y="97"/>
                  </a:moveTo>
                  <a:cubicBezTo>
                    <a:pt x="2210" y="97"/>
                    <a:pt x="2417" y="148"/>
                    <a:pt x="2615" y="252"/>
                  </a:cubicBezTo>
                  <a:cubicBezTo>
                    <a:pt x="4847" y="1424"/>
                    <a:pt x="5647" y="8732"/>
                    <a:pt x="5749" y="9778"/>
                  </a:cubicBezTo>
                  <a:cubicBezTo>
                    <a:pt x="5006" y="9084"/>
                    <a:pt x="0" y="4300"/>
                    <a:pt x="295" y="1634"/>
                  </a:cubicBezTo>
                  <a:cubicBezTo>
                    <a:pt x="357" y="1072"/>
                    <a:pt x="657" y="635"/>
                    <a:pt x="1182" y="335"/>
                  </a:cubicBezTo>
                  <a:cubicBezTo>
                    <a:pt x="1462" y="176"/>
                    <a:pt x="1734" y="97"/>
                    <a:pt x="1997" y="97"/>
                  </a:cubicBezTo>
                  <a:close/>
                  <a:moveTo>
                    <a:pt x="1996" y="0"/>
                  </a:moveTo>
                  <a:cubicBezTo>
                    <a:pt x="1717" y="0"/>
                    <a:pt x="1429" y="84"/>
                    <a:pt x="1134" y="252"/>
                  </a:cubicBezTo>
                  <a:cubicBezTo>
                    <a:pt x="581" y="568"/>
                    <a:pt x="266" y="1030"/>
                    <a:pt x="200" y="1624"/>
                  </a:cubicBezTo>
                  <a:cubicBezTo>
                    <a:pt x="65" y="2850"/>
                    <a:pt x="964" y="4622"/>
                    <a:pt x="2870" y="6890"/>
                  </a:cubicBezTo>
                  <a:cubicBezTo>
                    <a:pt x="4287" y="8576"/>
                    <a:pt x="5763" y="9920"/>
                    <a:pt x="5777" y="9935"/>
                  </a:cubicBezTo>
                  <a:cubicBezTo>
                    <a:pt x="5786" y="9943"/>
                    <a:pt x="5797" y="9947"/>
                    <a:pt x="5809" y="9947"/>
                  </a:cubicBezTo>
                  <a:cubicBezTo>
                    <a:pt x="5816" y="9947"/>
                    <a:pt x="5824" y="9945"/>
                    <a:pt x="5830" y="9942"/>
                  </a:cubicBezTo>
                  <a:cubicBezTo>
                    <a:pt x="5849" y="9933"/>
                    <a:pt x="5858" y="9915"/>
                    <a:pt x="5857" y="9895"/>
                  </a:cubicBezTo>
                  <a:cubicBezTo>
                    <a:pt x="5855" y="9874"/>
                    <a:pt x="5668" y="7765"/>
                    <a:pt x="5186" y="5527"/>
                  </a:cubicBezTo>
                  <a:cubicBezTo>
                    <a:pt x="4538" y="2510"/>
                    <a:pt x="3686" y="708"/>
                    <a:pt x="2660" y="169"/>
                  </a:cubicBezTo>
                  <a:cubicBezTo>
                    <a:pt x="2446" y="57"/>
                    <a:pt x="2224" y="0"/>
                    <a:pt x="19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5"/>
            <p:cNvSpPr/>
            <p:nvPr/>
          </p:nvSpPr>
          <p:spPr>
            <a:xfrm>
              <a:off x="4785330" y="910071"/>
              <a:ext cx="370261" cy="439968"/>
            </a:xfrm>
            <a:custGeom>
              <a:avLst/>
              <a:gdLst/>
              <a:ahLst/>
              <a:cxnLst/>
              <a:rect l="l" t="t" r="r" b="b"/>
              <a:pathLst>
                <a:path w="5641" h="6703" extrusionOk="0">
                  <a:moveTo>
                    <a:pt x="3048" y="1"/>
                  </a:moveTo>
                  <a:cubicBezTo>
                    <a:pt x="2869" y="1"/>
                    <a:pt x="2679" y="54"/>
                    <a:pt x="2477" y="168"/>
                  </a:cubicBezTo>
                  <a:cubicBezTo>
                    <a:pt x="1" y="1578"/>
                    <a:pt x="5641" y="6703"/>
                    <a:pt x="5641" y="6703"/>
                  </a:cubicBezTo>
                  <a:cubicBezTo>
                    <a:pt x="5641" y="6703"/>
                    <a:pt x="5061" y="1"/>
                    <a:pt x="3048"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5"/>
            <p:cNvSpPr/>
            <p:nvPr/>
          </p:nvSpPr>
          <p:spPr>
            <a:xfrm>
              <a:off x="4897571" y="906921"/>
              <a:ext cx="261303" cy="446269"/>
            </a:xfrm>
            <a:custGeom>
              <a:avLst/>
              <a:gdLst/>
              <a:ahLst/>
              <a:cxnLst/>
              <a:rect l="l" t="t" r="r" b="b"/>
              <a:pathLst>
                <a:path w="3981" h="6799" extrusionOk="0">
                  <a:moveTo>
                    <a:pt x="1339" y="97"/>
                  </a:moveTo>
                  <a:cubicBezTo>
                    <a:pt x="1481" y="97"/>
                    <a:pt x="1618" y="132"/>
                    <a:pt x="1752" y="202"/>
                  </a:cubicBezTo>
                  <a:cubicBezTo>
                    <a:pt x="3237" y="982"/>
                    <a:pt x="3787" y="5789"/>
                    <a:pt x="3871" y="6630"/>
                  </a:cubicBezTo>
                  <a:cubicBezTo>
                    <a:pt x="3276" y="6071"/>
                    <a:pt x="0" y="2904"/>
                    <a:pt x="195" y="1129"/>
                  </a:cubicBezTo>
                  <a:cubicBezTo>
                    <a:pt x="236" y="752"/>
                    <a:pt x="438" y="459"/>
                    <a:pt x="792" y="258"/>
                  </a:cubicBezTo>
                  <a:cubicBezTo>
                    <a:pt x="979" y="150"/>
                    <a:pt x="1162" y="97"/>
                    <a:pt x="1339" y="97"/>
                  </a:cubicBezTo>
                  <a:close/>
                  <a:moveTo>
                    <a:pt x="1338" y="1"/>
                  </a:moveTo>
                  <a:cubicBezTo>
                    <a:pt x="1146" y="1"/>
                    <a:pt x="947" y="59"/>
                    <a:pt x="744" y="175"/>
                  </a:cubicBezTo>
                  <a:cubicBezTo>
                    <a:pt x="362" y="392"/>
                    <a:pt x="146" y="711"/>
                    <a:pt x="99" y="1119"/>
                  </a:cubicBezTo>
                  <a:cubicBezTo>
                    <a:pt x="8" y="1957"/>
                    <a:pt x="620" y="3167"/>
                    <a:pt x="1921" y="4714"/>
                  </a:cubicBezTo>
                  <a:cubicBezTo>
                    <a:pt x="2885" y="5861"/>
                    <a:pt x="3888" y="6777"/>
                    <a:pt x="3899" y="6787"/>
                  </a:cubicBezTo>
                  <a:cubicBezTo>
                    <a:pt x="3908" y="6795"/>
                    <a:pt x="3919" y="6799"/>
                    <a:pt x="3931" y="6799"/>
                  </a:cubicBezTo>
                  <a:cubicBezTo>
                    <a:pt x="3938" y="6799"/>
                    <a:pt x="3946" y="6797"/>
                    <a:pt x="3952" y="6794"/>
                  </a:cubicBezTo>
                  <a:cubicBezTo>
                    <a:pt x="3971" y="6785"/>
                    <a:pt x="3980" y="6766"/>
                    <a:pt x="3979" y="6747"/>
                  </a:cubicBezTo>
                  <a:cubicBezTo>
                    <a:pt x="3977" y="6732"/>
                    <a:pt x="3852" y="5296"/>
                    <a:pt x="3523" y="3772"/>
                  </a:cubicBezTo>
                  <a:cubicBezTo>
                    <a:pt x="3080" y="1716"/>
                    <a:pt x="2499" y="486"/>
                    <a:pt x="1797" y="117"/>
                  </a:cubicBezTo>
                  <a:cubicBezTo>
                    <a:pt x="1649" y="40"/>
                    <a:pt x="1496" y="1"/>
                    <a:pt x="1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5"/>
            <p:cNvSpPr/>
            <p:nvPr/>
          </p:nvSpPr>
          <p:spPr>
            <a:xfrm>
              <a:off x="5066590" y="346828"/>
              <a:ext cx="551683" cy="656572"/>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a:off x="5063899" y="335932"/>
              <a:ext cx="400257" cy="671800"/>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a:off x="5189728" y="700225"/>
              <a:ext cx="131538" cy="306330"/>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a:off x="4684641" y="2189757"/>
              <a:ext cx="1009899" cy="402949"/>
            </a:xfrm>
            <a:custGeom>
              <a:avLst/>
              <a:gdLst/>
              <a:ahLst/>
              <a:cxnLst/>
              <a:rect l="l" t="t" r="r" b="b"/>
              <a:pathLst>
                <a:path w="15386" h="6139" extrusionOk="0">
                  <a:moveTo>
                    <a:pt x="15385" y="4624"/>
                  </a:moveTo>
                  <a:cubicBezTo>
                    <a:pt x="15385" y="4624"/>
                    <a:pt x="12907" y="1"/>
                    <a:pt x="9205" y="399"/>
                  </a:cubicBezTo>
                  <a:cubicBezTo>
                    <a:pt x="5500" y="797"/>
                    <a:pt x="3933" y="2073"/>
                    <a:pt x="2963" y="1754"/>
                  </a:cubicBezTo>
                  <a:cubicBezTo>
                    <a:pt x="1994" y="1435"/>
                    <a:pt x="1461" y="749"/>
                    <a:pt x="1528" y="374"/>
                  </a:cubicBezTo>
                  <a:cubicBezTo>
                    <a:pt x="1528" y="374"/>
                    <a:pt x="27" y="2391"/>
                    <a:pt x="2963" y="3588"/>
                  </a:cubicBezTo>
                  <a:cubicBezTo>
                    <a:pt x="2963" y="3588"/>
                    <a:pt x="161" y="3280"/>
                    <a:pt x="1" y="5386"/>
                  </a:cubicBezTo>
                  <a:cubicBezTo>
                    <a:pt x="1" y="5386"/>
                    <a:pt x="3666" y="6138"/>
                    <a:pt x="5540" y="4783"/>
                  </a:cubicBezTo>
                  <a:cubicBezTo>
                    <a:pt x="7415" y="3427"/>
                    <a:pt x="12038" y="2710"/>
                    <a:pt x="15385" y="4624"/>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a:off x="4681424" y="2211156"/>
              <a:ext cx="1016594" cy="348732"/>
            </a:xfrm>
            <a:custGeom>
              <a:avLst/>
              <a:gdLst/>
              <a:ahLst/>
              <a:cxnLst/>
              <a:rect l="l" t="t" r="r" b="b"/>
              <a:pathLst>
                <a:path w="15488" h="5313" extrusionOk="0">
                  <a:moveTo>
                    <a:pt x="9700" y="97"/>
                  </a:moveTo>
                  <a:cubicBezTo>
                    <a:pt x="12724" y="97"/>
                    <a:pt x="14864" y="3423"/>
                    <a:pt x="15307" y="4172"/>
                  </a:cubicBezTo>
                  <a:cubicBezTo>
                    <a:pt x="13883" y="3401"/>
                    <a:pt x="12237" y="3090"/>
                    <a:pt x="10673" y="3090"/>
                  </a:cubicBezTo>
                  <a:cubicBezTo>
                    <a:pt x="8572" y="3090"/>
                    <a:pt x="6620" y="3652"/>
                    <a:pt x="5561" y="4419"/>
                  </a:cubicBezTo>
                  <a:cubicBezTo>
                    <a:pt x="4686" y="5051"/>
                    <a:pt x="3402" y="5218"/>
                    <a:pt x="2295" y="5218"/>
                  </a:cubicBezTo>
                  <a:cubicBezTo>
                    <a:pt x="1215" y="5218"/>
                    <a:pt x="304" y="5060"/>
                    <a:pt x="101" y="5022"/>
                  </a:cubicBezTo>
                  <a:cubicBezTo>
                    <a:pt x="148" y="4536"/>
                    <a:pt x="344" y="4144"/>
                    <a:pt x="690" y="3858"/>
                  </a:cubicBezTo>
                  <a:cubicBezTo>
                    <a:pt x="1277" y="3370"/>
                    <a:pt x="2164" y="3295"/>
                    <a:pt x="2653" y="3295"/>
                  </a:cubicBezTo>
                  <a:cubicBezTo>
                    <a:pt x="2866" y="3295"/>
                    <a:pt x="3003" y="3309"/>
                    <a:pt x="3007" y="3310"/>
                  </a:cubicBezTo>
                  <a:cubicBezTo>
                    <a:pt x="3010" y="3310"/>
                    <a:pt x="3012" y="3310"/>
                    <a:pt x="3014" y="3310"/>
                  </a:cubicBezTo>
                  <a:cubicBezTo>
                    <a:pt x="3038" y="3310"/>
                    <a:pt x="3054" y="3294"/>
                    <a:pt x="3058" y="3273"/>
                  </a:cubicBezTo>
                  <a:cubicBezTo>
                    <a:pt x="3065" y="3250"/>
                    <a:pt x="3052" y="3227"/>
                    <a:pt x="3030" y="3217"/>
                  </a:cubicBezTo>
                  <a:cubicBezTo>
                    <a:pt x="2062" y="2822"/>
                    <a:pt x="1478" y="2298"/>
                    <a:pt x="1300" y="1658"/>
                  </a:cubicBezTo>
                  <a:cubicBezTo>
                    <a:pt x="1124" y="1035"/>
                    <a:pt x="1387" y="460"/>
                    <a:pt x="1531" y="210"/>
                  </a:cubicBezTo>
                  <a:cubicBezTo>
                    <a:pt x="1605" y="632"/>
                    <a:pt x="2158" y="1197"/>
                    <a:pt x="2997" y="1473"/>
                  </a:cubicBezTo>
                  <a:cubicBezTo>
                    <a:pt x="3109" y="1510"/>
                    <a:pt x="3227" y="1527"/>
                    <a:pt x="3355" y="1527"/>
                  </a:cubicBezTo>
                  <a:cubicBezTo>
                    <a:pt x="3759" y="1527"/>
                    <a:pt x="4256" y="1359"/>
                    <a:pt x="4923" y="1133"/>
                  </a:cubicBezTo>
                  <a:cubicBezTo>
                    <a:pt x="5920" y="795"/>
                    <a:pt x="7283" y="333"/>
                    <a:pt x="9259" y="121"/>
                  </a:cubicBezTo>
                  <a:cubicBezTo>
                    <a:pt x="9408" y="105"/>
                    <a:pt x="9555" y="97"/>
                    <a:pt x="9700" y="97"/>
                  </a:cubicBezTo>
                  <a:close/>
                  <a:moveTo>
                    <a:pt x="9702" y="1"/>
                  </a:moveTo>
                  <a:cubicBezTo>
                    <a:pt x="9553" y="1"/>
                    <a:pt x="9402" y="9"/>
                    <a:pt x="9249" y="25"/>
                  </a:cubicBezTo>
                  <a:cubicBezTo>
                    <a:pt x="7262" y="238"/>
                    <a:pt x="5893" y="703"/>
                    <a:pt x="4893" y="1042"/>
                  </a:cubicBezTo>
                  <a:cubicBezTo>
                    <a:pt x="4232" y="1265"/>
                    <a:pt x="3744" y="1431"/>
                    <a:pt x="3355" y="1431"/>
                  </a:cubicBezTo>
                  <a:cubicBezTo>
                    <a:pt x="3237" y="1431"/>
                    <a:pt x="3128" y="1416"/>
                    <a:pt x="3027" y="1382"/>
                  </a:cubicBezTo>
                  <a:cubicBezTo>
                    <a:pt x="2068" y="1066"/>
                    <a:pt x="1564" y="397"/>
                    <a:pt x="1624" y="56"/>
                  </a:cubicBezTo>
                  <a:cubicBezTo>
                    <a:pt x="1629" y="35"/>
                    <a:pt x="1617" y="13"/>
                    <a:pt x="1596" y="5"/>
                  </a:cubicBezTo>
                  <a:cubicBezTo>
                    <a:pt x="1589" y="3"/>
                    <a:pt x="1583" y="1"/>
                    <a:pt x="1576" y="1"/>
                  </a:cubicBezTo>
                  <a:cubicBezTo>
                    <a:pt x="1562" y="1"/>
                    <a:pt x="1548" y="8"/>
                    <a:pt x="1539" y="20"/>
                  </a:cubicBezTo>
                  <a:cubicBezTo>
                    <a:pt x="1515" y="52"/>
                    <a:pt x="964" y="807"/>
                    <a:pt x="1207" y="1683"/>
                  </a:cubicBezTo>
                  <a:cubicBezTo>
                    <a:pt x="1379" y="2296"/>
                    <a:pt x="1896" y="2804"/>
                    <a:pt x="2746" y="3199"/>
                  </a:cubicBezTo>
                  <a:cubicBezTo>
                    <a:pt x="2705" y="3197"/>
                    <a:pt x="2661" y="3197"/>
                    <a:pt x="2613" y="3197"/>
                  </a:cubicBezTo>
                  <a:cubicBezTo>
                    <a:pt x="2108" y="3197"/>
                    <a:pt x="1231" y="3284"/>
                    <a:pt x="629" y="3784"/>
                  </a:cubicBezTo>
                  <a:cubicBezTo>
                    <a:pt x="253" y="4096"/>
                    <a:pt x="42" y="4524"/>
                    <a:pt x="2" y="5057"/>
                  </a:cubicBezTo>
                  <a:cubicBezTo>
                    <a:pt x="0" y="5081"/>
                    <a:pt x="17" y="5103"/>
                    <a:pt x="40" y="5108"/>
                  </a:cubicBezTo>
                  <a:cubicBezTo>
                    <a:pt x="60" y="5111"/>
                    <a:pt x="1067" y="5313"/>
                    <a:pt x="2290" y="5313"/>
                  </a:cubicBezTo>
                  <a:lnTo>
                    <a:pt x="2290" y="5311"/>
                  </a:lnTo>
                  <a:cubicBezTo>
                    <a:pt x="3414" y="5311"/>
                    <a:pt x="4721" y="5143"/>
                    <a:pt x="5617" y="4496"/>
                  </a:cubicBezTo>
                  <a:cubicBezTo>
                    <a:pt x="6664" y="3739"/>
                    <a:pt x="8593" y="3183"/>
                    <a:pt x="10670" y="3183"/>
                  </a:cubicBezTo>
                  <a:cubicBezTo>
                    <a:pt x="12274" y="3183"/>
                    <a:pt x="13967" y="3514"/>
                    <a:pt x="15411" y="4339"/>
                  </a:cubicBezTo>
                  <a:cubicBezTo>
                    <a:pt x="15418" y="4343"/>
                    <a:pt x="15426" y="4345"/>
                    <a:pt x="15433" y="4345"/>
                  </a:cubicBezTo>
                  <a:cubicBezTo>
                    <a:pt x="15446" y="4345"/>
                    <a:pt x="15458" y="4340"/>
                    <a:pt x="15467" y="4331"/>
                  </a:cubicBezTo>
                  <a:cubicBezTo>
                    <a:pt x="15482" y="4316"/>
                    <a:pt x="15487" y="4293"/>
                    <a:pt x="15476" y="4275"/>
                  </a:cubicBezTo>
                  <a:cubicBezTo>
                    <a:pt x="15453" y="4230"/>
                    <a:pt x="13143" y="1"/>
                    <a:pt x="97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a:off x="4951264" y="2333768"/>
              <a:ext cx="728511" cy="211156"/>
            </a:xfrm>
            <a:custGeom>
              <a:avLst/>
              <a:gdLst/>
              <a:ahLst/>
              <a:cxnLst/>
              <a:rect l="l" t="t" r="r" b="b"/>
              <a:pathLst>
                <a:path w="11099" h="3217" extrusionOk="0">
                  <a:moveTo>
                    <a:pt x="5809" y="101"/>
                  </a:moveTo>
                  <a:cubicBezTo>
                    <a:pt x="2414" y="0"/>
                    <a:pt x="1263" y="2832"/>
                    <a:pt x="0" y="3217"/>
                  </a:cubicBezTo>
                  <a:cubicBezTo>
                    <a:pt x="543" y="3093"/>
                    <a:pt x="1055" y="2894"/>
                    <a:pt x="1478" y="2589"/>
                  </a:cubicBezTo>
                  <a:cubicBezTo>
                    <a:pt x="3311" y="1263"/>
                    <a:pt x="7771" y="556"/>
                    <a:pt x="11098" y="2314"/>
                  </a:cubicBezTo>
                  <a:cubicBezTo>
                    <a:pt x="10254" y="1554"/>
                    <a:pt x="8381" y="179"/>
                    <a:pt x="5809" y="10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a:off x="4947785" y="2337050"/>
              <a:ext cx="735468" cy="211025"/>
            </a:xfrm>
            <a:custGeom>
              <a:avLst/>
              <a:gdLst/>
              <a:ahLst/>
              <a:cxnLst/>
              <a:rect l="l" t="t" r="r" b="b"/>
              <a:pathLst>
                <a:path w="11205" h="3215" extrusionOk="0">
                  <a:moveTo>
                    <a:pt x="5682" y="97"/>
                  </a:moveTo>
                  <a:cubicBezTo>
                    <a:pt x="5741" y="97"/>
                    <a:pt x="5801" y="97"/>
                    <a:pt x="5860" y="99"/>
                  </a:cubicBezTo>
                  <a:cubicBezTo>
                    <a:pt x="8141" y="167"/>
                    <a:pt x="9869" y="1258"/>
                    <a:pt x="10829" y="2051"/>
                  </a:cubicBezTo>
                  <a:cubicBezTo>
                    <a:pt x="9484" y="1418"/>
                    <a:pt x="8010" y="1163"/>
                    <a:pt x="6613" y="1163"/>
                  </a:cubicBezTo>
                  <a:cubicBezTo>
                    <a:pt x="4481" y="1163"/>
                    <a:pt x="2532" y="1757"/>
                    <a:pt x="1503" y="2501"/>
                  </a:cubicBezTo>
                  <a:cubicBezTo>
                    <a:pt x="1225" y="2701"/>
                    <a:pt x="890" y="2866"/>
                    <a:pt x="501" y="2993"/>
                  </a:cubicBezTo>
                  <a:cubicBezTo>
                    <a:pt x="787" y="2798"/>
                    <a:pt x="1078" y="2514"/>
                    <a:pt x="1397" y="2201"/>
                  </a:cubicBezTo>
                  <a:cubicBezTo>
                    <a:pt x="2359" y="1261"/>
                    <a:pt x="3549" y="97"/>
                    <a:pt x="5682" y="97"/>
                  </a:cubicBezTo>
                  <a:close/>
                  <a:moveTo>
                    <a:pt x="5685" y="0"/>
                  </a:moveTo>
                  <a:cubicBezTo>
                    <a:pt x="3509" y="0"/>
                    <a:pt x="2255" y="1229"/>
                    <a:pt x="1331" y="2134"/>
                  </a:cubicBezTo>
                  <a:cubicBezTo>
                    <a:pt x="857" y="2597"/>
                    <a:pt x="448" y="2997"/>
                    <a:pt x="38" y="3121"/>
                  </a:cubicBezTo>
                  <a:cubicBezTo>
                    <a:pt x="15" y="3127"/>
                    <a:pt x="0" y="3154"/>
                    <a:pt x="7" y="3178"/>
                  </a:cubicBezTo>
                  <a:cubicBezTo>
                    <a:pt x="12" y="3200"/>
                    <a:pt x="32" y="3215"/>
                    <a:pt x="53" y="3215"/>
                  </a:cubicBezTo>
                  <a:lnTo>
                    <a:pt x="53" y="3213"/>
                  </a:lnTo>
                  <a:lnTo>
                    <a:pt x="63" y="3213"/>
                  </a:lnTo>
                  <a:cubicBezTo>
                    <a:pt x="663" y="3076"/>
                    <a:pt x="1166" y="2861"/>
                    <a:pt x="1559" y="2578"/>
                  </a:cubicBezTo>
                  <a:cubicBezTo>
                    <a:pt x="2576" y="1843"/>
                    <a:pt x="4502" y="1257"/>
                    <a:pt x="6610" y="1257"/>
                  </a:cubicBezTo>
                  <a:cubicBezTo>
                    <a:pt x="8112" y="1257"/>
                    <a:pt x="9706" y="1554"/>
                    <a:pt x="11130" y="2307"/>
                  </a:cubicBezTo>
                  <a:cubicBezTo>
                    <a:pt x="11137" y="2311"/>
                    <a:pt x="11145" y="2313"/>
                    <a:pt x="11152" y="2313"/>
                  </a:cubicBezTo>
                  <a:cubicBezTo>
                    <a:pt x="11167" y="2313"/>
                    <a:pt x="11181" y="2306"/>
                    <a:pt x="11191" y="2292"/>
                  </a:cubicBezTo>
                  <a:cubicBezTo>
                    <a:pt x="11204" y="2273"/>
                    <a:pt x="11201" y="2246"/>
                    <a:pt x="11183" y="2230"/>
                  </a:cubicBezTo>
                  <a:cubicBezTo>
                    <a:pt x="10297" y="1431"/>
                    <a:pt x="8426" y="81"/>
                    <a:pt x="5864" y="3"/>
                  </a:cubicBezTo>
                  <a:cubicBezTo>
                    <a:pt x="5803" y="1"/>
                    <a:pt x="5744" y="0"/>
                    <a:pt x="56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a:off x="6049591" y="1467801"/>
              <a:ext cx="1122992" cy="685321"/>
            </a:xfrm>
            <a:custGeom>
              <a:avLst/>
              <a:gdLst/>
              <a:ahLst/>
              <a:cxnLst/>
              <a:rect l="l" t="t" r="r" b="b"/>
              <a:pathLst>
                <a:path w="17109" h="10441" extrusionOk="0">
                  <a:moveTo>
                    <a:pt x="0" y="10441"/>
                  </a:moveTo>
                  <a:cubicBezTo>
                    <a:pt x="0" y="10441"/>
                    <a:pt x="12809" y="1"/>
                    <a:pt x="14958" y="4303"/>
                  </a:cubicBezTo>
                  <a:cubicBezTo>
                    <a:pt x="17109" y="8606"/>
                    <a:pt x="0" y="10441"/>
                    <a:pt x="0" y="1044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5"/>
            <p:cNvSpPr/>
            <p:nvPr/>
          </p:nvSpPr>
          <p:spPr>
            <a:xfrm>
              <a:off x="6039286" y="1678762"/>
              <a:ext cx="1011999" cy="478760"/>
            </a:xfrm>
            <a:custGeom>
              <a:avLst/>
              <a:gdLst/>
              <a:ahLst/>
              <a:cxnLst/>
              <a:rect l="l" t="t" r="r" b="b"/>
              <a:pathLst>
                <a:path w="15418" h="7294" extrusionOk="0">
                  <a:moveTo>
                    <a:pt x="13201" y="98"/>
                  </a:moveTo>
                  <a:cubicBezTo>
                    <a:pt x="13419" y="98"/>
                    <a:pt x="13626" y="118"/>
                    <a:pt x="13818" y="159"/>
                  </a:cubicBezTo>
                  <a:cubicBezTo>
                    <a:pt x="14398" y="283"/>
                    <a:pt x="14819" y="603"/>
                    <a:pt x="15072" y="1111"/>
                  </a:cubicBezTo>
                  <a:cubicBezTo>
                    <a:pt x="15317" y="1600"/>
                    <a:pt x="15314" y="2081"/>
                    <a:pt x="15062" y="2539"/>
                  </a:cubicBezTo>
                  <a:cubicBezTo>
                    <a:pt x="13424" y="5538"/>
                    <a:pt x="1838" y="6984"/>
                    <a:pt x="314" y="7161"/>
                  </a:cubicBezTo>
                  <a:cubicBezTo>
                    <a:pt x="1419" y="6281"/>
                    <a:pt x="9307" y="98"/>
                    <a:pt x="13199" y="98"/>
                  </a:cubicBezTo>
                  <a:close/>
                  <a:moveTo>
                    <a:pt x="13191" y="1"/>
                  </a:moveTo>
                  <a:cubicBezTo>
                    <a:pt x="11505" y="1"/>
                    <a:pt x="8924" y="1112"/>
                    <a:pt x="5500" y="3314"/>
                  </a:cubicBezTo>
                  <a:cubicBezTo>
                    <a:pt x="2602" y="5177"/>
                    <a:pt x="151" y="7171"/>
                    <a:pt x="126" y="7191"/>
                  </a:cubicBezTo>
                  <a:lnTo>
                    <a:pt x="2" y="7293"/>
                  </a:lnTo>
                  <a:lnTo>
                    <a:pt x="2" y="7293"/>
                  </a:lnTo>
                  <a:lnTo>
                    <a:pt x="161" y="7275"/>
                  </a:lnTo>
                  <a:cubicBezTo>
                    <a:pt x="194" y="7272"/>
                    <a:pt x="3496" y="6913"/>
                    <a:pt x="6974" y="6162"/>
                  </a:cubicBezTo>
                  <a:cubicBezTo>
                    <a:pt x="11652" y="5151"/>
                    <a:pt x="14403" y="3947"/>
                    <a:pt x="15147" y="2585"/>
                  </a:cubicBezTo>
                  <a:cubicBezTo>
                    <a:pt x="15414" y="2098"/>
                    <a:pt x="15418" y="1587"/>
                    <a:pt x="15158" y="1068"/>
                  </a:cubicBezTo>
                  <a:cubicBezTo>
                    <a:pt x="14890" y="534"/>
                    <a:pt x="14447" y="197"/>
                    <a:pt x="13839" y="65"/>
                  </a:cubicBezTo>
                  <a:cubicBezTo>
                    <a:pt x="13640" y="22"/>
                    <a:pt x="13424" y="1"/>
                    <a:pt x="13191" y="1"/>
                  </a:cubicBezTo>
                  <a:close/>
                  <a:moveTo>
                    <a:pt x="2" y="7293"/>
                  </a:moveTo>
                  <a:lnTo>
                    <a:pt x="0" y="7293"/>
                  </a:lnTo>
                  <a:lnTo>
                    <a:pt x="2" y="7293"/>
                  </a:lnTo>
                  <a:lnTo>
                    <a:pt x="2" y="7293"/>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5"/>
            <p:cNvSpPr/>
            <p:nvPr/>
          </p:nvSpPr>
          <p:spPr>
            <a:xfrm>
              <a:off x="6049591" y="1792120"/>
              <a:ext cx="860442" cy="361006"/>
            </a:xfrm>
            <a:custGeom>
              <a:avLst/>
              <a:gdLst/>
              <a:ahLst/>
              <a:cxnLst/>
              <a:rect l="l" t="t" r="r" b="b"/>
              <a:pathLst>
                <a:path w="13109" h="5500" extrusionOk="0">
                  <a:moveTo>
                    <a:pt x="9992" y="0"/>
                  </a:moveTo>
                  <a:cubicBezTo>
                    <a:pt x="6747" y="0"/>
                    <a:pt x="0" y="5500"/>
                    <a:pt x="0" y="5500"/>
                  </a:cubicBezTo>
                  <a:cubicBezTo>
                    <a:pt x="0" y="5500"/>
                    <a:pt x="13109" y="4095"/>
                    <a:pt x="11462" y="797"/>
                  </a:cubicBezTo>
                  <a:cubicBezTo>
                    <a:pt x="11181" y="234"/>
                    <a:pt x="10661" y="0"/>
                    <a:pt x="9992" y="0"/>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6046112" y="1788969"/>
              <a:ext cx="771831" cy="367307"/>
            </a:xfrm>
            <a:custGeom>
              <a:avLst/>
              <a:gdLst/>
              <a:ahLst/>
              <a:cxnLst/>
              <a:rect l="l" t="t" r="r" b="b"/>
              <a:pathLst>
                <a:path w="11759" h="5596" extrusionOk="0">
                  <a:moveTo>
                    <a:pt x="10046" y="96"/>
                  </a:moveTo>
                  <a:cubicBezTo>
                    <a:pt x="10214" y="96"/>
                    <a:pt x="10371" y="111"/>
                    <a:pt x="10518" y="143"/>
                  </a:cubicBezTo>
                  <a:cubicBezTo>
                    <a:pt x="10960" y="237"/>
                    <a:pt x="11280" y="482"/>
                    <a:pt x="11472" y="867"/>
                  </a:cubicBezTo>
                  <a:cubicBezTo>
                    <a:pt x="11657" y="1239"/>
                    <a:pt x="11656" y="1602"/>
                    <a:pt x="11466" y="1951"/>
                  </a:cubicBezTo>
                  <a:cubicBezTo>
                    <a:pt x="10224" y="4219"/>
                    <a:pt x="1523" y="5328"/>
                    <a:pt x="212" y="5482"/>
                  </a:cubicBezTo>
                  <a:cubicBezTo>
                    <a:pt x="1163" y="4726"/>
                    <a:pt x="7102" y="96"/>
                    <a:pt x="10046" y="96"/>
                  </a:cubicBezTo>
                  <a:close/>
                  <a:moveTo>
                    <a:pt x="10037" y="0"/>
                  </a:moveTo>
                  <a:cubicBezTo>
                    <a:pt x="8743" y="0"/>
                    <a:pt x="6764" y="853"/>
                    <a:pt x="4141" y="2541"/>
                  </a:cubicBezTo>
                  <a:cubicBezTo>
                    <a:pt x="1920" y="3969"/>
                    <a:pt x="40" y="5497"/>
                    <a:pt x="22" y="5512"/>
                  </a:cubicBezTo>
                  <a:cubicBezTo>
                    <a:pt x="5" y="5525"/>
                    <a:pt x="1" y="5548"/>
                    <a:pt x="9" y="5568"/>
                  </a:cubicBezTo>
                  <a:cubicBezTo>
                    <a:pt x="15" y="5584"/>
                    <a:pt x="34" y="5596"/>
                    <a:pt x="52" y="5596"/>
                  </a:cubicBezTo>
                  <a:lnTo>
                    <a:pt x="57" y="5596"/>
                  </a:lnTo>
                  <a:cubicBezTo>
                    <a:pt x="83" y="5594"/>
                    <a:pt x="2614" y="5318"/>
                    <a:pt x="5278" y="4743"/>
                  </a:cubicBezTo>
                  <a:cubicBezTo>
                    <a:pt x="8867" y="3968"/>
                    <a:pt x="10976" y="3044"/>
                    <a:pt x="11548" y="1997"/>
                  </a:cubicBezTo>
                  <a:cubicBezTo>
                    <a:pt x="11755" y="1619"/>
                    <a:pt x="11758" y="1225"/>
                    <a:pt x="11558" y="824"/>
                  </a:cubicBezTo>
                  <a:cubicBezTo>
                    <a:pt x="11352" y="410"/>
                    <a:pt x="11009" y="151"/>
                    <a:pt x="10538" y="50"/>
                  </a:cubicBezTo>
                  <a:cubicBezTo>
                    <a:pt x="10385" y="17"/>
                    <a:pt x="10217" y="0"/>
                    <a:pt x="100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6049591" y="1917555"/>
              <a:ext cx="561529" cy="235573"/>
            </a:xfrm>
            <a:custGeom>
              <a:avLst/>
              <a:gdLst/>
              <a:ahLst/>
              <a:cxnLst/>
              <a:rect l="l" t="t" r="r" b="b"/>
              <a:pathLst>
                <a:path w="8555" h="3589" extrusionOk="0">
                  <a:moveTo>
                    <a:pt x="6519" y="1"/>
                  </a:moveTo>
                  <a:cubicBezTo>
                    <a:pt x="4402" y="1"/>
                    <a:pt x="0" y="3589"/>
                    <a:pt x="0" y="3589"/>
                  </a:cubicBezTo>
                  <a:cubicBezTo>
                    <a:pt x="0" y="3589"/>
                    <a:pt x="8555" y="2672"/>
                    <a:pt x="7478" y="521"/>
                  </a:cubicBezTo>
                  <a:cubicBezTo>
                    <a:pt x="7295" y="153"/>
                    <a:pt x="6956" y="1"/>
                    <a:pt x="6519"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6046112" y="1914470"/>
              <a:ext cx="505999" cy="241940"/>
            </a:xfrm>
            <a:custGeom>
              <a:avLst/>
              <a:gdLst/>
              <a:ahLst/>
              <a:cxnLst/>
              <a:rect l="l" t="t" r="r" b="b"/>
              <a:pathLst>
                <a:path w="7709" h="3686" extrusionOk="0">
                  <a:moveTo>
                    <a:pt x="6573" y="95"/>
                  </a:moveTo>
                  <a:cubicBezTo>
                    <a:pt x="6680" y="95"/>
                    <a:pt x="6783" y="105"/>
                    <a:pt x="6879" y="125"/>
                  </a:cubicBezTo>
                  <a:cubicBezTo>
                    <a:pt x="7160" y="186"/>
                    <a:pt x="7366" y="342"/>
                    <a:pt x="7489" y="590"/>
                  </a:cubicBezTo>
                  <a:cubicBezTo>
                    <a:pt x="7609" y="829"/>
                    <a:pt x="7608" y="1056"/>
                    <a:pt x="7485" y="1280"/>
                  </a:cubicBezTo>
                  <a:cubicBezTo>
                    <a:pt x="6695" y="2725"/>
                    <a:pt x="1237" y="3446"/>
                    <a:pt x="212" y="3570"/>
                  </a:cubicBezTo>
                  <a:cubicBezTo>
                    <a:pt x="958" y="2981"/>
                    <a:pt x="4700" y="95"/>
                    <a:pt x="6573" y="95"/>
                  </a:cubicBezTo>
                  <a:close/>
                  <a:moveTo>
                    <a:pt x="6570" y="0"/>
                  </a:moveTo>
                  <a:cubicBezTo>
                    <a:pt x="5723" y="0"/>
                    <a:pt x="4428" y="557"/>
                    <a:pt x="2711" y="1661"/>
                  </a:cubicBezTo>
                  <a:cubicBezTo>
                    <a:pt x="1262" y="2593"/>
                    <a:pt x="35" y="3590"/>
                    <a:pt x="22" y="3600"/>
                  </a:cubicBezTo>
                  <a:cubicBezTo>
                    <a:pt x="5" y="3613"/>
                    <a:pt x="1" y="3636"/>
                    <a:pt x="9" y="3656"/>
                  </a:cubicBezTo>
                  <a:cubicBezTo>
                    <a:pt x="15" y="3672"/>
                    <a:pt x="34" y="3684"/>
                    <a:pt x="52" y="3684"/>
                  </a:cubicBezTo>
                  <a:lnTo>
                    <a:pt x="52" y="3686"/>
                  </a:lnTo>
                  <a:cubicBezTo>
                    <a:pt x="53" y="3686"/>
                    <a:pt x="55" y="3686"/>
                    <a:pt x="57" y="3684"/>
                  </a:cubicBezTo>
                  <a:cubicBezTo>
                    <a:pt x="73" y="3682"/>
                    <a:pt x="1726" y="3504"/>
                    <a:pt x="3467" y="3127"/>
                  </a:cubicBezTo>
                  <a:cubicBezTo>
                    <a:pt x="5812" y="2619"/>
                    <a:pt x="7193" y="2014"/>
                    <a:pt x="7568" y="1327"/>
                  </a:cubicBezTo>
                  <a:cubicBezTo>
                    <a:pt x="7707" y="1075"/>
                    <a:pt x="7708" y="813"/>
                    <a:pt x="7574" y="547"/>
                  </a:cubicBezTo>
                  <a:cubicBezTo>
                    <a:pt x="7437" y="272"/>
                    <a:pt x="7211" y="99"/>
                    <a:pt x="6898" y="32"/>
                  </a:cubicBezTo>
                  <a:cubicBezTo>
                    <a:pt x="6798" y="11"/>
                    <a:pt x="6688" y="0"/>
                    <a:pt x="65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5917001" y="923593"/>
              <a:ext cx="1161521" cy="1208715"/>
            </a:xfrm>
            <a:custGeom>
              <a:avLst/>
              <a:gdLst/>
              <a:ahLst/>
              <a:cxnLst/>
              <a:rect l="l" t="t" r="r" b="b"/>
              <a:pathLst>
                <a:path w="17696" h="18415" extrusionOk="0">
                  <a:moveTo>
                    <a:pt x="0" y="18415"/>
                  </a:moveTo>
                  <a:cubicBezTo>
                    <a:pt x="0" y="18415"/>
                    <a:pt x="2472" y="12275"/>
                    <a:pt x="6578" y="6855"/>
                  </a:cubicBezTo>
                  <a:cubicBezTo>
                    <a:pt x="9692" y="2744"/>
                    <a:pt x="14317" y="0"/>
                    <a:pt x="16006" y="1754"/>
                  </a:cubicBezTo>
                  <a:cubicBezTo>
                    <a:pt x="17696" y="3508"/>
                    <a:pt x="14747" y="9168"/>
                    <a:pt x="9153" y="11877"/>
                  </a:cubicBezTo>
                  <a:cubicBezTo>
                    <a:pt x="4538" y="14115"/>
                    <a:pt x="399" y="17537"/>
                    <a:pt x="0" y="18415"/>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5914048" y="1000258"/>
              <a:ext cx="1094374" cy="1133363"/>
            </a:xfrm>
            <a:custGeom>
              <a:avLst/>
              <a:gdLst/>
              <a:ahLst/>
              <a:cxnLst/>
              <a:rect l="l" t="t" r="r" b="b"/>
              <a:pathLst>
                <a:path w="16673" h="17267" extrusionOk="0">
                  <a:moveTo>
                    <a:pt x="14638" y="95"/>
                  </a:moveTo>
                  <a:cubicBezTo>
                    <a:pt x="15218" y="95"/>
                    <a:pt x="15683" y="271"/>
                    <a:pt x="16018" y="619"/>
                  </a:cubicBezTo>
                  <a:cubicBezTo>
                    <a:pt x="16435" y="1052"/>
                    <a:pt x="16572" y="1745"/>
                    <a:pt x="16417" y="2623"/>
                  </a:cubicBezTo>
                  <a:cubicBezTo>
                    <a:pt x="15841" y="5848"/>
                    <a:pt x="12258" y="9175"/>
                    <a:pt x="9178" y="10666"/>
                  </a:cubicBezTo>
                  <a:cubicBezTo>
                    <a:pt x="5089" y="12648"/>
                    <a:pt x="1336" y="15570"/>
                    <a:pt x="269" y="16840"/>
                  </a:cubicBezTo>
                  <a:cubicBezTo>
                    <a:pt x="908" y="15357"/>
                    <a:pt x="3223" y="10256"/>
                    <a:pt x="6661" y="5717"/>
                  </a:cubicBezTo>
                  <a:cubicBezTo>
                    <a:pt x="9029" y="2590"/>
                    <a:pt x="12309" y="228"/>
                    <a:pt x="14458" y="100"/>
                  </a:cubicBezTo>
                  <a:cubicBezTo>
                    <a:pt x="14519" y="97"/>
                    <a:pt x="14580" y="95"/>
                    <a:pt x="14638" y="95"/>
                  </a:cubicBezTo>
                  <a:close/>
                  <a:moveTo>
                    <a:pt x="14640" y="0"/>
                  </a:moveTo>
                  <a:cubicBezTo>
                    <a:pt x="14579" y="0"/>
                    <a:pt x="14517" y="2"/>
                    <a:pt x="14453" y="6"/>
                  </a:cubicBezTo>
                  <a:cubicBezTo>
                    <a:pt x="12278" y="135"/>
                    <a:pt x="8968" y="2512"/>
                    <a:pt x="6585" y="5659"/>
                  </a:cubicBezTo>
                  <a:cubicBezTo>
                    <a:pt x="2522" y="11021"/>
                    <a:pt x="26" y="17167"/>
                    <a:pt x="1" y="17228"/>
                  </a:cubicBezTo>
                  <a:lnTo>
                    <a:pt x="88" y="17266"/>
                  </a:lnTo>
                  <a:cubicBezTo>
                    <a:pt x="262" y="16883"/>
                    <a:pt x="1252" y="15888"/>
                    <a:pt x="3069" y="14526"/>
                  </a:cubicBezTo>
                  <a:cubicBezTo>
                    <a:pt x="4188" y="13688"/>
                    <a:pt x="6476" y="12083"/>
                    <a:pt x="9220" y="10754"/>
                  </a:cubicBezTo>
                  <a:cubicBezTo>
                    <a:pt x="11654" y="9573"/>
                    <a:pt x="13301" y="7992"/>
                    <a:pt x="14254" y="6873"/>
                  </a:cubicBezTo>
                  <a:cubicBezTo>
                    <a:pt x="15461" y="5454"/>
                    <a:pt x="16283" y="3912"/>
                    <a:pt x="16509" y="2641"/>
                  </a:cubicBezTo>
                  <a:cubicBezTo>
                    <a:pt x="16673" y="1730"/>
                    <a:pt x="16526" y="1009"/>
                    <a:pt x="16086" y="553"/>
                  </a:cubicBezTo>
                  <a:cubicBezTo>
                    <a:pt x="15732" y="185"/>
                    <a:pt x="15245" y="0"/>
                    <a:pt x="146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5917001" y="1563567"/>
              <a:ext cx="629661" cy="568749"/>
            </a:xfrm>
            <a:custGeom>
              <a:avLst/>
              <a:gdLst/>
              <a:ahLst/>
              <a:cxnLst/>
              <a:rect l="l" t="t" r="r" b="b"/>
              <a:pathLst>
                <a:path w="9593" h="8665" extrusionOk="0">
                  <a:moveTo>
                    <a:pt x="7373" y="0"/>
                  </a:moveTo>
                  <a:cubicBezTo>
                    <a:pt x="5079" y="0"/>
                    <a:pt x="2205" y="4638"/>
                    <a:pt x="1209" y="6000"/>
                  </a:cubicBezTo>
                  <a:cubicBezTo>
                    <a:pt x="424" y="7613"/>
                    <a:pt x="0" y="8665"/>
                    <a:pt x="0" y="8665"/>
                  </a:cubicBezTo>
                  <a:cubicBezTo>
                    <a:pt x="372" y="7845"/>
                    <a:pt x="4004" y="4808"/>
                    <a:pt x="8241" y="2588"/>
                  </a:cubicBezTo>
                  <a:cubicBezTo>
                    <a:pt x="8241" y="2588"/>
                    <a:pt x="9593" y="586"/>
                    <a:pt x="7822" y="64"/>
                  </a:cubicBezTo>
                  <a:cubicBezTo>
                    <a:pt x="7676" y="21"/>
                    <a:pt x="7526" y="0"/>
                    <a:pt x="7373" y="0"/>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5913391" y="1560482"/>
              <a:ext cx="594348" cy="574853"/>
            </a:xfrm>
            <a:custGeom>
              <a:avLst/>
              <a:gdLst/>
              <a:ahLst/>
              <a:cxnLst/>
              <a:rect l="l" t="t" r="r" b="b"/>
              <a:pathLst>
                <a:path w="9055" h="8758" extrusionOk="0">
                  <a:moveTo>
                    <a:pt x="7431" y="96"/>
                  </a:moveTo>
                  <a:cubicBezTo>
                    <a:pt x="7578" y="96"/>
                    <a:pt x="7722" y="116"/>
                    <a:pt x="7864" y="157"/>
                  </a:cubicBezTo>
                  <a:cubicBezTo>
                    <a:pt x="8291" y="283"/>
                    <a:pt x="8565" y="508"/>
                    <a:pt x="8679" y="825"/>
                  </a:cubicBezTo>
                  <a:cubicBezTo>
                    <a:pt x="8934" y="1533"/>
                    <a:pt x="8332" y="2491"/>
                    <a:pt x="8263" y="2599"/>
                  </a:cubicBezTo>
                  <a:cubicBezTo>
                    <a:pt x="4528" y="4558"/>
                    <a:pt x="1246" y="7171"/>
                    <a:pt x="274" y="8318"/>
                  </a:cubicBezTo>
                  <a:lnTo>
                    <a:pt x="274" y="8318"/>
                  </a:lnTo>
                  <a:cubicBezTo>
                    <a:pt x="465" y="7869"/>
                    <a:pt x="816" y="7077"/>
                    <a:pt x="1303" y="6075"/>
                  </a:cubicBezTo>
                  <a:cubicBezTo>
                    <a:pt x="1434" y="5897"/>
                    <a:pt x="1596" y="5663"/>
                    <a:pt x="1783" y="5392"/>
                  </a:cubicBezTo>
                  <a:cubicBezTo>
                    <a:pt x="3006" y="3630"/>
                    <a:pt x="5457" y="96"/>
                    <a:pt x="7431" y="96"/>
                  </a:cubicBezTo>
                  <a:close/>
                  <a:moveTo>
                    <a:pt x="7436" y="0"/>
                  </a:moveTo>
                  <a:cubicBezTo>
                    <a:pt x="5411" y="0"/>
                    <a:pt x="2937" y="3561"/>
                    <a:pt x="1705" y="5338"/>
                  </a:cubicBezTo>
                  <a:cubicBezTo>
                    <a:pt x="1517" y="5607"/>
                    <a:pt x="1355" y="5842"/>
                    <a:pt x="1221" y="6025"/>
                  </a:cubicBezTo>
                  <a:cubicBezTo>
                    <a:pt x="444" y="7622"/>
                    <a:pt x="16" y="8682"/>
                    <a:pt x="11" y="8693"/>
                  </a:cubicBezTo>
                  <a:cubicBezTo>
                    <a:pt x="1" y="8717"/>
                    <a:pt x="13" y="8745"/>
                    <a:pt x="36" y="8755"/>
                  </a:cubicBezTo>
                  <a:cubicBezTo>
                    <a:pt x="42" y="8758"/>
                    <a:pt x="49" y="8758"/>
                    <a:pt x="55" y="8758"/>
                  </a:cubicBezTo>
                  <a:cubicBezTo>
                    <a:pt x="74" y="8758"/>
                    <a:pt x="92" y="8748"/>
                    <a:pt x="98" y="8730"/>
                  </a:cubicBezTo>
                  <a:cubicBezTo>
                    <a:pt x="465" y="7925"/>
                    <a:pt x="4100" y="4888"/>
                    <a:pt x="8319" y="2678"/>
                  </a:cubicBezTo>
                  <a:cubicBezTo>
                    <a:pt x="8325" y="2673"/>
                    <a:pt x="8330" y="2668"/>
                    <a:pt x="8335" y="2662"/>
                  </a:cubicBezTo>
                  <a:cubicBezTo>
                    <a:pt x="8365" y="2619"/>
                    <a:pt x="9054" y="1584"/>
                    <a:pt x="8770" y="794"/>
                  </a:cubicBezTo>
                  <a:cubicBezTo>
                    <a:pt x="8644" y="445"/>
                    <a:pt x="8348" y="200"/>
                    <a:pt x="7891" y="65"/>
                  </a:cubicBezTo>
                  <a:cubicBezTo>
                    <a:pt x="7742" y="21"/>
                    <a:pt x="7590" y="0"/>
                    <a:pt x="7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6430425" y="1167702"/>
              <a:ext cx="494710" cy="364616"/>
            </a:xfrm>
            <a:custGeom>
              <a:avLst/>
              <a:gdLst/>
              <a:ahLst/>
              <a:cxnLst/>
              <a:rect l="l" t="t" r="r" b="b"/>
              <a:pathLst>
                <a:path w="7537" h="5555" extrusionOk="0">
                  <a:moveTo>
                    <a:pt x="5049" y="1"/>
                  </a:moveTo>
                  <a:cubicBezTo>
                    <a:pt x="2912" y="1"/>
                    <a:pt x="0" y="4758"/>
                    <a:pt x="0" y="4758"/>
                  </a:cubicBezTo>
                  <a:cubicBezTo>
                    <a:pt x="0" y="4758"/>
                    <a:pt x="632" y="3809"/>
                    <a:pt x="2647" y="3270"/>
                  </a:cubicBezTo>
                  <a:cubicBezTo>
                    <a:pt x="2803" y="3228"/>
                    <a:pt x="2938" y="3209"/>
                    <a:pt x="3054" y="3209"/>
                  </a:cubicBezTo>
                  <a:cubicBezTo>
                    <a:pt x="4341" y="3209"/>
                    <a:pt x="3338" y="5555"/>
                    <a:pt x="3338" y="5555"/>
                  </a:cubicBezTo>
                  <a:cubicBezTo>
                    <a:pt x="3338" y="5555"/>
                    <a:pt x="7536" y="1464"/>
                    <a:pt x="5804" y="240"/>
                  </a:cubicBezTo>
                  <a:cubicBezTo>
                    <a:pt x="5569" y="75"/>
                    <a:pt x="5315" y="1"/>
                    <a:pt x="5049"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6426815" y="1164551"/>
              <a:ext cx="423428" cy="370918"/>
            </a:xfrm>
            <a:custGeom>
              <a:avLst/>
              <a:gdLst/>
              <a:ahLst/>
              <a:cxnLst/>
              <a:rect l="l" t="t" r="r" b="b"/>
              <a:pathLst>
                <a:path w="6451" h="5651" extrusionOk="0">
                  <a:moveTo>
                    <a:pt x="5103" y="98"/>
                  </a:moveTo>
                  <a:cubicBezTo>
                    <a:pt x="5371" y="98"/>
                    <a:pt x="5615" y="174"/>
                    <a:pt x="5831" y="328"/>
                  </a:cubicBezTo>
                  <a:cubicBezTo>
                    <a:pt x="6069" y="495"/>
                    <a:pt x="6203" y="733"/>
                    <a:pt x="6226" y="1031"/>
                  </a:cubicBezTo>
                  <a:cubicBezTo>
                    <a:pt x="6335" y="2411"/>
                    <a:pt x="4143" y="4766"/>
                    <a:pt x="3522" y="5404"/>
                  </a:cubicBezTo>
                  <a:cubicBezTo>
                    <a:pt x="3692" y="4941"/>
                    <a:pt x="4021" y="3870"/>
                    <a:pt x="3627" y="3416"/>
                  </a:cubicBezTo>
                  <a:cubicBezTo>
                    <a:pt x="3508" y="3279"/>
                    <a:pt x="3335" y="3209"/>
                    <a:pt x="3108" y="3209"/>
                  </a:cubicBezTo>
                  <a:cubicBezTo>
                    <a:pt x="2984" y="3209"/>
                    <a:pt x="2846" y="3229"/>
                    <a:pt x="2690" y="3270"/>
                  </a:cubicBezTo>
                  <a:cubicBezTo>
                    <a:pt x="1469" y="3598"/>
                    <a:pt x="755" y="4069"/>
                    <a:pt x="376" y="4398"/>
                  </a:cubicBezTo>
                  <a:cubicBezTo>
                    <a:pt x="1107" y="3300"/>
                    <a:pt x="3128" y="472"/>
                    <a:pt x="4785" y="131"/>
                  </a:cubicBezTo>
                  <a:cubicBezTo>
                    <a:pt x="4894" y="109"/>
                    <a:pt x="5001" y="98"/>
                    <a:pt x="5103" y="98"/>
                  </a:cubicBezTo>
                  <a:close/>
                  <a:moveTo>
                    <a:pt x="5104" y="1"/>
                  </a:moveTo>
                  <a:cubicBezTo>
                    <a:pt x="4994" y="1"/>
                    <a:pt x="4881" y="13"/>
                    <a:pt x="4765" y="37"/>
                  </a:cubicBezTo>
                  <a:cubicBezTo>
                    <a:pt x="3885" y="219"/>
                    <a:pt x="2817" y="1073"/>
                    <a:pt x="1593" y="2576"/>
                  </a:cubicBezTo>
                  <a:cubicBezTo>
                    <a:pt x="683" y="3692"/>
                    <a:pt x="21" y="4770"/>
                    <a:pt x="14" y="4781"/>
                  </a:cubicBezTo>
                  <a:cubicBezTo>
                    <a:pt x="1" y="4803"/>
                    <a:pt x="7" y="4831"/>
                    <a:pt x="29" y="4846"/>
                  </a:cubicBezTo>
                  <a:cubicBezTo>
                    <a:pt x="37" y="4850"/>
                    <a:pt x="47" y="4853"/>
                    <a:pt x="56" y="4853"/>
                  </a:cubicBezTo>
                  <a:cubicBezTo>
                    <a:pt x="71" y="4853"/>
                    <a:pt x="86" y="4846"/>
                    <a:pt x="95" y="4832"/>
                  </a:cubicBezTo>
                  <a:cubicBezTo>
                    <a:pt x="102" y="4822"/>
                    <a:pt x="745" y="3890"/>
                    <a:pt x="2715" y="3365"/>
                  </a:cubicBezTo>
                  <a:cubicBezTo>
                    <a:pt x="2862" y="3325"/>
                    <a:pt x="2994" y="3305"/>
                    <a:pt x="3109" y="3305"/>
                  </a:cubicBezTo>
                  <a:cubicBezTo>
                    <a:pt x="3306" y="3305"/>
                    <a:pt x="3456" y="3363"/>
                    <a:pt x="3556" y="3479"/>
                  </a:cubicBezTo>
                  <a:cubicBezTo>
                    <a:pt x="4014" y="4008"/>
                    <a:pt x="3355" y="5568"/>
                    <a:pt x="3350" y="5584"/>
                  </a:cubicBezTo>
                  <a:cubicBezTo>
                    <a:pt x="3340" y="5604"/>
                    <a:pt x="3346" y="5629"/>
                    <a:pt x="3366" y="5642"/>
                  </a:cubicBezTo>
                  <a:cubicBezTo>
                    <a:pt x="3375" y="5647"/>
                    <a:pt x="3383" y="5651"/>
                    <a:pt x="3393" y="5651"/>
                  </a:cubicBezTo>
                  <a:cubicBezTo>
                    <a:pt x="3404" y="5651"/>
                    <a:pt x="3418" y="5646"/>
                    <a:pt x="3426" y="5636"/>
                  </a:cubicBezTo>
                  <a:cubicBezTo>
                    <a:pt x="3550" y="5517"/>
                    <a:pt x="6451" y="2667"/>
                    <a:pt x="6322" y="1022"/>
                  </a:cubicBezTo>
                  <a:cubicBezTo>
                    <a:pt x="6295" y="695"/>
                    <a:pt x="6148" y="434"/>
                    <a:pt x="5885" y="249"/>
                  </a:cubicBezTo>
                  <a:cubicBezTo>
                    <a:pt x="5652" y="84"/>
                    <a:pt x="5390" y="1"/>
                    <a:pt x="51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6241386" y="583586"/>
              <a:ext cx="544201" cy="766449"/>
            </a:xfrm>
            <a:custGeom>
              <a:avLst/>
              <a:gdLst/>
              <a:ahLst/>
              <a:cxnLst/>
              <a:rect l="l" t="t" r="r" b="b"/>
              <a:pathLst>
                <a:path w="8291" h="11677" extrusionOk="0">
                  <a:moveTo>
                    <a:pt x="1" y="11677"/>
                  </a:moveTo>
                  <a:cubicBezTo>
                    <a:pt x="1" y="11677"/>
                    <a:pt x="1011" y="0"/>
                    <a:pt x="4651" y="2071"/>
                  </a:cubicBezTo>
                  <a:cubicBezTo>
                    <a:pt x="8291" y="4144"/>
                    <a:pt x="1" y="11677"/>
                    <a:pt x="1" y="11677"/>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6238170" y="700225"/>
              <a:ext cx="384570" cy="652962"/>
            </a:xfrm>
            <a:custGeom>
              <a:avLst/>
              <a:gdLst/>
              <a:ahLst/>
              <a:cxnLst/>
              <a:rect l="l" t="t" r="r" b="b"/>
              <a:pathLst>
                <a:path w="5859" h="9948" extrusionOk="0">
                  <a:moveTo>
                    <a:pt x="3860" y="98"/>
                  </a:moveTo>
                  <a:cubicBezTo>
                    <a:pt x="4124" y="98"/>
                    <a:pt x="4396" y="177"/>
                    <a:pt x="4677" y="337"/>
                  </a:cubicBezTo>
                  <a:cubicBezTo>
                    <a:pt x="5202" y="636"/>
                    <a:pt x="5501" y="1073"/>
                    <a:pt x="5563" y="1635"/>
                  </a:cubicBezTo>
                  <a:cubicBezTo>
                    <a:pt x="5858" y="4301"/>
                    <a:pt x="853" y="9085"/>
                    <a:pt x="109" y="9779"/>
                  </a:cubicBezTo>
                  <a:cubicBezTo>
                    <a:pt x="212" y="8733"/>
                    <a:pt x="1012" y="1425"/>
                    <a:pt x="3242" y="255"/>
                  </a:cubicBezTo>
                  <a:cubicBezTo>
                    <a:pt x="3442" y="149"/>
                    <a:pt x="3648" y="98"/>
                    <a:pt x="3860" y="98"/>
                  </a:cubicBezTo>
                  <a:close/>
                  <a:moveTo>
                    <a:pt x="3861" y="0"/>
                  </a:moveTo>
                  <a:cubicBezTo>
                    <a:pt x="3634" y="0"/>
                    <a:pt x="3413" y="56"/>
                    <a:pt x="3199" y="169"/>
                  </a:cubicBezTo>
                  <a:cubicBezTo>
                    <a:pt x="2172" y="707"/>
                    <a:pt x="1321" y="2511"/>
                    <a:pt x="671" y="5526"/>
                  </a:cubicBezTo>
                  <a:cubicBezTo>
                    <a:pt x="190" y="7766"/>
                    <a:pt x="4" y="9875"/>
                    <a:pt x="2" y="9896"/>
                  </a:cubicBezTo>
                  <a:cubicBezTo>
                    <a:pt x="0" y="9915"/>
                    <a:pt x="10" y="9934"/>
                    <a:pt x="28" y="9943"/>
                  </a:cubicBezTo>
                  <a:cubicBezTo>
                    <a:pt x="35" y="9946"/>
                    <a:pt x="42" y="9948"/>
                    <a:pt x="50" y="9948"/>
                  </a:cubicBezTo>
                  <a:cubicBezTo>
                    <a:pt x="61" y="9948"/>
                    <a:pt x="73" y="9943"/>
                    <a:pt x="81" y="9934"/>
                  </a:cubicBezTo>
                  <a:cubicBezTo>
                    <a:pt x="96" y="9921"/>
                    <a:pt x="1572" y="8577"/>
                    <a:pt x="2987" y="6891"/>
                  </a:cubicBezTo>
                  <a:cubicBezTo>
                    <a:pt x="4895" y="4622"/>
                    <a:pt x="5794" y="2850"/>
                    <a:pt x="5658" y="1625"/>
                  </a:cubicBezTo>
                  <a:cubicBezTo>
                    <a:pt x="5592" y="1030"/>
                    <a:pt x="5278" y="569"/>
                    <a:pt x="4723" y="253"/>
                  </a:cubicBezTo>
                  <a:cubicBezTo>
                    <a:pt x="4428" y="85"/>
                    <a:pt x="4140" y="0"/>
                    <a:pt x="386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6241386" y="910071"/>
              <a:ext cx="370261" cy="439968"/>
            </a:xfrm>
            <a:custGeom>
              <a:avLst/>
              <a:gdLst/>
              <a:ahLst/>
              <a:cxnLst/>
              <a:rect l="l" t="t" r="r" b="b"/>
              <a:pathLst>
                <a:path w="5641" h="6703" extrusionOk="0">
                  <a:moveTo>
                    <a:pt x="2593" y="1"/>
                  </a:moveTo>
                  <a:cubicBezTo>
                    <a:pt x="581" y="1"/>
                    <a:pt x="1" y="6703"/>
                    <a:pt x="1" y="6703"/>
                  </a:cubicBezTo>
                  <a:cubicBezTo>
                    <a:pt x="1" y="6703"/>
                    <a:pt x="5641" y="1578"/>
                    <a:pt x="3163" y="168"/>
                  </a:cubicBezTo>
                  <a:cubicBezTo>
                    <a:pt x="2961" y="54"/>
                    <a:pt x="2772" y="1"/>
                    <a:pt x="2593"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6238170" y="906921"/>
              <a:ext cx="261303" cy="446269"/>
            </a:xfrm>
            <a:custGeom>
              <a:avLst/>
              <a:gdLst/>
              <a:ahLst/>
              <a:cxnLst/>
              <a:rect l="l" t="t" r="r" b="b"/>
              <a:pathLst>
                <a:path w="3981" h="6799" extrusionOk="0">
                  <a:moveTo>
                    <a:pt x="2642" y="97"/>
                  </a:moveTo>
                  <a:cubicBezTo>
                    <a:pt x="2819" y="97"/>
                    <a:pt x="3000" y="150"/>
                    <a:pt x="3189" y="258"/>
                  </a:cubicBezTo>
                  <a:cubicBezTo>
                    <a:pt x="3543" y="459"/>
                    <a:pt x="3743" y="752"/>
                    <a:pt x="3786" y="1129"/>
                  </a:cubicBezTo>
                  <a:cubicBezTo>
                    <a:pt x="3981" y="2904"/>
                    <a:pt x="704" y="6070"/>
                    <a:pt x="109" y="6630"/>
                  </a:cubicBezTo>
                  <a:cubicBezTo>
                    <a:pt x="194" y="5789"/>
                    <a:pt x="744" y="982"/>
                    <a:pt x="2229" y="202"/>
                  </a:cubicBezTo>
                  <a:cubicBezTo>
                    <a:pt x="2361" y="132"/>
                    <a:pt x="2500" y="97"/>
                    <a:pt x="2642" y="97"/>
                  </a:cubicBezTo>
                  <a:close/>
                  <a:moveTo>
                    <a:pt x="2643" y="1"/>
                  </a:moveTo>
                  <a:cubicBezTo>
                    <a:pt x="2485" y="1"/>
                    <a:pt x="2332" y="40"/>
                    <a:pt x="2184" y="117"/>
                  </a:cubicBezTo>
                  <a:cubicBezTo>
                    <a:pt x="1481" y="486"/>
                    <a:pt x="901" y="1716"/>
                    <a:pt x="458" y="3772"/>
                  </a:cubicBezTo>
                  <a:cubicBezTo>
                    <a:pt x="129" y="5296"/>
                    <a:pt x="4" y="6732"/>
                    <a:pt x="2" y="6747"/>
                  </a:cubicBezTo>
                  <a:cubicBezTo>
                    <a:pt x="0" y="6766"/>
                    <a:pt x="10" y="6785"/>
                    <a:pt x="28" y="6794"/>
                  </a:cubicBezTo>
                  <a:cubicBezTo>
                    <a:pt x="35" y="6797"/>
                    <a:pt x="42" y="6799"/>
                    <a:pt x="50" y="6799"/>
                  </a:cubicBezTo>
                  <a:cubicBezTo>
                    <a:pt x="61" y="6799"/>
                    <a:pt x="73" y="6795"/>
                    <a:pt x="81" y="6787"/>
                  </a:cubicBezTo>
                  <a:cubicBezTo>
                    <a:pt x="91" y="6777"/>
                    <a:pt x="1096" y="5861"/>
                    <a:pt x="2060" y="4714"/>
                  </a:cubicBezTo>
                  <a:cubicBezTo>
                    <a:pt x="3361" y="3167"/>
                    <a:pt x="3972" y="1957"/>
                    <a:pt x="3880" y="1119"/>
                  </a:cubicBezTo>
                  <a:cubicBezTo>
                    <a:pt x="3835" y="711"/>
                    <a:pt x="3619" y="392"/>
                    <a:pt x="3237" y="175"/>
                  </a:cubicBezTo>
                  <a:cubicBezTo>
                    <a:pt x="3033" y="59"/>
                    <a:pt x="2835" y="1"/>
                    <a:pt x="264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5"/>
            <p:cNvSpPr/>
            <p:nvPr/>
          </p:nvSpPr>
          <p:spPr>
            <a:xfrm>
              <a:off x="5778767" y="346828"/>
              <a:ext cx="551552" cy="656572"/>
            </a:xfrm>
            <a:custGeom>
              <a:avLst/>
              <a:gdLst/>
              <a:ahLst/>
              <a:cxnLst/>
              <a:rect l="l" t="t" r="r" b="b"/>
              <a:pathLst>
                <a:path w="8403" h="10003" extrusionOk="0">
                  <a:moveTo>
                    <a:pt x="6474" y="10002"/>
                  </a:moveTo>
                  <a:cubicBezTo>
                    <a:pt x="6474" y="10002"/>
                    <a:pt x="8403" y="7113"/>
                    <a:pt x="7049" y="4961"/>
                  </a:cubicBezTo>
                  <a:cubicBezTo>
                    <a:pt x="5693" y="2809"/>
                    <a:pt x="3913" y="3169"/>
                    <a:pt x="4126" y="0"/>
                  </a:cubicBezTo>
                  <a:cubicBezTo>
                    <a:pt x="4126" y="0"/>
                    <a:pt x="1" y="5797"/>
                    <a:pt x="6474" y="10002"/>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5"/>
            <p:cNvSpPr/>
            <p:nvPr/>
          </p:nvSpPr>
          <p:spPr>
            <a:xfrm>
              <a:off x="5932820" y="335932"/>
              <a:ext cx="400323" cy="671800"/>
            </a:xfrm>
            <a:custGeom>
              <a:avLst/>
              <a:gdLst/>
              <a:ahLst/>
              <a:cxnLst/>
              <a:rect l="l" t="t" r="r" b="b"/>
              <a:pathLst>
                <a:path w="6099" h="10235" extrusionOk="0">
                  <a:moveTo>
                    <a:pt x="1721" y="343"/>
                  </a:moveTo>
                  <a:cubicBezTo>
                    <a:pt x="1634" y="2264"/>
                    <a:pt x="2317" y="2834"/>
                    <a:pt x="3173" y="3550"/>
                  </a:cubicBezTo>
                  <a:cubicBezTo>
                    <a:pt x="3646" y="3945"/>
                    <a:pt x="4183" y="4395"/>
                    <a:pt x="4661" y="5153"/>
                  </a:cubicBezTo>
                  <a:cubicBezTo>
                    <a:pt x="5899" y="7119"/>
                    <a:pt x="4335" y="9749"/>
                    <a:pt x="4112" y="10102"/>
                  </a:cubicBezTo>
                  <a:cubicBezTo>
                    <a:pt x="2148" y="8815"/>
                    <a:pt x="979" y="7251"/>
                    <a:pt x="636" y="5454"/>
                  </a:cubicBezTo>
                  <a:cubicBezTo>
                    <a:pt x="178" y="3044"/>
                    <a:pt x="1366" y="912"/>
                    <a:pt x="1721" y="343"/>
                  </a:cubicBezTo>
                  <a:close/>
                  <a:moveTo>
                    <a:pt x="1837" y="1"/>
                  </a:moveTo>
                  <a:lnTo>
                    <a:pt x="1740" y="138"/>
                  </a:lnTo>
                  <a:cubicBezTo>
                    <a:pt x="1722" y="163"/>
                    <a:pt x="1" y="2624"/>
                    <a:pt x="541" y="5471"/>
                  </a:cubicBezTo>
                  <a:cubicBezTo>
                    <a:pt x="892" y="7309"/>
                    <a:pt x="2089" y="8902"/>
                    <a:pt x="4100" y="10208"/>
                  </a:cubicBezTo>
                  <a:lnTo>
                    <a:pt x="4140" y="10235"/>
                  </a:lnTo>
                  <a:lnTo>
                    <a:pt x="4166" y="10195"/>
                  </a:lnTo>
                  <a:cubicBezTo>
                    <a:pt x="4185" y="10167"/>
                    <a:pt x="6099" y="7256"/>
                    <a:pt x="4742" y="5102"/>
                  </a:cubicBezTo>
                  <a:cubicBezTo>
                    <a:pt x="4256" y="4330"/>
                    <a:pt x="3712" y="3877"/>
                    <a:pt x="3234" y="3476"/>
                  </a:cubicBezTo>
                  <a:cubicBezTo>
                    <a:pt x="2371" y="2756"/>
                    <a:pt x="1692" y="2188"/>
                    <a:pt x="1826" y="170"/>
                  </a:cubicBezTo>
                  <a:lnTo>
                    <a:pt x="183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5"/>
            <p:cNvSpPr/>
            <p:nvPr/>
          </p:nvSpPr>
          <p:spPr>
            <a:xfrm>
              <a:off x="6075715" y="700225"/>
              <a:ext cx="131603" cy="306330"/>
            </a:xfrm>
            <a:custGeom>
              <a:avLst/>
              <a:gdLst/>
              <a:ahLst/>
              <a:cxnLst/>
              <a:rect l="l" t="t" r="r" b="b"/>
              <a:pathLst>
                <a:path w="2005" h="4667" extrusionOk="0">
                  <a:moveTo>
                    <a:pt x="53" y="0"/>
                  </a:moveTo>
                  <a:cubicBezTo>
                    <a:pt x="49" y="0"/>
                    <a:pt x="44" y="1"/>
                    <a:pt x="40" y="2"/>
                  </a:cubicBezTo>
                  <a:cubicBezTo>
                    <a:pt x="16" y="10"/>
                    <a:pt x="1" y="36"/>
                    <a:pt x="7" y="61"/>
                  </a:cubicBezTo>
                  <a:cubicBezTo>
                    <a:pt x="16" y="88"/>
                    <a:pt x="786" y="2797"/>
                    <a:pt x="1908" y="4643"/>
                  </a:cubicBezTo>
                  <a:cubicBezTo>
                    <a:pt x="1918" y="4658"/>
                    <a:pt x="1933" y="4666"/>
                    <a:pt x="1950" y="4666"/>
                  </a:cubicBezTo>
                  <a:cubicBezTo>
                    <a:pt x="1958" y="4666"/>
                    <a:pt x="1966" y="4663"/>
                    <a:pt x="1974" y="4658"/>
                  </a:cubicBezTo>
                  <a:cubicBezTo>
                    <a:pt x="1996" y="4645"/>
                    <a:pt x="2004" y="4615"/>
                    <a:pt x="1989" y="4594"/>
                  </a:cubicBezTo>
                  <a:cubicBezTo>
                    <a:pt x="874" y="2757"/>
                    <a:pt x="107" y="63"/>
                    <a:pt x="100" y="35"/>
                  </a:cubicBezTo>
                  <a:cubicBezTo>
                    <a:pt x="94" y="14"/>
                    <a:pt x="74"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5"/>
            <p:cNvSpPr/>
            <p:nvPr/>
          </p:nvSpPr>
          <p:spPr>
            <a:xfrm>
              <a:off x="5702495" y="2189757"/>
              <a:ext cx="1009833" cy="402949"/>
            </a:xfrm>
            <a:custGeom>
              <a:avLst/>
              <a:gdLst/>
              <a:ahLst/>
              <a:cxnLst/>
              <a:rect l="l" t="t" r="r" b="b"/>
              <a:pathLst>
                <a:path w="15385" h="6139" extrusionOk="0">
                  <a:moveTo>
                    <a:pt x="1" y="4624"/>
                  </a:moveTo>
                  <a:cubicBezTo>
                    <a:pt x="1" y="4624"/>
                    <a:pt x="2478" y="1"/>
                    <a:pt x="6181" y="399"/>
                  </a:cubicBezTo>
                  <a:cubicBezTo>
                    <a:pt x="9884" y="797"/>
                    <a:pt x="11452" y="2073"/>
                    <a:pt x="12421" y="1754"/>
                  </a:cubicBezTo>
                  <a:cubicBezTo>
                    <a:pt x="13391" y="1435"/>
                    <a:pt x="13924" y="749"/>
                    <a:pt x="13857" y="374"/>
                  </a:cubicBezTo>
                  <a:cubicBezTo>
                    <a:pt x="13857" y="374"/>
                    <a:pt x="15358" y="2391"/>
                    <a:pt x="12421" y="3588"/>
                  </a:cubicBezTo>
                  <a:cubicBezTo>
                    <a:pt x="12421" y="3588"/>
                    <a:pt x="15224" y="3280"/>
                    <a:pt x="15385" y="5386"/>
                  </a:cubicBezTo>
                  <a:cubicBezTo>
                    <a:pt x="15385" y="5386"/>
                    <a:pt x="11720" y="6138"/>
                    <a:pt x="9846" y="4783"/>
                  </a:cubicBezTo>
                  <a:cubicBezTo>
                    <a:pt x="7971" y="3427"/>
                    <a:pt x="3348" y="2710"/>
                    <a:pt x="1" y="4624"/>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5"/>
            <p:cNvSpPr/>
            <p:nvPr/>
          </p:nvSpPr>
          <p:spPr>
            <a:xfrm>
              <a:off x="5699016" y="2211156"/>
              <a:ext cx="1016594" cy="348732"/>
            </a:xfrm>
            <a:custGeom>
              <a:avLst/>
              <a:gdLst/>
              <a:ahLst/>
              <a:cxnLst/>
              <a:rect l="l" t="t" r="r" b="b"/>
              <a:pathLst>
                <a:path w="15488" h="5313" extrusionOk="0">
                  <a:moveTo>
                    <a:pt x="5790" y="98"/>
                  </a:moveTo>
                  <a:cubicBezTo>
                    <a:pt x="5934" y="98"/>
                    <a:pt x="6081" y="105"/>
                    <a:pt x="6229" y="121"/>
                  </a:cubicBezTo>
                  <a:cubicBezTo>
                    <a:pt x="8204" y="334"/>
                    <a:pt x="9568" y="795"/>
                    <a:pt x="10563" y="1133"/>
                  </a:cubicBezTo>
                  <a:cubicBezTo>
                    <a:pt x="11233" y="1359"/>
                    <a:pt x="11729" y="1527"/>
                    <a:pt x="12134" y="1527"/>
                  </a:cubicBezTo>
                  <a:cubicBezTo>
                    <a:pt x="12260" y="1527"/>
                    <a:pt x="12378" y="1511"/>
                    <a:pt x="12489" y="1475"/>
                  </a:cubicBezTo>
                  <a:cubicBezTo>
                    <a:pt x="13330" y="1197"/>
                    <a:pt x="13882" y="632"/>
                    <a:pt x="13955" y="210"/>
                  </a:cubicBezTo>
                  <a:cubicBezTo>
                    <a:pt x="14099" y="461"/>
                    <a:pt x="14362" y="1035"/>
                    <a:pt x="14188" y="1658"/>
                  </a:cubicBezTo>
                  <a:cubicBezTo>
                    <a:pt x="14008" y="2298"/>
                    <a:pt x="13426" y="2822"/>
                    <a:pt x="12457" y="3217"/>
                  </a:cubicBezTo>
                  <a:cubicBezTo>
                    <a:pt x="12434" y="3227"/>
                    <a:pt x="12423" y="3250"/>
                    <a:pt x="12428" y="3273"/>
                  </a:cubicBezTo>
                  <a:cubicBezTo>
                    <a:pt x="12434" y="3294"/>
                    <a:pt x="12449" y="3310"/>
                    <a:pt x="12472" y="3310"/>
                  </a:cubicBezTo>
                  <a:cubicBezTo>
                    <a:pt x="12474" y="3310"/>
                    <a:pt x="12477" y="3310"/>
                    <a:pt x="12481" y="3310"/>
                  </a:cubicBezTo>
                  <a:cubicBezTo>
                    <a:pt x="12485" y="3309"/>
                    <a:pt x="12622" y="3295"/>
                    <a:pt x="12834" y="3295"/>
                  </a:cubicBezTo>
                  <a:cubicBezTo>
                    <a:pt x="13323" y="3295"/>
                    <a:pt x="14210" y="3370"/>
                    <a:pt x="14798" y="3858"/>
                  </a:cubicBezTo>
                  <a:cubicBezTo>
                    <a:pt x="15142" y="4144"/>
                    <a:pt x="15340" y="4536"/>
                    <a:pt x="15387" y="5022"/>
                  </a:cubicBezTo>
                  <a:cubicBezTo>
                    <a:pt x="15184" y="5060"/>
                    <a:pt x="14271" y="5218"/>
                    <a:pt x="13191" y="5218"/>
                  </a:cubicBezTo>
                  <a:cubicBezTo>
                    <a:pt x="12085" y="5218"/>
                    <a:pt x="10802" y="5052"/>
                    <a:pt x="9927" y="4419"/>
                  </a:cubicBezTo>
                  <a:cubicBezTo>
                    <a:pt x="8867" y="3652"/>
                    <a:pt x="6915" y="3090"/>
                    <a:pt x="4814" y="3090"/>
                  </a:cubicBezTo>
                  <a:cubicBezTo>
                    <a:pt x="3250" y="3090"/>
                    <a:pt x="1604" y="3402"/>
                    <a:pt x="181" y="4172"/>
                  </a:cubicBezTo>
                  <a:cubicBezTo>
                    <a:pt x="624" y="3425"/>
                    <a:pt x="2766" y="98"/>
                    <a:pt x="5790" y="98"/>
                  </a:cubicBezTo>
                  <a:close/>
                  <a:moveTo>
                    <a:pt x="5786" y="1"/>
                  </a:moveTo>
                  <a:cubicBezTo>
                    <a:pt x="2345" y="1"/>
                    <a:pt x="34" y="4230"/>
                    <a:pt x="11" y="4275"/>
                  </a:cubicBezTo>
                  <a:cubicBezTo>
                    <a:pt x="1" y="4295"/>
                    <a:pt x="4" y="4318"/>
                    <a:pt x="20" y="4333"/>
                  </a:cubicBezTo>
                  <a:cubicBezTo>
                    <a:pt x="29" y="4341"/>
                    <a:pt x="42" y="4345"/>
                    <a:pt x="54" y="4345"/>
                  </a:cubicBezTo>
                  <a:cubicBezTo>
                    <a:pt x="62" y="4345"/>
                    <a:pt x="70" y="4343"/>
                    <a:pt x="77" y="4339"/>
                  </a:cubicBezTo>
                  <a:cubicBezTo>
                    <a:pt x="1520" y="3514"/>
                    <a:pt x="3213" y="3183"/>
                    <a:pt x="4816" y="3183"/>
                  </a:cubicBezTo>
                  <a:cubicBezTo>
                    <a:pt x="6894" y="3183"/>
                    <a:pt x="8823" y="3739"/>
                    <a:pt x="9871" y="4496"/>
                  </a:cubicBezTo>
                  <a:cubicBezTo>
                    <a:pt x="10766" y="5143"/>
                    <a:pt x="12074" y="5313"/>
                    <a:pt x="13196" y="5313"/>
                  </a:cubicBezTo>
                  <a:cubicBezTo>
                    <a:pt x="14421" y="5313"/>
                    <a:pt x="15428" y="5111"/>
                    <a:pt x="15448" y="5108"/>
                  </a:cubicBezTo>
                  <a:cubicBezTo>
                    <a:pt x="15471" y="5103"/>
                    <a:pt x="15487" y="5081"/>
                    <a:pt x="15486" y="5057"/>
                  </a:cubicBezTo>
                  <a:cubicBezTo>
                    <a:pt x="15444" y="4524"/>
                    <a:pt x="15234" y="4096"/>
                    <a:pt x="14859" y="3784"/>
                  </a:cubicBezTo>
                  <a:cubicBezTo>
                    <a:pt x="14253" y="3281"/>
                    <a:pt x="13370" y="3197"/>
                    <a:pt x="12866" y="3197"/>
                  </a:cubicBezTo>
                  <a:cubicBezTo>
                    <a:pt x="12821" y="3197"/>
                    <a:pt x="12780" y="3198"/>
                    <a:pt x="12742" y="3199"/>
                  </a:cubicBezTo>
                  <a:cubicBezTo>
                    <a:pt x="13591" y="2805"/>
                    <a:pt x="14109" y="2296"/>
                    <a:pt x="14281" y="1683"/>
                  </a:cubicBezTo>
                  <a:cubicBezTo>
                    <a:pt x="14524" y="809"/>
                    <a:pt x="13972" y="52"/>
                    <a:pt x="13948" y="20"/>
                  </a:cubicBezTo>
                  <a:cubicBezTo>
                    <a:pt x="13939" y="8"/>
                    <a:pt x="13925" y="1"/>
                    <a:pt x="13910" y="1"/>
                  </a:cubicBezTo>
                  <a:cubicBezTo>
                    <a:pt x="13903" y="1"/>
                    <a:pt x="13897" y="3"/>
                    <a:pt x="13891" y="5"/>
                  </a:cubicBezTo>
                  <a:cubicBezTo>
                    <a:pt x="13871" y="13"/>
                    <a:pt x="13859" y="35"/>
                    <a:pt x="13863" y="56"/>
                  </a:cubicBezTo>
                  <a:cubicBezTo>
                    <a:pt x="13924" y="399"/>
                    <a:pt x="13420" y="1066"/>
                    <a:pt x="12459" y="1382"/>
                  </a:cubicBezTo>
                  <a:cubicBezTo>
                    <a:pt x="12358" y="1416"/>
                    <a:pt x="12249" y="1431"/>
                    <a:pt x="12131" y="1431"/>
                  </a:cubicBezTo>
                  <a:cubicBezTo>
                    <a:pt x="11743" y="1431"/>
                    <a:pt x="11255" y="1266"/>
                    <a:pt x="10595" y="1042"/>
                  </a:cubicBezTo>
                  <a:cubicBezTo>
                    <a:pt x="9595" y="703"/>
                    <a:pt x="8226" y="240"/>
                    <a:pt x="6239" y="25"/>
                  </a:cubicBezTo>
                  <a:cubicBezTo>
                    <a:pt x="6086" y="9"/>
                    <a:pt x="5935" y="1"/>
                    <a:pt x="5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5"/>
            <p:cNvSpPr/>
            <p:nvPr/>
          </p:nvSpPr>
          <p:spPr>
            <a:xfrm>
              <a:off x="5717264" y="2333768"/>
              <a:ext cx="728511" cy="211156"/>
            </a:xfrm>
            <a:custGeom>
              <a:avLst/>
              <a:gdLst/>
              <a:ahLst/>
              <a:cxnLst/>
              <a:rect l="l" t="t" r="r" b="b"/>
              <a:pathLst>
                <a:path w="11099" h="3217" extrusionOk="0">
                  <a:moveTo>
                    <a:pt x="5290" y="101"/>
                  </a:moveTo>
                  <a:cubicBezTo>
                    <a:pt x="8685" y="0"/>
                    <a:pt x="9834" y="2832"/>
                    <a:pt x="11098" y="3217"/>
                  </a:cubicBezTo>
                  <a:cubicBezTo>
                    <a:pt x="10556" y="3093"/>
                    <a:pt x="10044" y="2894"/>
                    <a:pt x="9621" y="2589"/>
                  </a:cubicBezTo>
                  <a:cubicBezTo>
                    <a:pt x="7788" y="1263"/>
                    <a:pt x="3328" y="556"/>
                    <a:pt x="0" y="2314"/>
                  </a:cubicBezTo>
                  <a:cubicBezTo>
                    <a:pt x="845" y="1554"/>
                    <a:pt x="2718" y="179"/>
                    <a:pt x="5288" y="10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5"/>
            <p:cNvSpPr/>
            <p:nvPr/>
          </p:nvSpPr>
          <p:spPr>
            <a:xfrm>
              <a:off x="5713785" y="2337181"/>
              <a:ext cx="735468" cy="210893"/>
            </a:xfrm>
            <a:custGeom>
              <a:avLst/>
              <a:gdLst/>
              <a:ahLst/>
              <a:cxnLst/>
              <a:rect l="l" t="t" r="r" b="b"/>
              <a:pathLst>
                <a:path w="11205" h="3213" extrusionOk="0">
                  <a:moveTo>
                    <a:pt x="5521" y="95"/>
                  </a:moveTo>
                  <a:cubicBezTo>
                    <a:pt x="7654" y="95"/>
                    <a:pt x="8846" y="1259"/>
                    <a:pt x="9808" y="2199"/>
                  </a:cubicBezTo>
                  <a:cubicBezTo>
                    <a:pt x="10127" y="2512"/>
                    <a:pt x="10418" y="2796"/>
                    <a:pt x="10702" y="2991"/>
                  </a:cubicBezTo>
                  <a:cubicBezTo>
                    <a:pt x="10315" y="2864"/>
                    <a:pt x="9979" y="2699"/>
                    <a:pt x="9702" y="2499"/>
                  </a:cubicBezTo>
                  <a:cubicBezTo>
                    <a:pt x="8674" y="1755"/>
                    <a:pt x="6723" y="1161"/>
                    <a:pt x="4591" y="1161"/>
                  </a:cubicBezTo>
                  <a:cubicBezTo>
                    <a:pt x="3196" y="1161"/>
                    <a:pt x="1720" y="1416"/>
                    <a:pt x="376" y="2049"/>
                  </a:cubicBezTo>
                  <a:cubicBezTo>
                    <a:pt x="1338" y="1256"/>
                    <a:pt x="3063" y="165"/>
                    <a:pt x="5345" y="97"/>
                  </a:cubicBezTo>
                  <a:cubicBezTo>
                    <a:pt x="5404" y="95"/>
                    <a:pt x="5464" y="95"/>
                    <a:pt x="5521" y="95"/>
                  </a:cubicBezTo>
                  <a:close/>
                  <a:moveTo>
                    <a:pt x="5508" y="0"/>
                  </a:moveTo>
                  <a:cubicBezTo>
                    <a:pt x="5453" y="0"/>
                    <a:pt x="5397" y="1"/>
                    <a:pt x="5341" y="3"/>
                  </a:cubicBezTo>
                  <a:cubicBezTo>
                    <a:pt x="2779" y="79"/>
                    <a:pt x="908" y="1429"/>
                    <a:pt x="20" y="2228"/>
                  </a:cubicBezTo>
                  <a:cubicBezTo>
                    <a:pt x="4" y="2244"/>
                    <a:pt x="0" y="2271"/>
                    <a:pt x="14" y="2290"/>
                  </a:cubicBezTo>
                  <a:cubicBezTo>
                    <a:pt x="22" y="2304"/>
                    <a:pt x="37" y="2311"/>
                    <a:pt x="52" y="2311"/>
                  </a:cubicBezTo>
                  <a:cubicBezTo>
                    <a:pt x="60" y="2311"/>
                    <a:pt x="68" y="2309"/>
                    <a:pt x="75" y="2305"/>
                  </a:cubicBezTo>
                  <a:cubicBezTo>
                    <a:pt x="1498" y="1553"/>
                    <a:pt x="3093" y="1255"/>
                    <a:pt x="4595" y="1255"/>
                  </a:cubicBezTo>
                  <a:cubicBezTo>
                    <a:pt x="6703" y="1255"/>
                    <a:pt x="8629" y="1841"/>
                    <a:pt x="9646" y="2576"/>
                  </a:cubicBezTo>
                  <a:cubicBezTo>
                    <a:pt x="10039" y="2861"/>
                    <a:pt x="10541" y="3074"/>
                    <a:pt x="11140" y="3211"/>
                  </a:cubicBezTo>
                  <a:cubicBezTo>
                    <a:pt x="11143" y="3211"/>
                    <a:pt x="11148" y="3213"/>
                    <a:pt x="11151" y="3213"/>
                  </a:cubicBezTo>
                  <a:cubicBezTo>
                    <a:pt x="11173" y="3213"/>
                    <a:pt x="11191" y="3198"/>
                    <a:pt x="11198" y="3176"/>
                  </a:cubicBezTo>
                  <a:cubicBezTo>
                    <a:pt x="11204" y="3152"/>
                    <a:pt x="11189" y="3127"/>
                    <a:pt x="11165" y="3119"/>
                  </a:cubicBezTo>
                  <a:cubicBezTo>
                    <a:pt x="10756" y="2995"/>
                    <a:pt x="10346" y="2595"/>
                    <a:pt x="9874" y="2132"/>
                  </a:cubicBezTo>
                  <a:cubicBezTo>
                    <a:pt x="8948" y="1227"/>
                    <a:pt x="7689" y="0"/>
                    <a:pt x="55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45"/>
          <p:cNvGrpSpPr/>
          <p:nvPr/>
        </p:nvGrpSpPr>
        <p:grpSpPr>
          <a:xfrm rot="10800000" flipH="1">
            <a:off x="6209" y="296884"/>
            <a:ext cx="1292403" cy="1279126"/>
            <a:chOff x="872107" y="2985767"/>
            <a:chExt cx="1292403" cy="1279126"/>
          </a:xfrm>
        </p:grpSpPr>
        <p:sp>
          <p:nvSpPr>
            <p:cNvPr id="2365" name="Google Shape;2365;p45"/>
            <p:cNvSpPr/>
            <p:nvPr/>
          </p:nvSpPr>
          <p:spPr>
            <a:xfrm>
              <a:off x="872107" y="3458099"/>
              <a:ext cx="809573" cy="806794"/>
            </a:xfrm>
            <a:custGeom>
              <a:avLst/>
              <a:gdLst/>
              <a:ahLst/>
              <a:cxnLst/>
              <a:rect l="l" t="t" r="r" b="b"/>
              <a:pathLst>
                <a:path w="20209" h="20209" extrusionOk="0">
                  <a:moveTo>
                    <a:pt x="20104" y="15096"/>
                  </a:moveTo>
                  <a:cubicBezTo>
                    <a:pt x="19503" y="13876"/>
                    <a:pt x="17954" y="11785"/>
                    <a:pt x="14349" y="11532"/>
                  </a:cubicBezTo>
                  <a:cubicBezTo>
                    <a:pt x="14349" y="11532"/>
                    <a:pt x="18096" y="9605"/>
                    <a:pt x="16871" y="3337"/>
                  </a:cubicBezTo>
                  <a:cubicBezTo>
                    <a:pt x="10605" y="2113"/>
                    <a:pt x="8676" y="5861"/>
                    <a:pt x="8676" y="5861"/>
                  </a:cubicBezTo>
                  <a:cubicBezTo>
                    <a:pt x="8424" y="2254"/>
                    <a:pt x="6333" y="707"/>
                    <a:pt x="5113" y="105"/>
                  </a:cubicBezTo>
                  <a:cubicBezTo>
                    <a:pt x="4902" y="1"/>
                    <a:pt x="4690" y="245"/>
                    <a:pt x="4822" y="441"/>
                  </a:cubicBezTo>
                  <a:cubicBezTo>
                    <a:pt x="6181" y="2454"/>
                    <a:pt x="5462" y="5439"/>
                    <a:pt x="5462" y="5439"/>
                  </a:cubicBezTo>
                  <a:cubicBezTo>
                    <a:pt x="4712" y="2432"/>
                    <a:pt x="2092" y="1680"/>
                    <a:pt x="359" y="1522"/>
                  </a:cubicBezTo>
                  <a:cubicBezTo>
                    <a:pt x="105" y="1498"/>
                    <a:pt x="1" y="1829"/>
                    <a:pt x="219" y="1961"/>
                  </a:cubicBezTo>
                  <a:cubicBezTo>
                    <a:pt x="1237" y="2568"/>
                    <a:pt x="1799" y="3705"/>
                    <a:pt x="1976" y="4832"/>
                  </a:cubicBezTo>
                  <a:cubicBezTo>
                    <a:pt x="2222" y="6414"/>
                    <a:pt x="2272" y="8095"/>
                    <a:pt x="4646" y="9995"/>
                  </a:cubicBezTo>
                  <a:cubicBezTo>
                    <a:pt x="7019" y="11892"/>
                    <a:pt x="9714" y="10494"/>
                    <a:pt x="9714" y="10494"/>
                  </a:cubicBezTo>
                  <a:cubicBezTo>
                    <a:pt x="9714" y="10494"/>
                    <a:pt x="8317" y="13188"/>
                    <a:pt x="10214" y="15562"/>
                  </a:cubicBezTo>
                  <a:cubicBezTo>
                    <a:pt x="12112" y="17936"/>
                    <a:pt x="13793" y="17985"/>
                    <a:pt x="15375" y="18233"/>
                  </a:cubicBezTo>
                  <a:cubicBezTo>
                    <a:pt x="16502" y="18408"/>
                    <a:pt x="17640" y="18970"/>
                    <a:pt x="18248" y="19989"/>
                  </a:cubicBezTo>
                  <a:cubicBezTo>
                    <a:pt x="18378" y="20208"/>
                    <a:pt x="18711" y="20104"/>
                    <a:pt x="18688" y="19850"/>
                  </a:cubicBezTo>
                  <a:cubicBezTo>
                    <a:pt x="18527" y="18116"/>
                    <a:pt x="17775" y="15496"/>
                    <a:pt x="14770" y="14747"/>
                  </a:cubicBezTo>
                  <a:cubicBezTo>
                    <a:pt x="14770" y="14747"/>
                    <a:pt x="17755" y="14026"/>
                    <a:pt x="19767" y="15387"/>
                  </a:cubicBezTo>
                  <a:cubicBezTo>
                    <a:pt x="19964" y="15519"/>
                    <a:pt x="20208" y="15307"/>
                    <a:pt x="20104" y="15094"/>
                  </a:cubicBez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5"/>
            <p:cNvSpPr/>
            <p:nvPr/>
          </p:nvSpPr>
          <p:spPr>
            <a:xfrm>
              <a:off x="873389" y="3459337"/>
              <a:ext cx="808090" cy="803440"/>
            </a:xfrm>
            <a:custGeom>
              <a:avLst/>
              <a:gdLst/>
              <a:ahLst/>
              <a:cxnLst/>
              <a:rect l="l" t="t" r="r" b="b"/>
              <a:pathLst>
                <a:path w="20172" h="20125" extrusionOk="0">
                  <a:moveTo>
                    <a:pt x="9794" y="10352"/>
                  </a:moveTo>
                  <a:lnTo>
                    <a:pt x="9793" y="10353"/>
                  </a:lnTo>
                  <a:lnTo>
                    <a:pt x="9793" y="10353"/>
                  </a:lnTo>
                  <a:lnTo>
                    <a:pt x="9796" y="10352"/>
                  </a:lnTo>
                  <a:close/>
                  <a:moveTo>
                    <a:pt x="4980" y="97"/>
                  </a:moveTo>
                  <a:cubicBezTo>
                    <a:pt x="5006" y="97"/>
                    <a:pt x="5033" y="103"/>
                    <a:pt x="5062" y="117"/>
                  </a:cubicBezTo>
                  <a:cubicBezTo>
                    <a:pt x="6275" y="715"/>
                    <a:pt x="8346" y="2254"/>
                    <a:pt x="8597" y="5833"/>
                  </a:cubicBezTo>
                  <a:lnTo>
                    <a:pt x="8609" y="6003"/>
                  </a:lnTo>
                  <a:lnTo>
                    <a:pt x="8686" y="5851"/>
                  </a:lnTo>
                  <a:cubicBezTo>
                    <a:pt x="8704" y="5820"/>
                    <a:pt x="10158" y="3111"/>
                    <a:pt x="14472" y="3111"/>
                  </a:cubicBezTo>
                  <a:cubicBezTo>
                    <a:pt x="15171" y="3111"/>
                    <a:pt x="15945" y="3182"/>
                    <a:pt x="16799" y="3347"/>
                  </a:cubicBezTo>
                  <a:cubicBezTo>
                    <a:pt x="17983" y="9479"/>
                    <a:pt x="14331" y="11440"/>
                    <a:pt x="14295" y="11460"/>
                  </a:cubicBezTo>
                  <a:lnTo>
                    <a:pt x="14143" y="11537"/>
                  </a:lnTo>
                  <a:lnTo>
                    <a:pt x="14313" y="11549"/>
                  </a:lnTo>
                  <a:cubicBezTo>
                    <a:pt x="17894" y="11800"/>
                    <a:pt x="19431" y="13873"/>
                    <a:pt x="20029" y="15086"/>
                  </a:cubicBezTo>
                  <a:cubicBezTo>
                    <a:pt x="20076" y="15177"/>
                    <a:pt x="20034" y="15260"/>
                    <a:pt x="19986" y="15303"/>
                  </a:cubicBezTo>
                  <a:cubicBezTo>
                    <a:pt x="19957" y="15328"/>
                    <a:pt x="19914" y="15349"/>
                    <a:pt x="19865" y="15349"/>
                  </a:cubicBezTo>
                  <a:cubicBezTo>
                    <a:pt x="19833" y="15349"/>
                    <a:pt x="19798" y="15339"/>
                    <a:pt x="19763" y="15316"/>
                  </a:cubicBezTo>
                  <a:cubicBezTo>
                    <a:pt x="18779" y="14652"/>
                    <a:pt x="17557" y="14481"/>
                    <a:pt x="16563" y="14481"/>
                  </a:cubicBezTo>
                  <a:cubicBezTo>
                    <a:pt x="15529" y="14481"/>
                    <a:pt x="14742" y="14665"/>
                    <a:pt x="14726" y="14670"/>
                  </a:cubicBezTo>
                  <a:lnTo>
                    <a:pt x="14536" y="14714"/>
                  </a:lnTo>
                  <a:lnTo>
                    <a:pt x="14726" y="14762"/>
                  </a:lnTo>
                  <a:cubicBezTo>
                    <a:pt x="16322" y="15161"/>
                    <a:pt x="18290" y="16361"/>
                    <a:pt x="18608" y="19824"/>
                  </a:cubicBezTo>
                  <a:cubicBezTo>
                    <a:pt x="18619" y="19934"/>
                    <a:pt x="18547" y="19999"/>
                    <a:pt x="18482" y="20020"/>
                  </a:cubicBezTo>
                  <a:cubicBezTo>
                    <a:pt x="18464" y="20026"/>
                    <a:pt x="18443" y="20030"/>
                    <a:pt x="18421" y="20030"/>
                  </a:cubicBezTo>
                  <a:cubicBezTo>
                    <a:pt x="18364" y="20030"/>
                    <a:pt x="18300" y="20005"/>
                    <a:pt x="18257" y="19933"/>
                  </a:cubicBezTo>
                  <a:cubicBezTo>
                    <a:pt x="17703" y="19004"/>
                    <a:pt x="16644" y="18356"/>
                    <a:pt x="15351" y="18154"/>
                  </a:cubicBezTo>
                  <a:cubicBezTo>
                    <a:pt x="15217" y="18133"/>
                    <a:pt x="15082" y="18114"/>
                    <a:pt x="14946" y="18095"/>
                  </a:cubicBezTo>
                  <a:cubicBezTo>
                    <a:pt x="13472" y="17880"/>
                    <a:pt x="11946" y="17660"/>
                    <a:pt x="10220" y="15501"/>
                  </a:cubicBezTo>
                  <a:cubicBezTo>
                    <a:pt x="8364" y="13180"/>
                    <a:pt x="9711" y="10512"/>
                    <a:pt x="9725" y="10486"/>
                  </a:cubicBezTo>
                  <a:lnTo>
                    <a:pt x="9793" y="10353"/>
                  </a:lnTo>
                  <a:lnTo>
                    <a:pt x="9793" y="10353"/>
                  </a:lnTo>
                  <a:lnTo>
                    <a:pt x="9662" y="10422"/>
                  </a:lnTo>
                  <a:cubicBezTo>
                    <a:pt x="9645" y="10429"/>
                    <a:pt x="8700" y="10906"/>
                    <a:pt x="7450" y="10906"/>
                  </a:cubicBezTo>
                  <a:cubicBezTo>
                    <a:pt x="6592" y="10906"/>
                    <a:pt x="5590" y="10681"/>
                    <a:pt x="4645" y="9926"/>
                  </a:cubicBezTo>
                  <a:cubicBezTo>
                    <a:pt x="2486" y="8200"/>
                    <a:pt x="2266" y="6674"/>
                    <a:pt x="2051" y="5200"/>
                  </a:cubicBezTo>
                  <a:cubicBezTo>
                    <a:pt x="2032" y="5064"/>
                    <a:pt x="2013" y="4929"/>
                    <a:pt x="1992" y="4795"/>
                  </a:cubicBezTo>
                  <a:cubicBezTo>
                    <a:pt x="1790" y="3502"/>
                    <a:pt x="1142" y="2443"/>
                    <a:pt x="213" y="1889"/>
                  </a:cubicBezTo>
                  <a:cubicBezTo>
                    <a:pt x="114" y="1829"/>
                    <a:pt x="104" y="1732"/>
                    <a:pt x="126" y="1664"/>
                  </a:cubicBezTo>
                  <a:cubicBezTo>
                    <a:pt x="146" y="1604"/>
                    <a:pt x="202" y="1538"/>
                    <a:pt x="302" y="1538"/>
                  </a:cubicBezTo>
                  <a:cubicBezTo>
                    <a:pt x="308" y="1538"/>
                    <a:pt x="315" y="1538"/>
                    <a:pt x="322" y="1538"/>
                  </a:cubicBezTo>
                  <a:cubicBezTo>
                    <a:pt x="3785" y="1856"/>
                    <a:pt x="4987" y="3825"/>
                    <a:pt x="5384" y="5420"/>
                  </a:cubicBezTo>
                  <a:lnTo>
                    <a:pt x="5432" y="5610"/>
                  </a:lnTo>
                  <a:lnTo>
                    <a:pt x="5476" y="5420"/>
                  </a:lnTo>
                  <a:cubicBezTo>
                    <a:pt x="5485" y="5390"/>
                    <a:pt x="6186" y="2390"/>
                    <a:pt x="4830" y="383"/>
                  </a:cubicBezTo>
                  <a:cubicBezTo>
                    <a:pt x="4772" y="297"/>
                    <a:pt x="4800" y="210"/>
                    <a:pt x="4843" y="160"/>
                  </a:cubicBezTo>
                  <a:cubicBezTo>
                    <a:pt x="4873" y="127"/>
                    <a:pt x="4922" y="97"/>
                    <a:pt x="4980" y="97"/>
                  </a:cubicBezTo>
                  <a:close/>
                  <a:moveTo>
                    <a:pt x="4977" y="1"/>
                  </a:moveTo>
                  <a:cubicBezTo>
                    <a:pt x="4901" y="1"/>
                    <a:pt x="4826" y="34"/>
                    <a:pt x="4771" y="97"/>
                  </a:cubicBezTo>
                  <a:cubicBezTo>
                    <a:pt x="4686" y="195"/>
                    <a:pt x="4678" y="329"/>
                    <a:pt x="4751" y="436"/>
                  </a:cubicBezTo>
                  <a:cubicBezTo>
                    <a:pt x="5883" y="2112"/>
                    <a:pt x="5552" y="4502"/>
                    <a:pt x="5424" y="5200"/>
                  </a:cubicBezTo>
                  <a:cubicBezTo>
                    <a:pt x="4584" y="2266"/>
                    <a:pt x="1886" y="1585"/>
                    <a:pt x="331" y="1443"/>
                  </a:cubicBezTo>
                  <a:cubicBezTo>
                    <a:pt x="321" y="1442"/>
                    <a:pt x="312" y="1441"/>
                    <a:pt x="303" y="1441"/>
                  </a:cubicBezTo>
                  <a:cubicBezTo>
                    <a:pt x="161" y="1441"/>
                    <a:pt x="67" y="1535"/>
                    <a:pt x="35" y="1634"/>
                  </a:cubicBezTo>
                  <a:cubicBezTo>
                    <a:pt x="0" y="1743"/>
                    <a:pt x="25" y="1889"/>
                    <a:pt x="164" y="1972"/>
                  </a:cubicBezTo>
                  <a:cubicBezTo>
                    <a:pt x="1068" y="2510"/>
                    <a:pt x="1699" y="3545"/>
                    <a:pt x="1896" y="4810"/>
                  </a:cubicBezTo>
                  <a:cubicBezTo>
                    <a:pt x="1918" y="4942"/>
                    <a:pt x="1937" y="5078"/>
                    <a:pt x="1957" y="5213"/>
                  </a:cubicBezTo>
                  <a:cubicBezTo>
                    <a:pt x="2174" y="6707"/>
                    <a:pt x="2397" y="8251"/>
                    <a:pt x="4584" y="10000"/>
                  </a:cubicBezTo>
                  <a:cubicBezTo>
                    <a:pt x="5549" y="10772"/>
                    <a:pt x="6572" y="11001"/>
                    <a:pt x="7448" y="11001"/>
                  </a:cubicBezTo>
                  <a:cubicBezTo>
                    <a:pt x="8467" y="11001"/>
                    <a:pt x="9287" y="10690"/>
                    <a:pt x="9584" y="10560"/>
                  </a:cubicBezTo>
                  <a:lnTo>
                    <a:pt x="9584" y="10560"/>
                  </a:lnTo>
                  <a:cubicBezTo>
                    <a:pt x="9344" y="11114"/>
                    <a:pt x="8477" y="13475"/>
                    <a:pt x="10144" y="15561"/>
                  </a:cubicBezTo>
                  <a:cubicBezTo>
                    <a:pt x="11895" y="17748"/>
                    <a:pt x="13439" y="17972"/>
                    <a:pt x="14933" y="18189"/>
                  </a:cubicBezTo>
                  <a:cubicBezTo>
                    <a:pt x="15069" y="18209"/>
                    <a:pt x="15203" y="18227"/>
                    <a:pt x="15336" y="18248"/>
                  </a:cubicBezTo>
                  <a:cubicBezTo>
                    <a:pt x="16601" y="18447"/>
                    <a:pt x="17636" y="19078"/>
                    <a:pt x="18175" y="19982"/>
                  </a:cubicBezTo>
                  <a:cubicBezTo>
                    <a:pt x="18236" y="20085"/>
                    <a:pt x="18332" y="20124"/>
                    <a:pt x="18421" y="20124"/>
                  </a:cubicBezTo>
                  <a:cubicBezTo>
                    <a:pt x="18452" y="20124"/>
                    <a:pt x="18482" y="20120"/>
                    <a:pt x="18510" y="20111"/>
                  </a:cubicBezTo>
                  <a:cubicBezTo>
                    <a:pt x="18618" y="20077"/>
                    <a:pt x="18718" y="19971"/>
                    <a:pt x="18704" y="19814"/>
                  </a:cubicBezTo>
                  <a:cubicBezTo>
                    <a:pt x="18560" y="18258"/>
                    <a:pt x="17880" y="15561"/>
                    <a:pt x="14946" y="14723"/>
                  </a:cubicBezTo>
                  <a:cubicBezTo>
                    <a:pt x="15243" y="14668"/>
                    <a:pt x="15844" y="14577"/>
                    <a:pt x="16566" y="14577"/>
                  </a:cubicBezTo>
                  <a:cubicBezTo>
                    <a:pt x="17545" y="14577"/>
                    <a:pt x="18745" y="14744"/>
                    <a:pt x="19709" y="15395"/>
                  </a:cubicBezTo>
                  <a:cubicBezTo>
                    <a:pt x="19758" y="15428"/>
                    <a:pt x="19812" y="15445"/>
                    <a:pt x="19866" y="15445"/>
                  </a:cubicBezTo>
                  <a:cubicBezTo>
                    <a:pt x="19931" y="15445"/>
                    <a:pt x="19995" y="15421"/>
                    <a:pt x="20049" y="15374"/>
                  </a:cubicBezTo>
                  <a:cubicBezTo>
                    <a:pt x="20147" y="15290"/>
                    <a:pt x="20171" y="15159"/>
                    <a:pt x="20115" y="15043"/>
                  </a:cubicBezTo>
                  <a:cubicBezTo>
                    <a:pt x="19515" y="13828"/>
                    <a:pt x="17989" y="11765"/>
                    <a:pt x="14469" y="11466"/>
                  </a:cubicBezTo>
                  <a:cubicBezTo>
                    <a:pt x="15125" y="11043"/>
                    <a:pt x="17971" y="8853"/>
                    <a:pt x="16887" y="3297"/>
                  </a:cubicBezTo>
                  <a:lnTo>
                    <a:pt x="16880" y="3266"/>
                  </a:lnTo>
                  <a:lnTo>
                    <a:pt x="16849" y="3259"/>
                  </a:lnTo>
                  <a:cubicBezTo>
                    <a:pt x="15975" y="3088"/>
                    <a:pt x="15184" y="3015"/>
                    <a:pt x="14470" y="3015"/>
                  </a:cubicBezTo>
                  <a:cubicBezTo>
                    <a:pt x="10647" y="3015"/>
                    <a:pt x="9036" y="5124"/>
                    <a:pt x="8680" y="5676"/>
                  </a:cubicBezTo>
                  <a:cubicBezTo>
                    <a:pt x="8381" y="2157"/>
                    <a:pt x="6318" y="629"/>
                    <a:pt x="5103" y="31"/>
                  </a:cubicBezTo>
                  <a:cubicBezTo>
                    <a:pt x="5062" y="11"/>
                    <a:pt x="5019" y="1"/>
                    <a:pt x="49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5"/>
            <p:cNvSpPr/>
            <p:nvPr/>
          </p:nvSpPr>
          <p:spPr>
            <a:xfrm>
              <a:off x="1400409" y="3526487"/>
              <a:ext cx="172859" cy="210272"/>
            </a:xfrm>
            <a:custGeom>
              <a:avLst/>
              <a:gdLst/>
              <a:ahLst/>
              <a:cxnLst/>
              <a:rect l="l" t="t" r="r" b="b"/>
              <a:pathLst>
                <a:path w="4315" h="5267" extrusionOk="0">
                  <a:moveTo>
                    <a:pt x="2304" y="0"/>
                  </a:moveTo>
                  <a:cubicBezTo>
                    <a:pt x="516" y="1948"/>
                    <a:pt x="0" y="5267"/>
                    <a:pt x="0" y="5267"/>
                  </a:cubicBezTo>
                  <a:lnTo>
                    <a:pt x="3498" y="1809"/>
                  </a:lnTo>
                  <a:lnTo>
                    <a:pt x="3498" y="1810"/>
                  </a:lnTo>
                  <a:lnTo>
                    <a:pt x="4314" y="994"/>
                  </a:lnTo>
                  <a:lnTo>
                    <a:pt x="2304" y="0"/>
                  </a:lnTo>
                  <a:close/>
                </a:path>
              </a:pathLst>
            </a:custGeom>
            <a:solidFill>
              <a:srgbClr val="88858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5"/>
            <p:cNvSpPr/>
            <p:nvPr/>
          </p:nvSpPr>
          <p:spPr>
            <a:xfrm>
              <a:off x="1397604" y="3524092"/>
              <a:ext cx="178908" cy="218097"/>
            </a:xfrm>
            <a:custGeom>
              <a:avLst/>
              <a:gdLst/>
              <a:ahLst/>
              <a:cxnLst/>
              <a:rect l="l" t="t" r="r" b="b"/>
              <a:pathLst>
                <a:path w="4466" h="5463" extrusionOk="0">
                  <a:moveTo>
                    <a:pt x="2384" y="118"/>
                  </a:moveTo>
                  <a:lnTo>
                    <a:pt x="4303" y="1067"/>
                  </a:lnTo>
                  <a:lnTo>
                    <a:pt x="3535" y="1836"/>
                  </a:lnTo>
                  <a:lnTo>
                    <a:pt x="143" y="5188"/>
                  </a:lnTo>
                  <a:cubicBezTo>
                    <a:pt x="269" y="4527"/>
                    <a:pt x="859" y="1804"/>
                    <a:pt x="2384" y="118"/>
                  </a:cubicBezTo>
                  <a:close/>
                  <a:moveTo>
                    <a:pt x="2363" y="1"/>
                  </a:moveTo>
                  <a:lnTo>
                    <a:pt x="2338" y="27"/>
                  </a:lnTo>
                  <a:cubicBezTo>
                    <a:pt x="561" y="1963"/>
                    <a:pt x="29" y="5287"/>
                    <a:pt x="22" y="5320"/>
                  </a:cubicBezTo>
                  <a:lnTo>
                    <a:pt x="1" y="5462"/>
                  </a:lnTo>
                  <a:lnTo>
                    <a:pt x="3603" y="1903"/>
                  </a:lnTo>
                  <a:lnTo>
                    <a:pt x="4465" y="1041"/>
                  </a:lnTo>
                  <a:lnTo>
                    <a:pt x="2363"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5"/>
            <p:cNvSpPr/>
            <p:nvPr/>
          </p:nvSpPr>
          <p:spPr>
            <a:xfrm>
              <a:off x="1249625" y="3449875"/>
              <a:ext cx="440299" cy="438748"/>
            </a:xfrm>
            <a:custGeom>
              <a:avLst/>
              <a:gdLst/>
              <a:ahLst/>
              <a:cxnLst/>
              <a:rect l="l" t="t" r="r" b="b"/>
              <a:pathLst>
                <a:path w="10991" h="10990" extrusionOk="0">
                  <a:moveTo>
                    <a:pt x="10948" y="9341"/>
                  </a:moveTo>
                  <a:cubicBezTo>
                    <a:pt x="10728" y="8126"/>
                    <a:pt x="9925" y="4886"/>
                    <a:pt x="7449" y="3543"/>
                  </a:cubicBezTo>
                  <a:cubicBezTo>
                    <a:pt x="6105" y="1066"/>
                    <a:pt x="2865" y="263"/>
                    <a:pt x="1650" y="43"/>
                  </a:cubicBezTo>
                  <a:cubicBezTo>
                    <a:pt x="1415" y="0"/>
                    <a:pt x="1220" y="220"/>
                    <a:pt x="1285" y="451"/>
                  </a:cubicBezTo>
                  <a:cubicBezTo>
                    <a:pt x="1708" y="1957"/>
                    <a:pt x="2812" y="2468"/>
                    <a:pt x="2812" y="2468"/>
                  </a:cubicBezTo>
                  <a:cubicBezTo>
                    <a:pt x="1924" y="2419"/>
                    <a:pt x="904" y="2632"/>
                    <a:pt x="323" y="2779"/>
                  </a:cubicBezTo>
                  <a:cubicBezTo>
                    <a:pt x="91" y="2838"/>
                    <a:pt x="0" y="3126"/>
                    <a:pt x="162" y="3303"/>
                  </a:cubicBezTo>
                  <a:cubicBezTo>
                    <a:pt x="1495" y="4754"/>
                    <a:pt x="3331" y="4680"/>
                    <a:pt x="3331" y="4680"/>
                  </a:cubicBezTo>
                  <a:cubicBezTo>
                    <a:pt x="3331" y="4680"/>
                    <a:pt x="1700" y="6844"/>
                    <a:pt x="1700" y="9292"/>
                  </a:cubicBezTo>
                  <a:cubicBezTo>
                    <a:pt x="4148" y="9292"/>
                    <a:pt x="6311" y="7660"/>
                    <a:pt x="6311" y="7660"/>
                  </a:cubicBezTo>
                  <a:cubicBezTo>
                    <a:pt x="6311" y="7660"/>
                    <a:pt x="6237" y="9497"/>
                    <a:pt x="7688" y="10829"/>
                  </a:cubicBezTo>
                  <a:cubicBezTo>
                    <a:pt x="7865" y="10989"/>
                    <a:pt x="8153" y="10900"/>
                    <a:pt x="8211" y="10668"/>
                  </a:cubicBezTo>
                  <a:cubicBezTo>
                    <a:pt x="8359" y="10085"/>
                    <a:pt x="8573" y="9067"/>
                    <a:pt x="8523" y="8179"/>
                  </a:cubicBezTo>
                  <a:cubicBezTo>
                    <a:pt x="8523" y="8179"/>
                    <a:pt x="9034" y="9283"/>
                    <a:pt x="10540" y="9706"/>
                  </a:cubicBezTo>
                  <a:cubicBezTo>
                    <a:pt x="10771" y="9771"/>
                    <a:pt x="10991" y="9576"/>
                    <a:pt x="10948" y="9341"/>
                  </a:cubicBezTo>
                  <a:close/>
                </a:path>
              </a:pathLst>
            </a:custGeom>
            <a:gradFill>
              <a:gsLst>
                <a:gs pos="0">
                  <a:schemeClr val="accent3"/>
                </a:gs>
                <a:gs pos="100000">
                  <a:schemeClr val="l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5"/>
            <p:cNvSpPr/>
            <p:nvPr/>
          </p:nvSpPr>
          <p:spPr>
            <a:xfrm>
              <a:off x="1250066" y="3449476"/>
              <a:ext cx="440940" cy="437870"/>
            </a:xfrm>
            <a:custGeom>
              <a:avLst/>
              <a:gdLst/>
              <a:ahLst/>
              <a:cxnLst/>
              <a:rect l="l" t="t" r="r" b="b"/>
              <a:pathLst>
                <a:path w="11007" h="10968" extrusionOk="0">
                  <a:moveTo>
                    <a:pt x="1582" y="95"/>
                  </a:moveTo>
                  <a:cubicBezTo>
                    <a:pt x="1598" y="95"/>
                    <a:pt x="1614" y="97"/>
                    <a:pt x="1631" y="99"/>
                  </a:cubicBezTo>
                  <a:cubicBezTo>
                    <a:pt x="5512" y="800"/>
                    <a:pt x="6955" y="2764"/>
                    <a:pt x="7395" y="3576"/>
                  </a:cubicBezTo>
                  <a:lnTo>
                    <a:pt x="7401" y="3589"/>
                  </a:lnTo>
                  <a:lnTo>
                    <a:pt x="7414" y="3594"/>
                  </a:lnTo>
                  <a:cubicBezTo>
                    <a:pt x="9849" y="4915"/>
                    <a:pt x="10656" y="8065"/>
                    <a:pt x="10889" y="9358"/>
                  </a:cubicBezTo>
                  <a:cubicBezTo>
                    <a:pt x="10906" y="9454"/>
                    <a:pt x="10876" y="9545"/>
                    <a:pt x="10805" y="9609"/>
                  </a:cubicBezTo>
                  <a:cubicBezTo>
                    <a:pt x="10753" y="9656"/>
                    <a:pt x="10687" y="9681"/>
                    <a:pt x="10619" y="9681"/>
                  </a:cubicBezTo>
                  <a:cubicBezTo>
                    <a:pt x="10594" y="9681"/>
                    <a:pt x="10568" y="9677"/>
                    <a:pt x="10542" y="9670"/>
                  </a:cubicBezTo>
                  <a:cubicBezTo>
                    <a:pt x="9076" y="9259"/>
                    <a:pt x="8560" y="8179"/>
                    <a:pt x="8555" y="8168"/>
                  </a:cubicBezTo>
                  <a:lnTo>
                    <a:pt x="8451" y="7941"/>
                  </a:lnTo>
                  <a:lnTo>
                    <a:pt x="8464" y="8191"/>
                  </a:lnTo>
                  <a:cubicBezTo>
                    <a:pt x="8514" y="9087"/>
                    <a:pt x="8291" y="10126"/>
                    <a:pt x="8153" y="10667"/>
                  </a:cubicBezTo>
                  <a:cubicBezTo>
                    <a:pt x="8130" y="10761"/>
                    <a:pt x="8059" y="10832"/>
                    <a:pt x="7967" y="10860"/>
                  </a:cubicBezTo>
                  <a:cubicBezTo>
                    <a:pt x="7940" y="10868"/>
                    <a:pt x="7914" y="10872"/>
                    <a:pt x="7887" y="10872"/>
                  </a:cubicBezTo>
                  <a:cubicBezTo>
                    <a:pt x="7822" y="10872"/>
                    <a:pt x="7760" y="10848"/>
                    <a:pt x="7710" y="10802"/>
                  </a:cubicBezTo>
                  <a:cubicBezTo>
                    <a:pt x="6292" y="9502"/>
                    <a:pt x="6347" y="7690"/>
                    <a:pt x="6348" y="7672"/>
                  </a:cubicBezTo>
                  <a:lnTo>
                    <a:pt x="6352" y="7571"/>
                  </a:lnTo>
                  <a:lnTo>
                    <a:pt x="6352" y="7569"/>
                  </a:lnTo>
                  <a:lnTo>
                    <a:pt x="6271" y="7630"/>
                  </a:lnTo>
                  <a:cubicBezTo>
                    <a:pt x="6249" y="7647"/>
                    <a:pt x="4120" y="9230"/>
                    <a:pt x="1737" y="9252"/>
                  </a:cubicBezTo>
                  <a:cubicBezTo>
                    <a:pt x="1758" y="6868"/>
                    <a:pt x="3342" y="4739"/>
                    <a:pt x="3358" y="4718"/>
                  </a:cubicBezTo>
                  <a:lnTo>
                    <a:pt x="3419" y="4637"/>
                  </a:lnTo>
                  <a:lnTo>
                    <a:pt x="3318" y="4642"/>
                  </a:lnTo>
                  <a:cubicBezTo>
                    <a:pt x="3317" y="4642"/>
                    <a:pt x="3306" y="4642"/>
                    <a:pt x="3286" y="4642"/>
                  </a:cubicBezTo>
                  <a:cubicBezTo>
                    <a:pt x="3037" y="4642"/>
                    <a:pt x="1393" y="4594"/>
                    <a:pt x="186" y="3280"/>
                  </a:cubicBezTo>
                  <a:cubicBezTo>
                    <a:pt x="123" y="3210"/>
                    <a:pt x="102" y="3114"/>
                    <a:pt x="128" y="3024"/>
                  </a:cubicBezTo>
                  <a:cubicBezTo>
                    <a:pt x="156" y="2929"/>
                    <a:pt x="229" y="2860"/>
                    <a:pt x="323" y="2835"/>
                  </a:cubicBezTo>
                  <a:cubicBezTo>
                    <a:pt x="810" y="2711"/>
                    <a:pt x="1706" y="2517"/>
                    <a:pt x="2534" y="2517"/>
                  </a:cubicBezTo>
                  <a:cubicBezTo>
                    <a:pt x="2623" y="2517"/>
                    <a:pt x="2711" y="2520"/>
                    <a:pt x="2798" y="2524"/>
                  </a:cubicBezTo>
                  <a:lnTo>
                    <a:pt x="3047" y="2539"/>
                  </a:lnTo>
                  <a:lnTo>
                    <a:pt x="3047" y="2539"/>
                  </a:lnTo>
                  <a:lnTo>
                    <a:pt x="2821" y="2433"/>
                  </a:lnTo>
                  <a:cubicBezTo>
                    <a:pt x="2811" y="2429"/>
                    <a:pt x="1732" y="1914"/>
                    <a:pt x="1320" y="448"/>
                  </a:cubicBezTo>
                  <a:cubicBezTo>
                    <a:pt x="1294" y="354"/>
                    <a:pt x="1317" y="255"/>
                    <a:pt x="1381" y="184"/>
                  </a:cubicBezTo>
                  <a:cubicBezTo>
                    <a:pt x="1434" y="127"/>
                    <a:pt x="1505" y="95"/>
                    <a:pt x="1582" y="95"/>
                  </a:cubicBezTo>
                  <a:close/>
                  <a:moveTo>
                    <a:pt x="1580" y="1"/>
                  </a:moveTo>
                  <a:cubicBezTo>
                    <a:pt x="1478" y="1"/>
                    <a:pt x="1381" y="44"/>
                    <a:pt x="1310" y="121"/>
                  </a:cubicBezTo>
                  <a:cubicBezTo>
                    <a:pt x="1224" y="217"/>
                    <a:pt x="1193" y="349"/>
                    <a:pt x="1227" y="475"/>
                  </a:cubicBezTo>
                  <a:cubicBezTo>
                    <a:pt x="1551" y="1627"/>
                    <a:pt x="2280" y="2210"/>
                    <a:pt x="2611" y="2424"/>
                  </a:cubicBezTo>
                  <a:cubicBezTo>
                    <a:pt x="2594" y="2423"/>
                    <a:pt x="2576" y="2423"/>
                    <a:pt x="2559" y="2423"/>
                  </a:cubicBezTo>
                  <a:cubicBezTo>
                    <a:pt x="1714" y="2423"/>
                    <a:pt x="796" y="2618"/>
                    <a:pt x="300" y="2744"/>
                  </a:cubicBezTo>
                  <a:cubicBezTo>
                    <a:pt x="173" y="2776"/>
                    <a:pt x="75" y="2870"/>
                    <a:pt x="37" y="2997"/>
                  </a:cubicBezTo>
                  <a:cubicBezTo>
                    <a:pt x="1" y="3121"/>
                    <a:pt x="31" y="3250"/>
                    <a:pt x="117" y="3344"/>
                  </a:cubicBezTo>
                  <a:cubicBezTo>
                    <a:pt x="1275" y="4607"/>
                    <a:pt x="2831" y="4728"/>
                    <a:pt x="3228" y="4738"/>
                  </a:cubicBezTo>
                  <a:cubicBezTo>
                    <a:pt x="2943" y="5144"/>
                    <a:pt x="1641" y="7121"/>
                    <a:pt x="1641" y="9302"/>
                  </a:cubicBezTo>
                  <a:lnTo>
                    <a:pt x="1641" y="9349"/>
                  </a:lnTo>
                  <a:lnTo>
                    <a:pt x="1689" y="9349"/>
                  </a:lnTo>
                  <a:cubicBezTo>
                    <a:pt x="3869" y="9349"/>
                    <a:pt x="5846" y="8047"/>
                    <a:pt x="6252" y="7763"/>
                  </a:cubicBezTo>
                  <a:cubicBezTo>
                    <a:pt x="6262" y="8159"/>
                    <a:pt x="6383" y="9715"/>
                    <a:pt x="7646" y="10874"/>
                  </a:cubicBezTo>
                  <a:cubicBezTo>
                    <a:pt x="7712" y="10936"/>
                    <a:pt x="7798" y="10968"/>
                    <a:pt x="7887" y="10968"/>
                  </a:cubicBezTo>
                  <a:cubicBezTo>
                    <a:pt x="7924" y="10968"/>
                    <a:pt x="7958" y="10963"/>
                    <a:pt x="7995" y="10953"/>
                  </a:cubicBezTo>
                  <a:cubicBezTo>
                    <a:pt x="8120" y="10915"/>
                    <a:pt x="8215" y="10817"/>
                    <a:pt x="8248" y="10690"/>
                  </a:cubicBezTo>
                  <a:cubicBezTo>
                    <a:pt x="8377" y="10184"/>
                    <a:pt x="8580" y="9239"/>
                    <a:pt x="8567" y="8379"/>
                  </a:cubicBezTo>
                  <a:lnTo>
                    <a:pt x="8567" y="8379"/>
                  </a:lnTo>
                  <a:cubicBezTo>
                    <a:pt x="8780" y="8710"/>
                    <a:pt x="9363" y="9439"/>
                    <a:pt x="10515" y="9763"/>
                  </a:cubicBezTo>
                  <a:cubicBezTo>
                    <a:pt x="10550" y="9772"/>
                    <a:pt x="10585" y="9777"/>
                    <a:pt x="10619" y="9777"/>
                  </a:cubicBezTo>
                  <a:cubicBezTo>
                    <a:pt x="10711" y="9777"/>
                    <a:pt x="10800" y="9744"/>
                    <a:pt x="10869" y="9680"/>
                  </a:cubicBezTo>
                  <a:cubicBezTo>
                    <a:pt x="10963" y="9594"/>
                    <a:pt x="11006" y="9469"/>
                    <a:pt x="10983" y="9343"/>
                  </a:cubicBezTo>
                  <a:cubicBezTo>
                    <a:pt x="10749" y="8037"/>
                    <a:pt x="9934" y="4862"/>
                    <a:pt x="7472" y="3518"/>
                  </a:cubicBezTo>
                  <a:cubicBezTo>
                    <a:pt x="6128" y="1055"/>
                    <a:pt x="2953" y="242"/>
                    <a:pt x="1647" y="7"/>
                  </a:cubicBezTo>
                  <a:cubicBezTo>
                    <a:pt x="1625" y="3"/>
                    <a:pt x="1602" y="1"/>
                    <a:pt x="158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5"/>
            <p:cNvSpPr/>
            <p:nvPr/>
          </p:nvSpPr>
          <p:spPr>
            <a:xfrm>
              <a:off x="1400409" y="3526487"/>
              <a:ext cx="210916" cy="210272"/>
            </a:xfrm>
            <a:custGeom>
              <a:avLst/>
              <a:gdLst/>
              <a:ahLst/>
              <a:cxnLst/>
              <a:rect l="l" t="t" r="r" b="b"/>
              <a:pathLst>
                <a:path w="5265" h="5267" extrusionOk="0">
                  <a:moveTo>
                    <a:pt x="4300" y="1009"/>
                  </a:moveTo>
                  <a:lnTo>
                    <a:pt x="4314" y="994"/>
                  </a:lnTo>
                  <a:lnTo>
                    <a:pt x="4285" y="979"/>
                  </a:lnTo>
                  <a:lnTo>
                    <a:pt x="4270" y="949"/>
                  </a:lnTo>
                  <a:lnTo>
                    <a:pt x="4255" y="964"/>
                  </a:lnTo>
                  <a:lnTo>
                    <a:pt x="2303" y="0"/>
                  </a:lnTo>
                  <a:cubicBezTo>
                    <a:pt x="516" y="1948"/>
                    <a:pt x="0" y="5267"/>
                    <a:pt x="0" y="5267"/>
                  </a:cubicBezTo>
                  <a:cubicBezTo>
                    <a:pt x="0" y="5267"/>
                    <a:pt x="3319" y="4748"/>
                    <a:pt x="5265" y="2959"/>
                  </a:cubicBezTo>
                  <a:lnTo>
                    <a:pt x="4300" y="1009"/>
                  </a:lnTo>
                  <a:close/>
                </a:path>
              </a:pathLst>
            </a:custGeom>
            <a:gradFill>
              <a:gsLst>
                <a:gs pos="0">
                  <a:schemeClr val="accent1"/>
                </a:gs>
                <a:gs pos="100000">
                  <a:schemeClr val="accent2"/>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5"/>
            <p:cNvSpPr/>
            <p:nvPr/>
          </p:nvSpPr>
          <p:spPr>
            <a:xfrm>
              <a:off x="1398406" y="3524571"/>
              <a:ext cx="215042" cy="214104"/>
            </a:xfrm>
            <a:custGeom>
              <a:avLst/>
              <a:gdLst/>
              <a:ahLst/>
              <a:cxnLst/>
              <a:rect l="l" t="t" r="r" b="b"/>
              <a:pathLst>
                <a:path w="5368" h="5363" extrusionOk="0">
                  <a:moveTo>
                    <a:pt x="2364" y="106"/>
                  </a:moveTo>
                  <a:lnTo>
                    <a:pt x="2364" y="108"/>
                  </a:lnTo>
                  <a:lnTo>
                    <a:pt x="4283" y="1055"/>
                  </a:lnTo>
                  <a:cubicBezTo>
                    <a:pt x="4288" y="1058"/>
                    <a:pt x="4293" y="1058"/>
                    <a:pt x="4298" y="1060"/>
                  </a:cubicBezTo>
                  <a:lnTo>
                    <a:pt x="4302" y="1062"/>
                  </a:lnTo>
                  <a:cubicBezTo>
                    <a:pt x="4302" y="1067"/>
                    <a:pt x="4303" y="1073"/>
                    <a:pt x="4307" y="1078"/>
                  </a:cubicBezTo>
                  <a:lnTo>
                    <a:pt x="5255" y="2996"/>
                  </a:lnTo>
                  <a:cubicBezTo>
                    <a:pt x="3490" y="4597"/>
                    <a:pt x="582" y="5173"/>
                    <a:pt x="108" y="5257"/>
                  </a:cubicBezTo>
                  <a:cubicBezTo>
                    <a:pt x="192" y="4782"/>
                    <a:pt x="764" y="1873"/>
                    <a:pt x="2364" y="106"/>
                  </a:cubicBezTo>
                  <a:close/>
                  <a:moveTo>
                    <a:pt x="2354" y="0"/>
                  </a:moveTo>
                  <a:cubicBezTo>
                    <a:pt x="2341" y="0"/>
                    <a:pt x="2328" y="6"/>
                    <a:pt x="2318" y="15"/>
                  </a:cubicBezTo>
                  <a:cubicBezTo>
                    <a:pt x="541" y="1951"/>
                    <a:pt x="9" y="5273"/>
                    <a:pt x="2" y="5306"/>
                  </a:cubicBezTo>
                  <a:cubicBezTo>
                    <a:pt x="1" y="5323"/>
                    <a:pt x="6" y="5338"/>
                    <a:pt x="17" y="5348"/>
                  </a:cubicBezTo>
                  <a:cubicBezTo>
                    <a:pt x="25" y="5358"/>
                    <a:pt x="37" y="5363"/>
                    <a:pt x="50" y="5363"/>
                  </a:cubicBezTo>
                  <a:lnTo>
                    <a:pt x="58" y="5363"/>
                  </a:lnTo>
                  <a:cubicBezTo>
                    <a:pt x="91" y="5356"/>
                    <a:pt x="3414" y="4820"/>
                    <a:pt x="5348" y="3042"/>
                  </a:cubicBezTo>
                  <a:cubicBezTo>
                    <a:pt x="5363" y="3027"/>
                    <a:pt x="5368" y="3004"/>
                    <a:pt x="5358" y="2986"/>
                  </a:cubicBezTo>
                  <a:lnTo>
                    <a:pt x="4406" y="1065"/>
                  </a:lnTo>
                  <a:cubicBezTo>
                    <a:pt x="4411" y="1055"/>
                    <a:pt x="4412" y="1045"/>
                    <a:pt x="4411" y="1033"/>
                  </a:cubicBezTo>
                  <a:cubicBezTo>
                    <a:pt x="4409" y="1019"/>
                    <a:pt x="4399" y="1005"/>
                    <a:pt x="4386" y="999"/>
                  </a:cubicBezTo>
                  <a:lnTo>
                    <a:pt x="4369" y="990"/>
                  </a:lnTo>
                  <a:lnTo>
                    <a:pt x="4363" y="976"/>
                  </a:lnTo>
                  <a:cubicBezTo>
                    <a:pt x="4354" y="962"/>
                    <a:pt x="4343" y="952"/>
                    <a:pt x="4326" y="949"/>
                  </a:cubicBezTo>
                  <a:cubicBezTo>
                    <a:pt x="4324" y="949"/>
                    <a:pt x="4321" y="949"/>
                    <a:pt x="4319" y="949"/>
                  </a:cubicBezTo>
                  <a:cubicBezTo>
                    <a:pt x="4311" y="949"/>
                    <a:pt x="4303" y="950"/>
                    <a:pt x="4297" y="954"/>
                  </a:cubicBezTo>
                  <a:lnTo>
                    <a:pt x="2374" y="5"/>
                  </a:lnTo>
                  <a:cubicBezTo>
                    <a:pt x="2368" y="2"/>
                    <a:pt x="2361" y="0"/>
                    <a:pt x="23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5"/>
            <p:cNvSpPr/>
            <p:nvPr/>
          </p:nvSpPr>
          <p:spPr>
            <a:xfrm>
              <a:off x="1091071" y="3158116"/>
              <a:ext cx="456964" cy="433199"/>
            </a:xfrm>
            <a:custGeom>
              <a:avLst/>
              <a:gdLst/>
              <a:ahLst/>
              <a:cxnLst/>
              <a:rect l="l" t="t" r="r" b="b"/>
              <a:pathLst>
                <a:path w="11407" h="10851" extrusionOk="0">
                  <a:moveTo>
                    <a:pt x="3082" y="0"/>
                  </a:moveTo>
                  <a:cubicBezTo>
                    <a:pt x="2151" y="0"/>
                    <a:pt x="1956" y="859"/>
                    <a:pt x="1986" y="1468"/>
                  </a:cubicBezTo>
                  <a:cubicBezTo>
                    <a:pt x="2024" y="2210"/>
                    <a:pt x="1876" y="2729"/>
                    <a:pt x="1504" y="3323"/>
                  </a:cubicBezTo>
                  <a:cubicBezTo>
                    <a:pt x="1171" y="3856"/>
                    <a:pt x="0" y="5465"/>
                    <a:pt x="1668" y="5465"/>
                  </a:cubicBezTo>
                  <a:cubicBezTo>
                    <a:pt x="1857" y="5465"/>
                    <a:pt x="2083" y="5445"/>
                    <a:pt x="2352" y="5399"/>
                  </a:cubicBezTo>
                  <a:cubicBezTo>
                    <a:pt x="2534" y="5368"/>
                    <a:pt x="2716" y="5354"/>
                    <a:pt x="2898" y="5354"/>
                  </a:cubicBezTo>
                  <a:cubicBezTo>
                    <a:pt x="5331" y="5354"/>
                    <a:pt x="7652" y="7979"/>
                    <a:pt x="8699" y="9257"/>
                  </a:cubicBezTo>
                  <a:cubicBezTo>
                    <a:pt x="9825" y="10629"/>
                    <a:pt x="11407" y="10851"/>
                    <a:pt x="11407" y="10851"/>
                  </a:cubicBezTo>
                  <a:cubicBezTo>
                    <a:pt x="11294" y="5399"/>
                    <a:pt x="5362" y="653"/>
                    <a:pt x="3803" y="134"/>
                  </a:cubicBezTo>
                  <a:cubicBezTo>
                    <a:pt x="3524" y="41"/>
                    <a:pt x="3286" y="0"/>
                    <a:pt x="3082"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5"/>
            <p:cNvSpPr/>
            <p:nvPr/>
          </p:nvSpPr>
          <p:spPr>
            <a:xfrm>
              <a:off x="1112342" y="3156159"/>
              <a:ext cx="437615" cy="437072"/>
            </a:xfrm>
            <a:custGeom>
              <a:avLst/>
              <a:gdLst/>
              <a:ahLst/>
              <a:cxnLst/>
              <a:rect l="l" t="t" r="r" b="b"/>
              <a:pathLst>
                <a:path w="10924" h="10948" extrusionOk="0">
                  <a:moveTo>
                    <a:pt x="2553" y="97"/>
                  </a:moveTo>
                  <a:cubicBezTo>
                    <a:pt x="2760" y="97"/>
                    <a:pt x="2995" y="141"/>
                    <a:pt x="3257" y="228"/>
                  </a:cubicBezTo>
                  <a:cubicBezTo>
                    <a:pt x="3976" y="468"/>
                    <a:pt x="5847" y="1744"/>
                    <a:pt x="7580" y="3722"/>
                  </a:cubicBezTo>
                  <a:cubicBezTo>
                    <a:pt x="9019" y="5367"/>
                    <a:pt x="10745" y="7932"/>
                    <a:pt x="10826" y="10843"/>
                  </a:cubicBezTo>
                  <a:cubicBezTo>
                    <a:pt x="10537" y="10787"/>
                    <a:pt x="9186" y="10471"/>
                    <a:pt x="8204" y="9275"/>
                  </a:cubicBezTo>
                  <a:cubicBezTo>
                    <a:pt x="6067" y="6670"/>
                    <a:pt x="4108" y="5355"/>
                    <a:pt x="2371" y="5355"/>
                  </a:cubicBezTo>
                  <a:cubicBezTo>
                    <a:pt x="2183" y="5355"/>
                    <a:pt x="1996" y="5370"/>
                    <a:pt x="1812" y="5402"/>
                  </a:cubicBezTo>
                  <a:cubicBezTo>
                    <a:pt x="1555" y="5445"/>
                    <a:pt x="1330" y="5467"/>
                    <a:pt x="1138" y="5467"/>
                  </a:cubicBezTo>
                  <a:cubicBezTo>
                    <a:pt x="752" y="5467"/>
                    <a:pt x="501" y="5379"/>
                    <a:pt x="386" y="5205"/>
                  </a:cubicBezTo>
                  <a:cubicBezTo>
                    <a:pt x="115" y="4793"/>
                    <a:pt x="644" y="3974"/>
                    <a:pt x="928" y="3532"/>
                  </a:cubicBezTo>
                  <a:cubicBezTo>
                    <a:pt x="959" y="3483"/>
                    <a:pt x="989" y="3436"/>
                    <a:pt x="1014" y="3397"/>
                  </a:cubicBezTo>
                  <a:cubicBezTo>
                    <a:pt x="1402" y="2775"/>
                    <a:pt x="1540" y="2248"/>
                    <a:pt x="1503" y="1516"/>
                  </a:cubicBezTo>
                  <a:cubicBezTo>
                    <a:pt x="1490" y="1253"/>
                    <a:pt x="1507" y="610"/>
                    <a:pt x="1935" y="284"/>
                  </a:cubicBezTo>
                  <a:cubicBezTo>
                    <a:pt x="2099" y="159"/>
                    <a:pt x="2306" y="97"/>
                    <a:pt x="2553" y="97"/>
                  </a:cubicBezTo>
                  <a:close/>
                  <a:moveTo>
                    <a:pt x="2554" y="1"/>
                  </a:moveTo>
                  <a:cubicBezTo>
                    <a:pt x="2285" y="1"/>
                    <a:pt x="2059" y="70"/>
                    <a:pt x="1877" y="208"/>
                  </a:cubicBezTo>
                  <a:cubicBezTo>
                    <a:pt x="1412" y="560"/>
                    <a:pt x="1394" y="1243"/>
                    <a:pt x="1407" y="1521"/>
                  </a:cubicBezTo>
                  <a:cubicBezTo>
                    <a:pt x="1444" y="2231"/>
                    <a:pt x="1310" y="2742"/>
                    <a:pt x="933" y="3347"/>
                  </a:cubicBezTo>
                  <a:cubicBezTo>
                    <a:pt x="908" y="3385"/>
                    <a:pt x="880" y="3430"/>
                    <a:pt x="847" y="3479"/>
                  </a:cubicBezTo>
                  <a:cubicBezTo>
                    <a:pt x="551" y="3939"/>
                    <a:pt x="1" y="4795"/>
                    <a:pt x="305" y="5258"/>
                  </a:cubicBezTo>
                  <a:cubicBezTo>
                    <a:pt x="440" y="5462"/>
                    <a:pt x="713" y="5564"/>
                    <a:pt x="1134" y="5564"/>
                  </a:cubicBezTo>
                  <a:cubicBezTo>
                    <a:pt x="1332" y="5564"/>
                    <a:pt x="1564" y="5541"/>
                    <a:pt x="1829" y="5496"/>
                  </a:cubicBezTo>
                  <a:cubicBezTo>
                    <a:pt x="2007" y="5466"/>
                    <a:pt x="2188" y="5451"/>
                    <a:pt x="2372" y="5451"/>
                  </a:cubicBezTo>
                  <a:cubicBezTo>
                    <a:pt x="4079" y="5451"/>
                    <a:pt x="6012" y="6754"/>
                    <a:pt x="8132" y="9336"/>
                  </a:cubicBezTo>
                  <a:cubicBezTo>
                    <a:pt x="9256" y="10706"/>
                    <a:pt x="10852" y="10946"/>
                    <a:pt x="10869" y="10947"/>
                  </a:cubicBezTo>
                  <a:lnTo>
                    <a:pt x="10876" y="10947"/>
                  </a:lnTo>
                  <a:cubicBezTo>
                    <a:pt x="10887" y="10947"/>
                    <a:pt x="10897" y="10944"/>
                    <a:pt x="10907" y="10936"/>
                  </a:cubicBezTo>
                  <a:cubicBezTo>
                    <a:pt x="10917" y="10926"/>
                    <a:pt x="10924" y="10913"/>
                    <a:pt x="10924" y="10900"/>
                  </a:cubicBezTo>
                  <a:cubicBezTo>
                    <a:pt x="10862" y="7936"/>
                    <a:pt x="9110" y="5326"/>
                    <a:pt x="7652" y="3660"/>
                  </a:cubicBezTo>
                  <a:cubicBezTo>
                    <a:pt x="6621" y="2483"/>
                    <a:pt x="4522" y="549"/>
                    <a:pt x="3288" y="137"/>
                  </a:cubicBezTo>
                  <a:cubicBezTo>
                    <a:pt x="3017" y="46"/>
                    <a:pt x="2771" y="1"/>
                    <a:pt x="25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5"/>
            <p:cNvSpPr/>
            <p:nvPr/>
          </p:nvSpPr>
          <p:spPr>
            <a:xfrm>
              <a:off x="1288763" y="3330305"/>
              <a:ext cx="261392" cy="262930"/>
            </a:xfrm>
            <a:custGeom>
              <a:avLst/>
              <a:gdLst/>
              <a:ahLst/>
              <a:cxnLst/>
              <a:rect l="l" t="t" r="r" b="b"/>
              <a:pathLst>
                <a:path w="6525" h="6586" extrusionOk="0">
                  <a:moveTo>
                    <a:pt x="55" y="0"/>
                  </a:moveTo>
                  <a:cubicBezTo>
                    <a:pt x="40" y="0"/>
                    <a:pt x="25" y="8"/>
                    <a:pt x="15" y="23"/>
                  </a:cubicBezTo>
                  <a:cubicBezTo>
                    <a:pt x="0" y="45"/>
                    <a:pt x="7" y="74"/>
                    <a:pt x="30" y="89"/>
                  </a:cubicBezTo>
                  <a:cubicBezTo>
                    <a:pt x="78" y="119"/>
                    <a:pt x="4893" y="3235"/>
                    <a:pt x="6427" y="6557"/>
                  </a:cubicBezTo>
                  <a:cubicBezTo>
                    <a:pt x="6435" y="6575"/>
                    <a:pt x="6453" y="6585"/>
                    <a:pt x="6471" y="6585"/>
                  </a:cubicBezTo>
                  <a:lnTo>
                    <a:pt x="6471" y="6585"/>
                  </a:lnTo>
                  <a:cubicBezTo>
                    <a:pt x="6477" y="6585"/>
                    <a:pt x="6485" y="6584"/>
                    <a:pt x="6491" y="6582"/>
                  </a:cubicBezTo>
                  <a:cubicBezTo>
                    <a:pt x="6515" y="6571"/>
                    <a:pt x="6525" y="6542"/>
                    <a:pt x="6515" y="6518"/>
                  </a:cubicBezTo>
                  <a:cubicBezTo>
                    <a:pt x="4969" y="3169"/>
                    <a:pt x="129" y="40"/>
                    <a:pt x="81" y="8"/>
                  </a:cubicBezTo>
                  <a:cubicBezTo>
                    <a:pt x="73" y="3"/>
                    <a:pt x="64" y="0"/>
                    <a:pt x="55" y="0"/>
                  </a:cubicBezTo>
                  <a:close/>
                  <a:moveTo>
                    <a:pt x="6471" y="6585"/>
                  </a:moveTo>
                  <a:lnTo>
                    <a:pt x="6471" y="6585"/>
                  </a:lnTo>
                  <a:cubicBezTo>
                    <a:pt x="6470" y="6585"/>
                    <a:pt x="6470" y="6585"/>
                    <a:pt x="6470" y="6585"/>
                  </a:cubicBezTo>
                  <a:lnTo>
                    <a:pt x="6472" y="6585"/>
                  </a:lnTo>
                  <a:cubicBezTo>
                    <a:pt x="6471" y="6585"/>
                    <a:pt x="6471" y="6585"/>
                    <a:pt x="6471" y="65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5"/>
            <p:cNvSpPr/>
            <p:nvPr/>
          </p:nvSpPr>
          <p:spPr>
            <a:xfrm>
              <a:off x="1398285" y="3352502"/>
              <a:ext cx="150345" cy="233347"/>
            </a:xfrm>
            <a:custGeom>
              <a:avLst/>
              <a:gdLst/>
              <a:ahLst/>
              <a:cxnLst/>
              <a:rect l="l" t="t" r="r" b="b"/>
              <a:pathLst>
                <a:path w="3753" h="5845" extrusionOk="0">
                  <a:moveTo>
                    <a:pt x="53" y="1"/>
                  </a:moveTo>
                  <a:cubicBezTo>
                    <a:pt x="41" y="1"/>
                    <a:pt x="29" y="5"/>
                    <a:pt x="20" y="14"/>
                  </a:cubicBezTo>
                  <a:cubicBezTo>
                    <a:pt x="0" y="34"/>
                    <a:pt x="0" y="64"/>
                    <a:pt x="20" y="82"/>
                  </a:cubicBezTo>
                  <a:cubicBezTo>
                    <a:pt x="50" y="112"/>
                    <a:pt x="2997" y="3071"/>
                    <a:pt x="3653" y="5808"/>
                  </a:cubicBezTo>
                  <a:cubicBezTo>
                    <a:pt x="3658" y="5829"/>
                    <a:pt x="3678" y="5844"/>
                    <a:pt x="3700" y="5844"/>
                  </a:cubicBezTo>
                  <a:cubicBezTo>
                    <a:pt x="3703" y="5844"/>
                    <a:pt x="3708" y="5844"/>
                    <a:pt x="3711" y="5843"/>
                  </a:cubicBezTo>
                  <a:cubicBezTo>
                    <a:pt x="3736" y="5838"/>
                    <a:pt x="3753" y="5811"/>
                    <a:pt x="3746" y="5785"/>
                  </a:cubicBezTo>
                  <a:cubicBezTo>
                    <a:pt x="3083" y="3023"/>
                    <a:pt x="118" y="44"/>
                    <a:pt x="86" y="14"/>
                  </a:cubicBezTo>
                  <a:cubicBezTo>
                    <a:pt x="77" y="5"/>
                    <a:pt x="65" y="1"/>
                    <a:pt x="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5"/>
            <p:cNvSpPr/>
            <p:nvPr/>
          </p:nvSpPr>
          <p:spPr>
            <a:xfrm>
              <a:off x="1356303" y="3004411"/>
              <a:ext cx="300851" cy="586901"/>
            </a:xfrm>
            <a:custGeom>
              <a:avLst/>
              <a:gdLst/>
              <a:ahLst/>
              <a:cxnLst/>
              <a:rect l="l" t="t" r="r" b="b"/>
              <a:pathLst>
                <a:path w="7510" h="14701" extrusionOk="0">
                  <a:moveTo>
                    <a:pt x="5245" y="1"/>
                  </a:moveTo>
                  <a:cubicBezTo>
                    <a:pt x="4795" y="1"/>
                    <a:pt x="4328" y="138"/>
                    <a:pt x="3957" y="376"/>
                  </a:cubicBezTo>
                  <a:cubicBezTo>
                    <a:pt x="2967" y="1012"/>
                    <a:pt x="2771" y="1026"/>
                    <a:pt x="1385" y="1315"/>
                  </a:cubicBezTo>
                  <a:cubicBezTo>
                    <a:pt x="0" y="1604"/>
                    <a:pt x="99" y="2905"/>
                    <a:pt x="1385" y="4288"/>
                  </a:cubicBezTo>
                  <a:cubicBezTo>
                    <a:pt x="2671" y="5674"/>
                    <a:pt x="4786" y="14701"/>
                    <a:pt x="4786" y="14701"/>
                  </a:cubicBezTo>
                  <a:cubicBezTo>
                    <a:pt x="5131" y="14355"/>
                    <a:pt x="6376" y="13504"/>
                    <a:pt x="6863" y="11196"/>
                  </a:cubicBezTo>
                  <a:cubicBezTo>
                    <a:pt x="7510" y="8133"/>
                    <a:pt x="6938" y="2164"/>
                    <a:pt x="6825" y="1315"/>
                  </a:cubicBezTo>
                  <a:cubicBezTo>
                    <a:pt x="6701" y="383"/>
                    <a:pt x="5997" y="1"/>
                    <a:pt x="5245"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5"/>
            <p:cNvSpPr/>
            <p:nvPr/>
          </p:nvSpPr>
          <p:spPr>
            <a:xfrm>
              <a:off x="1364155" y="3002575"/>
              <a:ext cx="294601" cy="590653"/>
            </a:xfrm>
            <a:custGeom>
              <a:avLst/>
              <a:gdLst/>
              <a:ahLst/>
              <a:cxnLst/>
              <a:rect l="l" t="t" r="r" b="b"/>
              <a:pathLst>
                <a:path w="7354" h="14795" extrusionOk="0">
                  <a:moveTo>
                    <a:pt x="5048" y="95"/>
                  </a:moveTo>
                  <a:cubicBezTo>
                    <a:pt x="5319" y="95"/>
                    <a:pt x="5580" y="146"/>
                    <a:pt x="5803" y="248"/>
                  </a:cubicBezTo>
                  <a:cubicBezTo>
                    <a:pt x="6243" y="452"/>
                    <a:pt x="6510" y="838"/>
                    <a:pt x="6581" y="1367"/>
                  </a:cubicBezTo>
                  <a:cubicBezTo>
                    <a:pt x="6709" y="2326"/>
                    <a:pt x="7256" y="8219"/>
                    <a:pt x="6621" y="11232"/>
                  </a:cubicBezTo>
                  <a:cubicBezTo>
                    <a:pt x="6196" y="13242"/>
                    <a:pt x="5201" y="14132"/>
                    <a:pt x="4722" y="14560"/>
                  </a:cubicBezTo>
                  <a:cubicBezTo>
                    <a:pt x="4682" y="14594"/>
                    <a:pt x="4647" y="14626"/>
                    <a:pt x="4616" y="14656"/>
                  </a:cubicBezTo>
                  <a:cubicBezTo>
                    <a:pt x="4390" y="13694"/>
                    <a:pt x="2454" y="5625"/>
                    <a:pt x="1224" y="4301"/>
                  </a:cubicBezTo>
                  <a:cubicBezTo>
                    <a:pt x="446" y="3463"/>
                    <a:pt x="102" y="2660"/>
                    <a:pt x="282" y="2098"/>
                  </a:cubicBezTo>
                  <a:cubicBezTo>
                    <a:pt x="393" y="1749"/>
                    <a:pt x="710" y="1510"/>
                    <a:pt x="1199" y="1407"/>
                  </a:cubicBezTo>
                  <a:lnTo>
                    <a:pt x="1434" y="1359"/>
                  </a:lnTo>
                  <a:cubicBezTo>
                    <a:pt x="2604" y="1114"/>
                    <a:pt x="2849" y="1065"/>
                    <a:pt x="3786" y="462"/>
                  </a:cubicBezTo>
                  <a:cubicBezTo>
                    <a:pt x="4160" y="222"/>
                    <a:pt x="4618" y="95"/>
                    <a:pt x="5048" y="95"/>
                  </a:cubicBezTo>
                  <a:close/>
                  <a:moveTo>
                    <a:pt x="5049" y="0"/>
                  </a:moveTo>
                  <a:cubicBezTo>
                    <a:pt x="4600" y="0"/>
                    <a:pt x="4124" y="132"/>
                    <a:pt x="3735" y="382"/>
                  </a:cubicBezTo>
                  <a:cubicBezTo>
                    <a:pt x="2813" y="974"/>
                    <a:pt x="2599" y="1019"/>
                    <a:pt x="1416" y="1265"/>
                  </a:cubicBezTo>
                  <a:lnTo>
                    <a:pt x="1180" y="1314"/>
                  </a:lnTo>
                  <a:cubicBezTo>
                    <a:pt x="656" y="1424"/>
                    <a:pt x="312" y="1685"/>
                    <a:pt x="189" y="2068"/>
                  </a:cubicBezTo>
                  <a:cubicBezTo>
                    <a:pt x="1" y="2665"/>
                    <a:pt x="351" y="3503"/>
                    <a:pt x="1155" y="4368"/>
                  </a:cubicBezTo>
                  <a:cubicBezTo>
                    <a:pt x="2418" y="5726"/>
                    <a:pt x="4522" y="14667"/>
                    <a:pt x="4542" y="14758"/>
                  </a:cubicBezTo>
                  <a:cubicBezTo>
                    <a:pt x="4547" y="14775"/>
                    <a:pt x="4560" y="14788"/>
                    <a:pt x="4576" y="14793"/>
                  </a:cubicBezTo>
                  <a:cubicBezTo>
                    <a:pt x="4580" y="14794"/>
                    <a:pt x="4585" y="14794"/>
                    <a:pt x="4590" y="14794"/>
                  </a:cubicBezTo>
                  <a:cubicBezTo>
                    <a:pt x="4601" y="14794"/>
                    <a:pt x="4614" y="14789"/>
                    <a:pt x="4623" y="14781"/>
                  </a:cubicBezTo>
                  <a:cubicBezTo>
                    <a:pt x="4666" y="14738"/>
                    <a:pt x="4720" y="14690"/>
                    <a:pt x="4786" y="14631"/>
                  </a:cubicBezTo>
                  <a:cubicBezTo>
                    <a:pt x="5272" y="14196"/>
                    <a:pt x="6284" y="13292"/>
                    <a:pt x="6715" y="11252"/>
                  </a:cubicBezTo>
                  <a:cubicBezTo>
                    <a:pt x="7353" y="8226"/>
                    <a:pt x="6805" y="2316"/>
                    <a:pt x="6676" y="1354"/>
                  </a:cubicBezTo>
                  <a:cubicBezTo>
                    <a:pt x="6581" y="643"/>
                    <a:pt x="6172" y="314"/>
                    <a:pt x="5844" y="162"/>
                  </a:cubicBezTo>
                  <a:cubicBezTo>
                    <a:pt x="5609" y="53"/>
                    <a:pt x="5334" y="0"/>
                    <a:pt x="50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1532484" y="3191132"/>
              <a:ext cx="66059" cy="368046"/>
            </a:xfrm>
            <a:custGeom>
              <a:avLst/>
              <a:gdLst/>
              <a:ahLst/>
              <a:cxnLst/>
              <a:rect l="l" t="t" r="r" b="b"/>
              <a:pathLst>
                <a:path w="1649" h="9219" extrusionOk="0">
                  <a:moveTo>
                    <a:pt x="53" y="0"/>
                  </a:moveTo>
                  <a:cubicBezTo>
                    <a:pt x="49" y="0"/>
                    <a:pt x="45" y="1"/>
                    <a:pt x="41" y="2"/>
                  </a:cubicBezTo>
                  <a:cubicBezTo>
                    <a:pt x="16" y="8"/>
                    <a:pt x="1" y="35"/>
                    <a:pt x="7" y="61"/>
                  </a:cubicBezTo>
                  <a:cubicBezTo>
                    <a:pt x="22" y="121"/>
                    <a:pt x="1550" y="6089"/>
                    <a:pt x="564" y="9156"/>
                  </a:cubicBezTo>
                  <a:cubicBezTo>
                    <a:pt x="556" y="9182"/>
                    <a:pt x="569" y="9209"/>
                    <a:pt x="594" y="9217"/>
                  </a:cubicBezTo>
                  <a:cubicBezTo>
                    <a:pt x="599" y="9219"/>
                    <a:pt x="604" y="9219"/>
                    <a:pt x="609" y="9219"/>
                  </a:cubicBezTo>
                  <a:cubicBezTo>
                    <a:pt x="629" y="9219"/>
                    <a:pt x="649" y="9205"/>
                    <a:pt x="655" y="9185"/>
                  </a:cubicBezTo>
                  <a:cubicBezTo>
                    <a:pt x="1649" y="6093"/>
                    <a:pt x="115" y="97"/>
                    <a:pt x="100" y="36"/>
                  </a:cubicBezTo>
                  <a:cubicBezTo>
                    <a:pt x="94" y="15"/>
                    <a:pt x="76"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1562168" y="3133403"/>
              <a:ext cx="73190" cy="439108"/>
            </a:xfrm>
            <a:custGeom>
              <a:avLst/>
              <a:gdLst/>
              <a:ahLst/>
              <a:cxnLst/>
              <a:rect l="l" t="t" r="r" b="b"/>
              <a:pathLst>
                <a:path w="1827" h="10999" extrusionOk="0">
                  <a:moveTo>
                    <a:pt x="278" y="1"/>
                  </a:moveTo>
                  <a:cubicBezTo>
                    <a:pt x="273" y="1"/>
                    <a:pt x="268" y="1"/>
                    <a:pt x="263" y="3"/>
                  </a:cubicBezTo>
                  <a:cubicBezTo>
                    <a:pt x="237" y="9"/>
                    <a:pt x="224" y="36"/>
                    <a:pt x="230" y="61"/>
                  </a:cubicBezTo>
                  <a:cubicBezTo>
                    <a:pt x="245" y="114"/>
                    <a:pt x="1726" y="5416"/>
                    <a:pt x="9" y="10937"/>
                  </a:cubicBezTo>
                  <a:cubicBezTo>
                    <a:pt x="0" y="10962"/>
                    <a:pt x="14" y="10989"/>
                    <a:pt x="40" y="10997"/>
                  </a:cubicBezTo>
                  <a:cubicBezTo>
                    <a:pt x="45" y="10998"/>
                    <a:pt x="48" y="10998"/>
                    <a:pt x="53" y="10998"/>
                  </a:cubicBezTo>
                  <a:cubicBezTo>
                    <a:pt x="75" y="10998"/>
                    <a:pt x="93" y="10985"/>
                    <a:pt x="100" y="10965"/>
                  </a:cubicBezTo>
                  <a:cubicBezTo>
                    <a:pt x="1827" y="5416"/>
                    <a:pt x="338" y="89"/>
                    <a:pt x="323" y="34"/>
                  </a:cubicBezTo>
                  <a:cubicBezTo>
                    <a:pt x="316" y="14"/>
                    <a:pt x="298" y="1"/>
                    <a:pt x="2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5"/>
            <p:cNvSpPr/>
            <p:nvPr/>
          </p:nvSpPr>
          <p:spPr>
            <a:xfrm>
              <a:off x="1547987" y="3591283"/>
              <a:ext cx="449073" cy="423697"/>
            </a:xfrm>
            <a:custGeom>
              <a:avLst/>
              <a:gdLst/>
              <a:ahLst/>
              <a:cxnLst/>
              <a:rect l="l" t="t" r="r" b="b"/>
              <a:pathLst>
                <a:path w="11210" h="10613" extrusionOk="0">
                  <a:moveTo>
                    <a:pt x="1" y="1"/>
                  </a:moveTo>
                  <a:cubicBezTo>
                    <a:pt x="1" y="1"/>
                    <a:pt x="222" y="1582"/>
                    <a:pt x="1594" y="2708"/>
                  </a:cubicBezTo>
                  <a:cubicBezTo>
                    <a:pt x="2966" y="3834"/>
                    <a:pt x="5897" y="6429"/>
                    <a:pt x="5450" y="9055"/>
                  </a:cubicBezTo>
                  <a:cubicBezTo>
                    <a:pt x="5248" y="10254"/>
                    <a:pt x="5539" y="10612"/>
                    <a:pt x="5972" y="10612"/>
                  </a:cubicBezTo>
                  <a:cubicBezTo>
                    <a:pt x="6488" y="10612"/>
                    <a:pt x="7206" y="10104"/>
                    <a:pt x="7528" y="9902"/>
                  </a:cubicBezTo>
                  <a:cubicBezTo>
                    <a:pt x="8062" y="9569"/>
                    <a:pt x="8535" y="9415"/>
                    <a:pt x="9165" y="9415"/>
                  </a:cubicBezTo>
                  <a:cubicBezTo>
                    <a:pt x="9236" y="9415"/>
                    <a:pt x="9308" y="9417"/>
                    <a:pt x="9383" y="9421"/>
                  </a:cubicBezTo>
                  <a:cubicBezTo>
                    <a:pt x="9421" y="9423"/>
                    <a:pt x="9460" y="9424"/>
                    <a:pt x="9499" y="9424"/>
                  </a:cubicBezTo>
                  <a:cubicBezTo>
                    <a:pt x="10233" y="9424"/>
                    <a:pt x="11209" y="9082"/>
                    <a:pt x="10717" y="7603"/>
                  </a:cubicBezTo>
                  <a:cubicBezTo>
                    <a:pt x="10198" y="6045"/>
                    <a:pt x="5450" y="113"/>
                    <a:pt x="1"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5"/>
            <p:cNvSpPr/>
            <p:nvPr/>
          </p:nvSpPr>
          <p:spPr>
            <a:xfrm>
              <a:off x="1546024" y="3589367"/>
              <a:ext cx="441221" cy="427530"/>
            </a:xfrm>
            <a:custGeom>
              <a:avLst/>
              <a:gdLst/>
              <a:ahLst/>
              <a:cxnLst/>
              <a:rect l="l" t="t" r="r" b="b"/>
              <a:pathLst>
                <a:path w="11014" h="10709" extrusionOk="0">
                  <a:moveTo>
                    <a:pt x="106" y="98"/>
                  </a:moveTo>
                  <a:lnTo>
                    <a:pt x="106" y="98"/>
                  </a:lnTo>
                  <a:cubicBezTo>
                    <a:pt x="3017" y="181"/>
                    <a:pt x="5582" y="1905"/>
                    <a:pt x="7225" y="3345"/>
                  </a:cubicBezTo>
                  <a:cubicBezTo>
                    <a:pt x="9204" y="5077"/>
                    <a:pt x="10482" y="6948"/>
                    <a:pt x="10721" y="7667"/>
                  </a:cubicBezTo>
                  <a:cubicBezTo>
                    <a:pt x="10913" y="8242"/>
                    <a:pt x="10893" y="8689"/>
                    <a:pt x="10665" y="8989"/>
                  </a:cubicBezTo>
                  <a:cubicBezTo>
                    <a:pt x="10380" y="9365"/>
                    <a:pt x="9851" y="9424"/>
                    <a:pt x="9547" y="9424"/>
                  </a:cubicBezTo>
                  <a:cubicBezTo>
                    <a:pt x="9504" y="9424"/>
                    <a:pt x="9466" y="9422"/>
                    <a:pt x="9434" y="9421"/>
                  </a:cubicBezTo>
                  <a:cubicBezTo>
                    <a:pt x="9359" y="9417"/>
                    <a:pt x="9286" y="9415"/>
                    <a:pt x="9215" y="9415"/>
                  </a:cubicBezTo>
                  <a:cubicBezTo>
                    <a:pt x="8592" y="9415"/>
                    <a:pt x="8109" y="9561"/>
                    <a:pt x="7551" y="9910"/>
                  </a:cubicBezTo>
                  <a:cubicBezTo>
                    <a:pt x="7511" y="9935"/>
                    <a:pt x="7467" y="9965"/>
                    <a:pt x="7417" y="9996"/>
                  </a:cubicBezTo>
                  <a:cubicBezTo>
                    <a:pt x="7061" y="10225"/>
                    <a:pt x="6459" y="10613"/>
                    <a:pt x="6023" y="10613"/>
                  </a:cubicBezTo>
                  <a:cubicBezTo>
                    <a:pt x="5918" y="10613"/>
                    <a:pt x="5822" y="10591"/>
                    <a:pt x="5742" y="10538"/>
                  </a:cubicBezTo>
                  <a:cubicBezTo>
                    <a:pt x="5481" y="10366"/>
                    <a:pt x="5417" y="9887"/>
                    <a:pt x="5547" y="9112"/>
                  </a:cubicBezTo>
                  <a:cubicBezTo>
                    <a:pt x="5865" y="7239"/>
                    <a:pt x="4561" y="5088"/>
                    <a:pt x="1675" y="2720"/>
                  </a:cubicBezTo>
                  <a:cubicBezTo>
                    <a:pt x="476" y="1736"/>
                    <a:pt x="162" y="387"/>
                    <a:pt x="106" y="98"/>
                  </a:cubicBezTo>
                  <a:close/>
                  <a:moveTo>
                    <a:pt x="50" y="1"/>
                  </a:moveTo>
                  <a:cubicBezTo>
                    <a:pt x="33" y="2"/>
                    <a:pt x="23" y="7"/>
                    <a:pt x="13" y="17"/>
                  </a:cubicBezTo>
                  <a:cubicBezTo>
                    <a:pt x="3" y="27"/>
                    <a:pt x="0" y="42"/>
                    <a:pt x="2" y="55"/>
                  </a:cubicBezTo>
                  <a:cubicBezTo>
                    <a:pt x="3" y="72"/>
                    <a:pt x="243" y="1668"/>
                    <a:pt x="1613" y="2792"/>
                  </a:cubicBezTo>
                  <a:cubicBezTo>
                    <a:pt x="4471" y="5140"/>
                    <a:pt x="5764" y="7260"/>
                    <a:pt x="5453" y="9095"/>
                  </a:cubicBezTo>
                  <a:cubicBezTo>
                    <a:pt x="5313" y="9922"/>
                    <a:pt x="5390" y="10421"/>
                    <a:pt x="5690" y="10618"/>
                  </a:cubicBezTo>
                  <a:cubicBezTo>
                    <a:pt x="5785" y="10682"/>
                    <a:pt x="5898" y="10709"/>
                    <a:pt x="6020" y="10709"/>
                  </a:cubicBezTo>
                  <a:cubicBezTo>
                    <a:pt x="6490" y="10709"/>
                    <a:pt x="7105" y="10312"/>
                    <a:pt x="7468" y="10077"/>
                  </a:cubicBezTo>
                  <a:cubicBezTo>
                    <a:pt x="7518" y="10044"/>
                    <a:pt x="7564" y="10016"/>
                    <a:pt x="7602" y="9991"/>
                  </a:cubicBezTo>
                  <a:cubicBezTo>
                    <a:pt x="8142" y="9654"/>
                    <a:pt x="8610" y="9511"/>
                    <a:pt x="9212" y="9511"/>
                  </a:cubicBezTo>
                  <a:cubicBezTo>
                    <a:pt x="9282" y="9511"/>
                    <a:pt x="9354" y="9513"/>
                    <a:pt x="9429" y="9517"/>
                  </a:cubicBezTo>
                  <a:cubicBezTo>
                    <a:pt x="9461" y="9518"/>
                    <a:pt x="9500" y="9519"/>
                    <a:pt x="9543" y="9519"/>
                  </a:cubicBezTo>
                  <a:cubicBezTo>
                    <a:pt x="9863" y="9519"/>
                    <a:pt x="10429" y="9457"/>
                    <a:pt x="10741" y="9047"/>
                  </a:cubicBezTo>
                  <a:cubicBezTo>
                    <a:pt x="10991" y="8718"/>
                    <a:pt x="11014" y="8244"/>
                    <a:pt x="10812" y="7636"/>
                  </a:cubicBezTo>
                  <a:cubicBezTo>
                    <a:pt x="10401" y="6403"/>
                    <a:pt x="8467" y="4303"/>
                    <a:pt x="7290" y="3272"/>
                  </a:cubicBezTo>
                  <a:cubicBezTo>
                    <a:pt x="5622" y="1814"/>
                    <a:pt x="3013" y="62"/>
                    <a:pt x="5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a:off x="1545744" y="3589406"/>
              <a:ext cx="264396" cy="259935"/>
            </a:xfrm>
            <a:custGeom>
              <a:avLst/>
              <a:gdLst/>
              <a:ahLst/>
              <a:cxnLst/>
              <a:rect l="l" t="t" r="r" b="b"/>
              <a:pathLst>
                <a:path w="6600" h="6511" extrusionOk="0">
                  <a:moveTo>
                    <a:pt x="56" y="0"/>
                  </a:moveTo>
                  <a:cubicBezTo>
                    <a:pt x="38" y="0"/>
                    <a:pt x="20" y="11"/>
                    <a:pt x="12" y="28"/>
                  </a:cubicBezTo>
                  <a:cubicBezTo>
                    <a:pt x="0" y="52"/>
                    <a:pt x="12" y="81"/>
                    <a:pt x="35" y="92"/>
                  </a:cubicBezTo>
                  <a:cubicBezTo>
                    <a:pt x="3359" y="1624"/>
                    <a:pt x="6473" y="6441"/>
                    <a:pt x="6505" y="6489"/>
                  </a:cubicBezTo>
                  <a:cubicBezTo>
                    <a:pt x="6515" y="6504"/>
                    <a:pt x="6530" y="6511"/>
                    <a:pt x="6546" y="6511"/>
                  </a:cubicBezTo>
                  <a:cubicBezTo>
                    <a:pt x="6554" y="6511"/>
                    <a:pt x="6563" y="6509"/>
                    <a:pt x="6571" y="6504"/>
                  </a:cubicBezTo>
                  <a:cubicBezTo>
                    <a:pt x="6594" y="6489"/>
                    <a:pt x="6599" y="6459"/>
                    <a:pt x="6586" y="6438"/>
                  </a:cubicBezTo>
                  <a:cubicBezTo>
                    <a:pt x="6554" y="6388"/>
                    <a:pt x="3424" y="1550"/>
                    <a:pt x="75" y="5"/>
                  </a:cubicBezTo>
                  <a:cubicBezTo>
                    <a:pt x="69" y="1"/>
                    <a:pt x="62" y="0"/>
                    <a:pt x="5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a:off x="1553275" y="3590884"/>
              <a:ext cx="234551" cy="149430"/>
            </a:xfrm>
            <a:custGeom>
              <a:avLst/>
              <a:gdLst/>
              <a:ahLst/>
              <a:cxnLst/>
              <a:rect l="l" t="t" r="r" b="b"/>
              <a:pathLst>
                <a:path w="5855" h="3743" extrusionOk="0">
                  <a:moveTo>
                    <a:pt x="52" y="1"/>
                  </a:moveTo>
                  <a:cubicBezTo>
                    <a:pt x="31" y="1"/>
                    <a:pt x="12" y="15"/>
                    <a:pt x="7" y="37"/>
                  </a:cubicBezTo>
                  <a:cubicBezTo>
                    <a:pt x="1" y="62"/>
                    <a:pt x="16" y="88"/>
                    <a:pt x="42" y="95"/>
                  </a:cubicBezTo>
                  <a:cubicBezTo>
                    <a:pt x="2778" y="751"/>
                    <a:pt x="5738" y="3698"/>
                    <a:pt x="5768" y="3728"/>
                  </a:cubicBezTo>
                  <a:cubicBezTo>
                    <a:pt x="5776" y="3738"/>
                    <a:pt x="5790" y="3743"/>
                    <a:pt x="5801" y="3743"/>
                  </a:cubicBezTo>
                  <a:cubicBezTo>
                    <a:pt x="5813" y="3743"/>
                    <a:pt x="5826" y="3738"/>
                    <a:pt x="5836" y="3728"/>
                  </a:cubicBezTo>
                  <a:cubicBezTo>
                    <a:pt x="5854" y="3710"/>
                    <a:pt x="5854" y="3680"/>
                    <a:pt x="5836" y="3660"/>
                  </a:cubicBezTo>
                  <a:cubicBezTo>
                    <a:pt x="5806" y="3631"/>
                    <a:pt x="2827" y="665"/>
                    <a:pt x="64" y="2"/>
                  </a:cubicBezTo>
                  <a:cubicBezTo>
                    <a:pt x="60" y="1"/>
                    <a:pt x="56" y="1"/>
                    <a:pt x="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a:off x="1547907" y="3496226"/>
              <a:ext cx="599458" cy="270834"/>
            </a:xfrm>
            <a:custGeom>
              <a:avLst/>
              <a:gdLst/>
              <a:ahLst/>
              <a:cxnLst/>
              <a:rect l="l" t="t" r="r" b="b"/>
              <a:pathLst>
                <a:path w="14964" h="6784" extrusionOk="0">
                  <a:moveTo>
                    <a:pt x="7437" y="1"/>
                  </a:moveTo>
                  <a:cubicBezTo>
                    <a:pt x="6001" y="1"/>
                    <a:pt x="4577" y="78"/>
                    <a:pt x="3507" y="304"/>
                  </a:cubicBezTo>
                  <a:cubicBezTo>
                    <a:pt x="1198" y="791"/>
                    <a:pt x="346" y="2036"/>
                    <a:pt x="1" y="2382"/>
                  </a:cubicBezTo>
                  <a:lnTo>
                    <a:pt x="3" y="2382"/>
                  </a:lnTo>
                  <a:cubicBezTo>
                    <a:pt x="3" y="2382"/>
                    <a:pt x="9030" y="4496"/>
                    <a:pt x="10415" y="5782"/>
                  </a:cubicBezTo>
                  <a:cubicBezTo>
                    <a:pt x="11119" y="6436"/>
                    <a:pt x="11802" y="6783"/>
                    <a:pt x="12340" y="6783"/>
                  </a:cubicBezTo>
                  <a:cubicBezTo>
                    <a:pt x="12860" y="6783"/>
                    <a:pt x="13246" y="6461"/>
                    <a:pt x="13388" y="5782"/>
                  </a:cubicBezTo>
                  <a:cubicBezTo>
                    <a:pt x="13678" y="4396"/>
                    <a:pt x="13691" y="4200"/>
                    <a:pt x="14327" y="3210"/>
                  </a:cubicBezTo>
                  <a:cubicBezTo>
                    <a:pt x="14964" y="2221"/>
                    <a:pt x="14878" y="540"/>
                    <a:pt x="13388" y="342"/>
                  </a:cubicBezTo>
                  <a:cubicBezTo>
                    <a:pt x="12834" y="269"/>
                    <a:pt x="10114" y="1"/>
                    <a:pt x="7437"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a:off x="1545944" y="3494349"/>
              <a:ext cx="597535" cy="274627"/>
            </a:xfrm>
            <a:custGeom>
              <a:avLst/>
              <a:gdLst/>
              <a:ahLst/>
              <a:cxnLst/>
              <a:rect l="l" t="t" r="r" b="b"/>
              <a:pathLst>
                <a:path w="14916" h="6879" extrusionOk="0">
                  <a:moveTo>
                    <a:pt x="7489" y="96"/>
                  </a:moveTo>
                  <a:cubicBezTo>
                    <a:pt x="10124" y="96"/>
                    <a:pt x="12810" y="354"/>
                    <a:pt x="13431" y="437"/>
                  </a:cubicBezTo>
                  <a:cubicBezTo>
                    <a:pt x="13958" y="508"/>
                    <a:pt x="14345" y="776"/>
                    <a:pt x="14548" y="1215"/>
                  </a:cubicBezTo>
                  <a:cubicBezTo>
                    <a:pt x="14816" y="1792"/>
                    <a:pt x="14728" y="2620"/>
                    <a:pt x="14337" y="3232"/>
                  </a:cubicBezTo>
                  <a:cubicBezTo>
                    <a:pt x="13733" y="4169"/>
                    <a:pt x="13682" y="4414"/>
                    <a:pt x="13439" y="5586"/>
                  </a:cubicBezTo>
                  <a:lnTo>
                    <a:pt x="13389" y="5819"/>
                  </a:lnTo>
                  <a:cubicBezTo>
                    <a:pt x="13287" y="6308"/>
                    <a:pt x="13049" y="6625"/>
                    <a:pt x="12700" y="6736"/>
                  </a:cubicBezTo>
                  <a:cubicBezTo>
                    <a:pt x="12602" y="6768"/>
                    <a:pt x="12496" y="6783"/>
                    <a:pt x="12384" y="6783"/>
                  </a:cubicBezTo>
                  <a:cubicBezTo>
                    <a:pt x="11855" y="6783"/>
                    <a:pt x="11187" y="6437"/>
                    <a:pt x="10495" y="5794"/>
                  </a:cubicBezTo>
                  <a:cubicBezTo>
                    <a:pt x="9173" y="4564"/>
                    <a:pt x="1103" y="2629"/>
                    <a:pt x="143" y="2402"/>
                  </a:cubicBezTo>
                  <a:cubicBezTo>
                    <a:pt x="172" y="2371"/>
                    <a:pt x="204" y="2336"/>
                    <a:pt x="238" y="2296"/>
                  </a:cubicBezTo>
                  <a:cubicBezTo>
                    <a:pt x="667" y="1817"/>
                    <a:pt x="1556" y="822"/>
                    <a:pt x="3566" y="397"/>
                  </a:cubicBezTo>
                  <a:cubicBezTo>
                    <a:pt x="4629" y="173"/>
                    <a:pt x="6052" y="96"/>
                    <a:pt x="7489" y="96"/>
                  </a:cubicBezTo>
                  <a:close/>
                  <a:moveTo>
                    <a:pt x="7488" y="0"/>
                  </a:moveTo>
                  <a:cubicBezTo>
                    <a:pt x="6044" y="0"/>
                    <a:pt x="4615" y="77"/>
                    <a:pt x="3546" y="303"/>
                  </a:cubicBezTo>
                  <a:cubicBezTo>
                    <a:pt x="1506" y="734"/>
                    <a:pt x="602" y="1746"/>
                    <a:pt x="167" y="2232"/>
                  </a:cubicBezTo>
                  <a:cubicBezTo>
                    <a:pt x="108" y="2298"/>
                    <a:pt x="58" y="2354"/>
                    <a:pt x="17" y="2395"/>
                  </a:cubicBezTo>
                  <a:cubicBezTo>
                    <a:pt x="5" y="2407"/>
                    <a:pt x="0" y="2425"/>
                    <a:pt x="5" y="2442"/>
                  </a:cubicBezTo>
                  <a:cubicBezTo>
                    <a:pt x="9" y="2458"/>
                    <a:pt x="24" y="2471"/>
                    <a:pt x="40" y="2476"/>
                  </a:cubicBezTo>
                  <a:cubicBezTo>
                    <a:pt x="129" y="2496"/>
                    <a:pt x="9072" y="4601"/>
                    <a:pt x="10431" y="5863"/>
                  </a:cubicBezTo>
                  <a:cubicBezTo>
                    <a:pt x="11141" y="6523"/>
                    <a:pt x="11834" y="6878"/>
                    <a:pt x="12389" y="6878"/>
                  </a:cubicBezTo>
                  <a:cubicBezTo>
                    <a:pt x="12508" y="6878"/>
                    <a:pt x="12623" y="6862"/>
                    <a:pt x="12728" y="6827"/>
                  </a:cubicBezTo>
                  <a:cubicBezTo>
                    <a:pt x="13113" y="6705"/>
                    <a:pt x="13373" y="6364"/>
                    <a:pt x="13484" y="5839"/>
                  </a:cubicBezTo>
                  <a:lnTo>
                    <a:pt x="13532" y="5604"/>
                  </a:lnTo>
                  <a:cubicBezTo>
                    <a:pt x="13778" y="4420"/>
                    <a:pt x="13823" y="4205"/>
                    <a:pt x="14416" y="3283"/>
                  </a:cubicBezTo>
                  <a:cubicBezTo>
                    <a:pt x="14826" y="2647"/>
                    <a:pt x="14915" y="1779"/>
                    <a:pt x="14636" y="1174"/>
                  </a:cubicBezTo>
                  <a:cubicBezTo>
                    <a:pt x="14484" y="847"/>
                    <a:pt x="14153" y="437"/>
                    <a:pt x="13442" y="342"/>
                  </a:cubicBezTo>
                  <a:cubicBezTo>
                    <a:pt x="12821" y="259"/>
                    <a:pt x="10130" y="0"/>
                    <a:pt x="74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a:off x="1579994" y="3567249"/>
              <a:ext cx="369714" cy="39324"/>
            </a:xfrm>
            <a:custGeom>
              <a:avLst/>
              <a:gdLst/>
              <a:ahLst/>
              <a:cxnLst/>
              <a:rect l="l" t="t" r="r" b="b"/>
              <a:pathLst>
                <a:path w="9229" h="985" extrusionOk="0">
                  <a:moveTo>
                    <a:pt x="2697" y="0"/>
                  </a:moveTo>
                  <a:cubicBezTo>
                    <a:pt x="1724" y="0"/>
                    <a:pt x="795" y="92"/>
                    <a:pt x="40" y="335"/>
                  </a:cubicBezTo>
                  <a:cubicBezTo>
                    <a:pt x="13" y="343"/>
                    <a:pt x="0" y="369"/>
                    <a:pt x="8" y="396"/>
                  </a:cubicBezTo>
                  <a:cubicBezTo>
                    <a:pt x="15" y="415"/>
                    <a:pt x="33" y="429"/>
                    <a:pt x="52" y="429"/>
                  </a:cubicBezTo>
                  <a:cubicBezTo>
                    <a:pt x="57" y="429"/>
                    <a:pt x="62" y="428"/>
                    <a:pt x="68" y="426"/>
                  </a:cubicBezTo>
                  <a:cubicBezTo>
                    <a:pt x="815" y="186"/>
                    <a:pt x="1734" y="95"/>
                    <a:pt x="2698" y="95"/>
                  </a:cubicBezTo>
                  <a:cubicBezTo>
                    <a:pt x="5692" y="95"/>
                    <a:pt x="9119" y="971"/>
                    <a:pt x="9164" y="983"/>
                  </a:cubicBezTo>
                  <a:cubicBezTo>
                    <a:pt x="9169" y="984"/>
                    <a:pt x="9172" y="984"/>
                    <a:pt x="9176" y="984"/>
                  </a:cubicBezTo>
                  <a:cubicBezTo>
                    <a:pt x="9197" y="984"/>
                    <a:pt x="9217" y="969"/>
                    <a:pt x="9222" y="948"/>
                  </a:cubicBezTo>
                  <a:cubicBezTo>
                    <a:pt x="9229" y="923"/>
                    <a:pt x="9214" y="897"/>
                    <a:pt x="9189" y="890"/>
                  </a:cubicBezTo>
                  <a:cubicBezTo>
                    <a:pt x="9143" y="879"/>
                    <a:pt x="5707" y="0"/>
                    <a:pt x="26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a:off x="1566615" y="3539902"/>
              <a:ext cx="441021" cy="37048"/>
            </a:xfrm>
            <a:custGeom>
              <a:avLst/>
              <a:gdLst/>
              <a:ahLst/>
              <a:cxnLst/>
              <a:rect l="l" t="t" r="r" b="b"/>
              <a:pathLst>
                <a:path w="11009" h="928" extrusionOk="0">
                  <a:moveTo>
                    <a:pt x="5801" y="1"/>
                  </a:moveTo>
                  <a:cubicBezTo>
                    <a:pt x="4076" y="1"/>
                    <a:pt x="2073" y="202"/>
                    <a:pt x="40" y="835"/>
                  </a:cubicBezTo>
                  <a:cubicBezTo>
                    <a:pt x="15" y="841"/>
                    <a:pt x="0" y="869"/>
                    <a:pt x="8" y="894"/>
                  </a:cubicBezTo>
                  <a:cubicBezTo>
                    <a:pt x="15" y="914"/>
                    <a:pt x="33" y="927"/>
                    <a:pt x="53" y="927"/>
                  </a:cubicBezTo>
                  <a:cubicBezTo>
                    <a:pt x="58" y="927"/>
                    <a:pt x="63" y="927"/>
                    <a:pt x="68" y="926"/>
                  </a:cubicBezTo>
                  <a:cubicBezTo>
                    <a:pt x="2092" y="295"/>
                    <a:pt x="4086" y="95"/>
                    <a:pt x="5803" y="95"/>
                  </a:cubicBezTo>
                  <a:cubicBezTo>
                    <a:pt x="8770" y="95"/>
                    <a:pt x="10909" y="693"/>
                    <a:pt x="10943" y="702"/>
                  </a:cubicBezTo>
                  <a:cubicBezTo>
                    <a:pt x="10948" y="704"/>
                    <a:pt x="10953" y="705"/>
                    <a:pt x="10958" y="705"/>
                  </a:cubicBezTo>
                  <a:cubicBezTo>
                    <a:pt x="10979" y="705"/>
                    <a:pt x="10997" y="691"/>
                    <a:pt x="11002" y="671"/>
                  </a:cubicBezTo>
                  <a:cubicBezTo>
                    <a:pt x="11009" y="645"/>
                    <a:pt x="10996" y="618"/>
                    <a:pt x="10969" y="611"/>
                  </a:cubicBezTo>
                  <a:cubicBezTo>
                    <a:pt x="10936" y="602"/>
                    <a:pt x="8785" y="1"/>
                    <a:pt x="580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a:off x="1573224" y="2987683"/>
              <a:ext cx="591286" cy="578477"/>
            </a:xfrm>
            <a:custGeom>
              <a:avLst/>
              <a:gdLst/>
              <a:ahLst/>
              <a:cxnLst/>
              <a:rect l="l" t="t" r="r" b="b"/>
              <a:pathLst>
                <a:path w="14760" h="14490" extrusionOk="0">
                  <a:moveTo>
                    <a:pt x="8000" y="0"/>
                  </a:moveTo>
                  <a:cubicBezTo>
                    <a:pt x="7087" y="0"/>
                    <a:pt x="6070" y="991"/>
                    <a:pt x="5080" y="5107"/>
                  </a:cubicBezTo>
                  <a:cubicBezTo>
                    <a:pt x="3895" y="10040"/>
                    <a:pt x="1448" y="11615"/>
                    <a:pt x="1448" y="11615"/>
                  </a:cubicBezTo>
                  <a:lnTo>
                    <a:pt x="260" y="12739"/>
                  </a:lnTo>
                  <a:lnTo>
                    <a:pt x="0" y="14490"/>
                  </a:lnTo>
                  <a:lnTo>
                    <a:pt x="0" y="14490"/>
                  </a:lnTo>
                  <a:lnTo>
                    <a:pt x="1751" y="14230"/>
                  </a:lnTo>
                  <a:lnTo>
                    <a:pt x="2875" y="13042"/>
                  </a:lnTo>
                  <a:cubicBezTo>
                    <a:pt x="2875" y="13042"/>
                    <a:pt x="4450" y="10595"/>
                    <a:pt x="9383" y="9409"/>
                  </a:cubicBezTo>
                  <a:cubicBezTo>
                    <a:pt x="14315" y="8222"/>
                    <a:pt x="14760" y="6998"/>
                    <a:pt x="14390" y="5960"/>
                  </a:cubicBezTo>
                  <a:cubicBezTo>
                    <a:pt x="14018" y="4922"/>
                    <a:pt x="12449" y="4279"/>
                    <a:pt x="11330" y="3160"/>
                  </a:cubicBezTo>
                  <a:cubicBezTo>
                    <a:pt x="10209" y="2040"/>
                    <a:pt x="9568" y="471"/>
                    <a:pt x="8530" y="101"/>
                  </a:cubicBezTo>
                  <a:cubicBezTo>
                    <a:pt x="8358" y="39"/>
                    <a:pt x="8181" y="0"/>
                    <a:pt x="8000"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a:off x="1571221" y="2985767"/>
              <a:ext cx="586398" cy="582310"/>
            </a:xfrm>
            <a:custGeom>
              <a:avLst/>
              <a:gdLst/>
              <a:ahLst/>
              <a:cxnLst/>
              <a:rect l="l" t="t" r="r" b="b"/>
              <a:pathLst>
                <a:path w="14638" h="14586" extrusionOk="0">
                  <a:moveTo>
                    <a:pt x="8049" y="95"/>
                  </a:moveTo>
                  <a:cubicBezTo>
                    <a:pt x="8211" y="95"/>
                    <a:pt x="8381" y="128"/>
                    <a:pt x="8563" y="193"/>
                  </a:cubicBezTo>
                  <a:cubicBezTo>
                    <a:pt x="9185" y="416"/>
                    <a:pt x="9656" y="1068"/>
                    <a:pt x="10200" y="1823"/>
                  </a:cubicBezTo>
                  <a:cubicBezTo>
                    <a:pt x="10548" y="2306"/>
                    <a:pt x="10907" y="2803"/>
                    <a:pt x="11345" y="3241"/>
                  </a:cubicBezTo>
                  <a:cubicBezTo>
                    <a:pt x="11785" y="3681"/>
                    <a:pt x="12282" y="4040"/>
                    <a:pt x="12765" y="4389"/>
                  </a:cubicBezTo>
                  <a:cubicBezTo>
                    <a:pt x="13521" y="4932"/>
                    <a:pt x="14172" y="5403"/>
                    <a:pt x="14395" y="6025"/>
                  </a:cubicBezTo>
                  <a:cubicBezTo>
                    <a:pt x="14539" y="6432"/>
                    <a:pt x="14524" y="6775"/>
                    <a:pt x="14345" y="7106"/>
                  </a:cubicBezTo>
                  <a:cubicBezTo>
                    <a:pt x="13876" y="7972"/>
                    <a:pt x="12266" y="8726"/>
                    <a:pt x="9421" y="9410"/>
                  </a:cubicBezTo>
                  <a:cubicBezTo>
                    <a:pt x="6866" y="10025"/>
                    <a:pt x="5226" y="10984"/>
                    <a:pt x="4300" y="11680"/>
                  </a:cubicBezTo>
                  <a:cubicBezTo>
                    <a:pt x="3295" y="12437"/>
                    <a:pt x="2900" y="13038"/>
                    <a:pt x="2890" y="13057"/>
                  </a:cubicBezTo>
                  <a:lnTo>
                    <a:pt x="1778" y="14234"/>
                  </a:lnTo>
                  <a:lnTo>
                    <a:pt x="107" y="14482"/>
                  </a:lnTo>
                  <a:lnTo>
                    <a:pt x="355" y="12810"/>
                  </a:lnTo>
                  <a:lnTo>
                    <a:pt x="1525" y="11703"/>
                  </a:lnTo>
                  <a:cubicBezTo>
                    <a:pt x="1550" y="11688"/>
                    <a:pt x="2151" y="11293"/>
                    <a:pt x="2908" y="10288"/>
                  </a:cubicBezTo>
                  <a:cubicBezTo>
                    <a:pt x="3604" y="9362"/>
                    <a:pt x="4563" y="7723"/>
                    <a:pt x="5178" y="5167"/>
                  </a:cubicBezTo>
                  <a:cubicBezTo>
                    <a:pt x="5862" y="2322"/>
                    <a:pt x="6616" y="712"/>
                    <a:pt x="7482" y="243"/>
                  </a:cubicBezTo>
                  <a:cubicBezTo>
                    <a:pt x="7664" y="144"/>
                    <a:pt x="7851" y="95"/>
                    <a:pt x="8049" y="95"/>
                  </a:cubicBezTo>
                  <a:close/>
                  <a:moveTo>
                    <a:pt x="8049" y="1"/>
                  </a:moveTo>
                  <a:cubicBezTo>
                    <a:pt x="7834" y="1"/>
                    <a:pt x="7631" y="53"/>
                    <a:pt x="7436" y="159"/>
                  </a:cubicBezTo>
                  <a:cubicBezTo>
                    <a:pt x="6545" y="641"/>
                    <a:pt x="5775" y="2271"/>
                    <a:pt x="5084" y="5144"/>
                  </a:cubicBezTo>
                  <a:cubicBezTo>
                    <a:pt x="3917" y="9997"/>
                    <a:pt x="1497" y="11607"/>
                    <a:pt x="1465" y="11629"/>
                  </a:cubicBezTo>
                  <a:lnTo>
                    <a:pt x="277" y="12753"/>
                  </a:lnTo>
                  <a:cubicBezTo>
                    <a:pt x="269" y="12759"/>
                    <a:pt x="264" y="12769"/>
                    <a:pt x="262" y="12779"/>
                  </a:cubicBezTo>
                  <a:lnTo>
                    <a:pt x="2" y="14531"/>
                  </a:lnTo>
                  <a:cubicBezTo>
                    <a:pt x="1" y="14546"/>
                    <a:pt x="6" y="14561"/>
                    <a:pt x="16" y="14571"/>
                  </a:cubicBezTo>
                  <a:cubicBezTo>
                    <a:pt x="26" y="14581"/>
                    <a:pt x="37" y="14586"/>
                    <a:pt x="50" y="14586"/>
                  </a:cubicBezTo>
                  <a:lnTo>
                    <a:pt x="50" y="14584"/>
                  </a:lnTo>
                  <a:lnTo>
                    <a:pt x="57" y="14584"/>
                  </a:lnTo>
                  <a:lnTo>
                    <a:pt x="1808" y="14325"/>
                  </a:lnTo>
                  <a:cubicBezTo>
                    <a:pt x="1819" y="14323"/>
                    <a:pt x="1829" y="14318"/>
                    <a:pt x="1836" y="14310"/>
                  </a:cubicBezTo>
                  <a:lnTo>
                    <a:pt x="2965" y="13115"/>
                  </a:lnTo>
                  <a:cubicBezTo>
                    <a:pt x="2970" y="13110"/>
                    <a:pt x="3370" y="12500"/>
                    <a:pt x="4363" y="11752"/>
                  </a:cubicBezTo>
                  <a:cubicBezTo>
                    <a:pt x="5280" y="11063"/>
                    <a:pt x="6907" y="10113"/>
                    <a:pt x="9444" y="9503"/>
                  </a:cubicBezTo>
                  <a:cubicBezTo>
                    <a:pt x="12315" y="8812"/>
                    <a:pt x="13947" y="8043"/>
                    <a:pt x="14428" y="7152"/>
                  </a:cubicBezTo>
                  <a:cubicBezTo>
                    <a:pt x="14620" y="6800"/>
                    <a:pt x="14638" y="6420"/>
                    <a:pt x="14484" y="5992"/>
                  </a:cubicBezTo>
                  <a:cubicBezTo>
                    <a:pt x="14253" y="5344"/>
                    <a:pt x="13557" y="4841"/>
                    <a:pt x="12821" y="4311"/>
                  </a:cubicBezTo>
                  <a:cubicBezTo>
                    <a:pt x="12342" y="3965"/>
                    <a:pt x="11846" y="3607"/>
                    <a:pt x="11413" y="3174"/>
                  </a:cubicBezTo>
                  <a:cubicBezTo>
                    <a:pt x="10982" y="2742"/>
                    <a:pt x="10623" y="2246"/>
                    <a:pt x="10277" y="1767"/>
                  </a:cubicBezTo>
                  <a:cubicBezTo>
                    <a:pt x="9747" y="1031"/>
                    <a:pt x="9244" y="335"/>
                    <a:pt x="8596" y="104"/>
                  </a:cubicBezTo>
                  <a:cubicBezTo>
                    <a:pt x="8405" y="35"/>
                    <a:pt x="8223" y="1"/>
                    <a:pt x="80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a:off x="1676337" y="3191132"/>
              <a:ext cx="182834" cy="245164"/>
            </a:xfrm>
            <a:custGeom>
              <a:avLst/>
              <a:gdLst/>
              <a:ahLst/>
              <a:cxnLst/>
              <a:rect l="l" t="t" r="r" b="b"/>
              <a:pathLst>
                <a:path w="4564" h="6141" extrusionOk="0">
                  <a:moveTo>
                    <a:pt x="4509" y="0"/>
                  </a:moveTo>
                  <a:cubicBezTo>
                    <a:pt x="4493" y="0"/>
                    <a:pt x="4478" y="8"/>
                    <a:pt x="4470" y="23"/>
                  </a:cubicBezTo>
                  <a:cubicBezTo>
                    <a:pt x="4438" y="69"/>
                    <a:pt x="1440" y="4719"/>
                    <a:pt x="20" y="6058"/>
                  </a:cubicBezTo>
                  <a:cubicBezTo>
                    <a:pt x="2" y="6076"/>
                    <a:pt x="0" y="6106"/>
                    <a:pt x="18" y="6126"/>
                  </a:cubicBezTo>
                  <a:cubicBezTo>
                    <a:pt x="28" y="6136"/>
                    <a:pt x="40" y="6141"/>
                    <a:pt x="53" y="6141"/>
                  </a:cubicBezTo>
                  <a:cubicBezTo>
                    <a:pt x="65" y="6141"/>
                    <a:pt x="76" y="6136"/>
                    <a:pt x="86" y="6127"/>
                  </a:cubicBezTo>
                  <a:cubicBezTo>
                    <a:pt x="1513" y="4780"/>
                    <a:pt x="4519" y="121"/>
                    <a:pt x="4549" y="74"/>
                  </a:cubicBezTo>
                  <a:cubicBezTo>
                    <a:pt x="4564" y="53"/>
                    <a:pt x="4557" y="23"/>
                    <a:pt x="4536" y="8"/>
                  </a:cubicBezTo>
                  <a:cubicBezTo>
                    <a:pt x="4528" y="3"/>
                    <a:pt x="4518" y="0"/>
                    <a:pt x="45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5"/>
            <p:cNvSpPr/>
            <p:nvPr/>
          </p:nvSpPr>
          <p:spPr>
            <a:xfrm>
              <a:off x="1703337" y="3281439"/>
              <a:ext cx="246449" cy="181807"/>
            </a:xfrm>
            <a:custGeom>
              <a:avLst/>
              <a:gdLst/>
              <a:ahLst/>
              <a:cxnLst/>
              <a:rect l="l" t="t" r="r" b="b"/>
              <a:pathLst>
                <a:path w="6152" h="4554" extrusionOk="0">
                  <a:moveTo>
                    <a:pt x="6099" y="1"/>
                  </a:moveTo>
                  <a:cubicBezTo>
                    <a:pt x="6089" y="1"/>
                    <a:pt x="6080" y="3"/>
                    <a:pt x="6072" y="9"/>
                  </a:cubicBezTo>
                  <a:cubicBezTo>
                    <a:pt x="6024" y="39"/>
                    <a:pt x="1366" y="3044"/>
                    <a:pt x="19" y="4472"/>
                  </a:cubicBezTo>
                  <a:cubicBezTo>
                    <a:pt x="1" y="4490"/>
                    <a:pt x="1" y="4522"/>
                    <a:pt x="20" y="4540"/>
                  </a:cubicBezTo>
                  <a:cubicBezTo>
                    <a:pt x="29" y="4548"/>
                    <a:pt x="40" y="4553"/>
                    <a:pt x="53" y="4553"/>
                  </a:cubicBezTo>
                  <a:lnTo>
                    <a:pt x="53" y="4551"/>
                  </a:lnTo>
                  <a:cubicBezTo>
                    <a:pt x="65" y="4551"/>
                    <a:pt x="78" y="4546"/>
                    <a:pt x="88" y="4537"/>
                  </a:cubicBezTo>
                  <a:cubicBezTo>
                    <a:pt x="1427" y="3118"/>
                    <a:pt x="6077" y="118"/>
                    <a:pt x="6123" y="88"/>
                  </a:cubicBezTo>
                  <a:cubicBezTo>
                    <a:pt x="6145" y="74"/>
                    <a:pt x="6151" y="45"/>
                    <a:pt x="6138" y="22"/>
                  </a:cubicBezTo>
                  <a:cubicBezTo>
                    <a:pt x="6129" y="8"/>
                    <a:pt x="6114" y="1"/>
                    <a:pt x="60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5"/>
            <p:cNvSpPr/>
            <p:nvPr/>
          </p:nvSpPr>
          <p:spPr>
            <a:xfrm>
              <a:off x="1481128" y="3292218"/>
              <a:ext cx="366950" cy="365770"/>
            </a:xfrm>
            <a:custGeom>
              <a:avLst/>
              <a:gdLst/>
              <a:ahLst/>
              <a:cxnLst/>
              <a:rect l="l" t="t" r="r" b="b"/>
              <a:pathLst>
                <a:path w="9160" h="9162" extrusionOk="0">
                  <a:moveTo>
                    <a:pt x="8159" y="1002"/>
                  </a:moveTo>
                  <a:cubicBezTo>
                    <a:pt x="6824" y="0"/>
                    <a:pt x="5637" y="409"/>
                    <a:pt x="5192" y="546"/>
                  </a:cubicBezTo>
                  <a:cubicBezTo>
                    <a:pt x="4747" y="681"/>
                    <a:pt x="5341" y="1372"/>
                    <a:pt x="5192" y="2066"/>
                  </a:cubicBezTo>
                  <a:cubicBezTo>
                    <a:pt x="5043" y="2759"/>
                    <a:pt x="4154" y="2857"/>
                    <a:pt x="2076" y="3919"/>
                  </a:cubicBezTo>
                  <a:cubicBezTo>
                    <a:pt x="0" y="4984"/>
                    <a:pt x="1483" y="7677"/>
                    <a:pt x="1483" y="7677"/>
                  </a:cubicBezTo>
                  <a:cubicBezTo>
                    <a:pt x="1483" y="7677"/>
                    <a:pt x="4177" y="9161"/>
                    <a:pt x="5240" y="7083"/>
                  </a:cubicBezTo>
                  <a:cubicBezTo>
                    <a:pt x="6305" y="5007"/>
                    <a:pt x="6400" y="4118"/>
                    <a:pt x="7095" y="3969"/>
                  </a:cubicBezTo>
                  <a:cubicBezTo>
                    <a:pt x="7787" y="3820"/>
                    <a:pt x="8480" y="4414"/>
                    <a:pt x="8615" y="3969"/>
                  </a:cubicBezTo>
                  <a:cubicBezTo>
                    <a:pt x="8753" y="3524"/>
                    <a:pt x="9159" y="2338"/>
                    <a:pt x="8159" y="1002"/>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5"/>
            <p:cNvSpPr/>
            <p:nvPr/>
          </p:nvSpPr>
          <p:spPr>
            <a:xfrm>
              <a:off x="1507407" y="3304035"/>
              <a:ext cx="341672" cy="317184"/>
            </a:xfrm>
            <a:custGeom>
              <a:avLst/>
              <a:gdLst/>
              <a:ahLst/>
              <a:cxnLst/>
              <a:rect l="l" t="t" r="r" b="b"/>
              <a:pathLst>
                <a:path w="8529" h="7945" extrusionOk="0">
                  <a:moveTo>
                    <a:pt x="5653" y="97"/>
                  </a:moveTo>
                  <a:cubicBezTo>
                    <a:pt x="6168" y="97"/>
                    <a:pt x="6798" y="239"/>
                    <a:pt x="7469" y="741"/>
                  </a:cubicBezTo>
                  <a:cubicBezTo>
                    <a:pt x="8422" y="2015"/>
                    <a:pt x="8075" y="3139"/>
                    <a:pt x="7926" y="3618"/>
                  </a:cubicBezTo>
                  <a:lnTo>
                    <a:pt x="7915" y="3658"/>
                  </a:lnTo>
                  <a:cubicBezTo>
                    <a:pt x="7885" y="3757"/>
                    <a:pt x="7823" y="3793"/>
                    <a:pt x="7724" y="3793"/>
                  </a:cubicBezTo>
                  <a:cubicBezTo>
                    <a:pt x="7632" y="3793"/>
                    <a:pt x="7507" y="3762"/>
                    <a:pt x="7346" y="3718"/>
                  </a:cubicBezTo>
                  <a:cubicBezTo>
                    <a:pt x="7151" y="3664"/>
                    <a:pt x="6921" y="3601"/>
                    <a:pt x="6681" y="3601"/>
                  </a:cubicBezTo>
                  <a:cubicBezTo>
                    <a:pt x="6598" y="3601"/>
                    <a:pt x="6513" y="3608"/>
                    <a:pt x="6429" y="3627"/>
                  </a:cubicBezTo>
                  <a:cubicBezTo>
                    <a:pt x="5935" y="3733"/>
                    <a:pt x="5730" y="4194"/>
                    <a:pt x="5321" y="5114"/>
                  </a:cubicBezTo>
                  <a:cubicBezTo>
                    <a:pt x="5126" y="5552"/>
                    <a:pt x="4885" y="6098"/>
                    <a:pt x="4543" y="6766"/>
                  </a:cubicBezTo>
                  <a:cubicBezTo>
                    <a:pt x="4283" y="7270"/>
                    <a:pt x="3905" y="7602"/>
                    <a:pt x="3414" y="7753"/>
                  </a:cubicBezTo>
                  <a:cubicBezTo>
                    <a:pt x="3196" y="7819"/>
                    <a:pt x="2970" y="7846"/>
                    <a:pt x="2747" y="7846"/>
                  </a:cubicBezTo>
                  <a:cubicBezTo>
                    <a:pt x="1843" y="7846"/>
                    <a:pt x="976" y="7406"/>
                    <a:pt x="863" y="7346"/>
                  </a:cubicBezTo>
                  <a:cubicBezTo>
                    <a:pt x="789" y="7205"/>
                    <a:pt x="121" y="5890"/>
                    <a:pt x="457" y="4795"/>
                  </a:cubicBezTo>
                  <a:cubicBezTo>
                    <a:pt x="607" y="4304"/>
                    <a:pt x="939" y="3924"/>
                    <a:pt x="1443" y="3666"/>
                  </a:cubicBezTo>
                  <a:cubicBezTo>
                    <a:pt x="2111" y="3324"/>
                    <a:pt x="2657" y="3081"/>
                    <a:pt x="3095" y="2888"/>
                  </a:cubicBezTo>
                  <a:cubicBezTo>
                    <a:pt x="4015" y="2480"/>
                    <a:pt x="4477" y="2273"/>
                    <a:pt x="4582" y="1780"/>
                  </a:cubicBezTo>
                  <a:cubicBezTo>
                    <a:pt x="4653" y="1453"/>
                    <a:pt x="4563" y="1126"/>
                    <a:pt x="4491" y="863"/>
                  </a:cubicBezTo>
                  <a:cubicBezTo>
                    <a:pt x="4401" y="529"/>
                    <a:pt x="4361" y="352"/>
                    <a:pt x="4549" y="294"/>
                  </a:cubicBezTo>
                  <a:lnTo>
                    <a:pt x="4591" y="281"/>
                  </a:lnTo>
                  <a:cubicBezTo>
                    <a:pt x="4818" y="211"/>
                    <a:pt x="5189" y="97"/>
                    <a:pt x="5653" y="97"/>
                  </a:cubicBezTo>
                  <a:close/>
                  <a:moveTo>
                    <a:pt x="5655" y="1"/>
                  </a:moveTo>
                  <a:cubicBezTo>
                    <a:pt x="5178" y="1"/>
                    <a:pt x="4796" y="118"/>
                    <a:pt x="4563" y="190"/>
                  </a:cubicBezTo>
                  <a:lnTo>
                    <a:pt x="4521" y="203"/>
                  </a:lnTo>
                  <a:cubicBezTo>
                    <a:pt x="4235" y="291"/>
                    <a:pt x="4311" y="569"/>
                    <a:pt x="4399" y="888"/>
                  </a:cubicBezTo>
                  <a:cubicBezTo>
                    <a:pt x="4472" y="1154"/>
                    <a:pt x="4554" y="1456"/>
                    <a:pt x="4490" y="1761"/>
                  </a:cubicBezTo>
                  <a:cubicBezTo>
                    <a:pt x="4394" y="2207"/>
                    <a:pt x="3974" y="2394"/>
                    <a:pt x="3055" y="2800"/>
                  </a:cubicBezTo>
                  <a:cubicBezTo>
                    <a:pt x="2617" y="2995"/>
                    <a:pt x="2070" y="3238"/>
                    <a:pt x="1399" y="3582"/>
                  </a:cubicBezTo>
                  <a:cubicBezTo>
                    <a:pt x="871" y="3853"/>
                    <a:pt x="523" y="4252"/>
                    <a:pt x="364" y="4769"/>
                  </a:cubicBezTo>
                  <a:cubicBezTo>
                    <a:pt x="0" y="5957"/>
                    <a:pt x="754" y="7346"/>
                    <a:pt x="786" y="7404"/>
                  </a:cubicBezTo>
                  <a:cubicBezTo>
                    <a:pt x="790" y="7412"/>
                    <a:pt x="797" y="7419"/>
                    <a:pt x="804" y="7424"/>
                  </a:cubicBezTo>
                  <a:cubicBezTo>
                    <a:pt x="852" y="7450"/>
                    <a:pt x="1762" y="7944"/>
                    <a:pt x="2738" y="7944"/>
                  </a:cubicBezTo>
                  <a:cubicBezTo>
                    <a:pt x="2972" y="7944"/>
                    <a:pt x="3210" y="7915"/>
                    <a:pt x="3440" y="7845"/>
                  </a:cubicBezTo>
                  <a:cubicBezTo>
                    <a:pt x="3958" y="7686"/>
                    <a:pt x="4356" y="7338"/>
                    <a:pt x="4627" y="6810"/>
                  </a:cubicBezTo>
                  <a:cubicBezTo>
                    <a:pt x="4971" y="6139"/>
                    <a:pt x="5212" y="5594"/>
                    <a:pt x="5407" y="5154"/>
                  </a:cubicBezTo>
                  <a:cubicBezTo>
                    <a:pt x="5816" y="4235"/>
                    <a:pt x="6002" y="3815"/>
                    <a:pt x="6449" y="3719"/>
                  </a:cubicBezTo>
                  <a:cubicBezTo>
                    <a:pt x="6526" y="3703"/>
                    <a:pt x="6603" y="3696"/>
                    <a:pt x="6679" y="3696"/>
                  </a:cubicBezTo>
                  <a:cubicBezTo>
                    <a:pt x="6903" y="3696"/>
                    <a:pt x="7121" y="3756"/>
                    <a:pt x="7320" y="3810"/>
                  </a:cubicBezTo>
                  <a:cubicBezTo>
                    <a:pt x="7470" y="3851"/>
                    <a:pt x="7611" y="3890"/>
                    <a:pt x="7727" y="3890"/>
                  </a:cubicBezTo>
                  <a:cubicBezTo>
                    <a:pt x="7859" y="3890"/>
                    <a:pt x="7959" y="3840"/>
                    <a:pt x="8006" y="3688"/>
                  </a:cubicBezTo>
                  <a:lnTo>
                    <a:pt x="8017" y="3648"/>
                  </a:lnTo>
                  <a:cubicBezTo>
                    <a:pt x="8171" y="3152"/>
                    <a:pt x="8528" y="1994"/>
                    <a:pt x="7541" y="678"/>
                  </a:cubicBezTo>
                  <a:cubicBezTo>
                    <a:pt x="7538" y="675"/>
                    <a:pt x="7535" y="671"/>
                    <a:pt x="7531" y="668"/>
                  </a:cubicBezTo>
                  <a:cubicBezTo>
                    <a:pt x="6837" y="147"/>
                    <a:pt x="6187" y="1"/>
                    <a:pt x="56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5"/>
            <p:cNvSpPr/>
            <p:nvPr/>
          </p:nvSpPr>
          <p:spPr>
            <a:xfrm>
              <a:off x="1715275" y="3322240"/>
              <a:ext cx="103715" cy="106593"/>
            </a:xfrm>
            <a:custGeom>
              <a:avLst/>
              <a:gdLst/>
              <a:ahLst/>
              <a:cxnLst/>
              <a:rect l="l" t="t" r="r" b="b"/>
              <a:pathLst>
                <a:path w="2589" h="2670" extrusionOk="0">
                  <a:moveTo>
                    <a:pt x="2342" y="2435"/>
                  </a:moveTo>
                  <a:cubicBezTo>
                    <a:pt x="2096" y="2670"/>
                    <a:pt x="1427" y="2367"/>
                    <a:pt x="848" y="1761"/>
                  </a:cubicBezTo>
                  <a:cubicBezTo>
                    <a:pt x="269" y="1152"/>
                    <a:pt x="0" y="470"/>
                    <a:pt x="246" y="235"/>
                  </a:cubicBezTo>
                  <a:cubicBezTo>
                    <a:pt x="493" y="0"/>
                    <a:pt x="1314" y="185"/>
                    <a:pt x="1893" y="792"/>
                  </a:cubicBezTo>
                  <a:cubicBezTo>
                    <a:pt x="2473" y="1400"/>
                    <a:pt x="2589" y="2200"/>
                    <a:pt x="2342" y="2435"/>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5"/>
            <p:cNvSpPr/>
            <p:nvPr/>
          </p:nvSpPr>
          <p:spPr>
            <a:xfrm>
              <a:off x="1718119" y="3325674"/>
              <a:ext cx="99269" cy="98888"/>
            </a:xfrm>
            <a:custGeom>
              <a:avLst/>
              <a:gdLst/>
              <a:ahLst/>
              <a:cxnLst/>
              <a:rect l="l" t="t" r="r" b="b"/>
              <a:pathLst>
                <a:path w="2478" h="2477" extrusionOk="0">
                  <a:moveTo>
                    <a:pt x="496" y="99"/>
                  </a:moveTo>
                  <a:cubicBezTo>
                    <a:pt x="840" y="99"/>
                    <a:pt x="1374" y="304"/>
                    <a:pt x="1787" y="739"/>
                  </a:cubicBezTo>
                  <a:cubicBezTo>
                    <a:pt x="2047" y="1012"/>
                    <a:pt x="2232" y="1346"/>
                    <a:pt x="2309" y="1678"/>
                  </a:cubicBezTo>
                  <a:cubicBezTo>
                    <a:pt x="2375" y="1966"/>
                    <a:pt x="2349" y="2209"/>
                    <a:pt x="2238" y="2314"/>
                  </a:cubicBezTo>
                  <a:cubicBezTo>
                    <a:pt x="2191" y="2359"/>
                    <a:pt x="2123" y="2380"/>
                    <a:pt x="2039" y="2380"/>
                  </a:cubicBezTo>
                  <a:cubicBezTo>
                    <a:pt x="1937" y="2380"/>
                    <a:pt x="1810" y="2348"/>
                    <a:pt x="1668" y="2285"/>
                  </a:cubicBezTo>
                  <a:cubicBezTo>
                    <a:pt x="1390" y="2159"/>
                    <a:pt x="1086" y="1931"/>
                    <a:pt x="810" y="1642"/>
                  </a:cubicBezTo>
                  <a:cubicBezTo>
                    <a:pt x="536" y="1352"/>
                    <a:pt x="322" y="1037"/>
                    <a:pt x="210" y="754"/>
                  </a:cubicBezTo>
                  <a:cubicBezTo>
                    <a:pt x="106" y="490"/>
                    <a:pt x="104" y="281"/>
                    <a:pt x="208" y="184"/>
                  </a:cubicBezTo>
                  <a:cubicBezTo>
                    <a:pt x="266" y="128"/>
                    <a:pt x="369" y="99"/>
                    <a:pt x="496" y="99"/>
                  </a:cubicBezTo>
                  <a:close/>
                  <a:moveTo>
                    <a:pt x="502" y="1"/>
                  </a:moveTo>
                  <a:cubicBezTo>
                    <a:pt x="348" y="1"/>
                    <a:pt x="222" y="38"/>
                    <a:pt x="142" y="114"/>
                  </a:cubicBezTo>
                  <a:cubicBezTo>
                    <a:pt x="8" y="243"/>
                    <a:pt x="0" y="483"/>
                    <a:pt x="122" y="790"/>
                  </a:cubicBezTo>
                  <a:cubicBezTo>
                    <a:pt x="238" y="1083"/>
                    <a:pt x="458" y="1409"/>
                    <a:pt x="742" y="1708"/>
                  </a:cubicBezTo>
                  <a:cubicBezTo>
                    <a:pt x="1027" y="2005"/>
                    <a:pt x="1341" y="2242"/>
                    <a:pt x="1628" y="2371"/>
                  </a:cubicBezTo>
                  <a:cubicBezTo>
                    <a:pt x="1784" y="2442"/>
                    <a:pt x="1923" y="2476"/>
                    <a:pt x="2040" y="2476"/>
                  </a:cubicBezTo>
                  <a:cubicBezTo>
                    <a:pt x="2149" y="2476"/>
                    <a:pt x="2238" y="2445"/>
                    <a:pt x="2304" y="2384"/>
                  </a:cubicBezTo>
                  <a:cubicBezTo>
                    <a:pt x="2440" y="2253"/>
                    <a:pt x="2478" y="1982"/>
                    <a:pt x="2402" y="1657"/>
                  </a:cubicBezTo>
                  <a:cubicBezTo>
                    <a:pt x="2321" y="1308"/>
                    <a:pt x="2128" y="957"/>
                    <a:pt x="1856" y="673"/>
                  </a:cubicBezTo>
                  <a:cubicBezTo>
                    <a:pt x="1436" y="232"/>
                    <a:pt x="884" y="1"/>
                    <a:pt x="5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45"/>
          <p:cNvGrpSpPr/>
          <p:nvPr/>
        </p:nvGrpSpPr>
        <p:grpSpPr>
          <a:xfrm rot="10800000">
            <a:off x="7864352" y="316592"/>
            <a:ext cx="1292403" cy="1279126"/>
            <a:chOff x="872107" y="2985767"/>
            <a:chExt cx="1292403" cy="1279126"/>
          </a:xfrm>
        </p:grpSpPr>
        <p:sp>
          <p:nvSpPr>
            <p:cNvPr id="2398" name="Google Shape;2398;p45"/>
            <p:cNvSpPr/>
            <p:nvPr/>
          </p:nvSpPr>
          <p:spPr>
            <a:xfrm>
              <a:off x="872107" y="3458099"/>
              <a:ext cx="809573" cy="806794"/>
            </a:xfrm>
            <a:custGeom>
              <a:avLst/>
              <a:gdLst/>
              <a:ahLst/>
              <a:cxnLst/>
              <a:rect l="l" t="t" r="r" b="b"/>
              <a:pathLst>
                <a:path w="20209" h="20209" extrusionOk="0">
                  <a:moveTo>
                    <a:pt x="20104" y="15096"/>
                  </a:moveTo>
                  <a:cubicBezTo>
                    <a:pt x="19503" y="13876"/>
                    <a:pt x="17954" y="11785"/>
                    <a:pt x="14349" y="11532"/>
                  </a:cubicBezTo>
                  <a:cubicBezTo>
                    <a:pt x="14349" y="11532"/>
                    <a:pt x="18096" y="9605"/>
                    <a:pt x="16871" y="3337"/>
                  </a:cubicBezTo>
                  <a:cubicBezTo>
                    <a:pt x="10605" y="2113"/>
                    <a:pt x="8676" y="5861"/>
                    <a:pt x="8676" y="5861"/>
                  </a:cubicBezTo>
                  <a:cubicBezTo>
                    <a:pt x="8424" y="2254"/>
                    <a:pt x="6333" y="707"/>
                    <a:pt x="5113" y="105"/>
                  </a:cubicBezTo>
                  <a:cubicBezTo>
                    <a:pt x="4902" y="1"/>
                    <a:pt x="4690" y="245"/>
                    <a:pt x="4822" y="441"/>
                  </a:cubicBezTo>
                  <a:cubicBezTo>
                    <a:pt x="6181" y="2454"/>
                    <a:pt x="5462" y="5439"/>
                    <a:pt x="5462" y="5439"/>
                  </a:cubicBezTo>
                  <a:cubicBezTo>
                    <a:pt x="4712" y="2432"/>
                    <a:pt x="2092" y="1680"/>
                    <a:pt x="359" y="1522"/>
                  </a:cubicBezTo>
                  <a:cubicBezTo>
                    <a:pt x="105" y="1498"/>
                    <a:pt x="1" y="1829"/>
                    <a:pt x="219" y="1961"/>
                  </a:cubicBezTo>
                  <a:cubicBezTo>
                    <a:pt x="1237" y="2568"/>
                    <a:pt x="1799" y="3705"/>
                    <a:pt x="1976" y="4832"/>
                  </a:cubicBezTo>
                  <a:cubicBezTo>
                    <a:pt x="2222" y="6414"/>
                    <a:pt x="2272" y="8095"/>
                    <a:pt x="4646" y="9995"/>
                  </a:cubicBezTo>
                  <a:cubicBezTo>
                    <a:pt x="7019" y="11892"/>
                    <a:pt x="9714" y="10494"/>
                    <a:pt x="9714" y="10494"/>
                  </a:cubicBezTo>
                  <a:cubicBezTo>
                    <a:pt x="9714" y="10494"/>
                    <a:pt x="8317" y="13188"/>
                    <a:pt x="10214" y="15562"/>
                  </a:cubicBezTo>
                  <a:cubicBezTo>
                    <a:pt x="12112" y="17936"/>
                    <a:pt x="13793" y="17985"/>
                    <a:pt x="15375" y="18233"/>
                  </a:cubicBezTo>
                  <a:cubicBezTo>
                    <a:pt x="16502" y="18408"/>
                    <a:pt x="17640" y="18970"/>
                    <a:pt x="18248" y="19989"/>
                  </a:cubicBezTo>
                  <a:cubicBezTo>
                    <a:pt x="18378" y="20208"/>
                    <a:pt x="18711" y="20104"/>
                    <a:pt x="18688" y="19850"/>
                  </a:cubicBezTo>
                  <a:cubicBezTo>
                    <a:pt x="18527" y="18116"/>
                    <a:pt x="17775" y="15496"/>
                    <a:pt x="14770" y="14747"/>
                  </a:cubicBezTo>
                  <a:cubicBezTo>
                    <a:pt x="14770" y="14747"/>
                    <a:pt x="17755" y="14026"/>
                    <a:pt x="19767" y="15387"/>
                  </a:cubicBezTo>
                  <a:cubicBezTo>
                    <a:pt x="19964" y="15519"/>
                    <a:pt x="20208" y="15307"/>
                    <a:pt x="20104" y="15094"/>
                  </a:cubicBez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5"/>
            <p:cNvSpPr/>
            <p:nvPr/>
          </p:nvSpPr>
          <p:spPr>
            <a:xfrm>
              <a:off x="873389" y="3459337"/>
              <a:ext cx="808090" cy="803440"/>
            </a:xfrm>
            <a:custGeom>
              <a:avLst/>
              <a:gdLst/>
              <a:ahLst/>
              <a:cxnLst/>
              <a:rect l="l" t="t" r="r" b="b"/>
              <a:pathLst>
                <a:path w="20172" h="20125" extrusionOk="0">
                  <a:moveTo>
                    <a:pt x="9794" y="10352"/>
                  </a:moveTo>
                  <a:lnTo>
                    <a:pt x="9793" y="10353"/>
                  </a:lnTo>
                  <a:lnTo>
                    <a:pt x="9793" y="10353"/>
                  </a:lnTo>
                  <a:lnTo>
                    <a:pt x="9796" y="10352"/>
                  </a:lnTo>
                  <a:close/>
                  <a:moveTo>
                    <a:pt x="4980" y="97"/>
                  </a:moveTo>
                  <a:cubicBezTo>
                    <a:pt x="5006" y="97"/>
                    <a:pt x="5033" y="103"/>
                    <a:pt x="5062" y="117"/>
                  </a:cubicBezTo>
                  <a:cubicBezTo>
                    <a:pt x="6275" y="715"/>
                    <a:pt x="8346" y="2254"/>
                    <a:pt x="8597" y="5833"/>
                  </a:cubicBezTo>
                  <a:lnTo>
                    <a:pt x="8609" y="6003"/>
                  </a:lnTo>
                  <a:lnTo>
                    <a:pt x="8686" y="5851"/>
                  </a:lnTo>
                  <a:cubicBezTo>
                    <a:pt x="8704" y="5820"/>
                    <a:pt x="10158" y="3111"/>
                    <a:pt x="14472" y="3111"/>
                  </a:cubicBezTo>
                  <a:cubicBezTo>
                    <a:pt x="15171" y="3111"/>
                    <a:pt x="15945" y="3182"/>
                    <a:pt x="16799" y="3347"/>
                  </a:cubicBezTo>
                  <a:cubicBezTo>
                    <a:pt x="17983" y="9479"/>
                    <a:pt x="14331" y="11440"/>
                    <a:pt x="14295" y="11460"/>
                  </a:cubicBezTo>
                  <a:lnTo>
                    <a:pt x="14143" y="11537"/>
                  </a:lnTo>
                  <a:lnTo>
                    <a:pt x="14313" y="11549"/>
                  </a:lnTo>
                  <a:cubicBezTo>
                    <a:pt x="17894" y="11800"/>
                    <a:pt x="19431" y="13873"/>
                    <a:pt x="20029" y="15086"/>
                  </a:cubicBezTo>
                  <a:cubicBezTo>
                    <a:pt x="20076" y="15177"/>
                    <a:pt x="20034" y="15260"/>
                    <a:pt x="19986" y="15303"/>
                  </a:cubicBezTo>
                  <a:cubicBezTo>
                    <a:pt x="19957" y="15328"/>
                    <a:pt x="19914" y="15349"/>
                    <a:pt x="19865" y="15349"/>
                  </a:cubicBezTo>
                  <a:cubicBezTo>
                    <a:pt x="19833" y="15349"/>
                    <a:pt x="19798" y="15339"/>
                    <a:pt x="19763" y="15316"/>
                  </a:cubicBezTo>
                  <a:cubicBezTo>
                    <a:pt x="18779" y="14652"/>
                    <a:pt x="17557" y="14481"/>
                    <a:pt x="16563" y="14481"/>
                  </a:cubicBezTo>
                  <a:cubicBezTo>
                    <a:pt x="15529" y="14481"/>
                    <a:pt x="14742" y="14665"/>
                    <a:pt x="14726" y="14670"/>
                  </a:cubicBezTo>
                  <a:lnTo>
                    <a:pt x="14536" y="14714"/>
                  </a:lnTo>
                  <a:lnTo>
                    <a:pt x="14726" y="14762"/>
                  </a:lnTo>
                  <a:cubicBezTo>
                    <a:pt x="16322" y="15161"/>
                    <a:pt x="18290" y="16361"/>
                    <a:pt x="18608" y="19824"/>
                  </a:cubicBezTo>
                  <a:cubicBezTo>
                    <a:pt x="18619" y="19934"/>
                    <a:pt x="18547" y="19999"/>
                    <a:pt x="18482" y="20020"/>
                  </a:cubicBezTo>
                  <a:cubicBezTo>
                    <a:pt x="18464" y="20026"/>
                    <a:pt x="18443" y="20030"/>
                    <a:pt x="18421" y="20030"/>
                  </a:cubicBezTo>
                  <a:cubicBezTo>
                    <a:pt x="18364" y="20030"/>
                    <a:pt x="18300" y="20005"/>
                    <a:pt x="18257" y="19933"/>
                  </a:cubicBezTo>
                  <a:cubicBezTo>
                    <a:pt x="17703" y="19004"/>
                    <a:pt x="16644" y="18356"/>
                    <a:pt x="15351" y="18154"/>
                  </a:cubicBezTo>
                  <a:cubicBezTo>
                    <a:pt x="15217" y="18133"/>
                    <a:pt x="15082" y="18114"/>
                    <a:pt x="14946" y="18095"/>
                  </a:cubicBezTo>
                  <a:cubicBezTo>
                    <a:pt x="13472" y="17880"/>
                    <a:pt x="11946" y="17660"/>
                    <a:pt x="10220" y="15501"/>
                  </a:cubicBezTo>
                  <a:cubicBezTo>
                    <a:pt x="8364" y="13180"/>
                    <a:pt x="9711" y="10512"/>
                    <a:pt x="9725" y="10486"/>
                  </a:cubicBezTo>
                  <a:lnTo>
                    <a:pt x="9793" y="10353"/>
                  </a:lnTo>
                  <a:lnTo>
                    <a:pt x="9793" y="10353"/>
                  </a:lnTo>
                  <a:lnTo>
                    <a:pt x="9662" y="10422"/>
                  </a:lnTo>
                  <a:cubicBezTo>
                    <a:pt x="9645" y="10429"/>
                    <a:pt x="8700" y="10906"/>
                    <a:pt x="7450" y="10906"/>
                  </a:cubicBezTo>
                  <a:cubicBezTo>
                    <a:pt x="6592" y="10906"/>
                    <a:pt x="5590" y="10681"/>
                    <a:pt x="4645" y="9926"/>
                  </a:cubicBezTo>
                  <a:cubicBezTo>
                    <a:pt x="2486" y="8200"/>
                    <a:pt x="2266" y="6674"/>
                    <a:pt x="2051" y="5200"/>
                  </a:cubicBezTo>
                  <a:cubicBezTo>
                    <a:pt x="2032" y="5064"/>
                    <a:pt x="2013" y="4929"/>
                    <a:pt x="1992" y="4795"/>
                  </a:cubicBezTo>
                  <a:cubicBezTo>
                    <a:pt x="1790" y="3502"/>
                    <a:pt x="1142" y="2443"/>
                    <a:pt x="213" y="1889"/>
                  </a:cubicBezTo>
                  <a:cubicBezTo>
                    <a:pt x="114" y="1829"/>
                    <a:pt x="104" y="1732"/>
                    <a:pt x="126" y="1664"/>
                  </a:cubicBezTo>
                  <a:cubicBezTo>
                    <a:pt x="146" y="1604"/>
                    <a:pt x="202" y="1538"/>
                    <a:pt x="302" y="1538"/>
                  </a:cubicBezTo>
                  <a:cubicBezTo>
                    <a:pt x="308" y="1538"/>
                    <a:pt x="315" y="1538"/>
                    <a:pt x="322" y="1538"/>
                  </a:cubicBezTo>
                  <a:cubicBezTo>
                    <a:pt x="3785" y="1856"/>
                    <a:pt x="4987" y="3825"/>
                    <a:pt x="5384" y="5420"/>
                  </a:cubicBezTo>
                  <a:lnTo>
                    <a:pt x="5432" y="5610"/>
                  </a:lnTo>
                  <a:lnTo>
                    <a:pt x="5476" y="5420"/>
                  </a:lnTo>
                  <a:cubicBezTo>
                    <a:pt x="5485" y="5390"/>
                    <a:pt x="6186" y="2390"/>
                    <a:pt x="4830" y="383"/>
                  </a:cubicBezTo>
                  <a:cubicBezTo>
                    <a:pt x="4772" y="297"/>
                    <a:pt x="4800" y="210"/>
                    <a:pt x="4843" y="160"/>
                  </a:cubicBezTo>
                  <a:cubicBezTo>
                    <a:pt x="4873" y="127"/>
                    <a:pt x="4922" y="97"/>
                    <a:pt x="4980" y="97"/>
                  </a:cubicBezTo>
                  <a:close/>
                  <a:moveTo>
                    <a:pt x="4977" y="1"/>
                  </a:moveTo>
                  <a:cubicBezTo>
                    <a:pt x="4901" y="1"/>
                    <a:pt x="4826" y="34"/>
                    <a:pt x="4771" y="97"/>
                  </a:cubicBezTo>
                  <a:cubicBezTo>
                    <a:pt x="4686" y="195"/>
                    <a:pt x="4678" y="329"/>
                    <a:pt x="4751" y="436"/>
                  </a:cubicBezTo>
                  <a:cubicBezTo>
                    <a:pt x="5883" y="2112"/>
                    <a:pt x="5552" y="4502"/>
                    <a:pt x="5424" y="5200"/>
                  </a:cubicBezTo>
                  <a:cubicBezTo>
                    <a:pt x="4584" y="2266"/>
                    <a:pt x="1886" y="1585"/>
                    <a:pt x="331" y="1443"/>
                  </a:cubicBezTo>
                  <a:cubicBezTo>
                    <a:pt x="321" y="1442"/>
                    <a:pt x="312" y="1441"/>
                    <a:pt x="303" y="1441"/>
                  </a:cubicBezTo>
                  <a:cubicBezTo>
                    <a:pt x="161" y="1441"/>
                    <a:pt x="67" y="1535"/>
                    <a:pt x="35" y="1634"/>
                  </a:cubicBezTo>
                  <a:cubicBezTo>
                    <a:pt x="0" y="1743"/>
                    <a:pt x="25" y="1889"/>
                    <a:pt x="164" y="1972"/>
                  </a:cubicBezTo>
                  <a:cubicBezTo>
                    <a:pt x="1068" y="2510"/>
                    <a:pt x="1699" y="3545"/>
                    <a:pt x="1896" y="4810"/>
                  </a:cubicBezTo>
                  <a:cubicBezTo>
                    <a:pt x="1918" y="4942"/>
                    <a:pt x="1937" y="5078"/>
                    <a:pt x="1957" y="5213"/>
                  </a:cubicBezTo>
                  <a:cubicBezTo>
                    <a:pt x="2174" y="6707"/>
                    <a:pt x="2397" y="8251"/>
                    <a:pt x="4584" y="10000"/>
                  </a:cubicBezTo>
                  <a:cubicBezTo>
                    <a:pt x="5549" y="10772"/>
                    <a:pt x="6572" y="11001"/>
                    <a:pt x="7448" y="11001"/>
                  </a:cubicBezTo>
                  <a:cubicBezTo>
                    <a:pt x="8467" y="11001"/>
                    <a:pt x="9287" y="10690"/>
                    <a:pt x="9584" y="10560"/>
                  </a:cubicBezTo>
                  <a:lnTo>
                    <a:pt x="9584" y="10560"/>
                  </a:lnTo>
                  <a:cubicBezTo>
                    <a:pt x="9344" y="11114"/>
                    <a:pt x="8477" y="13475"/>
                    <a:pt x="10144" y="15561"/>
                  </a:cubicBezTo>
                  <a:cubicBezTo>
                    <a:pt x="11895" y="17748"/>
                    <a:pt x="13439" y="17972"/>
                    <a:pt x="14933" y="18189"/>
                  </a:cubicBezTo>
                  <a:cubicBezTo>
                    <a:pt x="15069" y="18209"/>
                    <a:pt x="15203" y="18227"/>
                    <a:pt x="15336" y="18248"/>
                  </a:cubicBezTo>
                  <a:cubicBezTo>
                    <a:pt x="16601" y="18447"/>
                    <a:pt x="17636" y="19078"/>
                    <a:pt x="18175" y="19982"/>
                  </a:cubicBezTo>
                  <a:cubicBezTo>
                    <a:pt x="18236" y="20085"/>
                    <a:pt x="18332" y="20124"/>
                    <a:pt x="18421" y="20124"/>
                  </a:cubicBezTo>
                  <a:cubicBezTo>
                    <a:pt x="18452" y="20124"/>
                    <a:pt x="18482" y="20120"/>
                    <a:pt x="18510" y="20111"/>
                  </a:cubicBezTo>
                  <a:cubicBezTo>
                    <a:pt x="18618" y="20077"/>
                    <a:pt x="18718" y="19971"/>
                    <a:pt x="18704" y="19814"/>
                  </a:cubicBezTo>
                  <a:cubicBezTo>
                    <a:pt x="18560" y="18258"/>
                    <a:pt x="17880" y="15561"/>
                    <a:pt x="14946" y="14723"/>
                  </a:cubicBezTo>
                  <a:cubicBezTo>
                    <a:pt x="15243" y="14668"/>
                    <a:pt x="15844" y="14577"/>
                    <a:pt x="16566" y="14577"/>
                  </a:cubicBezTo>
                  <a:cubicBezTo>
                    <a:pt x="17545" y="14577"/>
                    <a:pt x="18745" y="14744"/>
                    <a:pt x="19709" y="15395"/>
                  </a:cubicBezTo>
                  <a:cubicBezTo>
                    <a:pt x="19758" y="15428"/>
                    <a:pt x="19812" y="15445"/>
                    <a:pt x="19866" y="15445"/>
                  </a:cubicBezTo>
                  <a:cubicBezTo>
                    <a:pt x="19931" y="15445"/>
                    <a:pt x="19995" y="15421"/>
                    <a:pt x="20049" y="15374"/>
                  </a:cubicBezTo>
                  <a:cubicBezTo>
                    <a:pt x="20147" y="15290"/>
                    <a:pt x="20171" y="15159"/>
                    <a:pt x="20115" y="15043"/>
                  </a:cubicBezTo>
                  <a:cubicBezTo>
                    <a:pt x="19515" y="13828"/>
                    <a:pt x="17989" y="11765"/>
                    <a:pt x="14469" y="11466"/>
                  </a:cubicBezTo>
                  <a:cubicBezTo>
                    <a:pt x="15125" y="11043"/>
                    <a:pt x="17971" y="8853"/>
                    <a:pt x="16887" y="3297"/>
                  </a:cubicBezTo>
                  <a:lnTo>
                    <a:pt x="16880" y="3266"/>
                  </a:lnTo>
                  <a:lnTo>
                    <a:pt x="16849" y="3259"/>
                  </a:lnTo>
                  <a:cubicBezTo>
                    <a:pt x="15975" y="3088"/>
                    <a:pt x="15184" y="3015"/>
                    <a:pt x="14470" y="3015"/>
                  </a:cubicBezTo>
                  <a:cubicBezTo>
                    <a:pt x="10647" y="3015"/>
                    <a:pt x="9036" y="5124"/>
                    <a:pt x="8680" y="5676"/>
                  </a:cubicBezTo>
                  <a:cubicBezTo>
                    <a:pt x="8381" y="2157"/>
                    <a:pt x="6318" y="629"/>
                    <a:pt x="5103" y="31"/>
                  </a:cubicBezTo>
                  <a:cubicBezTo>
                    <a:pt x="5062" y="11"/>
                    <a:pt x="5019" y="1"/>
                    <a:pt x="49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5"/>
            <p:cNvSpPr/>
            <p:nvPr/>
          </p:nvSpPr>
          <p:spPr>
            <a:xfrm>
              <a:off x="1400409" y="3526487"/>
              <a:ext cx="172859" cy="210272"/>
            </a:xfrm>
            <a:custGeom>
              <a:avLst/>
              <a:gdLst/>
              <a:ahLst/>
              <a:cxnLst/>
              <a:rect l="l" t="t" r="r" b="b"/>
              <a:pathLst>
                <a:path w="4315" h="5267" extrusionOk="0">
                  <a:moveTo>
                    <a:pt x="2304" y="0"/>
                  </a:moveTo>
                  <a:cubicBezTo>
                    <a:pt x="516" y="1948"/>
                    <a:pt x="0" y="5267"/>
                    <a:pt x="0" y="5267"/>
                  </a:cubicBezTo>
                  <a:lnTo>
                    <a:pt x="3498" y="1809"/>
                  </a:lnTo>
                  <a:lnTo>
                    <a:pt x="3498" y="1810"/>
                  </a:lnTo>
                  <a:lnTo>
                    <a:pt x="4314" y="994"/>
                  </a:lnTo>
                  <a:lnTo>
                    <a:pt x="2304" y="0"/>
                  </a:lnTo>
                  <a:close/>
                </a:path>
              </a:pathLst>
            </a:custGeom>
            <a:solidFill>
              <a:srgbClr val="88858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5"/>
            <p:cNvSpPr/>
            <p:nvPr/>
          </p:nvSpPr>
          <p:spPr>
            <a:xfrm>
              <a:off x="1397604" y="3524092"/>
              <a:ext cx="178908" cy="218097"/>
            </a:xfrm>
            <a:custGeom>
              <a:avLst/>
              <a:gdLst/>
              <a:ahLst/>
              <a:cxnLst/>
              <a:rect l="l" t="t" r="r" b="b"/>
              <a:pathLst>
                <a:path w="4466" h="5463" extrusionOk="0">
                  <a:moveTo>
                    <a:pt x="2384" y="118"/>
                  </a:moveTo>
                  <a:lnTo>
                    <a:pt x="4303" y="1067"/>
                  </a:lnTo>
                  <a:lnTo>
                    <a:pt x="3535" y="1836"/>
                  </a:lnTo>
                  <a:lnTo>
                    <a:pt x="143" y="5188"/>
                  </a:lnTo>
                  <a:cubicBezTo>
                    <a:pt x="269" y="4527"/>
                    <a:pt x="859" y="1804"/>
                    <a:pt x="2384" y="118"/>
                  </a:cubicBezTo>
                  <a:close/>
                  <a:moveTo>
                    <a:pt x="2363" y="1"/>
                  </a:moveTo>
                  <a:lnTo>
                    <a:pt x="2338" y="27"/>
                  </a:lnTo>
                  <a:cubicBezTo>
                    <a:pt x="561" y="1963"/>
                    <a:pt x="29" y="5287"/>
                    <a:pt x="22" y="5320"/>
                  </a:cubicBezTo>
                  <a:lnTo>
                    <a:pt x="1" y="5462"/>
                  </a:lnTo>
                  <a:lnTo>
                    <a:pt x="3603" y="1903"/>
                  </a:lnTo>
                  <a:lnTo>
                    <a:pt x="4465" y="1041"/>
                  </a:lnTo>
                  <a:lnTo>
                    <a:pt x="2363"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5"/>
            <p:cNvSpPr/>
            <p:nvPr/>
          </p:nvSpPr>
          <p:spPr>
            <a:xfrm>
              <a:off x="1249625" y="3449875"/>
              <a:ext cx="440299" cy="438748"/>
            </a:xfrm>
            <a:custGeom>
              <a:avLst/>
              <a:gdLst/>
              <a:ahLst/>
              <a:cxnLst/>
              <a:rect l="l" t="t" r="r" b="b"/>
              <a:pathLst>
                <a:path w="10991" h="10990" extrusionOk="0">
                  <a:moveTo>
                    <a:pt x="10948" y="9341"/>
                  </a:moveTo>
                  <a:cubicBezTo>
                    <a:pt x="10728" y="8126"/>
                    <a:pt x="9925" y="4886"/>
                    <a:pt x="7449" y="3543"/>
                  </a:cubicBezTo>
                  <a:cubicBezTo>
                    <a:pt x="6105" y="1066"/>
                    <a:pt x="2865" y="263"/>
                    <a:pt x="1650" y="43"/>
                  </a:cubicBezTo>
                  <a:cubicBezTo>
                    <a:pt x="1415" y="0"/>
                    <a:pt x="1220" y="220"/>
                    <a:pt x="1285" y="451"/>
                  </a:cubicBezTo>
                  <a:cubicBezTo>
                    <a:pt x="1708" y="1957"/>
                    <a:pt x="2812" y="2468"/>
                    <a:pt x="2812" y="2468"/>
                  </a:cubicBezTo>
                  <a:cubicBezTo>
                    <a:pt x="1924" y="2419"/>
                    <a:pt x="904" y="2632"/>
                    <a:pt x="323" y="2779"/>
                  </a:cubicBezTo>
                  <a:cubicBezTo>
                    <a:pt x="91" y="2838"/>
                    <a:pt x="0" y="3126"/>
                    <a:pt x="162" y="3303"/>
                  </a:cubicBezTo>
                  <a:cubicBezTo>
                    <a:pt x="1495" y="4754"/>
                    <a:pt x="3331" y="4680"/>
                    <a:pt x="3331" y="4680"/>
                  </a:cubicBezTo>
                  <a:cubicBezTo>
                    <a:pt x="3331" y="4680"/>
                    <a:pt x="1700" y="6844"/>
                    <a:pt x="1700" y="9292"/>
                  </a:cubicBezTo>
                  <a:cubicBezTo>
                    <a:pt x="4148" y="9292"/>
                    <a:pt x="6311" y="7660"/>
                    <a:pt x="6311" y="7660"/>
                  </a:cubicBezTo>
                  <a:cubicBezTo>
                    <a:pt x="6311" y="7660"/>
                    <a:pt x="6237" y="9497"/>
                    <a:pt x="7688" y="10829"/>
                  </a:cubicBezTo>
                  <a:cubicBezTo>
                    <a:pt x="7865" y="10989"/>
                    <a:pt x="8153" y="10900"/>
                    <a:pt x="8211" y="10668"/>
                  </a:cubicBezTo>
                  <a:cubicBezTo>
                    <a:pt x="8359" y="10085"/>
                    <a:pt x="8573" y="9067"/>
                    <a:pt x="8523" y="8179"/>
                  </a:cubicBezTo>
                  <a:cubicBezTo>
                    <a:pt x="8523" y="8179"/>
                    <a:pt x="9034" y="9283"/>
                    <a:pt x="10540" y="9706"/>
                  </a:cubicBezTo>
                  <a:cubicBezTo>
                    <a:pt x="10771" y="9771"/>
                    <a:pt x="10991" y="9576"/>
                    <a:pt x="10948" y="9341"/>
                  </a:cubicBezTo>
                  <a:close/>
                </a:path>
              </a:pathLst>
            </a:custGeom>
            <a:gradFill>
              <a:gsLst>
                <a:gs pos="0">
                  <a:schemeClr val="accent3"/>
                </a:gs>
                <a:gs pos="100000">
                  <a:schemeClr val="l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5"/>
            <p:cNvSpPr/>
            <p:nvPr/>
          </p:nvSpPr>
          <p:spPr>
            <a:xfrm>
              <a:off x="1250066" y="3449476"/>
              <a:ext cx="440940" cy="437870"/>
            </a:xfrm>
            <a:custGeom>
              <a:avLst/>
              <a:gdLst/>
              <a:ahLst/>
              <a:cxnLst/>
              <a:rect l="l" t="t" r="r" b="b"/>
              <a:pathLst>
                <a:path w="11007" h="10968" extrusionOk="0">
                  <a:moveTo>
                    <a:pt x="1582" y="95"/>
                  </a:moveTo>
                  <a:cubicBezTo>
                    <a:pt x="1598" y="95"/>
                    <a:pt x="1614" y="97"/>
                    <a:pt x="1631" y="99"/>
                  </a:cubicBezTo>
                  <a:cubicBezTo>
                    <a:pt x="5512" y="800"/>
                    <a:pt x="6955" y="2764"/>
                    <a:pt x="7395" y="3576"/>
                  </a:cubicBezTo>
                  <a:lnTo>
                    <a:pt x="7401" y="3589"/>
                  </a:lnTo>
                  <a:lnTo>
                    <a:pt x="7414" y="3594"/>
                  </a:lnTo>
                  <a:cubicBezTo>
                    <a:pt x="9849" y="4915"/>
                    <a:pt x="10656" y="8065"/>
                    <a:pt x="10889" y="9358"/>
                  </a:cubicBezTo>
                  <a:cubicBezTo>
                    <a:pt x="10906" y="9454"/>
                    <a:pt x="10876" y="9545"/>
                    <a:pt x="10805" y="9609"/>
                  </a:cubicBezTo>
                  <a:cubicBezTo>
                    <a:pt x="10753" y="9656"/>
                    <a:pt x="10687" y="9681"/>
                    <a:pt x="10619" y="9681"/>
                  </a:cubicBezTo>
                  <a:cubicBezTo>
                    <a:pt x="10594" y="9681"/>
                    <a:pt x="10568" y="9677"/>
                    <a:pt x="10542" y="9670"/>
                  </a:cubicBezTo>
                  <a:cubicBezTo>
                    <a:pt x="9076" y="9259"/>
                    <a:pt x="8560" y="8179"/>
                    <a:pt x="8555" y="8168"/>
                  </a:cubicBezTo>
                  <a:lnTo>
                    <a:pt x="8451" y="7941"/>
                  </a:lnTo>
                  <a:lnTo>
                    <a:pt x="8464" y="8191"/>
                  </a:lnTo>
                  <a:cubicBezTo>
                    <a:pt x="8514" y="9087"/>
                    <a:pt x="8291" y="10126"/>
                    <a:pt x="8153" y="10667"/>
                  </a:cubicBezTo>
                  <a:cubicBezTo>
                    <a:pt x="8130" y="10761"/>
                    <a:pt x="8059" y="10832"/>
                    <a:pt x="7967" y="10860"/>
                  </a:cubicBezTo>
                  <a:cubicBezTo>
                    <a:pt x="7940" y="10868"/>
                    <a:pt x="7914" y="10872"/>
                    <a:pt x="7887" y="10872"/>
                  </a:cubicBezTo>
                  <a:cubicBezTo>
                    <a:pt x="7822" y="10872"/>
                    <a:pt x="7760" y="10848"/>
                    <a:pt x="7710" y="10802"/>
                  </a:cubicBezTo>
                  <a:cubicBezTo>
                    <a:pt x="6292" y="9502"/>
                    <a:pt x="6347" y="7690"/>
                    <a:pt x="6348" y="7672"/>
                  </a:cubicBezTo>
                  <a:lnTo>
                    <a:pt x="6352" y="7571"/>
                  </a:lnTo>
                  <a:lnTo>
                    <a:pt x="6352" y="7569"/>
                  </a:lnTo>
                  <a:lnTo>
                    <a:pt x="6271" y="7630"/>
                  </a:lnTo>
                  <a:cubicBezTo>
                    <a:pt x="6249" y="7647"/>
                    <a:pt x="4120" y="9230"/>
                    <a:pt x="1737" y="9252"/>
                  </a:cubicBezTo>
                  <a:cubicBezTo>
                    <a:pt x="1758" y="6868"/>
                    <a:pt x="3342" y="4739"/>
                    <a:pt x="3358" y="4718"/>
                  </a:cubicBezTo>
                  <a:lnTo>
                    <a:pt x="3419" y="4637"/>
                  </a:lnTo>
                  <a:lnTo>
                    <a:pt x="3318" y="4642"/>
                  </a:lnTo>
                  <a:cubicBezTo>
                    <a:pt x="3317" y="4642"/>
                    <a:pt x="3306" y="4642"/>
                    <a:pt x="3286" y="4642"/>
                  </a:cubicBezTo>
                  <a:cubicBezTo>
                    <a:pt x="3037" y="4642"/>
                    <a:pt x="1393" y="4594"/>
                    <a:pt x="186" y="3280"/>
                  </a:cubicBezTo>
                  <a:cubicBezTo>
                    <a:pt x="123" y="3210"/>
                    <a:pt x="102" y="3114"/>
                    <a:pt x="128" y="3024"/>
                  </a:cubicBezTo>
                  <a:cubicBezTo>
                    <a:pt x="156" y="2929"/>
                    <a:pt x="229" y="2860"/>
                    <a:pt x="323" y="2835"/>
                  </a:cubicBezTo>
                  <a:cubicBezTo>
                    <a:pt x="810" y="2711"/>
                    <a:pt x="1706" y="2517"/>
                    <a:pt x="2534" y="2517"/>
                  </a:cubicBezTo>
                  <a:cubicBezTo>
                    <a:pt x="2623" y="2517"/>
                    <a:pt x="2711" y="2520"/>
                    <a:pt x="2798" y="2524"/>
                  </a:cubicBezTo>
                  <a:lnTo>
                    <a:pt x="3047" y="2539"/>
                  </a:lnTo>
                  <a:lnTo>
                    <a:pt x="3047" y="2539"/>
                  </a:lnTo>
                  <a:lnTo>
                    <a:pt x="2821" y="2433"/>
                  </a:lnTo>
                  <a:cubicBezTo>
                    <a:pt x="2811" y="2429"/>
                    <a:pt x="1732" y="1914"/>
                    <a:pt x="1320" y="448"/>
                  </a:cubicBezTo>
                  <a:cubicBezTo>
                    <a:pt x="1294" y="354"/>
                    <a:pt x="1317" y="255"/>
                    <a:pt x="1381" y="184"/>
                  </a:cubicBezTo>
                  <a:cubicBezTo>
                    <a:pt x="1434" y="127"/>
                    <a:pt x="1505" y="95"/>
                    <a:pt x="1582" y="95"/>
                  </a:cubicBezTo>
                  <a:close/>
                  <a:moveTo>
                    <a:pt x="1580" y="1"/>
                  </a:moveTo>
                  <a:cubicBezTo>
                    <a:pt x="1478" y="1"/>
                    <a:pt x="1381" y="44"/>
                    <a:pt x="1310" y="121"/>
                  </a:cubicBezTo>
                  <a:cubicBezTo>
                    <a:pt x="1224" y="217"/>
                    <a:pt x="1193" y="349"/>
                    <a:pt x="1227" y="475"/>
                  </a:cubicBezTo>
                  <a:cubicBezTo>
                    <a:pt x="1551" y="1627"/>
                    <a:pt x="2280" y="2210"/>
                    <a:pt x="2611" y="2424"/>
                  </a:cubicBezTo>
                  <a:cubicBezTo>
                    <a:pt x="2594" y="2423"/>
                    <a:pt x="2576" y="2423"/>
                    <a:pt x="2559" y="2423"/>
                  </a:cubicBezTo>
                  <a:cubicBezTo>
                    <a:pt x="1714" y="2423"/>
                    <a:pt x="796" y="2618"/>
                    <a:pt x="300" y="2744"/>
                  </a:cubicBezTo>
                  <a:cubicBezTo>
                    <a:pt x="173" y="2776"/>
                    <a:pt x="75" y="2870"/>
                    <a:pt x="37" y="2997"/>
                  </a:cubicBezTo>
                  <a:cubicBezTo>
                    <a:pt x="1" y="3121"/>
                    <a:pt x="31" y="3250"/>
                    <a:pt x="117" y="3344"/>
                  </a:cubicBezTo>
                  <a:cubicBezTo>
                    <a:pt x="1275" y="4607"/>
                    <a:pt x="2831" y="4728"/>
                    <a:pt x="3228" y="4738"/>
                  </a:cubicBezTo>
                  <a:cubicBezTo>
                    <a:pt x="2943" y="5144"/>
                    <a:pt x="1641" y="7121"/>
                    <a:pt x="1641" y="9302"/>
                  </a:cubicBezTo>
                  <a:lnTo>
                    <a:pt x="1641" y="9349"/>
                  </a:lnTo>
                  <a:lnTo>
                    <a:pt x="1689" y="9349"/>
                  </a:lnTo>
                  <a:cubicBezTo>
                    <a:pt x="3869" y="9349"/>
                    <a:pt x="5846" y="8047"/>
                    <a:pt x="6252" y="7763"/>
                  </a:cubicBezTo>
                  <a:cubicBezTo>
                    <a:pt x="6262" y="8159"/>
                    <a:pt x="6383" y="9715"/>
                    <a:pt x="7646" y="10874"/>
                  </a:cubicBezTo>
                  <a:cubicBezTo>
                    <a:pt x="7712" y="10936"/>
                    <a:pt x="7798" y="10968"/>
                    <a:pt x="7887" y="10968"/>
                  </a:cubicBezTo>
                  <a:cubicBezTo>
                    <a:pt x="7924" y="10968"/>
                    <a:pt x="7958" y="10963"/>
                    <a:pt x="7995" y="10953"/>
                  </a:cubicBezTo>
                  <a:cubicBezTo>
                    <a:pt x="8120" y="10915"/>
                    <a:pt x="8215" y="10817"/>
                    <a:pt x="8248" y="10690"/>
                  </a:cubicBezTo>
                  <a:cubicBezTo>
                    <a:pt x="8377" y="10184"/>
                    <a:pt x="8580" y="9239"/>
                    <a:pt x="8567" y="8379"/>
                  </a:cubicBezTo>
                  <a:lnTo>
                    <a:pt x="8567" y="8379"/>
                  </a:lnTo>
                  <a:cubicBezTo>
                    <a:pt x="8780" y="8710"/>
                    <a:pt x="9363" y="9439"/>
                    <a:pt x="10515" y="9763"/>
                  </a:cubicBezTo>
                  <a:cubicBezTo>
                    <a:pt x="10550" y="9772"/>
                    <a:pt x="10585" y="9777"/>
                    <a:pt x="10619" y="9777"/>
                  </a:cubicBezTo>
                  <a:cubicBezTo>
                    <a:pt x="10711" y="9777"/>
                    <a:pt x="10800" y="9744"/>
                    <a:pt x="10869" y="9680"/>
                  </a:cubicBezTo>
                  <a:cubicBezTo>
                    <a:pt x="10963" y="9594"/>
                    <a:pt x="11006" y="9469"/>
                    <a:pt x="10983" y="9343"/>
                  </a:cubicBezTo>
                  <a:cubicBezTo>
                    <a:pt x="10749" y="8037"/>
                    <a:pt x="9934" y="4862"/>
                    <a:pt x="7472" y="3518"/>
                  </a:cubicBezTo>
                  <a:cubicBezTo>
                    <a:pt x="6128" y="1055"/>
                    <a:pt x="2953" y="242"/>
                    <a:pt x="1647" y="7"/>
                  </a:cubicBezTo>
                  <a:cubicBezTo>
                    <a:pt x="1625" y="3"/>
                    <a:pt x="1602" y="1"/>
                    <a:pt x="158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5"/>
            <p:cNvSpPr/>
            <p:nvPr/>
          </p:nvSpPr>
          <p:spPr>
            <a:xfrm>
              <a:off x="1400409" y="3526487"/>
              <a:ext cx="210916" cy="210272"/>
            </a:xfrm>
            <a:custGeom>
              <a:avLst/>
              <a:gdLst/>
              <a:ahLst/>
              <a:cxnLst/>
              <a:rect l="l" t="t" r="r" b="b"/>
              <a:pathLst>
                <a:path w="5265" h="5267" extrusionOk="0">
                  <a:moveTo>
                    <a:pt x="4300" y="1009"/>
                  </a:moveTo>
                  <a:lnTo>
                    <a:pt x="4314" y="994"/>
                  </a:lnTo>
                  <a:lnTo>
                    <a:pt x="4285" y="979"/>
                  </a:lnTo>
                  <a:lnTo>
                    <a:pt x="4270" y="949"/>
                  </a:lnTo>
                  <a:lnTo>
                    <a:pt x="4255" y="964"/>
                  </a:lnTo>
                  <a:lnTo>
                    <a:pt x="2303" y="0"/>
                  </a:lnTo>
                  <a:cubicBezTo>
                    <a:pt x="516" y="1948"/>
                    <a:pt x="0" y="5267"/>
                    <a:pt x="0" y="5267"/>
                  </a:cubicBezTo>
                  <a:cubicBezTo>
                    <a:pt x="0" y="5267"/>
                    <a:pt x="3319" y="4748"/>
                    <a:pt x="5265" y="2959"/>
                  </a:cubicBezTo>
                  <a:lnTo>
                    <a:pt x="4300" y="1009"/>
                  </a:lnTo>
                  <a:close/>
                </a:path>
              </a:pathLst>
            </a:custGeom>
            <a:gradFill>
              <a:gsLst>
                <a:gs pos="0">
                  <a:schemeClr val="accent1"/>
                </a:gs>
                <a:gs pos="100000">
                  <a:schemeClr val="accent2"/>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5"/>
            <p:cNvSpPr/>
            <p:nvPr/>
          </p:nvSpPr>
          <p:spPr>
            <a:xfrm>
              <a:off x="1398406" y="3524571"/>
              <a:ext cx="215042" cy="214104"/>
            </a:xfrm>
            <a:custGeom>
              <a:avLst/>
              <a:gdLst/>
              <a:ahLst/>
              <a:cxnLst/>
              <a:rect l="l" t="t" r="r" b="b"/>
              <a:pathLst>
                <a:path w="5368" h="5363" extrusionOk="0">
                  <a:moveTo>
                    <a:pt x="2364" y="106"/>
                  </a:moveTo>
                  <a:lnTo>
                    <a:pt x="2364" y="108"/>
                  </a:lnTo>
                  <a:lnTo>
                    <a:pt x="4283" y="1055"/>
                  </a:lnTo>
                  <a:cubicBezTo>
                    <a:pt x="4288" y="1058"/>
                    <a:pt x="4293" y="1058"/>
                    <a:pt x="4298" y="1060"/>
                  </a:cubicBezTo>
                  <a:lnTo>
                    <a:pt x="4302" y="1062"/>
                  </a:lnTo>
                  <a:cubicBezTo>
                    <a:pt x="4302" y="1067"/>
                    <a:pt x="4303" y="1073"/>
                    <a:pt x="4307" y="1078"/>
                  </a:cubicBezTo>
                  <a:lnTo>
                    <a:pt x="5255" y="2996"/>
                  </a:lnTo>
                  <a:cubicBezTo>
                    <a:pt x="3490" y="4597"/>
                    <a:pt x="582" y="5173"/>
                    <a:pt x="108" y="5257"/>
                  </a:cubicBezTo>
                  <a:cubicBezTo>
                    <a:pt x="192" y="4782"/>
                    <a:pt x="764" y="1873"/>
                    <a:pt x="2364" y="106"/>
                  </a:cubicBezTo>
                  <a:close/>
                  <a:moveTo>
                    <a:pt x="2354" y="0"/>
                  </a:moveTo>
                  <a:cubicBezTo>
                    <a:pt x="2341" y="0"/>
                    <a:pt x="2328" y="6"/>
                    <a:pt x="2318" y="15"/>
                  </a:cubicBezTo>
                  <a:cubicBezTo>
                    <a:pt x="541" y="1951"/>
                    <a:pt x="9" y="5273"/>
                    <a:pt x="2" y="5306"/>
                  </a:cubicBezTo>
                  <a:cubicBezTo>
                    <a:pt x="1" y="5323"/>
                    <a:pt x="6" y="5338"/>
                    <a:pt x="17" y="5348"/>
                  </a:cubicBezTo>
                  <a:cubicBezTo>
                    <a:pt x="25" y="5358"/>
                    <a:pt x="37" y="5363"/>
                    <a:pt x="50" y="5363"/>
                  </a:cubicBezTo>
                  <a:lnTo>
                    <a:pt x="58" y="5363"/>
                  </a:lnTo>
                  <a:cubicBezTo>
                    <a:pt x="91" y="5356"/>
                    <a:pt x="3414" y="4820"/>
                    <a:pt x="5348" y="3042"/>
                  </a:cubicBezTo>
                  <a:cubicBezTo>
                    <a:pt x="5363" y="3027"/>
                    <a:pt x="5368" y="3004"/>
                    <a:pt x="5358" y="2986"/>
                  </a:cubicBezTo>
                  <a:lnTo>
                    <a:pt x="4406" y="1065"/>
                  </a:lnTo>
                  <a:cubicBezTo>
                    <a:pt x="4411" y="1055"/>
                    <a:pt x="4412" y="1045"/>
                    <a:pt x="4411" y="1033"/>
                  </a:cubicBezTo>
                  <a:cubicBezTo>
                    <a:pt x="4409" y="1019"/>
                    <a:pt x="4399" y="1005"/>
                    <a:pt x="4386" y="999"/>
                  </a:cubicBezTo>
                  <a:lnTo>
                    <a:pt x="4369" y="990"/>
                  </a:lnTo>
                  <a:lnTo>
                    <a:pt x="4363" y="976"/>
                  </a:lnTo>
                  <a:cubicBezTo>
                    <a:pt x="4354" y="962"/>
                    <a:pt x="4343" y="952"/>
                    <a:pt x="4326" y="949"/>
                  </a:cubicBezTo>
                  <a:cubicBezTo>
                    <a:pt x="4324" y="949"/>
                    <a:pt x="4321" y="949"/>
                    <a:pt x="4319" y="949"/>
                  </a:cubicBezTo>
                  <a:cubicBezTo>
                    <a:pt x="4311" y="949"/>
                    <a:pt x="4303" y="950"/>
                    <a:pt x="4297" y="954"/>
                  </a:cubicBezTo>
                  <a:lnTo>
                    <a:pt x="2374" y="5"/>
                  </a:lnTo>
                  <a:cubicBezTo>
                    <a:pt x="2368" y="2"/>
                    <a:pt x="2361" y="0"/>
                    <a:pt x="23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5"/>
            <p:cNvSpPr/>
            <p:nvPr/>
          </p:nvSpPr>
          <p:spPr>
            <a:xfrm>
              <a:off x="1091071" y="3158116"/>
              <a:ext cx="456964" cy="433199"/>
            </a:xfrm>
            <a:custGeom>
              <a:avLst/>
              <a:gdLst/>
              <a:ahLst/>
              <a:cxnLst/>
              <a:rect l="l" t="t" r="r" b="b"/>
              <a:pathLst>
                <a:path w="11407" h="10851" extrusionOk="0">
                  <a:moveTo>
                    <a:pt x="3082" y="0"/>
                  </a:moveTo>
                  <a:cubicBezTo>
                    <a:pt x="2151" y="0"/>
                    <a:pt x="1956" y="859"/>
                    <a:pt x="1986" y="1468"/>
                  </a:cubicBezTo>
                  <a:cubicBezTo>
                    <a:pt x="2024" y="2210"/>
                    <a:pt x="1876" y="2729"/>
                    <a:pt x="1504" y="3323"/>
                  </a:cubicBezTo>
                  <a:cubicBezTo>
                    <a:pt x="1171" y="3856"/>
                    <a:pt x="0" y="5465"/>
                    <a:pt x="1668" y="5465"/>
                  </a:cubicBezTo>
                  <a:cubicBezTo>
                    <a:pt x="1857" y="5465"/>
                    <a:pt x="2083" y="5445"/>
                    <a:pt x="2352" y="5399"/>
                  </a:cubicBezTo>
                  <a:cubicBezTo>
                    <a:pt x="2534" y="5368"/>
                    <a:pt x="2716" y="5354"/>
                    <a:pt x="2898" y="5354"/>
                  </a:cubicBezTo>
                  <a:cubicBezTo>
                    <a:pt x="5331" y="5354"/>
                    <a:pt x="7652" y="7979"/>
                    <a:pt x="8699" y="9257"/>
                  </a:cubicBezTo>
                  <a:cubicBezTo>
                    <a:pt x="9825" y="10629"/>
                    <a:pt x="11407" y="10851"/>
                    <a:pt x="11407" y="10851"/>
                  </a:cubicBezTo>
                  <a:cubicBezTo>
                    <a:pt x="11294" y="5399"/>
                    <a:pt x="5362" y="653"/>
                    <a:pt x="3803" y="134"/>
                  </a:cubicBezTo>
                  <a:cubicBezTo>
                    <a:pt x="3524" y="41"/>
                    <a:pt x="3286" y="0"/>
                    <a:pt x="3082"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5"/>
            <p:cNvSpPr/>
            <p:nvPr/>
          </p:nvSpPr>
          <p:spPr>
            <a:xfrm>
              <a:off x="1112342" y="3156159"/>
              <a:ext cx="437615" cy="437072"/>
            </a:xfrm>
            <a:custGeom>
              <a:avLst/>
              <a:gdLst/>
              <a:ahLst/>
              <a:cxnLst/>
              <a:rect l="l" t="t" r="r" b="b"/>
              <a:pathLst>
                <a:path w="10924" h="10948" extrusionOk="0">
                  <a:moveTo>
                    <a:pt x="2553" y="97"/>
                  </a:moveTo>
                  <a:cubicBezTo>
                    <a:pt x="2760" y="97"/>
                    <a:pt x="2995" y="141"/>
                    <a:pt x="3257" y="228"/>
                  </a:cubicBezTo>
                  <a:cubicBezTo>
                    <a:pt x="3976" y="468"/>
                    <a:pt x="5847" y="1744"/>
                    <a:pt x="7580" y="3722"/>
                  </a:cubicBezTo>
                  <a:cubicBezTo>
                    <a:pt x="9019" y="5367"/>
                    <a:pt x="10745" y="7932"/>
                    <a:pt x="10826" y="10843"/>
                  </a:cubicBezTo>
                  <a:cubicBezTo>
                    <a:pt x="10537" y="10787"/>
                    <a:pt x="9186" y="10471"/>
                    <a:pt x="8204" y="9275"/>
                  </a:cubicBezTo>
                  <a:cubicBezTo>
                    <a:pt x="6067" y="6670"/>
                    <a:pt x="4108" y="5355"/>
                    <a:pt x="2371" y="5355"/>
                  </a:cubicBezTo>
                  <a:cubicBezTo>
                    <a:pt x="2183" y="5355"/>
                    <a:pt x="1996" y="5370"/>
                    <a:pt x="1812" y="5402"/>
                  </a:cubicBezTo>
                  <a:cubicBezTo>
                    <a:pt x="1555" y="5445"/>
                    <a:pt x="1330" y="5467"/>
                    <a:pt x="1138" y="5467"/>
                  </a:cubicBezTo>
                  <a:cubicBezTo>
                    <a:pt x="752" y="5467"/>
                    <a:pt x="501" y="5379"/>
                    <a:pt x="386" y="5205"/>
                  </a:cubicBezTo>
                  <a:cubicBezTo>
                    <a:pt x="115" y="4793"/>
                    <a:pt x="644" y="3974"/>
                    <a:pt x="928" y="3532"/>
                  </a:cubicBezTo>
                  <a:cubicBezTo>
                    <a:pt x="959" y="3483"/>
                    <a:pt x="989" y="3436"/>
                    <a:pt x="1014" y="3397"/>
                  </a:cubicBezTo>
                  <a:cubicBezTo>
                    <a:pt x="1402" y="2775"/>
                    <a:pt x="1540" y="2248"/>
                    <a:pt x="1503" y="1516"/>
                  </a:cubicBezTo>
                  <a:cubicBezTo>
                    <a:pt x="1490" y="1253"/>
                    <a:pt x="1507" y="610"/>
                    <a:pt x="1935" y="284"/>
                  </a:cubicBezTo>
                  <a:cubicBezTo>
                    <a:pt x="2099" y="159"/>
                    <a:pt x="2306" y="97"/>
                    <a:pt x="2553" y="97"/>
                  </a:cubicBezTo>
                  <a:close/>
                  <a:moveTo>
                    <a:pt x="2554" y="1"/>
                  </a:moveTo>
                  <a:cubicBezTo>
                    <a:pt x="2285" y="1"/>
                    <a:pt x="2059" y="70"/>
                    <a:pt x="1877" y="208"/>
                  </a:cubicBezTo>
                  <a:cubicBezTo>
                    <a:pt x="1412" y="560"/>
                    <a:pt x="1394" y="1243"/>
                    <a:pt x="1407" y="1521"/>
                  </a:cubicBezTo>
                  <a:cubicBezTo>
                    <a:pt x="1444" y="2231"/>
                    <a:pt x="1310" y="2742"/>
                    <a:pt x="933" y="3347"/>
                  </a:cubicBezTo>
                  <a:cubicBezTo>
                    <a:pt x="908" y="3385"/>
                    <a:pt x="880" y="3430"/>
                    <a:pt x="847" y="3479"/>
                  </a:cubicBezTo>
                  <a:cubicBezTo>
                    <a:pt x="551" y="3939"/>
                    <a:pt x="1" y="4795"/>
                    <a:pt x="305" y="5258"/>
                  </a:cubicBezTo>
                  <a:cubicBezTo>
                    <a:pt x="440" y="5462"/>
                    <a:pt x="713" y="5564"/>
                    <a:pt x="1134" y="5564"/>
                  </a:cubicBezTo>
                  <a:cubicBezTo>
                    <a:pt x="1332" y="5564"/>
                    <a:pt x="1564" y="5541"/>
                    <a:pt x="1829" y="5496"/>
                  </a:cubicBezTo>
                  <a:cubicBezTo>
                    <a:pt x="2007" y="5466"/>
                    <a:pt x="2188" y="5451"/>
                    <a:pt x="2372" y="5451"/>
                  </a:cubicBezTo>
                  <a:cubicBezTo>
                    <a:pt x="4079" y="5451"/>
                    <a:pt x="6012" y="6754"/>
                    <a:pt x="8132" y="9336"/>
                  </a:cubicBezTo>
                  <a:cubicBezTo>
                    <a:pt x="9256" y="10706"/>
                    <a:pt x="10852" y="10946"/>
                    <a:pt x="10869" y="10947"/>
                  </a:cubicBezTo>
                  <a:lnTo>
                    <a:pt x="10876" y="10947"/>
                  </a:lnTo>
                  <a:cubicBezTo>
                    <a:pt x="10887" y="10947"/>
                    <a:pt x="10897" y="10944"/>
                    <a:pt x="10907" y="10936"/>
                  </a:cubicBezTo>
                  <a:cubicBezTo>
                    <a:pt x="10917" y="10926"/>
                    <a:pt x="10924" y="10913"/>
                    <a:pt x="10924" y="10900"/>
                  </a:cubicBezTo>
                  <a:cubicBezTo>
                    <a:pt x="10862" y="7936"/>
                    <a:pt x="9110" y="5326"/>
                    <a:pt x="7652" y="3660"/>
                  </a:cubicBezTo>
                  <a:cubicBezTo>
                    <a:pt x="6621" y="2483"/>
                    <a:pt x="4522" y="549"/>
                    <a:pt x="3288" y="137"/>
                  </a:cubicBezTo>
                  <a:cubicBezTo>
                    <a:pt x="3017" y="46"/>
                    <a:pt x="2771" y="1"/>
                    <a:pt x="25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5"/>
            <p:cNvSpPr/>
            <p:nvPr/>
          </p:nvSpPr>
          <p:spPr>
            <a:xfrm>
              <a:off x="1288763" y="3330305"/>
              <a:ext cx="261392" cy="262930"/>
            </a:xfrm>
            <a:custGeom>
              <a:avLst/>
              <a:gdLst/>
              <a:ahLst/>
              <a:cxnLst/>
              <a:rect l="l" t="t" r="r" b="b"/>
              <a:pathLst>
                <a:path w="6525" h="6586" extrusionOk="0">
                  <a:moveTo>
                    <a:pt x="55" y="0"/>
                  </a:moveTo>
                  <a:cubicBezTo>
                    <a:pt x="40" y="0"/>
                    <a:pt x="25" y="8"/>
                    <a:pt x="15" y="23"/>
                  </a:cubicBezTo>
                  <a:cubicBezTo>
                    <a:pt x="0" y="45"/>
                    <a:pt x="7" y="74"/>
                    <a:pt x="30" y="89"/>
                  </a:cubicBezTo>
                  <a:cubicBezTo>
                    <a:pt x="78" y="119"/>
                    <a:pt x="4893" y="3235"/>
                    <a:pt x="6427" y="6557"/>
                  </a:cubicBezTo>
                  <a:cubicBezTo>
                    <a:pt x="6435" y="6575"/>
                    <a:pt x="6453" y="6585"/>
                    <a:pt x="6471" y="6585"/>
                  </a:cubicBezTo>
                  <a:lnTo>
                    <a:pt x="6471" y="6585"/>
                  </a:lnTo>
                  <a:cubicBezTo>
                    <a:pt x="6477" y="6585"/>
                    <a:pt x="6485" y="6584"/>
                    <a:pt x="6491" y="6582"/>
                  </a:cubicBezTo>
                  <a:cubicBezTo>
                    <a:pt x="6515" y="6571"/>
                    <a:pt x="6525" y="6542"/>
                    <a:pt x="6515" y="6518"/>
                  </a:cubicBezTo>
                  <a:cubicBezTo>
                    <a:pt x="4969" y="3169"/>
                    <a:pt x="129" y="40"/>
                    <a:pt x="81" y="8"/>
                  </a:cubicBezTo>
                  <a:cubicBezTo>
                    <a:pt x="73" y="3"/>
                    <a:pt x="64" y="0"/>
                    <a:pt x="55" y="0"/>
                  </a:cubicBezTo>
                  <a:close/>
                  <a:moveTo>
                    <a:pt x="6471" y="6585"/>
                  </a:moveTo>
                  <a:lnTo>
                    <a:pt x="6471" y="6585"/>
                  </a:lnTo>
                  <a:cubicBezTo>
                    <a:pt x="6470" y="6585"/>
                    <a:pt x="6470" y="6585"/>
                    <a:pt x="6470" y="6585"/>
                  </a:cubicBezTo>
                  <a:lnTo>
                    <a:pt x="6472" y="6585"/>
                  </a:lnTo>
                  <a:cubicBezTo>
                    <a:pt x="6471" y="6585"/>
                    <a:pt x="6471" y="6585"/>
                    <a:pt x="6471" y="65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5"/>
            <p:cNvSpPr/>
            <p:nvPr/>
          </p:nvSpPr>
          <p:spPr>
            <a:xfrm>
              <a:off x="1398285" y="3352502"/>
              <a:ext cx="150345" cy="233347"/>
            </a:xfrm>
            <a:custGeom>
              <a:avLst/>
              <a:gdLst/>
              <a:ahLst/>
              <a:cxnLst/>
              <a:rect l="l" t="t" r="r" b="b"/>
              <a:pathLst>
                <a:path w="3753" h="5845" extrusionOk="0">
                  <a:moveTo>
                    <a:pt x="53" y="1"/>
                  </a:moveTo>
                  <a:cubicBezTo>
                    <a:pt x="41" y="1"/>
                    <a:pt x="29" y="5"/>
                    <a:pt x="20" y="14"/>
                  </a:cubicBezTo>
                  <a:cubicBezTo>
                    <a:pt x="0" y="34"/>
                    <a:pt x="0" y="64"/>
                    <a:pt x="20" y="82"/>
                  </a:cubicBezTo>
                  <a:cubicBezTo>
                    <a:pt x="50" y="112"/>
                    <a:pt x="2997" y="3071"/>
                    <a:pt x="3653" y="5808"/>
                  </a:cubicBezTo>
                  <a:cubicBezTo>
                    <a:pt x="3658" y="5829"/>
                    <a:pt x="3678" y="5844"/>
                    <a:pt x="3700" y="5844"/>
                  </a:cubicBezTo>
                  <a:cubicBezTo>
                    <a:pt x="3703" y="5844"/>
                    <a:pt x="3708" y="5844"/>
                    <a:pt x="3711" y="5843"/>
                  </a:cubicBezTo>
                  <a:cubicBezTo>
                    <a:pt x="3736" y="5838"/>
                    <a:pt x="3753" y="5811"/>
                    <a:pt x="3746" y="5785"/>
                  </a:cubicBezTo>
                  <a:cubicBezTo>
                    <a:pt x="3083" y="3023"/>
                    <a:pt x="118" y="44"/>
                    <a:pt x="86" y="14"/>
                  </a:cubicBezTo>
                  <a:cubicBezTo>
                    <a:pt x="77" y="5"/>
                    <a:pt x="65" y="1"/>
                    <a:pt x="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5"/>
            <p:cNvSpPr/>
            <p:nvPr/>
          </p:nvSpPr>
          <p:spPr>
            <a:xfrm>
              <a:off x="1356303" y="3004411"/>
              <a:ext cx="300851" cy="586901"/>
            </a:xfrm>
            <a:custGeom>
              <a:avLst/>
              <a:gdLst/>
              <a:ahLst/>
              <a:cxnLst/>
              <a:rect l="l" t="t" r="r" b="b"/>
              <a:pathLst>
                <a:path w="7510" h="14701" extrusionOk="0">
                  <a:moveTo>
                    <a:pt x="5245" y="1"/>
                  </a:moveTo>
                  <a:cubicBezTo>
                    <a:pt x="4795" y="1"/>
                    <a:pt x="4328" y="138"/>
                    <a:pt x="3957" y="376"/>
                  </a:cubicBezTo>
                  <a:cubicBezTo>
                    <a:pt x="2967" y="1012"/>
                    <a:pt x="2771" y="1026"/>
                    <a:pt x="1385" y="1315"/>
                  </a:cubicBezTo>
                  <a:cubicBezTo>
                    <a:pt x="0" y="1604"/>
                    <a:pt x="99" y="2905"/>
                    <a:pt x="1385" y="4288"/>
                  </a:cubicBezTo>
                  <a:cubicBezTo>
                    <a:pt x="2671" y="5674"/>
                    <a:pt x="4786" y="14701"/>
                    <a:pt x="4786" y="14701"/>
                  </a:cubicBezTo>
                  <a:cubicBezTo>
                    <a:pt x="5131" y="14355"/>
                    <a:pt x="6376" y="13504"/>
                    <a:pt x="6863" y="11196"/>
                  </a:cubicBezTo>
                  <a:cubicBezTo>
                    <a:pt x="7510" y="8133"/>
                    <a:pt x="6938" y="2164"/>
                    <a:pt x="6825" y="1315"/>
                  </a:cubicBezTo>
                  <a:cubicBezTo>
                    <a:pt x="6701" y="383"/>
                    <a:pt x="5997" y="1"/>
                    <a:pt x="5245"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5"/>
            <p:cNvSpPr/>
            <p:nvPr/>
          </p:nvSpPr>
          <p:spPr>
            <a:xfrm>
              <a:off x="1364155" y="3002575"/>
              <a:ext cx="294601" cy="590653"/>
            </a:xfrm>
            <a:custGeom>
              <a:avLst/>
              <a:gdLst/>
              <a:ahLst/>
              <a:cxnLst/>
              <a:rect l="l" t="t" r="r" b="b"/>
              <a:pathLst>
                <a:path w="7354" h="14795" extrusionOk="0">
                  <a:moveTo>
                    <a:pt x="5048" y="95"/>
                  </a:moveTo>
                  <a:cubicBezTo>
                    <a:pt x="5319" y="95"/>
                    <a:pt x="5580" y="146"/>
                    <a:pt x="5803" y="248"/>
                  </a:cubicBezTo>
                  <a:cubicBezTo>
                    <a:pt x="6243" y="452"/>
                    <a:pt x="6510" y="838"/>
                    <a:pt x="6581" y="1367"/>
                  </a:cubicBezTo>
                  <a:cubicBezTo>
                    <a:pt x="6709" y="2326"/>
                    <a:pt x="7256" y="8219"/>
                    <a:pt x="6621" y="11232"/>
                  </a:cubicBezTo>
                  <a:cubicBezTo>
                    <a:pt x="6196" y="13242"/>
                    <a:pt x="5201" y="14132"/>
                    <a:pt x="4722" y="14560"/>
                  </a:cubicBezTo>
                  <a:cubicBezTo>
                    <a:pt x="4682" y="14594"/>
                    <a:pt x="4647" y="14626"/>
                    <a:pt x="4616" y="14656"/>
                  </a:cubicBezTo>
                  <a:cubicBezTo>
                    <a:pt x="4390" y="13694"/>
                    <a:pt x="2454" y="5625"/>
                    <a:pt x="1224" y="4301"/>
                  </a:cubicBezTo>
                  <a:cubicBezTo>
                    <a:pt x="446" y="3463"/>
                    <a:pt x="102" y="2660"/>
                    <a:pt x="282" y="2098"/>
                  </a:cubicBezTo>
                  <a:cubicBezTo>
                    <a:pt x="393" y="1749"/>
                    <a:pt x="710" y="1510"/>
                    <a:pt x="1199" y="1407"/>
                  </a:cubicBezTo>
                  <a:lnTo>
                    <a:pt x="1434" y="1359"/>
                  </a:lnTo>
                  <a:cubicBezTo>
                    <a:pt x="2604" y="1114"/>
                    <a:pt x="2849" y="1065"/>
                    <a:pt x="3786" y="462"/>
                  </a:cubicBezTo>
                  <a:cubicBezTo>
                    <a:pt x="4160" y="222"/>
                    <a:pt x="4618" y="95"/>
                    <a:pt x="5048" y="95"/>
                  </a:cubicBezTo>
                  <a:close/>
                  <a:moveTo>
                    <a:pt x="5049" y="0"/>
                  </a:moveTo>
                  <a:cubicBezTo>
                    <a:pt x="4600" y="0"/>
                    <a:pt x="4124" y="132"/>
                    <a:pt x="3735" y="382"/>
                  </a:cubicBezTo>
                  <a:cubicBezTo>
                    <a:pt x="2813" y="974"/>
                    <a:pt x="2599" y="1019"/>
                    <a:pt x="1416" y="1265"/>
                  </a:cubicBezTo>
                  <a:lnTo>
                    <a:pt x="1180" y="1314"/>
                  </a:lnTo>
                  <a:cubicBezTo>
                    <a:pt x="656" y="1424"/>
                    <a:pt x="312" y="1685"/>
                    <a:pt x="189" y="2068"/>
                  </a:cubicBezTo>
                  <a:cubicBezTo>
                    <a:pt x="1" y="2665"/>
                    <a:pt x="351" y="3503"/>
                    <a:pt x="1155" y="4368"/>
                  </a:cubicBezTo>
                  <a:cubicBezTo>
                    <a:pt x="2418" y="5726"/>
                    <a:pt x="4522" y="14667"/>
                    <a:pt x="4542" y="14758"/>
                  </a:cubicBezTo>
                  <a:cubicBezTo>
                    <a:pt x="4547" y="14775"/>
                    <a:pt x="4560" y="14788"/>
                    <a:pt x="4576" y="14793"/>
                  </a:cubicBezTo>
                  <a:cubicBezTo>
                    <a:pt x="4580" y="14794"/>
                    <a:pt x="4585" y="14794"/>
                    <a:pt x="4590" y="14794"/>
                  </a:cubicBezTo>
                  <a:cubicBezTo>
                    <a:pt x="4601" y="14794"/>
                    <a:pt x="4614" y="14789"/>
                    <a:pt x="4623" y="14781"/>
                  </a:cubicBezTo>
                  <a:cubicBezTo>
                    <a:pt x="4666" y="14738"/>
                    <a:pt x="4720" y="14690"/>
                    <a:pt x="4786" y="14631"/>
                  </a:cubicBezTo>
                  <a:cubicBezTo>
                    <a:pt x="5272" y="14196"/>
                    <a:pt x="6284" y="13292"/>
                    <a:pt x="6715" y="11252"/>
                  </a:cubicBezTo>
                  <a:cubicBezTo>
                    <a:pt x="7353" y="8226"/>
                    <a:pt x="6805" y="2316"/>
                    <a:pt x="6676" y="1354"/>
                  </a:cubicBezTo>
                  <a:cubicBezTo>
                    <a:pt x="6581" y="643"/>
                    <a:pt x="6172" y="314"/>
                    <a:pt x="5844" y="162"/>
                  </a:cubicBezTo>
                  <a:cubicBezTo>
                    <a:pt x="5609" y="53"/>
                    <a:pt x="5334" y="0"/>
                    <a:pt x="50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5"/>
            <p:cNvSpPr/>
            <p:nvPr/>
          </p:nvSpPr>
          <p:spPr>
            <a:xfrm>
              <a:off x="1532484" y="3191132"/>
              <a:ext cx="66059" cy="368046"/>
            </a:xfrm>
            <a:custGeom>
              <a:avLst/>
              <a:gdLst/>
              <a:ahLst/>
              <a:cxnLst/>
              <a:rect l="l" t="t" r="r" b="b"/>
              <a:pathLst>
                <a:path w="1649" h="9219" extrusionOk="0">
                  <a:moveTo>
                    <a:pt x="53" y="0"/>
                  </a:moveTo>
                  <a:cubicBezTo>
                    <a:pt x="49" y="0"/>
                    <a:pt x="45" y="1"/>
                    <a:pt x="41" y="2"/>
                  </a:cubicBezTo>
                  <a:cubicBezTo>
                    <a:pt x="16" y="8"/>
                    <a:pt x="1" y="35"/>
                    <a:pt x="7" y="61"/>
                  </a:cubicBezTo>
                  <a:cubicBezTo>
                    <a:pt x="22" y="121"/>
                    <a:pt x="1550" y="6089"/>
                    <a:pt x="564" y="9156"/>
                  </a:cubicBezTo>
                  <a:cubicBezTo>
                    <a:pt x="556" y="9182"/>
                    <a:pt x="569" y="9209"/>
                    <a:pt x="594" y="9217"/>
                  </a:cubicBezTo>
                  <a:cubicBezTo>
                    <a:pt x="599" y="9219"/>
                    <a:pt x="604" y="9219"/>
                    <a:pt x="609" y="9219"/>
                  </a:cubicBezTo>
                  <a:cubicBezTo>
                    <a:pt x="629" y="9219"/>
                    <a:pt x="649" y="9205"/>
                    <a:pt x="655" y="9185"/>
                  </a:cubicBezTo>
                  <a:cubicBezTo>
                    <a:pt x="1649" y="6093"/>
                    <a:pt x="115" y="97"/>
                    <a:pt x="100" y="36"/>
                  </a:cubicBezTo>
                  <a:cubicBezTo>
                    <a:pt x="94" y="15"/>
                    <a:pt x="76"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5"/>
            <p:cNvSpPr/>
            <p:nvPr/>
          </p:nvSpPr>
          <p:spPr>
            <a:xfrm>
              <a:off x="1562168" y="3133403"/>
              <a:ext cx="73190" cy="439108"/>
            </a:xfrm>
            <a:custGeom>
              <a:avLst/>
              <a:gdLst/>
              <a:ahLst/>
              <a:cxnLst/>
              <a:rect l="l" t="t" r="r" b="b"/>
              <a:pathLst>
                <a:path w="1827" h="10999" extrusionOk="0">
                  <a:moveTo>
                    <a:pt x="278" y="1"/>
                  </a:moveTo>
                  <a:cubicBezTo>
                    <a:pt x="273" y="1"/>
                    <a:pt x="268" y="1"/>
                    <a:pt x="263" y="3"/>
                  </a:cubicBezTo>
                  <a:cubicBezTo>
                    <a:pt x="237" y="9"/>
                    <a:pt x="224" y="36"/>
                    <a:pt x="230" y="61"/>
                  </a:cubicBezTo>
                  <a:cubicBezTo>
                    <a:pt x="245" y="114"/>
                    <a:pt x="1726" y="5416"/>
                    <a:pt x="9" y="10937"/>
                  </a:cubicBezTo>
                  <a:cubicBezTo>
                    <a:pt x="0" y="10962"/>
                    <a:pt x="14" y="10989"/>
                    <a:pt x="40" y="10997"/>
                  </a:cubicBezTo>
                  <a:cubicBezTo>
                    <a:pt x="45" y="10998"/>
                    <a:pt x="48" y="10998"/>
                    <a:pt x="53" y="10998"/>
                  </a:cubicBezTo>
                  <a:cubicBezTo>
                    <a:pt x="75" y="10998"/>
                    <a:pt x="93" y="10985"/>
                    <a:pt x="100" y="10965"/>
                  </a:cubicBezTo>
                  <a:cubicBezTo>
                    <a:pt x="1827" y="5416"/>
                    <a:pt x="338" y="89"/>
                    <a:pt x="323" y="34"/>
                  </a:cubicBezTo>
                  <a:cubicBezTo>
                    <a:pt x="316" y="14"/>
                    <a:pt x="298" y="1"/>
                    <a:pt x="2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5"/>
            <p:cNvSpPr/>
            <p:nvPr/>
          </p:nvSpPr>
          <p:spPr>
            <a:xfrm>
              <a:off x="1547987" y="3591283"/>
              <a:ext cx="449073" cy="423697"/>
            </a:xfrm>
            <a:custGeom>
              <a:avLst/>
              <a:gdLst/>
              <a:ahLst/>
              <a:cxnLst/>
              <a:rect l="l" t="t" r="r" b="b"/>
              <a:pathLst>
                <a:path w="11210" h="10613" extrusionOk="0">
                  <a:moveTo>
                    <a:pt x="1" y="1"/>
                  </a:moveTo>
                  <a:cubicBezTo>
                    <a:pt x="1" y="1"/>
                    <a:pt x="222" y="1582"/>
                    <a:pt x="1594" y="2708"/>
                  </a:cubicBezTo>
                  <a:cubicBezTo>
                    <a:pt x="2966" y="3834"/>
                    <a:pt x="5897" y="6429"/>
                    <a:pt x="5450" y="9055"/>
                  </a:cubicBezTo>
                  <a:cubicBezTo>
                    <a:pt x="5248" y="10254"/>
                    <a:pt x="5539" y="10612"/>
                    <a:pt x="5972" y="10612"/>
                  </a:cubicBezTo>
                  <a:cubicBezTo>
                    <a:pt x="6488" y="10612"/>
                    <a:pt x="7206" y="10104"/>
                    <a:pt x="7528" y="9902"/>
                  </a:cubicBezTo>
                  <a:cubicBezTo>
                    <a:pt x="8062" y="9569"/>
                    <a:pt x="8535" y="9415"/>
                    <a:pt x="9165" y="9415"/>
                  </a:cubicBezTo>
                  <a:cubicBezTo>
                    <a:pt x="9236" y="9415"/>
                    <a:pt x="9308" y="9417"/>
                    <a:pt x="9383" y="9421"/>
                  </a:cubicBezTo>
                  <a:cubicBezTo>
                    <a:pt x="9421" y="9423"/>
                    <a:pt x="9460" y="9424"/>
                    <a:pt x="9499" y="9424"/>
                  </a:cubicBezTo>
                  <a:cubicBezTo>
                    <a:pt x="10233" y="9424"/>
                    <a:pt x="11209" y="9082"/>
                    <a:pt x="10717" y="7603"/>
                  </a:cubicBezTo>
                  <a:cubicBezTo>
                    <a:pt x="10198" y="6045"/>
                    <a:pt x="5450" y="113"/>
                    <a:pt x="1"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5"/>
            <p:cNvSpPr/>
            <p:nvPr/>
          </p:nvSpPr>
          <p:spPr>
            <a:xfrm>
              <a:off x="1546024" y="3589367"/>
              <a:ext cx="441221" cy="427530"/>
            </a:xfrm>
            <a:custGeom>
              <a:avLst/>
              <a:gdLst/>
              <a:ahLst/>
              <a:cxnLst/>
              <a:rect l="l" t="t" r="r" b="b"/>
              <a:pathLst>
                <a:path w="11014" h="10709" extrusionOk="0">
                  <a:moveTo>
                    <a:pt x="106" y="98"/>
                  </a:moveTo>
                  <a:lnTo>
                    <a:pt x="106" y="98"/>
                  </a:lnTo>
                  <a:cubicBezTo>
                    <a:pt x="3017" y="181"/>
                    <a:pt x="5582" y="1905"/>
                    <a:pt x="7225" y="3345"/>
                  </a:cubicBezTo>
                  <a:cubicBezTo>
                    <a:pt x="9204" y="5077"/>
                    <a:pt x="10482" y="6948"/>
                    <a:pt x="10721" y="7667"/>
                  </a:cubicBezTo>
                  <a:cubicBezTo>
                    <a:pt x="10913" y="8242"/>
                    <a:pt x="10893" y="8689"/>
                    <a:pt x="10665" y="8989"/>
                  </a:cubicBezTo>
                  <a:cubicBezTo>
                    <a:pt x="10380" y="9365"/>
                    <a:pt x="9851" y="9424"/>
                    <a:pt x="9547" y="9424"/>
                  </a:cubicBezTo>
                  <a:cubicBezTo>
                    <a:pt x="9504" y="9424"/>
                    <a:pt x="9466" y="9422"/>
                    <a:pt x="9434" y="9421"/>
                  </a:cubicBezTo>
                  <a:cubicBezTo>
                    <a:pt x="9359" y="9417"/>
                    <a:pt x="9286" y="9415"/>
                    <a:pt x="9215" y="9415"/>
                  </a:cubicBezTo>
                  <a:cubicBezTo>
                    <a:pt x="8592" y="9415"/>
                    <a:pt x="8109" y="9561"/>
                    <a:pt x="7551" y="9910"/>
                  </a:cubicBezTo>
                  <a:cubicBezTo>
                    <a:pt x="7511" y="9935"/>
                    <a:pt x="7467" y="9965"/>
                    <a:pt x="7417" y="9996"/>
                  </a:cubicBezTo>
                  <a:cubicBezTo>
                    <a:pt x="7061" y="10225"/>
                    <a:pt x="6459" y="10613"/>
                    <a:pt x="6023" y="10613"/>
                  </a:cubicBezTo>
                  <a:cubicBezTo>
                    <a:pt x="5918" y="10613"/>
                    <a:pt x="5822" y="10591"/>
                    <a:pt x="5742" y="10538"/>
                  </a:cubicBezTo>
                  <a:cubicBezTo>
                    <a:pt x="5481" y="10366"/>
                    <a:pt x="5417" y="9887"/>
                    <a:pt x="5547" y="9112"/>
                  </a:cubicBezTo>
                  <a:cubicBezTo>
                    <a:pt x="5865" y="7239"/>
                    <a:pt x="4561" y="5088"/>
                    <a:pt x="1675" y="2720"/>
                  </a:cubicBezTo>
                  <a:cubicBezTo>
                    <a:pt x="476" y="1736"/>
                    <a:pt x="162" y="387"/>
                    <a:pt x="106" y="98"/>
                  </a:cubicBezTo>
                  <a:close/>
                  <a:moveTo>
                    <a:pt x="50" y="1"/>
                  </a:moveTo>
                  <a:cubicBezTo>
                    <a:pt x="33" y="2"/>
                    <a:pt x="23" y="7"/>
                    <a:pt x="13" y="17"/>
                  </a:cubicBezTo>
                  <a:cubicBezTo>
                    <a:pt x="3" y="27"/>
                    <a:pt x="0" y="42"/>
                    <a:pt x="2" y="55"/>
                  </a:cubicBezTo>
                  <a:cubicBezTo>
                    <a:pt x="3" y="72"/>
                    <a:pt x="243" y="1668"/>
                    <a:pt x="1613" y="2792"/>
                  </a:cubicBezTo>
                  <a:cubicBezTo>
                    <a:pt x="4471" y="5140"/>
                    <a:pt x="5764" y="7260"/>
                    <a:pt x="5453" y="9095"/>
                  </a:cubicBezTo>
                  <a:cubicBezTo>
                    <a:pt x="5313" y="9922"/>
                    <a:pt x="5390" y="10421"/>
                    <a:pt x="5690" y="10618"/>
                  </a:cubicBezTo>
                  <a:cubicBezTo>
                    <a:pt x="5785" y="10682"/>
                    <a:pt x="5898" y="10709"/>
                    <a:pt x="6020" y="10709"/>
                  </a:cubicBezTo>
                  <a:cubicBezTo>
                    <a:pt x="6490" y="10709"/>
                    <a:pt x="7105" y="10312"/>
                    <a:pt x="7468" y="10077"/>
                  </a:cubicBezTo>
                  <a:cubicBezTo>
                    <a:pt x="7518" y="10044"/>
                    <a:pt x="7564" y="10016"/>
                    <a:pt x="7602" y="9991"/>
                  </a:cubicBezTo>
                  <a:cubicBezTo>
                    <a:pt x="8142" y="9654"/>
                    <a:pt x="8610" y="9511"/>
                    <a:pt x="9212" y="9511"/>
                  </a:cubicBezTo>
                  <a:cubicBezTo>
                    <a:pt x="9282" y="9511"/>
                    <a:pt x="9354" y="9513"/>
                    <a:pt x="9429" y="9517"/>
                  </a:cubicBezTo>
                  <a:cubicBezTo>
                    <a:pt x="9461" y="9518"/>
                    <a:pt x="9500" y="9519"/>
                    <a:pt x="9543" y="9519"/>
                  </a:cubicBezTo>
                  <a:cubicBezTo>
                    <a:pt x="9863" y="9519"/>
                    <a:pt x="10429" y="9457"/>
                    <a:pt x="10741" y="9047"/>
                  </a:cubicBezTo>
                  <a:cubicBezTo>
                    <a:pt x="10991" y="8718"/>
                    <a:pt x="11014" y="8244"/>
                    <a:pt x="10812" y="7636"/>
                  </a:cubicBezTo>
                  <a:cubicBezTo>
                    <a:pt x="10401" y="6403"/>
                    <a:pt x="8467" y="4303"/>
                    <a:pt x="7290" y="3272"/>
                  </a:cubicBezTo>
                  <a:cubicBezTo>
                    <a:pt x="5622" y="1814"/>
                    <a:pt x="3013" y="62"/>
                    <a:pt x="5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5"/>
            <p:cNvSpPr/>
            <p:nvPr/>
          </p:nvSpPr>
          <p:spPr>
            <a:xfrm>
              <a:off x="1545744" y="3589406"/>
              <a:ext cx="264396" cy="259935"/>
            </a:xfrm>
            <a:custGeom>
              <a:avLst/>
              <a:gdLst/>
              <a:ahLst/>
              <a:cxnLst/>
              <a:rect l="l" t="t" r="r" b="b"/>
              <a:pathLst>
                <a:path w="6600" h="6511" extrusionOk="0">
                  <a:moveTo>
                    <a:pt x="56" y="0"/>
                  </a:moveTo>
                  <a:cubicBezTo>
                    <a:pt x="38" y="0"/>
                    <a:pt x="20" y="11"/>
                    <a:pt x="12" y="28"/>
                  </a:cubicBezTo>
                  <a:cubicBezTo>
                    <a:pt x="0" y="52"/>
                    <a:pt x="12" y="81"/>
                    <a:pt x="35" y="92"/>
                  </a:cubicBezTo>
                  <a:cubicBezTo>
                    <a:pt x="3359" y="1624"/>
                    <a:pt x="6473" y="6441"/>
                    <a:pt x="6505" y="6489"/>
                  </a:cubicBezTo>
                  <a:cubicBezTo>
                    <a:pt x="6515" y="6504"/>
                    <a:pt x="6530" y="6511"/>
                    <a:pt x="6546" y="6511"/>
                  </a:cubicBezTo>
                  <a:cubicBezTo>
                    <a:pt x="6554" y="6511"/>
                    <a:pt x="6563" y="6509"/>
                    <a:pt x="6571" y="6504"/>
                  </a:cubicBezTo>
                  <a:cubicBezTo>
                    <a:pt x="6594" y="6489"/>
                    <a:pt x="6599" y="6459"/>
                    <a:pt x="6586" y="6438"/>
                  </a:cubicBezTo>
                  <a:cubicBezTo>
                    <a:pt x="6554" y="6388"/>
                    <a:pt x="3424" y="1550"/>
                    <a:pt x="75" y="5"/>
                  </a:cubicBezTo>
                  <a:cubicBezTo>
                    <a:pt x="69" y="1"/>
                    <a:pt x="62" y="0"/>
                    <a:pt x="5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5"/>
            <p:cNvSpPr/>
            <p:nvPr/>
          </p:nvSpPr>
          <p:spPr>
            <a:xfrm>
              <a:off x="1553275" y="3590884"/>
              <a:ext cx="234551" cy="149430"/>
            </a:xfrm>
            <a:custGeom>
              <a:avLst/>
              <a:gdLst/>
              <a:ahLst/>
              <a:cxnLst/>
              <a:rect l="l" t="t" r="r" b="b"/>
              <a:pathLst>
                <a:path w="5855" h="3743" extrusionOk="0">
                  <a:moveTo>
                    <a:pt x="52" y="1"/>
                  </a:moveTo>
                  <a:cubicBezTo>
                    <a:pt x="31" y="1"/>
                    <a:pt x="12" y="15"/>
                    <a:pt x="7" y="37"/>
                  </a:cubicBezTo>
                  <a:cubicBezTo>
                    <a:pt x="1" y="62"/>
                    <a:pt x="16" y="88"/>
                    <a:pt x="42" y="95"/>
                  </a:cubicBezTo>
                  <a:cubicBezTo>
                    <a:pt x="2778" y="751"/>
                    <a:pt x="5738" y="3698"/>
                    <a:pt x="5768" y="3728"/>
                  </a:cubicBezTo>
                  <a:cubicBezTo>
                    <a:pt x="5776" y="3738"/>
                    <a:pt x="5790" y="3743"/>
                    <a:pt x="5801" y="3743"/>
                  </a:cubicBezTo>
                  <a:cubicBezTo>
                    <a:pt x="5813" y="3743"/>
                    <a:pt x="5826" y="3738"/>
                    <a:pt x="5836" y="3728"/>
                  </a:cubicBezTo>
                  <a:cubicBezTo>
                    <a:pt x="5854" y="3710"/>
                    <a:pt x="5854" y="3680"/>
                    <a:pt x="5836" y="3660"/>
                  </a:cubicBezTo>
                  <a:cubicBezTo>
                    <a:pt x="5806" y="3631"/>
                    <a:pt x="2827" y="665"/>
                    <a:pt x="64" y="2"/>
                  </a:cubicBezTo>
                  <a:cubicBezTo>
                    <a:pt x="60" y="1"/>
                    <a:pt x="56" y="1"/>
                    <a:pt x="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5"/>
            <p:cNvSpPr/>
            <p:nvPr/>
          </p:nvSpPr>
          <p:spPr>
            <a:xfrm>
              <a:off x="1547907" y="3496226"/>
              <a:ext cx="599458" cy="270834"/>
            </a:xfrm>
            <a:custGeom>
              <a:avLst/>
              <a:gdLst/>
              <a:ahLst/>
              <a:cxnLst/>
              <a:rect l="l" t="t" r="r" b="b"/>
              <a:pathLst>
                <a:path w="14964" h="6784" extrusionOk="0">
                  <a:moveTo>
                    <a:pt x="7437" y="1"/>
                  </a:moveTo>
                  <a:cubicBezTo>
                    <a:pt x="6001" y="1"/>
                    <a:pt x="4577" y="78"/>
                    <a:pt x="3507" y="304"/>
                  </a:cubicBezTo>
                  <a:cubicBezTo>
                    <a:pt x="1198" y="791"/>
                    <a:pt x="346" y="2036"/>
                    <a:pt x="1" y="2382"/>
                  </a:cubicBezTo>
                  <a:lnTo>
                    <a:pt x="3" y="2382"/>
                  </a:lnTo>
                  <a:cubicBezTo>
                    <a:pt x="3" y="2382"/>
                    <a:pt x="9030" y="4496"/>
                    <a:pt x="10415" y="5782"/>
                  </a:cubicBezTo>
                  <a:cubicBezTo>
                    <a:pt x="11119" y="6436"/>
                    <a:pt x="11802" y="6783"/>
                    <a:pt x="12340" y="6783"/>
                  </a:cubicBezTo>
                  <a:cubicBezTo>
                    <a:pt x="12860" y="6783"/>
                    <a:pt x="13246" y="6461"/>
                    <a:pt x="13388" y="5782"/>
                  </a:cubicBezTo>
                  <a:cubicBezTo>
                    <a:pt x="13678" y="4396"/>
                    <a:pt x="13691" y="4200"/>
                    <a:pt x="14327" y="3210"/>
                  </a:cubicBezTo>
                  <a:cubicBezTo>
                    <a:pt x="14964" y="2221"/>
                    <a:pt x="14878" y="540"/>
                    <a:pt x="13388" y="342"/>
                  </a:cubicBezTo>
                  <a:cubicBezTo>
                    <a:pt x="12834" y="269"/>
                    <a:pt x="10114" y="1"/>
                    <a:pt x="7437"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5"/>
            <p:cNvSpPr/>
            <p:nvPr/>
          </p:nvSpPr>
          <p:spPr>
            <a:xfrm>
              <a:off x="1545944" y="3494349"/>
              <a:ext cx="597535" cy="274627"/>
            </a:xfrm>
            <a:custGeom>
              <a:avLst/>
              <a:gdLst/>
              <a:ahLst/>
              <a:cxnLst/>
              <a:rect l="l" t="t" r="r" b="b"/>
              <a:pathLst>
                <a:path w="14916" h="6879" extrusionOk="0">
                  <a:moveTo>
                    <a:pt x="7489" y="96"/>
                  </a:moveTo>
                  <a:cubicBezTo>
                    <a:pt x="10124" y="96"/>
                    <a:pt x="12810" y="354"/>
                    <a:pt x="13431" y="437"/>
                  </a:cubicBezTo>
                  <a:cubicBezTo>
                    <a:pt x="13958" y="508"/>
                    <a:pt x="14345" y="776"/>
                    <a:pt x="14548" y="1215"/>
                  </a:cubicBezTo>
                  <a:cubicBezTo>
                    <a:pt x="14816" y="1792"/>
                    <a:pt x="14728" y="2620"/>
                    <a:pt x="14337" y="3232"/>
                  </a:cubicBezTo>
                  <a:cubicBezTo>
                    <a:pt x="13733" y="4169"/>
                    <a:pt x="13682" y="4414"/>
                    <a:pt x="13439" y="5586"/>
                  </a:cubicBezTo>
                  <a:lnTo>
                    <a:pt x="13389" y="5819"/>
                  </a:lnTo>
                  <a:cubicBezTo>
                    <a:pt x="13287" y="6308"/>
                    <a:pt x="13049" y="6625"/>
                    <a:pt x="12700" y="6736"/>
                  </a:cubicBezTo>
                  <a:cubicBezTo>
                    <a:pt x="12602" y="6768"/>
                    <a:pt x="12496" y="6783"/>
                    <a:pt x="12384" y="6783"/>
                  </a:cubicBezTo>
                  <a:cubicBezTo>
                    <a:pt x="11855" y="6783"/>
                    <a:pt x="11187" y="6437"/>
                    <a:pt x="10495" y="5794"/>
                  </a:cubicBezTo>
                  <a:cubicBezTo>
                    <a:pt x="9173" y="4564"/>
                    <a:pt x="1103" y="2629"/>
                    <a:pt x="143" y="2402"/>
                  </a:cubicBezTo>
                  <a:cubicBezTo>
                    <a:pt x="172" y="2371"/>
                    <a:pt x="204" y="2336"/>
                    <a:pt x="238" y="2296"/>
                  </a:cubicBezTo>
                  <a:cubicBezTo>
                    <a:pt x="667" y="1817"/>
                    <a:pt x="1556" y="822"/>
                    <a:pt x="3566" y="397"/>
                  </a:cubicBezTo>
                  <a:cubicBezTo>
                    <a:pt x="4629" y="173"/>
                    <a:pt x="6052" y="96"/>
                    <a:pt x="7489" y="96"/>
                  </a:cubicBezTo>
                  <a:close/>
                  <a:moveTo>
                    <a:pt x="7488" y="0"/>
                  </a:moveTo>
                  <a:cubicBezTo>
                    <a:pt x="6044" y="0"/>
                    <a:pt x="4615" y="77"/>
                    <a:pt x="3546" y="303"/>
                  </a:cubicBezTo>
                  <a:cubicBezTo>
                    <a:pt x="1506" y="734"/>
                    <a:pt x="602" y="1746"/>
                    <a:pt x="167" y="2232"/>
                  </a:cubicBezTo>
                  <a:cubicBezTo>
                    <a:pt x="108" y="2298"/>
                    <a:pt x="58" y="2354"/>
                    <a:pt x="17" y="2395"/>
                  </a:cubicBezTo>
                  <a:cubicBezTo>
                    <a:pt x="5" y="2407"/>
                    <a:pt x="0" y="2425"/>
                    <a:pt x="5" y="2442"/>
                  </a:cubicBezTo>
                  <a:cubicBezTo>
                    <a:pt x="9" y="2458"/>
                    <a:pt x="24" y="2471"/>
                    <a:pt x="40" y="2476"/>
                  </a:cubicBezTo>
                  <a:cubicBezTo>
                    <a:pt x="129" y="2496"/>
                    <a:pt x="9072" y="4601"/>
                    <a:pt x="10431" y="5863"/>
                  </a:cubicBezTo>
                  <a:cubicBezTo>
                    <a:pt x="11141" y="6523"/>
                    <a:pt x="11834" y="6878"/>
                    <a:pt x="12389" y="6878"/>
                  </a:cubicBezTo>
                  <a:cubicBezTo>
                    <a:pt x="12508" y="6878"/>
                    <a:pt x="12623" y="6862"/>
                    <a:pt x="12728" y="6827"/>
                  </a:cubicBezTo>
                  <a:cubicBezTo>
                    <a:pt x="13113" y="6705"/>
                    <a:pt x="13373" y="6364"/>
                    <a:pt x="13484" y="5839"/>
                  </a:cubicBezTo>
                  <a:lnTo>
                    <a:pt x="13532" y="5604"/>
                  </a:lnTo>
                  <a:cubicBezTo>
                    <a:pt x="13778" y="4420"/>
                    <a:pt x="13823" y="4205"/>
                    <a:pt x="14416" y="3283"/>
                  </a:cubicBezTo>
                  <a:cubicBezTo>
                    <a:pt x="14826" y="2647"/>
                    <a:pt x="14915" y="1779"/>
                    <a:pt x="14636" y="1174"/>
                  </a:cubicBezTo>
                  <a:cubicBezTo>
                    <a:pt x="14484" y="847"/>
                    <a:pt x="14153" y="437"/>
                    <a:pt x="13442" y="342"/>
                  </a:cubicBezTo>
                  <a:cubicBezTo>
                    <a:pt x="12821" y="259"/>
                    <a:pt x="10130" y="0"/>
                    <a:pt x="74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5"/>
            <p:cNvSpPr/>
            <p:nvPr/>
          </p:nvSpPr>
          <p:spPr>
            <a:xfrm>
              <a:off x="1579994" y="3567249"/>
              <a:ext cx="369714" cy="39324"/>
            </a:xfrm>
            <a:custGeom>
              <a:avLst/>
              <a:gdLst/>
              <a:ahLst/>
              <a:cxnLst/>
              <a:rect l="l" t="t" r="r" b="b"/>
              <a:pathLst>
                <a:path w="9229" h="985" extrusionOk="0">
                  <a:moveTo>
                    <a:pt x="2697" y="0"/>
                  </a:moveTo>
                  <a:cubicBezTo>
                    <a:pt x="1724" y="0"/>
                    <a:pt x="795" y="92"/>
                    <a:pt x="40" y="335"/>
                  </a:cubicBezTo>
                  <a:cubicBezTo>
                    <a:pt x="13" y="343"/>
                    <a:pt x="0" y="369"/>
                    <a:pt x="8" y="396"/>
                  </a:cubicBezTo>
                  <a:cubicBezTo>
                    <a:pt x="15" y="415"/>
                    <a:pt x="33" y="429"/>
                    <a:pt x="52" y="429"/>
                  </a:cubicBezTo>
                  <a:cubicBezTo>
                    <a:pt x="57" y="429"/>
                    <a:pt x="62" y="428"/>
                    <a:pt x="68" y="426"/>
                  </a:cubicBezTo>
                  <a:cubicBezTo>
                    <a:pt x="815" y="186"/>
                    <a:pt x="1734" y="95"/>
                    <a:pt x="2698" y="95"/>
                  </a:cubicBezTo>
                  <a:cubicBezTo>
                    <a:pt x="5692" y="95"/>
                    <a:pt x="9119" y="971"/>
                    <a:pt x="9164" y="983"/>
                  </a:cubicBezTo>
                  <a:cubicBezTo>
                    <a:pt x="9169" y="984"/>
                    <a:pt x="9172" y="984"/>
                    <a:pt x="9176" y="984"/>
                  </a:cubicBezTo>
                  <a:cubicBezTo>
                    <a:pt x="9197" y="984"/>
                    <a:pt x="9217" y="969"/>
                    <a:pt x="9222" y="948"/>
                  </a:cubicBezTo>
                  <a:cubicBezTo>
                    <a:pt x="9229" y="923"/>
                    <a:pt x="9214" y="897"/>
                    <a:pt x="9189" y="890"/>
                  </a:cubicBezTo>
                  <a:cubicBezTo>
                    <a:pt x="9143" y="879"/>
                    <a:pt x="5707" y="0"/>
                    <a:pt x="26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5"/>
            <p:cNvSpPr/>
            <p:nvPr/>
          </p:nvSpPr>
          <p:spPr>
            <a:xfrm>
              <a:off x="1566615" y="3539902"/>
              <a:ext cx="441021" cy="37048"/>
            </a:xfrm>
            <a:custGeom>
              <a:avLst/>
              <a:gdLst/>
              <a:ahLst/>
              <a:cxnLst/>
              <a:rect l="l" t="t" r="r" b="b"/>
              <a:pathLst>
                <a:path w="11009" h="928" extrusionOk="0">
                  <a:moveTo>
                    <a:pt x="5801" y="1"/>
                  </a:moveTo>
                  <a:cubicBezTo>
                    <a:pt x="4076" y="1"/>
                    <a:pt x="2073" y="202"/>
                    <a:pt x="40" y="835"/>
                  </a:cubicBezTo>
                  <a:cubicBezTo>
                    <a:pt x="15" y="841"/>
                    <a:pt x="0" y="869"/>
                    <a:pt x="8" y="894"/>
                  </a:cubicBezTo>
                  <a:cubicBezTo>
                    <a:pt x="15" y="914"/>
                    <a:pt x="33" y="927"/>
                    <a:pt x="53" y="927"/>
                  </a:cubicBezTo>
                  <a:cubicBezTo>
                    <a:pt x="58" y="927"/>
                    <a:pt x="63" y="927"/>
                    <a:pt x="68" y="926"/>
                  </a:cubicBezTo>
                  <a:cubicBezTo>
                    <a:pt x="2092" y="295"/>
                    <a:pt x="4086" y="95"/>
                    <a:pt x="5803" y="95"/>
                  </a:cubicBezTo>
                  <a:cubicBezTo>
                    <a:pt x="8770" y="95"/>
                    <a:pt x="10909" y="693"/>
                    <a:pt x="10943" y="702"/>
                  </a:cubicBezTo>
                  <a:cubicBezTo>
                    <a:pt x="10948" y="704"/>
                    <a:pt x="10953" y="705"/>
                    <a:pt x="10958" y="705"/>
                  </a:cubicBezTo>
                  <a:cubicBezTo>
                    <a:pt x="10979" y="705"/>
                    <a:pt x="10997" y="691"/>
                    <a:pt x="11002" y="671"/>
                  </a:cubicBezTo>
                  <a:cubicBezTo>
                    <a:pt x="11009" y="645"/>
                    <a:pt x="10996" y="618"/>
                    <a:pt x="10969" y="611"/>
                  </a:cubicBezTo>
                  <a:cubicBezTo>
                    <a:pt x="10936" y="602"/>
                    <a:pt x="8785" y="1"/>
                    <a:pt x="580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5"/>
            <p:cNvSpPr/>
            <p:nvPr/>
          </p:nvSpPr>
          <p:spPr>
            <a:xfrm>
              <a:off x="1573224" y="2987683"/>
              <a:ext cx="591286" cy="578477"/>
            </a:xfrm>
            <a:custGeom>
              <a:avLst/>
              <a:gdLst/>
              <a:ahLst/>
              <a:cxnLst/>
              <a:rect l="l" t="t" r="r" b="b"/>
              <a:pathLst>
                <a:path w="14760" h="14490" extrusionOk="0">
                  <a:moveTo>
                    <a:pt x="8000" y="0"/>
                  </a:moveTo>
                  <a:cubicBezTo>
                    <a:pt x="7087" y="0"/>
                    <a:pt x="6070" y="991"/>
                    <a:pt x="5080" y="5107"/>
                  </a:cubicBezTo>
                  <a:cubicBezTo>
                    <a:pt x="3895" y="10040"/>
                    <a:pt x="1448" y="11615"/>
                    <a:pt x="1448" y="11615"/>
                  </a:cubicBezTo>
                  <a:lnTo>
                    <a:pt x="260" y="12739"/>
                  </a:lnTo>
                  <a:lnTo>
                    <a:pt x="0" y="14490"/>
                  </a:lnTo>
                  <a:lnTo>
                    <a:pt x="0" y="14490"/>
                  </a:lnTo>
                  <a:lnTo>
                    <a:pt x="1751" y="14230"/>
                  </a:lnTo>
                  <a:lnTo>
                    <a:pt x="2875" y="13042"/>
                  </a:lnTo>
                  <a:cubicBezTo>
                    <a:pt x="2875" y="13042"/>
                    <a:pt x="4450" y="10595"/>
                    <a:pt x="9383" y="9409"/>
                  </a:cubicBezTo>
                  <a:cubicBezTo>
                    <a:pt x="14315" y="8222"/>
                    <a:pt x="14760" y="6998"/>
                    <a:pt x="14390" y="5960"/>
                  </a:cubicBezTo>
                  <a:cubicBezTo>
                    <a:pt x="14018" y="4922"/>
                    <a:pt x="12449" y="4279"/>
                    <a:pt x="11330" y="3160"/>
                  </a:cubicBezTo>
                  <a:cubicBezTo>
                    <a:pt x="10209" y="2040"/>
                    <a:pt x="9568" y="471"/>
                    <a:pt x="8530" y="101"/>
                  </a:cubicBezTo>
                  <a:cubicBezTo>
                    <a:pt x="8358" y="39"/>
                    <a:pt x="8181" y="0"/>
                    <a:pt x="8000"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5"/>
            <p:cNvSpPr/>
            <p:nvPr/>
          </p:nvSpPr>
          <p:spPr>
            <a:xfrm>
              <a:off x="1571221" y="2985767"/>
              <a:ext cx="586398" cy="582310"/>
            </a:xfrm>
            <a:custGeom>
              <a:avLst/>
              <a:gdLst/>
              <a:ahLst/>
              <a:cxnLst/>
              <a:rect l="l" t="t" r="r" b="b"/>
              <a:pathLst>
                <a:path w="14638" h="14586" extrusionOk="0">
                  <a:moveTo>
                    <a:pt x="8049" y="95"/>
                  </a:moveTo>
                  <a:cubicBezTo>
                    <a:pt x="8211" y="95"/>
                    <a:pt x="8381" y="128"/>
                    <a:pt x="8563" y="193"/>
                  </a:cubicBezTo>
                  <a:cubicBezTo>
                    <a:pt x="9185" y="416"/>
                    <a:pt x="9656" y="1068"/>
                    <a:pt x="10200" y="1823"/>
                  </a:cubicBezTo>
                  <a:cubicBezTo>
                    <a:pt x="10548" y="2306"/>
                    <a:pt x="10907" y="2803"/>
                    <a:pt x="11345" y="3241"/>
                  </a:cubicBezTo>
                  <a:cubicBezTo>
                    <a:pt x="11785" y="3681"/>
                    <a:pt x="12282" y="4040"/>
                    <a:pt x="12765" y="4389"/>
                  </a:cubicBezTo>
                  <a:cubicBezTo>
                    <a:pt x="13521" y="4932"/>
                    <a:pt x="14172" y="5403"/>
                    <a:pt x="14395" y="6025"/>
                  </a:cubicBezTo>
                  <a:cubicBezTo>
                    <a:pt x="14539" y="6432"/>
                    <a:pt x="14524" y="6775"/>
                    <a:pt x="14345" y="7106"/>
                  </a:cubicBezTo>
                  <a:cubicBezTo>
                    <a:pt x="13876" y="7972"/>
                    <a:pt x="12266" y="8726"/>
                    <a:pt x="9421" y="9410"/>
                  </a:cubicBezTo>
                  <a:cubicBezTo>
                    <a:pt x="6866" y="10025"/>
                    <a:pt x="5226" y="10984"/>
                    <a:pt x="4300" y="11680"/>
                  </a:cubicBezTo>
                  <a:cubicBezTo>
                    <a:pt x="3295" y="12437"/>
                    <a:pt x="2900" y="13038"/>
                    <a:pt x="2890" y="13057"/>
                  </a:cubicBezTo>
                  <a:lnTo>
                    <a:pt x="1778" y="14234"/>
                  </a:lnTo>
                  <a:lnTo>
                    <a:pt x="107" y="14482"/>
                  </a:lnTo>
                  <a:lnTo>
                    <a:pt x="355" y="12810"/>
                  </a:lnTo>
                  <a:lnTo>
                    <a:pt x="1525" y="11703"/>
                  </a:lnTo>
                  <a:cubicBezTo>
                    <a:pt x="1550" y="11688"/>
                    <a:pt x="2151" y="11293"/>
                    <a:pt x="2908" y="10288"/>
                  </a:cubicBezTo>
                  <a:cubicBezTo>
                    <a:pt x="3604" y="9362"/>
                    <a:pt x="4563" y="7723"/>
                    <a:pt x="5178" y="5167"/>
                  </a:cubicBezTo>
                  <a:cubicBezTo>
                    <a:pt x="5862" y="2322"/>
                    <a:pt x="6616" y="712"/>
                    <a:pt x="7482" y="243"/>
                  </a:cubicBezTo>
                  <a:cubicBezTo>
                    <a:pt x="7664" y="144"/>
                    <a:pt x="7851" y="95"/>
                    <a:pt x="8049" y="95"/>
                  </a:cubicBezTo>
                  <a:close/>
                  <a:moveTo>
                    <a:pt x="8049" y="1"/>
                  </a:moveTo>
                  <a:cubicBezTo>
                    <a:pt x="7834" y="1"/>
                    <a:pt x="7631" y="53"/>
                    <a:pt x="7436" y="159"/>
                  </a:cubicBezTo>
                  <a:cubicBezTo>
                    <a:pt x="6545" y="641"/>
                    <a:pt x="5775" y="2271"/>
                    <a:pt x="5084" y="5144"/>
                  </a:cubicBezTo>
                  <a:cubicBezTo>
                    <a:pt x="3917" y="9997"/>
                    <a:pt x="1497" y="11607"/>
                    <a:pt x="1465" y="11629"/>
                  </a:cubicBezTo>
                  <a:lnTo>
                    <a:pt x="277" y="12753"/>
                  </a:lnTo>
                  <a:cubicBezTo>
                    <a:pt x="269" y="12759"/>
                    <a:pt x="264" y="12769"/>
                    <a:pt x="262" y="12779"/>
                  </a:cubicBezTo>
                  <a:lnTo>
                    <a:pt x="2" y="14531"/>
                  </a:lnTo>
                  <a:cubicBezTo>
                    <a:pt x="1" y="14546"/>
                    <a:pt x="6" y="14561"/>
                    <a:pt x="16" y="14571"/>
                  </a:cubicBezTo>
                  <a:cubicBezTo>
                    <a:pt x="26" y="14581"/>
                    <a:pt x="37" y="14586"/>
                    <a:pt x="50" y="14586"/>
                  </a:cubicBezTo>
                  <a:lnTo>
                    <a:pt x="50" y="14584"/>
                  </a:lnTo>
                  <a:lnTo>
                    <a:pt x="57" y="14584"/>
                  </a:lnTo>
                  <a:lnTo>
                    <a:pt x="1808" y="14325"/>
                  </a:lnTo>
                  <a:cubicBezTo>
                    <a:pt x="1819" y="14323"/>
                    <a:pt x="1829" y="14318"/>
                    <a:pt x="1836" y="14310"/>
                  </a:cubicBezTo>
                  <a:lnTo>
                    <a:pt x="2965" y="13115"/>
                  </a:lnTo>
                  <a:cubicBezTo>
                    <a:pt x="2970" y="13110"/>
                    <a:pt x="3370" y="12500"/>
                    <a:pt x="4363" y="11752"/>
                  </a:cubicBezTo>
                  <a:cubicBezTo>
                    <a:pt x="5280" y="11063"/>
                    <a:pt x="6907" y="10113"/>
                    <a:pt x="9444" y="9503"/>
                  </a:cubicBezTo>
                  <a:cubicBezTo>
                    <a:pt x="12315" y="8812"/>
                    <a:pt x="13947" y="8043"/>
                    <a:pt x="14428" y="7152"/>
                  </a:cubicBezTo>
                  <a:cubicBezTo>
                    <a:pt x="14620" y="6800"/>
                    <a:pt x="14638" y="6420"/>
                    <a:pt x="14484" y="5992"/>
                  </a:cubicBezTo>
                  <a:cubicBezTo>
                    <a:pt x="14253" y="5344"/>
                    <a:pt x="13557" y="4841"/>
                    <a:pt x="12821" y="4311"/>
                  </a:cubicBezTo>
                  <a:cubicBezTo>
                    <a:pt x="12342" y="3965"/>
                    <a:pt x="11846" y="3607"/>
                    <a:pt x="11413" y="3174"/>
                  </a:cubicBezTo>
                  <a:cubicBezTo>
                    <a:pt x="10982" y="2742"/>
                    <a:pt x="10623" y="2246"/>
                    <a:pt x="10277" y="1767"/>
                  </a:cubicBezTo>
                  <a:cubicBezTo>
                    <a:pt x="9747" y="1031"/>
                    <a:pt x="9244" y="335"/>
                    <a:pt x="8596" y="104"/>
                  </a:cubicBezTo>
                  <a:cubicBezTo>
                    <a:pt x="8405" y="35"/>
                    <a:pt x="8223" y="1"/>
                    <a:pt x="80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5"/>
            <p:cNvSpPr/>
            <p:nvPr/>
          </p:nvSpPr>
          <p:spPr>
            <a:xfrm>
              <a:off x="1676337" y="3191132"/>
              <a:ext cx="182834" cy="245164"/>
            </a:xfrm>
            <a:custGeom>
              <a:avLst/>
              <a:gdLst/>
              <a:ahLst/>
              <a:cxnLst/>
              <a:rect l="l" t="t" r="r" b="b"/>
              <a:pathLst>
                <a:path w="4564" h="6141" extrusionOk="0">
                  <a:moveTo>
                    <a:pt x="4509" y="0"/>
                  </a:moveTo>
                  <a:cubicBezTo>
                    <a:pt x="4493" y="0"/>
                    <a:pt x="4478" y="8"/>
                    <a:pt x="4470" y="23"/>
                  </a:cubicBezTo>
                  <a:cubicBezTo>
                    <a:pt x="4438" y="69"/>
                    <a:pt x="1440" y="4719"/>
                    <a:pt x="20" y="6058"/>
                  </a:cubicBezTo>
                  <a:cubicBezTo>
                    <a:pt x="2" y="6076"/>
                    <a:pt x="0" y="6106"/>
                    <a:pt x="18" y="6126"/>
                  </a:cubicBezTo>
                  <a:cubicBezTo>
                    <a:pt x="28" y="6136"/>
                    <a:pt x="40" y="6141"/>
                    <a:pt x="53" y="6141"/>
                  </a:cubicBezTo>
                  <a:cubicBezTo>
                    <a:pt x="65" y="6141"/>
                    <a:pt x="76" y="6136"/>
                    <a:pt x="86" y="6127"/>
                  </a:cubicBezTo>
                  <a:cubicBezTo>
                    <a:pt x="1513" y="4780"/>
                    <a:pt x="4519" y="121"/>
                    <a:pt x="4549" y="74"/>
                  </a:cubicBezTo>
                  <a:cubicBezTo>
                    <a:pt x="4564" y="53"/>
                    <a:pt x="4557" y="23"/>
                    <a:pt x="4536" y="8"/>
                  </a:cubicBezTo>
                  <a:cubicBezTo>
                    <a:pt x="4528" y="3"/>
                    <a:pt x="4518" y="0"/>
                    <a:pt x="45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5"/>
            <p:cNvSpPr/>
            <p:nvPr/>
          </p:nvSpPr>
          <p:spPr>
            <a:xfrm>
              <a:off x="1703337" y="3281439"/>
              <a:ext cx="246449" cy="181807"/>
            </a:xfrm>
            <a:custGeom>
              <a:avLst/>
              <a:gdLst/>
              <a:ahLst/>
              <a:cxnLst/>
              <a:rect l="l" t="t" r="r" b="b"/>
              <a:pathLst>
                <a:path w="6152" h="4554" extrusionOk="0">
                  <a:moveTo>
                    <a:pt x="6099" y="1"/>
                  </a:moveTo>
                  <a:cubicBezTo>
                    <a:pt x="6089" y="1"/>
                    <a:pt x="6080" y="3"/>
                    <a:pt x="6072" y="9"/>
                  </a:cubicBezTo>
                  <a:cubicBezTo>
                    <a:pt x="6024" y="39"/>
                    <a:pt x="1366" y="3044"/>
                    <a:pt x="19" y="4472"/>
                  </a:cubicBezTo>
                  <a:cubicBezTo>
                    <a:pt x="1" y="4490"/>
                    <a:pt x="1" y="4522"/>
                    <a:pt x="20" y="4540"/>
                  </a:cubicBezTo>
                  <a:cubicBezTo>
                    <a:pt x="29" y="4548"/>
                    <a:pt x="40" y="4553"/>
                    <a:pt x="53" y="4553"/>
                  </a:cubicBezTo>
                  <a:lnTo>
                    <a:pt x="53" y="4551"/>
                  </a:lnTo>
                  <a:cubicBezTo>
                    <a:pt x="65" y="4551"/>
                    <a:pt x="78" y="4546"/>
                    <a:pt x="88" y="4537"/>
                  </a:cubicBezTo>
                  <a:cubicBezTo>
                    <a:pt x="1427" y="3118"/>
                    <a:pt x="6077" y="118"/>
                    <a:pt x="6123" y="88"/>
                  </a:cubicBezTo>
                  <a:cubicBezTo>
                    <a:pt x="6145" y="74"/>
                    <a:pt x="6151" y="45"/>
                    <a:pt x="6138" y="22"/>
                  </a:cubicBezTo>
                  <a:cubicBezTo>
                    <a:pt x="6129" y="8"/>
                    <a:pt x="6114" y="1"/>
                    <a:pt x="60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5"/>
            <p:cNvSpPr/>
            <p:nvPr/>
          </p:nvSpPr>
          <p:spPr>
            <a:xfrm>
              <a:off x="1481128" y="3292218"/>
              <a:ext cx="366950" cy="365770"/>
            </a:xfrm>
            <a:custGeom>
              <a:avLst/>
              <a:gdLst/>
              <a:ahLst/>
              <a:cxnLst/>
              <a:rect l="l" t="t" r="r" b="b"/>
              <a:pathLst>
                <a:path w="9160" h="9162" extrusionOk="0">
                  <a:moveTo>
                    <a:pt x="8159" y="1002"/>
                  </a:moveTo>
                  <a:cubicBezTo>
                    <a:pt x="6824" y="0"/>
                    <a:pt x="5637" y="409"/>
                    <a:pt x="5192" y="546"/>
                  </a:cubicBezTo>
                  <a:cubicBezTo>
                    <a:pt x="4747" y="681"/>
                    <a:pt x="5341" y="1372"/>
                    <a:pt x="5192" y="2066"/>
                  </a:cubicBezTo>
                  <a:cubicBezTo>
                    <a:pt x="5043" y="2759"/>
                    <a:pt x="4154" y="2857"/>
                    <a:pt x="2076" y="3919"/>
                  </a:cubicBezTo>
                  <a:cubicBezTo>
                    <a:pt x="0" y="4984"/>
                    <a:pt x="1483" y="7677"/>
                    <a:pt x="1483" y="7677"/>
                  </a:cubicBezTo>
                  <a:cubicBezTo>
                    <a:pt x="1483" y="7677"/>
                    <a:pt x="4177" y="9161"/>
                    <a:pt x="5240" y="7083"/>
                  </a:cubicBezTo>
                  <a:cubicBezTo>
                    <a:pt x="6305" y="5007"/>
                    <a:pt x="6400" y="4118"/>
                    <a:pt x="7095" y="3969"/>
                  </a:cubicBezTo>
                  <a:cubicBezTo>
                    <a:pt x="7787" y="3820"/>
                    <a:pt x="8480" y="4414"/>
                    <a:pt x="8615" y="3969"/>
                  </a:cubicBezTo>
                  <a:cubicBezTo>
                    <a:pt x="8753" y="3524"/>
                    <a:pt x="9159" y="2338"/>
                    <a:pt x="8159" y="1002"/>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5"/>
            <p:cNvSpPr/>
            <p:nvPr/>
          </p:nvSpPr>
          <p:spPr>
            <a:xfrm>
              <a:off x="1507407" y="3304035"/>
              <a:ext cx="341672" cy="317184"/>
            </a:xfrm>
            <a:custGeom>
              <a:avLst/>
              <a:gdLst/>
              <a:ahLst/>
              <a:cxnLst/>
              <a:rect l="l" t="t" r="r" b="b"/>
              <a:pathLst>
                <a:path w="8529" h="7945" extrusionOk="0">
                  <a:moveTo>
                    <a:pt x="5653" y="97"/>
                  </a:moveTo>
                  <a:cubicBezTo>
                    <a:pt x="6168" y="97"/>
                    <a:pt x="6798" y="239"/>
                    <a:pt x="7469" y="741"/>
                  </a:cubicBezTo>
                  <a:cubicBezTo>
                    <a:pt x="8422" y="2015"/>
                    <a:pt x="8075" y="3139"/>
                    <a:pt x="7926" y="3618"/>
                  </a:cubicBezTo>
                  <a:lnTo>
                    <a:pt x="7915" y="3658"/>
                  </a:lnTo>
                  <a:cubicBezTo>
                    <a:pt x="7885" y="3757"/>
                    <a:pt x="7823" y="3793"/>
                    <a:pt x="7724" y="3793"/>
                  </a:cubicBezTo>
                  <a:cubicBezTo>
                    <a:pt x="7632" y="3793"/>
                    <a:pt x="7507" y="3762"/>
                    <a:pt x="7346" y="3718"/>
                  </a:cubicBezTo>
                  <a:cubicBezTo>
                    <a:pt x="7151" y="3664"/>
                    <a:pt x="6921" y="3601"/>
                    <a:pt x="6681" y="3601"/>
                  </a:cubicBezTo>
                  <a:cubicBezTo>
                    <a:pt x="6598" y="3601"/>
                    <a:pt x="6513" y="3608"/>
                    <a:pt x="6429" y="3627"/>
                  </a:cubicBezTo>
                  <a:cubicBezTo>
                    <a:pt x="5935" y="3733"/>
                    <a:pt x="5730" y="4194"/>
                    <a:pt x="5321" y="5114"/>
                  </a:cubicBezTo>
                  <a:cubicBezTo>
                    <a:pt x="5126" y="5552"/>
                    <a:pt x="4885" y="6098"/>
                    <a:pt x="4543" y="6766"/>
                  </a:cubicBezTo>
                  <a:cubicBezTo>
                    <a:pt x="4283" y="7270"/>
                    <a:pt x="3905" y="7602"/>
                    <a:pt x="3414" y="7753"/>
                  </a:cubicBezTo>
                  <a:cubicBezTo>
                    <a:pt x="3196" y="7819"/>
                    <a:pt x="2970" y="7846"/>
                    <a:pt x="2747" y="7846"/>
                  </a:cubicBezTo>
                  <a:cubicBezTo>
                    <a:pt x="1843" y="7846"/>
                    <a:pt x="976" y="7406"/>
                    <a:pt x="863" y="7346"/>
                  </a:cubicBezTo>
                  <a:cubicBezTo>
                    <a:pt x="789" y="7205"/>
                    <a:pt x="121" y="5890"/>
                    <a:pt x="457" y="4795"/>
                  </a:cubicBezTo>
                  <a:cubicBezTo>
                    <a:pt x="607" y="4304"/>
                    <a:pt x="939" y="3924"/>
                    <a:pt x="1443" y="3666"/>
                  </a:cubicBezTo>
                  <a:cubicBezTo>
                    <a:pt x="2111" y="3324"/>
                    <a:pt x="2657" y="3081"/>
                    <a:pt x="3095" y="2888"/>
                  </a:cubicBezTo>
                  <a:cubicBezTo>
                    <a:pt x="4015" y="2480"/>
                    <a:pt x="4477" y="2273"/>
                    <a:pt x="4582" y="1780"/>
                  </a:cubicBezTo>
                  <a:cubicBezTo>
                    <a:pt x="4653" y="1453"/>
                    <a:pt x="4563" y="1126"/>
                    <a:pt x="4491" y="863"/>
                  </a:cubicBezTo>
                  <a:cubicBezTo>
                    <a:pt x="4401" y="529"/>
                    <a:pt x="4361" y="352"/>
                    <a:pt x="4549" y="294"/>
                  </a:cubicBezTo>
                  <a:lnTo>
                    <a:pt x="4591" y="281"/>
                  </a:lnTo>
                  <a:cubicBezTo>
                    <a:pt x="4818" y="211"/>
                    <a:pt x="5189" y="97"/>
                    <a:pt x="5653" y="97"/>
                  </a:cubicBezTo>
                  <a:close/>
                  <a:moveTo>
                    <a:pt x="5655" y="1"/>
                  </a:moveTo>
                  <a:cubicBezTo>
                    <a:pt x="5178" y="1"/>
                    <a:pt x="4796" y="118"/>
                    <a:pt x="4563" y="190"/>
                  </a:cubicBezTo>
                  <a:lnTo>
                    <a:pt x="4521" y="203"/>
                  </a:lnTo>
                  <a:cubicBezTo>
                    <a:pt x="4235" y="291"/>
                    <a:pt x="4311" y="569"/>
                    <a:pt x="4399" y="888"/>
                  </a:cubicBezTo>
                  <a:cubicBezTo>
                    <a:pt x="4472" y="1154"/>
                    <a:pt x="4554" y="1456"/>
                    <a:pt x="4490" y="1761"/>
                  </a:cubicBezTo>
                  <a:cubicBezTo>
                    <a:pt x="4394" y="2207"/>
                    <a:pt x="3974" y="2394"/>
                    <a:pt x="3055" y="2800"/>
                  </a:cubicBezTo>
                  <a:cubicBezTo>
                    <a:pt x="2617" y="2995"/>
                    <a:pt x="2070" y="3238"/>
                    <a:pt x="1399" y="3582"/>
                  </a:cubicBezTo>
                  <a:cubicBezTo>
                    <a:pt x="871" y="3853"/>
                    <a:pt x="523" y="4252"/>
                    <a:pt x="364" y="4769"/>
                  </a:cubicBezTo>
                  <a:cubicBezTo>
                    <a:pt x="0" y="5957"/>
                    <a:pt x="754" y="7346"/>
                    <a:pt x="786" y="7404"/>
                  </a:cubicBezTo>
                  <a:cubicBezTo>
                    <a:pt x="790" y="7412"/>
                    <a:pt x="797" y="7419"/>
                    <a:pt x="804" y="7424"/>
                  </a:cubicBezTo>
                  <a:cubicBezTo>
                    <a:pt x="852" y="7450"/>
                    <a:pt x="1762" y="7944"/>
                    <a:pt x="2738" y="7944"/>
                  </a:cubicBezTo>
                  <a:cubicBezTo>
                    <a:pt x="2972" y="7944"/>
                    <a:pt x="3210" y="7915"/>
                    <a:pt x="3440" y="7845"/>
                  </a:cubicBezTo>
                  <a:cubicBezTo>
                    <a:pt x="3958" y="7686"/>
                    <a:pt x="4356" y="7338"/>
                    <a:pt x="4627" y="6810"/>
                  </a:cubicBezTo>
                  <a:cubicBezTo>
                    <a:pt x="4971" y="6139"/>
                    <a:pt x="5212" y="5594"/>
                    <a:pt x="5407" y="5154"/>
                  </a:cubicBezTo>
                  <a:cubicBezTo>
                    <a:pt x="5816" y="4235"/>
                    <a:pt x="6002" y="3815"/>
                    <a:pt x="6449" y="3719"/>
                  </a:cubicBezTo>
                  <a:cubicBezTo>
                    <a:pt x="6526" y="3703"/>
                    <a:pt x="6603" y="3696"/>
                    <a:pt x="6679" y="3696"/>
                  </a:cubicBezTo>
                  <a:cubicBezTo>
                    <a:pt x="6903" y="3696"/>
                    <a:pt x="7121" y="3756"/>
                    <a:pt x="7320" y="3810"/>
                  </a:cubicBezTo>
                  <a:cubicBezTo>
                    <a:pt x="7470" y="3851"/>
                    <a:pt x="7611" y="3890"/>
                    <a:pt x="7727" y="3890"/>
                  </a:cubicBezTo>
                  <a:cubicBezTo>
                    <a:pt x="7859" y="3890"/>
                    <a:pt x="7959" y="3840"/>
                    <a:pt x="8006" y="3688"/>
                  </a:cubicBezTo>
                  <a:lnTo>
                    <a:pt x="8017" y="3648"/>
                  </a:lnTo>
                  <a:cubicBezTo>
                    <a:pt x="8171" y="3152"/>
                    <a:pt x="8528" y="1994"/>
                    <a:pt x="7541" y="678"/>
                  </a:cubicBezTo>
                  <a:cubicBezTo>
                    <a:pt x="7538" y="675"/>
                    <a:pt x="7535" y="671"/>
                    <a:pt x="7531" y="668"/>
                  </a:cubicBezTo>
                  <a:cubicBezTo>
                    <a:pt x="6837" y="147"/>
                    <a:pt x="6187" y="1"/>
                    <a:pt x="56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5"/>
            <p:cNvSpPr/>
            <p:nvPr/>
          </p:nvSpPr>
          <p:spPr>
            <a:xfrm>
              <a:off x="1715275" y="3322240"/>
              <a:ext cx="103715" cy="106593"/>
            </a:xfrm>
            <a:custGeom>
              <a:avLst/>
              <a:gdLst/>
              <a:ahLst/>
              <a:cxnLst/>
              <a:rect l="l" t="t" r="r" b="b"/>
              <a:pathLst>
                <a:path w="2589" h="2670" extrusionOk="0">
                  <a:moveTo>
                    <a:pt x="2342" y="2435"/>
                  </a:moveTo>
                  <a:cubicBezTo>
                    <a:pt x="2096" y="2670"/>
                    <a:pt x="1427" y="2367"/>
                    <a:pt x="848" y="1761"/>
                  </a:cubicBezTo>
                  <a:cubicBezTo>
                    <a:pt x="269" y="1152"/>
                    <a:pt x="0" y="470"/>
                    <a:pt x="246" y="235"/>
                  </a:cubicBezTo>
                  <a:cubicBezTo>
                    <a:pt x="493" y="0"/>
                    <a:pt x="1314" y="185"/>
                    <a:pt x="1893" y="792"/>
                  </a:cubicBezTo>
                  <a:cubicBezTo>
                    <a:pt x="2473" y="1400"/>
                    <a:pt x="2589" y="2200"/>
                    <a:pt x="2342" y="2435"/>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5"/>
            <p:cNvSpPr/>
            <p:nvPr/>
          </p:nvSpPr>
          <p:spPr>
            <a:xfrm>
              <a:off x="1718119" y="3325674"/>
              <a:ext cx="99269" cy="98888"/>
            </a:xfrm>
            <a:custGeom>
              <a:avLst/>
              <a:gdLst/>
              <a:ahLst/>
              <a:cxnLst/>
              <a:rect l="l" t="t" r="r" b="b"/>
              <a:pathLst>
                <a:path w="2478" h="2477" extrusionOk="0">
                  <a:moveTo>
                    <a:pt x="496" y="99"/>
                  </a:moveTo>
                  <a:cubicBezTo>
                    <a:pt x="840" y="99"/>
                    <a:pt x="1374" y="304"/>
                    <a:pt x="1787" y="739"/>
                  </a:cubicBezTo>
                  <a:cubicBezTo>
                    <a:pt x="2047" y="1012"/>
                    <a:pt x="2232" y="1346"/>
                    <a:pt x="2309" y="1678"/>
                  </a:cubicBezTo>
                  <a:cubicBezTo>
                    <a:pt x="2375" y="1966"/>
                    <a:pt x="2349" y="2209"/>
                    <a:pt x="2238" y="2314"/>
                  </a:cubicBezTo>
                  <a:cubicBezTo>
                    <a:pt x="2191" y="2359"/>
                    <a:pt x="2123" y="2380"/>
                    <a:pt x="2039" y="2380"/>
                  </a:cubicBezTo>
                  <a:cubicBezTo>
                    <a:pt x="1937" y="2380"/>
                    <a:pt x="1810" y="2348"/>
                    <a:pt x="1668" y="2285"/>
                  </a:cubicBezTo>
                  <a:cubicBezTo>
                    <a:pt x="1390" y="2159"/>
                    <a:pt x="1086" y="1931"/>
                    <a:pt x="810" y="1642"/>
                  </a:cubicBezTo>
                  <a:cubicBezTo>
                    <a:pt x="536" y="1352"/>
                    <a:pt x="322" y="1037"/>
                    <a:pt x="210" y="754"/>
                  </a:cubicBezTo>
                  <a:cubicBezTo>
                    <a:pt x="106" y="490"/>
                    <a:pt x="104" y="281"/>
                    <a:pt x="208" y="184"/>
                  </a:cubicBezTo>
                  <a:cubicBezTo>
                    <a:pt x="266" y="128"/>
                    <a:pt x="369" y="99"/>
                    <a:pt x="496" y="99"/>
                  </a:cubicBezTo>
                  <a:close/>
                  <a:moveTo>
                    <a:pt x="502" y="1"/>
                  </a:moveTo>
                  <a:cubicBezTo>
                    <a:pt x="348" y="1"/>
                    <a:pt x="222" y="38"/>
                    <a:pt x="142" y="114"/>
                  </a:cubicBezTo>
                  <a:cubicBezTo>
                    <a:pt x="8" y="243"/>
                    <a:pt x="0" y="483"/>
                    <a:pt x="122" y="790"/>
                  </a:cubicBezTo>
                  <a:cubicBezTo>
                    <a:pt x="238" y="1083"/>
                    <a:pt x="458" y="1409"/>
                    <a:pt x="742" y="1708"/>
                  </a:cubicBezTo>
                  <a:cubicBezTo>
                    <a:pt x="1027" y="2005"/>
                    <a:pt x="1341" y="2242"/>
                    <a:pt x="1628" y="2371"/>
                  </a:cubicBezTo>
                  <a:cubicBezTo>
                    <a:pt x="1784" y="2442"/>
                    <a:pt x="1923" y="2476"/>
                    <a:pt x="2040" y="2476"/>
                  </a:cubicBezTo>
                  <a:cubicBezTo>
                    <a:pt x="2149" y="2476"/>
                    <a:pt x="2238" y="2445"/>
                    <a:pt x="2304" y="2384"/>
                  </a:cubicBezTo>
                  <a:cubicBezTo>
                    <a:pt x="2440" y="2253"/>
                    <a:pt x="2478" y="1982"/>
                    <a:pt x="2402" y="1657"/>
                  </a:cubicBezTo>
                  <a:cubicBezTo>
                    <a:pt x="2321" y="1308"/>
                    <a:pt x="2128" y="957"/>
                    <a:pt x="1856" y="673"/>
                  </a:cubicBezTo>
                  <a:cubicBezTo>
                    <a:pt x="1436" y="232"/>
                    <a:pt x="884" y="1"/>
                    <a:pt x="5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45"/>
          <p:cNvGrpSpPr/>
          <p:nvPr/>
        </p:nvGrpSpPr>
        <p:grpSpPr>
          <a:xfrm>
            <a:off x="7021" y="3121210"/>
            <a:ext cx="4082388" cy="2342880"/>
            <a:chOff x="2226006" y="3121210"/>
            <a:chExt cx="4082388" cy="2342880"/>
          </a:xfrm>
        </p:grpSpPr>
        <p:grpSp>
          <p:nvGrpSpPr>
            <p:cNvPr id="2431" name="Google Shape;2431;p45"/>
            <p:cNvGrpSpPr/>
            <p:nvPr/>
          </p:nvGrpSpPr>
          <p:grpSpPr>
            <a:xfrm>
              <a:off x="3443741" y="3121210"/>
              <a:ext cx="1646917" cy="1908112"/>
              <a:chOff x="869253" y="3121210"/>
              <a:chExt cx="1646917" cy="1908112"/>
            </a:xfrm>
          </p:grpSpPr>
          <p:sp>
            <p:nvSpPr>
              <p:cNvPr id="2432" name="Google Shape;2432;p45"/>
              <p:cNvSpPr/>
              <p:nvPr/>
            </p:nvSpPr>
            <p:spPr>
              <a:xfrm>
                <a:off x="1095620" y="3661700"/>
                <a:ext cx="247281" cy="489894"/>
              </a:xfrm>
              <a:custGeom>
                <a:avLst/>
                <a:gdLst/>
                <a:ahLst/>
                <a:cxnLst/>
                <a:rect l="l" t="t" r="r" b="b"/>
                <a:pathLst>
                  <a:path w="4669" h="9249" extrusionOk="0">
                    <a:moveTo>
                      <a:pt x="4565" y="505"/>
                    </a:moveTo>
                    <a:cubicBezTo>
                      <a:pt x="4596" y="527"/>
                      <a:pt x="4613" y="541"/>
                      <a:pt x="4613" y="541"/>
                    </a:cubicBezTo>
                    <a:cubicBezTo>
                      <a:pt x="4599" y="529"/>
                      <a:pt x="4583" y="516"/>
                      <a:pt x="4565" y="505"/>
                    </a:cubicBezTo>
                    <a:close/>
                    <a:moveTo>
                      <a:pt x="3060" y="1"/>
                    </a:moveTo>
                    <a:cubicBezTo>
                      <a:pt x="2594" y="1"/>
                      <a:pt x="2066" y="148"/>
                      <a:pt x="1538" y="599"/>
                    </a:cubicBezTo>
                    <a:cubicBezTo>
                      <a:pt x="1" y="1908"/>
                      <a:pt x="976" y="4278"/>
                      <a:pt x="976" y="4278"/>
                    </a:cubicBezTo>
                    <a:lnTo>
                      <a:pt x="1652" y="6804"/>
                    </a:lnTo>
                    <a:lnTo>
                      <a:pt x="2487" y="9249"/>
                    </a:lnTo>
                    <a:cubicBezTo>
                      <a:pt x="2487" y="9249"/>
                      <a:pt x="4669" y="6860"/>
                      <a:pt x="3131" y="3387"/>
                    </a:cubicBezTo>
                    <a:cubicBezTo>
                      <a:pt x="2042" y="925"/>
                      <a:pt x="3012" y="323"/>
                      <a:pt x="3832" y="323"/>
                    </a:cubicBezTo>
                    <a:cubicBezTo>
                      <a:pt x="4133" y="323"/>
                      <a:pt x="4414" y="404"/>
                      <a:pt x="4565" y="505"/>
                    </a:cubicBezTo>
                    <a:lnTo>
                      <a:pt x="4565" y="505"/>
                    </a:lnTo>
                    <a:cubicBezTo>
                      <a:pt x="4398" y="384"/>
                      <a:pt x="3809" y="1"/>
                      <a:pt x="3060"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5"/>
              <p:cNvSpPr/>
              <p:nvPr/>
            </p:nvSpPr>
            <p:spPr>
              <a:xfrm>
                <a:off x="1099592" y="3659423"/>
                <a:ext cx="243150" cy="494714"/>
              </a:xfrm>
              <a:custGeom>
                <a:avLst/>
                <a:gdLst/>
                <a:ahLst/>
                <a:cxnLst/>
                <a:rect l="l" t="t" r="r" b="b"/>
                <a:pathLst>
                  <a:path w="4591" h="9340" extrusionOk="0">
                    <a:moveTo>
                      <a:pt x="2990" y="88"/>
                    </a:moveTo>
                    <a:cubicBezTo>
                      <a:pt x="3414" y="88"/>
                      <a:pt x="3782" y="213"/>
                      <a:pt x="4052" y="342"/>
                    </a:cubicBezTo>
                    <a:cubicBezTo>
                      <a:pt x="3958" y="326"/>
                      <a:pt x="3859" y="317"/>
                      <a:pt x="3757" y="317"/>
                    </a:cubicBezTo>
                    <a:cubicBezTo>
                      <a:pt x="3488" y="317"/>
                      <a:pt x="3203" y="382"/>
                      <a:pt x="2974" y="551"/>
                    </a:cubicBezTo>
                    <a:cubicBezTo>
                      <a:pt x="2546" y="865"/>
                      <a:pt x="2205" y="1623"/>
                      <a:pt x="3014" y="3450"/>
                    </a:cubicBezTo>
                    <a:cubicBezTo>
                      <a:pt x="4384" y="6544"/>
                      <a:pt x="2752" y="8796"/>
                      <a:pt x="2430" y="9196"/>
                    </a:cubicBezTo>
                    <a:lnTo>
                      <a:pt x="1623" y="6834"/>
                    </a:lnTo>
                    <a:lnTo>
                      <a:pt x="946" y="4303"/>
                    </a:lnTo>
                    <a:cubicBezTo>
                      <a:pt x="936" y="4280"/>
                      <a:pt x="0" y="1949"/>
                      <a:pt x="1494" y="678"/>
                    </a:cubicBezTo>
                    <a:cubicBezTo>
                      <a:pt x="2015" y="233"/>
                      <a:pt x="2534" y="88"/>
                      <a:pt x="2990" y="88"/>
                    </a:cubicBezTo>
                    <a:close/>
                    <a:moveTo>
                      <a:pt x="2978" y="0"/>
                    </a:moveTo>
                    <a:cubicBezTo>
                      <a:pt x="2504" y="0"/>
                      <a:pt x="1967" y="150"/>
                      <a:pt x="1432" y="605"/>
                    </a:cubicBezTo>
                    <a:cubicBezTo>
                      <a:pt x="792" y="1151"/>
                      <a:pt x="489" y="1971"/>
                      <a:pt x="557" y="2976"/>
                    </a:cubicBezTo>
                    <a:cubicBezTo>
                      <a:pt x="608" y="3731"/>
                      <a:pt x="855" y="4334"/>
                      <a:pt x="855" y="4334"/>
                    </a:cubicBezTo>
                    <a:lnTo>
                      <a:pt x="1531" y="6862"/>
                    </a:lnTo>
                    <a:lnTo>
                      <a:pt x="2367" y="9306"/>
                    </a:lnTo>
                    <a:cubicBezTo>
                      <a:pt x="2372" y="9323"/>
                      <a:pt x="2385" y="9335"/>
                      <a:pt x="2402" y="9338"/>
                    </a:cubicBezTo>
                    <a:cubicBezTo>
                      <a:pt x="2405" y="9340"/>
                      <a:pt x="2410" y="9340"/>
                      <a:pt x="2412" y="9340"/>
                    </a:cubicBezTo>
                    <a:cubicBezTo>
                      <a:pt x="2425" y="9340"/>
                      <a:pt x="2438" y="9335"/>
                      <a:pt x="2447" y="9325"/>
                    </a:cubicBezTo>
                    <a:cubicBezTo>
                      <a:pt x="2453" y="9318"/>
                      <a:pt x="3004" y="8708"/>
                      <a:pt x="3356" y="7680"/>
                    </a:cubicBezTo>
                    <a:cubicBezTo>
                      <a:pt x="3681" y="6731"/>
                      <a:pt x="3901" y="5220"/>
                      <a:pt x="3099" y="3412"/>
                    </a:cubicBezTo>
                    <a:cubicBezTo>
                      <a:pt x="2318" y="1643"/>
                      <a:pt x="2630" y="923"/>
                      <a:pt x="3030" y="628"/>
                    </a:cubicBezTo>
                    <a:cubicBezTo>
                      <a:pt x="3243" y="471"/>
                      <a:pt x="3505" y="414"/>
                      <a:pt x="3751" y="414"/>
                    </a:cubicBezTo>
                    <a:cubicBezTo>
                      <a:pt x="4055" y="414"/>
                      <a:pt x="4335" y="501"/>
                      <a:pt x="4471" y="594"/>
                    </a:cubicBezTo>
                    <a:cubicBezTo>
                      <a:pt x="4490" y="609"/>
                      <a:pt x="4501" y="617"/>
                      <a:pt x="4506" y="622"/>
                    </a:cubicBezTo>
                    <a:cubicBezTo>
                      <a:pt x="4516" y="628"/>
                      <a:pt x="4527" y="632"/>
                      <a:pt x="4538" y="632"/>
                    </a:cubicBezTo>
                    <a:cubicBezTo>
                      <a:pt x="4551" y="632"/>
                      <a:pt x="4565" y="626"/>
                      <a:pt x="4574" y="615"/>
                    </a:cubicBezTo>
                    <a:cubicBezTo>
                      <a:pt x="4590" y="595"/>
                      <a:pt x="4589" y="566"/>
                      <a:pt x="4569" y="547"/>
                    </a:cubicBezTo>
                    <a:cubicBezTo>
                      <a:pt x="4551" y="533"/>
                      <a:pt x="4529" y="518"/>
                      <a:pt x="4506" y="503"/>
                    </a:cubicBezTo>
                    <a:cubicBezTo>
                      <a:pt x="4321" y="372"/>
                      <a:pt x="3727" y="0"/>
                      <a:pt x="29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5"/>
              <p:cNvSpPr/>
              <p:nvPr/>
            </p:nvSpPr>
            <p:spPr>
              <a:xfrm>
                <a:off x="2042450" y="3661700"/>
                <a:ext cx="247281" cy="489894"/>
              </a:xfrm>
              <a:custGeom>
                <a:avLst/>
                <a:gdLst/>
                <a:ahLst/>
                <a:cxnLst/>
                <a:rect l="l" t="t" r="r" b="b"/>
                <a:pathLst>
                  <a:path w="4669" h="9249" extrusionOk="0">
                    <a:moveTo>
                      <a:pt x="105" y="505"/>
                    </a:moveTo>
                    <a:cubicBezTo>
                      <a:pt x="87" y="516"/>
                      <a:pt x="71" y="529"/>
                      <a:pt x="57" y="541"/>
                    </a:cubicBezTo>
                    <a:cubicBezTo>
                      <a:pt x="57" y="541"/>
                      <a:pt x="73" y="527"/>
                      <a:pt x="105" y="505"/>
                    </a:cubicBezTo>
                    <a:close/>
                    <a:moveTo>
                      <a:pt x="1610" y="1"/>
                    </a:moveTo>
                    <a:cubicBezTo>
                      <a:pt x="860" y="1"/>
                      <a:pt x="272" y="384"/>
                      <a:pt x="105" y="505"/>
                    </a:cubicBezTo>
                    <a:lnTo>
                      <a:pt x="105" y="505"/>
                    </a:lnTo>
                    <a:cubicBezTo>
                      <a:pt x="256" y="404"/>
                      <a:pt x="537" y="323"/>
                      <a:pt x="838" y="323"/>
                    </a:cubicBezTo>
                    <a:cubicBezTo>
                      <a:pt x="1657" y="323"/>
                      <a:pt x="2628" y="925"/>
                      <a:pt x="1538" y="3387"/>
                    </a:cubicBezTo>
                    <a:cubicBezTo>
                      <a:pt x="1" y="6860"/>
                      <a:pt x="2183" y="9249"/>
                      <a:pt x="2183" y="9249"/>
                    </a:cubicBezTo>
                    <a:lnTo>
                      <a:pt x="3017" y="6804"/>
                    </a:lnTo>
                    <a:lnTo>
                      <a:pt x="3693" y="4278"/>
                    </a:lnTo>
                    <a:cubicBezTo>
                      <a:pt x="3693" y="4278"/>
                      <a:pt x="4669" y="1908"/>
                      <a:pt x="3131" y="599"/>
                    </a:cubicBezTo>
                    <a:cubicBezTo>
                      <a:pt x="2603" y="148"/>
                      <a:pt x="2076" y="1"/>
                      <a:pt x="1610"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5"/>
              <p:cNvSpPr/>
              <p:nvPr/>
            </p:nvSpPr>
            <p:spPr>
              <a:xfrm>
                <a:off x="2040438" y="3659370"/>
                <a:ext cx="245269" cy="494767"/>
              </a:xfrm>
              <a:custGeom>
                <a:avLst/>
                <a:gdLst/>
                <a:ahLst/>
                <a:cxnLst/>
                <a:rect l="l" t="t" r="r" b="b"/>
                <a:pathLst>
                  <a:path w="4631" h="9341" extrusionOk="0">
                    <a:moveTo>
                      <a:pt x="1652" y="96"/>
                    </a:moveTo>
                    <a:cubicBezTo>
                      <a:pt x="2108" y="96"/>
                      <a:pt x="2624" y="241"/>
                      <a:pt x="3138" y="679"/>
                    </a:cubicBezTo>
                    <a:cubicBezTo>
                      <a:pt x="4631" y="1950"/>
                      <a:pt x="3697" y="4281"/>
                      <a:pt x="3685" y="4311"/>
                    </a:cubicBezTo>
                    <a:lnTo>
                      <a:pt x="3011" y="6831"/>
                    </a:lnTo>
                    <a:lnTo>
                      <a:pt x="2202" y="9197"/>
                    </a:lnTo>
                    <a:cubicBezTo>
                      <a:pt x="2057" y="9020"/>
                      <a:pt x="1649" y="8471"/>
                      <a:pt x="1368" y="7650"/>
                    </a:cubicBezTo>
                    <a:cubicBezTo>
                      <a:pt x="1047" y="6716"/>
                      <a:pt x="832" y="5231"/>
                      <a:pt x="1619" y="3451"/>
                    </a:cubicBezTo>
                    <a:cubicBezTo>
                      <a:pt x="2427" y="1624"/>
                      <a:pt x="2088" y="866"/>
                      <a:pt x="1660" y="552"/>
                    </a:cubicBezTo>
                    <a:cubicBezTo>
                      <a:pt x="1429" y="381"/>
                      <a:pt x="1145" y="319"/>
                      <a:pt x="875" y="319"/>
                    </a:cubicBezTo>
                    <a:cubicBezTo>
                      <a:pt x="783" y="319"/>
                      <a:pt x="690" y="325"/>
                      <a:pt x="604" y="340"/>
                    </a:cubicBezTo>
                    <a:cubicBezTo>
                      <a:pt x="873" y="215"/>
                      <a:pt x="1238" y="96"/>
                      <a:pt x="1652" y="96"/>
                    </a:cubicBezTo>
                    <a:close/>
                    <a:moveTo>
                      <a:pt x="1654" y="1"/>
                    </a:moveTo>
                    <a:cubicBezTo>
                      <a:pt x="905" y="1"/>
                      <a:pt x="311" y="372"/>
                      <a:pt x="126" y="504"/>
                    </a:cubicBezTo>
                    <a:cubicBezTo>
                      <a:pt x="103" y="519"/>
                      <a:pt x="82" y="534"/>
                      <a:pt x="63" y="548"/>
                    </a:cubicBezTo>
                    <a:cubicBezTo>
                      <a:pt x="45" y="567"/>
                      <a:pt x="42" y="596"/>
                      <a:pt x="59" y="616"/>
                    </a:cubicBezTo>
                    <a:cubicBezTo>
                      <a:pt x="68" y="627"/>
                      <a:pt x="82" y="633"/>
                      <a:pt x="96" y="633"/>
                    </a:cubicBezTo>
                    <a:cubicBezTo>
                      <a:pt x="107" y="633"/>
                      <a:pt x="118" y="629"/>
                      <a:pt x="126" y="623"/>
                    </a:cubicBezTo>
                    <a:cubicBezTo>
                      <a:pt x="128" y="621"/>
                      <a:pt x="144" y="608"/>
                      <a:pt x="174" y="586"/>
                    </a:cubicBezTo>
                    <a:cubicBezTo>
                      <a:pt x="314" y="496"/>
                      <a:pt x="586" y="414"/>
                      <a:pt x="881" y="414"/>
                    </a:cubicBezTo>
                    <a:cubicBezTo>
                      <a:pt x="1127" y="414"/>
                      <a:pt x="1389" y="471"/>
                      <a:pt x="1602" y="629"/>
                    </a:cubicBezTo>
                    <a:cubicBezTo>
                      <a:pt x="2002" y="922"/>
                      <a:pt x="2315" y="1644"/>
                      <a:pt x="1533" y="3413"/>
                    </a:cubicBezTo>
                    <a:cubicBezTo>
                      <a:pt x="1" y="6874"/>
                      <a:pt x="2163" y="9301"/>
                      <a:pt x="2186" y="9326"/>
                    </a:cubicBezTo>
                    <a:cubicBezTo>
                      <a:pt x="2194" y="9336"/>
                      <a:pt x="2207" y="9341"/>
                      <a:pt x="2221" y="9341"/>
                    </a:cubicBezTo>
                    <a:cubicBezTo>
                      <a:pt x="2224" y="9341"/>
                      <a:pt x="2227" y="9341"/>
                      <a:pt x="2231" y="9339"/>
                    </a:cubicBezTo>
                    <a:cubicBezTo>
                      <a:pt x="2247" y="9336"/>
                      <a:pt x="2260" y="9324"/>
                      <a:pt x="2265" y="9307"/>
                    </a:cubicBezTo>
                    <a:lnTo>
                      <a:pt x="3102" y="6859"/>
                    </a:lnTo>
                    <a:lnTo>
                      <a:pt x="3776" y="4340"/>
                    </a:lnTo>
                    <a:cubicBezTo>
                      <a:pt x="3779" y="4335"/>
                      <a:pt x="4024" y="3732"/>
                      <a:pt x="4075" y="2977"/>
                    </a:cubicBezTo>
                    <a:cubicBezTo>
                      <a:pt x="4143" y="1972"/>
                      <a:pt x="3842" y="1152"/>
                      <a:pt x="3201" y="606"/>
                    </a:cubicBezTo>
                    <a:cubicBezTo>
                      <a:pt x="2666" y="151"/>
                      <a:pt x="2129" y="1"/>
                      <a:pt x="16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5"/>
              <p:cNvSpPr/>
              <p:nvPr/>
            </p:nvSpPr>
            <p:spPr>
              <a:xfrm>
                <a:off x="898913" y="3979882"/>
                <a:ext cx="1587493" cy="1049440"/>
              </a:xfrm>
              <a:custGeom>
                <a:avLst/>
                <a:gdLst/>
                <a:ahLst/>
                <a:cxnLst/>
                <a:rect l="l" t="t" r="r" b="b"/>
                <a:pathLst>
                  <a:path w="29974" h="19813" extrusionOk="0">
                    <a:moveTo>
                      <a:pt x="27967" y="3159"/>
                    </a:moveTo>
                    <a:cubicBezTo>
                      <a:pt x="29164" y="3075"/>
                      <a:pt x="28736" y="4952"/>
                      <a:pt x="28736" y="4952"/>
                    </a:cubicBezTo>
                    <a:cubicBezTo>
                      <a:pt x="29847" y="3671"/>
                      <a:pt x="29164" y="683"/>
                      <a:pt x="27228" y="341"/>
                    </a:cubicBezTo>
                    <a:cubicBezTo>
                      <a:pt x="25293" y="0"/>
                      <a:pt x="25235" y="3757"/>
                      <a:pt x="26003" y="6860"/>
                    </a:cubicBezTo>
                    <a:cubicBezTo>
                      <a:pt x="26772" y="9963"/>
                      <a:pt x="26602" y="14176"/>
                      <a:pt x="23015" y="15285"/>
                    </a:cubicBezTo>
                    <a:cubicBezTo>
                      <a:pt x="19428" y="16396"/>
                      <a:pt x="14988" y="13507"/>
                      <a:pt x="14988" y="13507"/>
                    </a:cubicBezTo>
                    <a:cubicBezTo>
                      <a:pt x="14988" y="13507"/>
                      <a:pt x="10546" y="16396"/>
                      <a:pt x="6960" y="15285"/>
                    </a:cubicBezTo>
                    <a:cubicBezTo>
                      <a:pt x="3373" y="14176"/>
                      <a:pt x="3202" y="9963"/>
                      <a:pt x="3971" y="6860"/>
                    </a:cubicBezTo>
                    <a:cubicBezTo>
                      <a:pt x="4740" y="3757"/>
                      <a:pt x="4682" y="0"/>
                      <a:pt x="2746" y="341"/>
                    </a:cubicBezTo>
                    <a:cubicBezTo>
                      <a:pt x="810" y="683"/>
                      <a:pt x="128" y="3671"/>
                      <a:pt x="1239" y="4952"/>
                    </a:cubicBezTo>
                    <a:cubicBezTo>
                      <a:pt x="1239" y="4952"/>
                      <a:pt x="810" y="3073"/>
                      <a:pt x="2007" y="3159"/>
                    </a:cubicBezTo>
                    <a:cubicBezTo>
                      <a:pt x="3202" y="3245"/>
                      <a:pt x="3060" y="7258"/>
                      <a:pt x="14" y="6576"/>
                    </a:cubicBezTo>
                    <a:cubicBezTo>
                      <a:pt x="14" y="6576"/>
                      <a:pt x="1" y="7857"/>
                      <a:pt x="1366" y="8197"/>
                    </a:cubicBezTo>
                    <a:cubicBezTo>
                      <a:pt x="2733" y="8539"/>
                      <a:pt x="2690" y="9392"/>
                      <a:pt x="1964" y="10673"/>
                    </a:cubicBezTo>
                    <a:cubicBezTo>
                      <a:pt x="1239" y="11954"/>
                      <a:pt x="769" y="16226"/>
                      <a:pt x="4014" y="18019"/>
                    </a:cubicBezTo>
                    <a:cubicBezTo>
                      <a:pt x="7259" y="19813"/>
                      <a:pt x="10375" y="16482"/>
                      <a:pt x="10631" y="16310"/>
                    </a:cubicBezTo>
                    <a:cubicBezTo>
                      <a:pt x="10887" y="16140"/>
                      <a:pt x="12375" y="15212"/>
                      <a:pt x="12895" y="16652"/>
                    </a:cubicBezTo>
                    <a:cubicBezTo>
                      <a:pt x="13578" y="18546"/>
                      <a:pt x="14986" y="18546"/>
                      <a:pt x="14986" y="18546"/>
                    </a:cubicBezTo>
                    <a:cubicBezTo>
                      <a:pt x="14986" y="18546"/>
                      <a:pt x="16396" y="18546"/>
                      <a:pt x="17079" y="16652"/>
                    </a:cubicBezTo>
                    <a:cubicBezTo>
                      <a:pt x="17598" y="15212"/>
                      <a:pt x="19086" y="16140"/>
                      <a:pt x="19342" y="16310"/>
                    </a:cubicBezTo>
                    <a:cubicBezTo>
                      <a:pt x="19598" y="16482"/>
                      <a:pt x="22716" y="19813"/>
                      <a:pt x="25961" y="18019"/>
                    </a:cubicBezTo>
                    <a:cubicBezTo>
                      <a:pt x="29205" y="16226"/>
                      <a:pt x="28736" y="11954"/>
                      <a:pt x="28010" y="10673"/>
                    </a:cubicBezTo>
                    <a:cubicBezTo>
                      <a:pt x="27285" y="9392"/>
                      <a:pt x="27242" y="8539"/>
                      <a:pt x="28609" y="8197"/>
                    </a:cubicBezTo>
                    <a:cubicBezTo>
                      <a:pt x="29974" y="7857"/>
                      <a:pt x="29961" y="6576"/>
                      <a:pt x="29961" y="6576"/>
                    </a:cubicBezTo>
                    <a:cubicBezTo>
                      <a:pt x="26914" y="7258"/>
                      <a:pt x="26772" y="3245"/>
                      <a:pt x="27967" y="3159"/>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5"/>
              <p:cNvSpPr/>
              <p:nvPr/>
            </p:nvSpPr>
            <p:spPr>
              <a:xfrm>
                <a:off x="897059" y="3994237"/>
                <a:ext cx="1591201" cy="970678"/>
              </a:xfrm>
              <a:custGeom>
                <a:avLst/>
                <a:gdLst/>
                <a:ahLst/>
                <a:cxnLst/>
                <a:rect l="l" t="t" r="r" b="b"/>
                <a:pathLst>
                  <a:path w="30044" h="18326" extrusionOk="0">
                    <a:moveTo>
                      <a:pt x="27028" y="97"/>
                    </a:moveTo>
                    <a:cubicBezTo>
                      <a:pt x="27101" y="97"/>
                      <a:pt x="27176" y="104"/>
                      <a:pt x="27253" y="118"/>
                    </a:cubicBezTo>
                    <a:cubicBezTo>
                      <a:pt x="28057" y="260"/>
                      <a:pt x="28711" y="885"/>
                      <a:pt x="29047" y="1832"/>
                    </a:cubicBezTo>
                    <a:cubicBezTo>
                      <a:pt x="29389" y="2797"/>
                      <a:pt x="29308" y="3838"/>
                      <a:pt x="28854" y="4498"/>
                    </a:cubicBezTo>
                    <a:cubicBezTo>
                      <a:pt x="28905" y="4156"/>
                      <a:pt x="28963" y="3450"/>
                      <a:pt x="28644" y="3076"/>
                    </a:cubicBezTo>
                    <a:cubicBezTo>
                      <a:pt x="28507" y="2919"/>
                      <a:pt x="28316" y="2839"/>
                      <a:pt x="28080" y="2839"/>
                    </a:cubicBezTo>
                    <a:cubicBezTo>
                      <a:pt x="28053" y="2839"/>
                      <a:pt x="28026" y="2840"/>
                      <a:pt x="27999" y="2842"/>
                    </a:cubicBezTo>
                    <a:cubicBezTo>
                      <a:pt x="27746" y="2858"/>
                      <a:pt x="27534" y="3042"/>
                      <a:pt x="27401" y="3354"/>
                    </a:cubicBezTo>
                    <a:cubicBezTo>
                      <a:pt x="27136" y="3976"/>
                      <a:pt x="27214" y="5042"/>
                      <a:pt x="27802" y="5748"/>
                    </a:cubicBezTo>
                    <a:cubicBezTo>
                      <a:pt x="28080" y="6082"/>
                      <a:pt x="28556" y="6431"/>
                      <a:pt x="29329" y="6431"/>
                    </a:cubicBezTo>
                    <a:cubicBezTo>
                      <a:pt x="29516" y="6431"/>
                      <a:pt x="29721" y="6410"/>
                      <a:pt x="29944" y="6364"/>
                    </a:cubicBezTo>
                    <a:lnTo>
                      <a:pt x="29944" y="6364"/>
                    </a:lnTo>
                    <a:cubicBezTo>
                      <a:pt x="29938" y="6472"/>
                      <a:pt x="29906" y="6711"/>
                      <a:pt x="29787" y="6971"/>
                    </a:cubicBezTo>
                    <a:cubicBezTo>
                      <a:pt x="29571" y="7437"/>
                      <a:pt x="29182" y="7743"/>
                      <a:pt x="28632" y="7880"/>
                    </a:cubicBezTo>
                    <a:cubicBezTo>
                      <a:pt x="28065" y="8022"/>
                      <a:pt x="27720" y="8255"/>
                      <a:pt x="27574" y="8591"/>
                    </a:cubicBezTo>
                    <a:cubicBezTo>
                      <a:pt x="27394" y="9011"/>
                      <a:pt x="27531" y="9594"/>
                      <a:pt x="28004" y="10427"/>
                    </a:cubicBezTo>
                    <a:cubicBezTo>
                      <a:pt x="28419" y="11159"/>
                      <a:pt x="28781" y="12978"/>
                      <a:pt x="28287" y="14730"/>
                    </a:cubicBezTo>
                    <a:cubicBezTo>
                      <a:pt x="27910" y="16064"/>
                      <a:pt x="27131" y="17065"/>
                      <a:pt x="25972" y="17707"/>
                    </a:cubicBezTo>
                    <a:cubicBezTo>
                      <a:pt x="25310" y="18072"/>
                      <a:pt x="24646" y="18226"/>
                      <a:pt x="23998" y="18226"/>
                    </a:cubicBezTo>
                    <a:cubicBezTo>
                      <a:pt x="22309" y="18226"/>
                      <a:pt x="20729" y="17185"/>
                      <a:pt x="19570" y="16143"/>
                    </a:cubicBezTo>
                    <a:cubicBezTo>
                      <a:pt x="19484" y="16065"/>
                      <a:pt x="19433" y="16019"/>
                      <a:pt x="19403" y="15999"/>
                    </a:cubicBezTo>
                    <a:cubicBezTo>
                      <a:pt x="19221" y="15878"/>
                      <a:pt x="18667" y="15541"/>
                      <a:pt x="18122" y="15541"/>
                    </a:cubicBezTo>
                    <a:cubicBezTo>
                      <a:pt x="18003" y="15541"/>
                      <a:pt x="17885" y="15557"/>
                      <a:pt x="17772" y="15594"/>
                    </a:cubicBezTo>
                    <a:cubicBezTo>
                      <a:pt x="17451" y="15698"/>
                      <a:pt x="17215" y="15958"/>
                      <a:pt x="17069" y="16365"/>
                    </a:cubicBezTo>
                    <a:cubicBezTo>
                      <a:pt x="16722" y="17327"/>
                      <a:pt x="16185" y="17783"/>
                      <a:pt x="15793" y="17994"/>
                    </a:cubicBezTo>
                    <a:cubicBezTo>
                      <a:pt x="15372" y="18224"/>
                      <a:pt x="15025" y="18229"/>
                      <a:pt x="15021" y="18229"/>
                    </a:cubicBezTo>
                    <a:cubicBezTo>
                      <a:pt x="15018" y="18229"/>
                      <a:pt x="14673" y="18224"/>
                      <a:pt x="14249" y="17994"/>
                    </a:cubicBezTo>
                    <a:cubicBezTo>
                      <a:pt x="13859" y="17783"/>
                      <a:pt x="13322" y="17327"/>
                      <a:pt x="12975" y="16365"/>
                    </a:cubicBezTo>
                    <a:cubicBezTo>
                      <a:pt x="12828" y="15958"/>
                      <a:pt x="12592" y="15698"/>
                      <a:pt x="12272" y="15594"/>
                    </a:cubicBezTo>
                    <a:cubicBezTo>
                      <a:pt x="12160" y="15556"/>
                      <a:pt x="12043" y="15541"/>
                      <a:pt x="11924" y="15541"/>
                    </a:cubicBezTo>
                    <a:cubicBezTo>
                      <a:pt x="11378" y="15541"/>
                      <a:pt x="10823" y="15879"/>
                      <a:pt x="10639" y="15999"/>
                    </a:cubicBezTo>
                    <a:cubicBezTo>
                      <a:pt x="10611" y="16019"/>
                      <a:pt x="10558" y="16065"/>
                      <a:pt x="10472" y="16143"/>
                    </a:cubicBezTo>
                    <a:cubicBezTo>
                      <a:pt x="9315" y="17185"/>
                      <a:pt x="7734" y="18226"/>
                      <a:pt x="6045" y="18226"/>
                    </a:cubicBezTo>
                    <a:cubicBezTo>
                      <a:pt x="5397" y="18226"/>
                      <a:pt x="4733" y="18072"/>
                      <a:pt x="4070" y="17707"/>
                    </a:cubicBezTo>
                    <a:cubicBezTo>
                      <a:pt x="2913" y="17065"/>
                      <a:pt x="2135" y="16064"/>
                      <a:pt x="1758" y="14730"/>
                    </a:cubicBezTo>
                    <a:cubicBezTo>
                      <a:pt x="1264" y="12979"/>
                      <a:pt x="1626" y="11159"/>
                      <a:pt x="2041" y="10427"/>
                    </a:cubicBezTo>
                    <a:cubicBezTo>
                      <a:pt x="2512" y="9594"/>
                      <a:pt x="2649" y="9011"/>
                      <a:pt x="2469" y="8591"/>
                    </a:cubicBezTo>
                    <a:cubicBezTo>
                      <a:pt x="2325" y="8255"/>
                      <a:pt x="1979" y="8022"/>
                      <a:pt x="1412" y="7880"/>
                    </a:cubicBezTo>
                    <a:cubicBezTo>
                      <a:pt x="862" y="7743"/>
                      <a:pt x="474" y="7437"/>
                      <a:pt x="257" y="6971"/>
                    </a:cubicBezTo>
                    <a:cubicBezTo>
                      <a:pt x="136" y="6711"/>
                      <a:pt x="107" y="6472"/>
                      <a:pt x="98" y="6364"/>
                    </a:cubicBezTo>
                    <a:lnTo>
                      <a:pt x="98" y="6364"/>
                    </a:lnTo>
                    <a:cubicBezTo>
                      <a:pt x="322" y="6410"/>
                      <a:pt x="527" y="6431"/>
                      <a:pt x="714" y="6431"/>
                    </a:cubicBezTo>
                    <a:cubicBezTo>
                      <a:pt x="1488" y="6431"/>
                      <a:pt x="1964" y="6082"/>
                      <a:pt x="2242" y="5748"/>
                    </a:cubicBezTo>
                    <a:cubicBezTo>
                      <a:pt x="2831" y="5042"/>
                      <a:pt x="2908" y="3976"/>
                      <a:pt x="2642" y="3354"/>
                    </a:cubicBezTo>
                    <a:cubicBezTo>
                      <a:pt x="2510" y="3042"/>
                      <a:pt x="2297" y="2858"/>
                      <a:pt x="2044" y="2842"/>
                    </a:cubicBezTo>
                    <a:cubicBezTo>
                      <a:pt x="2018" y="2840"/>
                      <a:pt x="1993" y="2839"/>
                      <a:pt x="1968" y="2839"/>
                    </a:cubicBezTo>
                    <a:cubicBezTo>
                      <a:pt x="1730" y="2839"/>
                      <a:pt x="1539" y="2918"/>
                      <a:pt x="1401" y="3076"/>
                    </a:cubicBezTo>
                    <a:cubicBezTo>
                      <a:pt x="1080" y="3450"/>
                      <a:pt x="1138" y="4156"/>
                      <a:pt x="1191" y="4498"/>
                    </a:cubicBezTo>
                    <a:cubicBezTo>
                      <a:pt x="736" y="3838"/>
                      <a:pt x="654" y="2797"/>
                      <a:pt x="998" y="1832"/>
                    </a:cubicBezTo>
                    <a:cubicBezTo>
                      <a:pt x="1333" y="885"/>
                      <a:pt x="1986" y="260"/>
                      <a:pt x="2789" y="118"/>
                    </a:cubicBezTo>
                    <a:cubicBezTo>
                      <a:pt x="2867" y="104"/>
                      <a:pt x="2943" y="97"/>
                      <a:pt x="3016" y="97"/>
                    </a:cubicBezTo>
                    <a:cubicBezTo>
                      <a:pt x="3309" y="97"/>
                      <a:pt x="3561" y="207"/>
                      <a:pt x="3766" y="427"/>
                    </a:cubicBezTo>
                    <a:cubicBezTo>
                      <a:pt x="4657" y="1380"/>
                      <a:pt x="4538" y="4242"/>
                      <a:pt x="3960" y="6577"/>
                    </a:cubicBezTo>
                    <a:cubicBezTo>
                      <a:pt x="3702" y="7617"/>
                      <a:pt x="3341" y="9645"/>
                      <a:pt x="3821" y="11561"/>
                    </a:cubicBezTo>
                    <a:cubicBezTo>
                      <a:pt x="4274" y="13374"/>
                      <a:pt x="5337" y="14551"/>
                      <a:pt x="6980" y="15060"/>
                    </a:cubicBezTo>
                    <a:cubicBezTo>
                      <a:pt x="7557" y="15239"/>
                      <a:pt x="8157" y="15314"/>
                      <a:pt x="8758" y="15314"/>
                    </a:cubicBezTo>
                    <a:cubicBezTo>
                      <a:pt x="11725" y="15314"/>
                      <a:pt x="14712" y="13489"/>
                      <a:pt x="15021" y="13293"/>
                    </a:cubicBezTo>
                    <a:cubicBezTo>
                      <a:pt x="15332" y="13489"/>
                      <a:pt x="18321" y="15314"/>
                      <a:pt x="21286" y="15314"/>
                    </a:cubicBezTo>
                    <a:cubicBezTo>
                      <a:pt x="21887" y="15314"/>
                      <a:pt x="22487" y="15239"/>
                      <a:pt x="23063" y="15060"/>
                    </a:cubicBezTo>
                    <a:cubicBezTo>
                      <a:pt x="24706" y="14551"/>
                      <a:pt x="25771" y="13374"/>
                      <a:pt x="26224" y="11561"/>
                    </a:cubicBezTo>
                    <a:cubicBezTo>
                      <a:pt x="26703" y="9645"/>
                      <a:pt x="26343" y="7617"/>
                      <a:pt x="26085" y="6577"/>
                    </a:cubicBezTo>
                    <a:cubicBezTo>
                      <a:pt x="25285" y="3349"/>
                      <a:pt x="25625" y="1126"/>
                      <a:pt x="26278" y="427"/>
                    </a:cubicBezTo>
                    <a:cubicBezTo>
                      <a:pt x="26483" y="207"/>
                      <a:pt x="26735" y="97"/>
                      <a:pt x="27028" y="97"/>
                    </a:cubicBezTo>
                    <a:close/>
                    <a:moveTo>
                      <a:pt x="27023" y="1"/>
                    </a:moveTo>
                    <a:cubicBezTo>
                      <a:pt x="26705" y="1"/>
                      <a:pt x="26432" y="121"/>
                      <a:pt x="26209" y="361"/>
                    </a:cubicBezTo>
                    <a:cubicBezTo>
                      <a:pt x="25252" y="1385"/>
                      <a:pt x="25425" y="4313"/>
                      <a:pt x="25992" y="6601"/>
                    </a:cubicBezTo>
                    <a:cubicBezTo>
                      <a:pt x="26247" y="7632"/>
                      <a:pt x="26605" y="9642"/>
                      <a:pt x="26131" y="11538"/>
                    </a:cubicBezTo>
                    <a:cubicBezTo>
                      <a:pt x="25686" y="13317"/>
                      <a:pt x="24645" y="14472"/>
                      <a:pt x="23035" y="14970"/>
                    </a:cubicBezTo>
                    <a:cubicBezTo>
                      <a:pt x="22467" y="15145"/>
                      <a:pt x="21875" y="15219"/>
                      <a:pt x="21283" y="15219"/>
                    </a:cubicBezTo>
                    <a:cubicBezTo>
                      <a:pt x="18200" y="15219"/>
                      <a:pt x="15085" y="13221"/>
                      <a:pt x="15048" y="13196"/>
                    </a:cubicBezTo>
                    <a:cubicBezTo>
                      <a:pt x="15040" y="13191"/>
                      <a:pt x="15031" y="13188"/>
                      <a:pt x="15022" y="13188"/>
                    </a:cubicBezTo>
                    <a:cubicBezTo>
                      <a:pt x="15013" y="13188"/>
                      <a:pt x="15004" y="13191"/>
                      <a:pt x="14997" y="13196"/>
                    </a:cubicBezTo>
                    <a:cubicBezTo>
                      <a:pt x="14959" y="13221"/>
                      <a:pt x="11847" y="15220"/>
                      <a:pt x="8764" y="15220"/>
                    </a:cubicBezTo>
                    <a:cubicBezTo>
                      <a:pt x="8170" y="15220"/>
                      <a:pt x="7578" y="15146"/>
                      <a:pt x="7009" y="14970"/>
                    </a:cubicBezTo>
                    <a:cubicBezTo>
                      <a:pt x="5399" y="14472"/>
                      <a:pt x="4358" y="13317"/>
                      <a:pt x="3913" y="11538"/>
                    </a:cubicBezTo>
                    <a:cubicBezTo>
                      <a:pt x="3439" y="9644"/>
                      <a:pt x="3798" y="7632"/>
                      <a:pt x="4052" y="6601"/>
                    </a:cubicBezTo>
                    <a:cubicBezTo>
                      <a:pt x="4619" y="4313"/>
                      <a:pt x="4793" y="1385"/>
                      <a:pt x="3836" y="361"/>
                    </a:cubicBezTo>
                    <a:cubicBezTo>
                      <a:pt x="3612" y="121"/>
                      <a:pt x="3338" y="1"/>
                      <a:pt x="3019" y="1"/>
                    </a:cubicBezTo>
                    <a:cubicBezTo>
                      <a:pt x="2940" y="1"/>
                      <a:pt x="2858" y="9"/>
                      <a:pt x="2773" y="23"/>
                    </a:cubicBezTo>
                    <a:cubicBezTo>
                      <a:pt x="1935" y="172"/>
                      <a:pt x="1255" y="818"/>
                      <a:pt x="907" y="1800"/>
                    </a:cubicBezTo>
                    <a:cubicBezTo>
                      <a:pt x="525" y="2875"/>
                      <a:pt x="659" y="4045"/>
                      <a:pt x="1237" y="4713"/>
                    </a:cubicBezTo>
                    <a:cubicBezTo>
                      <a:pt x="1247" y="4724"/>
                      <a:pt x="1260" y="4730"/>
                      <a:pt x="1274" y="4730"/>
                    </a:cubicBezTo>
                    <a:cubicBezTo>
                      <a:pt x="1281" y="4730"/>
                      <a:pt x="1288" y="4728"/>
                      <a:pt x="1295" y="4724"/>
                    </a:cubicBezTo>
                    <a:cubicBezTo>
                      <a:pt x="1315" y="4714"/>
                      <a:pt x="1325" y="4693"/>
                      <a:pt x="1320" y="4672"/>
                    </a:cubicBezTo>
                    <a:cubicBezTo>
                      <a:pt x="1317" y="4662"/>
                      <a:pt x="1082" y="3597"/>
                      <a:pt x="1474" y="3139"/>
                    </a:cubicBezTo>
                    <a:cubicBezTo>
                      <a:pt x="1592" y="3001"/>
                      <a:pt x="1759" y="2934"/>
                      <a:pt x="1971" y="2934"/>
                    </a:cubicBezTo>
                    <a:cubicBezTo>
                      <a:pt x="1993" y="2934"/>
                      <a:pt x="2015" y="2935"/>
                      <a:pt x="2037" y="2936"/>
                    </a:cubicBezTo>
                    <a:cubicBezTo>
                      <a:pt x="2254" y="2951"/>
                      <a:pt x="2437" y="3113"/>
                      <a:pt x="2555" y="3390"/>
                    </a:cubicBezTo>
                    <a:cubicBezTo>
                      <a:pt x="2809" y="3987"/>
                      <a:pt x="2733" y="5009"/>
                      <a:pt x="2170" y="5686"/>
                    </a:cubicBezTo>
                    <a:cubicBezTo>
                      <a:pt x="1904" y="6004"/>
                      <a:pt x="1450" y="6335"/>
                      <a:pt x="711" y="6335"/>
                    </a:cubicBezTo>
                    <a:cubicBezTo>
                      <a:pt x="515" y="6335"/>
                      <a:pt x="298" y="6311"/>
                      <a:pt x="60" y="6258"/>
                    </a:cubicBezTo>
                    <a:cubicBezTo>
                      <a:pt x="56" y="6258"/>
                      <a:pt x="52" y="6257"/>
                      <a:pt x="48" y="6257"/>
                    </a:cubicBezTo>
                    <a:cubicBezTo>
                      <a:pt x="37" y="6257"/>
                      <a:pt x="28" y="6261"/>
                      <a:pt x="19" y="6267"/>
                    </a:cubicBezTo>
                    <a:cubicBezTo>
                      <a:pt x="7" y="6275"/>
                      <a:pt x="1" y="6290"/>
                      <a:pt x="1" y="6303"/>
                    </a:cubicBezTo>
                    <a:cubicBezTo>
                      <a:pt x="1" y="6318"/>
                      <a:pt x="2" y="7627"/>
                      <a:pt x="1389" y="7972"/>
                    </a:cubicBezTo>
                    <a:cubicBezTo>
                      <a:pt x="1925" y="8106"/>
                      <a:pt x="2250" y="8321"/>
                      <a:pt x="2383" y="8629"/>
                    </a:cubicBezTo>
                    <a:cubicBezTo>
                      <a:pt x="2550" y="9019"/>
                      <a:pt x="2414" y="9574"/>
                      <a:pt x="1958" y="10379"/>
                    </a:cubicBezTo>
                    <a:cubicBezTo>
                      <a:pt x="1535" y="11126"/>
                      <a:pt x="1164" y="12978"/>
                      <a:pt x="1667" y="14756"/>
                    </a:cubicBezTo>
                    <a:cubicBezTo>
                      <a:pt x="2050" y="16117"/>
                      <a:pt x="2844" y="17137"/>
                      <a:pt x="4026" y="17789"/>
                    </a:cubicBezTo>
                    <a:cubicBezTo>
                      <a:pt x="4705" y="18165"/>
                      <a:pt x="5385" y="18323"/>
                      <a:pt x="6049" y="18323"/>
                    </a:cubicBezTo>
                    <a:cubicBezTo>
                      <a:pt x="7764" y="18323"/>
                      <a:pt x="9365" y="17269"/>
                      <a:pt x="10537" y="16214"/>
                    </a:cubicBezTo>
                    <a:cubicBezTo>
                      <a:pt x="10615" y="16145"/>
                      <a:pt x="10671" y="16095"/>
                      <a:pt x="10694" y="16080"/>
                    </a:cubicBezTo>
                    <a:cubicBezTo>
                      <a:pt x="10870" y="15963"/>
                      <a:pt x="11408" y="15637"/>
                      <a:pt x="11924" y="15637"/>
                    </a:cubicBezTo>
                    <a:cubicBezTo>
                      <a:pt x="12032" y="15637"/>
                      <a:pt x="12140" y="15651"/>
                      <a:pt x="12243" y="15685"/>
                    </a:cubicBezTo>
                    <a:cubicBezTo>
                      <a:pt x="12534" y="15781"/>
                      <a:pt x="12749" y="16021"/>
                      <a:pt x="12886" y="16398"/>
                    </a:cubicBezTo>
                    <a:cubicBezTo>
                      <a:pt x="13243" y="17391"/>
                      <a:pt x="13803" y="17861"/>
                      <a:pt x="14210" y="18082"/>
                    </a:cubicBezTo>
                    <a:cubicBezTo>
                      <a:pt x="14653" y="18322"/>
                      <a:pt x="15008" y="18325"/>
                      <a:pt x="15023" y="18325"/>
                    </a:cubicBezTo>
                    <a:lnTo>
                      <a:pt x="15023" y="18323"/>
                    </a:lnTo>
                    <a:cubicBezTo>
                      <a:pt x="15038" y="18323"/>
                      <a:pt x="15392" y="18322"/>
                      <a:pt x="15835" y="18082"/>
                    </a:cubicBezTo>
                    <a:cubicBezTo>
                      <a:pt x="16241" y="17861"/>
                      <a:pt x="16802" y="17391"/>
                      <a:pt x="17159" y="16398"/>
                    </a:cubicBezTo>
                    <a:cubicBezTo>
                      <a:pt x="17296" y="16021"/>
                      <a:pt x="17511" y="15781"/>
                      <a:pt x="17802" y="15685"/>
                    </a:cubicBezTo>
                    <a:cubicBezTo>
                      <a:pt x="17905" y="15651"/>
                      <a:pt x="18012" y="15637"/>
                      <a:pt x="18121" y="15637"/>
                    </a:cubicBezTo>
                    <a:cubicBezTo>
                      <a:pt x="18636" y="15637"/>
                      <a:pt x="19174" y="15963"/>
                      <a:pt x="19351" y="16079"/>
                    </a:cubicBezTo>
                    <a:cubicBezTo>
                      <a:pt x="19374" y="16095"/>
                      <a:pt x="19430" y="16145"/>
                      <a:pt x="19508" y="16214"/>
                    </a:cubicBezTo>
                    <a:cubicBezTo>
                      <a:pt x="20681" y="17269"/>
                      <a:pt x="22282" y="18323"/>
                      <a:pt x="23997" y="18323"/>
                    </a:cubicBezTo>
                    <a:cubicBezTo>
                      <a:pt x="24660" y="18323"/>
                      <a:pt x="25340" y="18165"/>
                      <a:pt x="26019" y="17789"/>
                    </a:cubicBezTo>
                    <a:cubicBezTo>
                      <a:pt x="27201" y="17137"/>
                      <a:pt x="27994" y="16115"/>
                      <a:pt x="28379" y="14755"/>
                    </a:cubicBezTo>
                    <a:cubicBezTo>
                      <a:pt x="28880" y="12978"/>
                      <a:pt x="28510" y="11126"/>
                      <a:pt x="28087" y="10379"/>
                    </a:cubicBezTo>
                    <a:cubicBezTo>
                      <a:pt x="27630" y="9574"/>
                      <a:pt x="27496" y="9019"/>
                      <a:pt x="27662" y="8629"/>
                    </a:cubicBezTo>
                    <a:cubicBezTo>
                      <a:pt x="27794" y="8321"/>
                      <a:pt x="28118" y="8106"/>
                      <a:pt x="28655" y="7972"/>
                    </a:cubicBezTo>
                    <a:cubicBezTo>
                      <a:pt x="30042" y="7625"/>
                      <a:pt x="30044" y="6316"/>
                      <a:pt x="30044" y="6303"/>
                    </a:cubicBezTo>
                    <a:cubicBezTo>
                      <a:pt x="30044" y="6290"/>
                      <a:pt x="30037" y="6275"/>
                      <a:pt x="30025" y="6267"/>
                    </a:cubicBezTo>
                    <a:cubicBezTo>
                      <a:pt x="30016" y="6259"/>
                      <a:pt x="30006" y="6256"/>
                      <a:pt x="29994" y="6256"/>
                    </a:cubicBezTo>
                    <a:cubicBezTo>
                      <a:pt x="29991" y="6256"/>
                      <a:pt x="29988" y="6256"/>
                      <a:pt x="29984" y="6257"/>
                    </a:cubicBezTo>
                    <a:cubicBezTo>
                      <a:pt x="29745" y="6311"/>
                      <a:pt x="29527" y="6334"/>
                      <a:pt x="29330" y="6334"/>
                    </a:cubicBezTo>
                    <a:cubicBezTo>
                      <a:pt x="28592" y="6334"/>
                      <a:pt x="28140" y="6002"/>
                      <a:pt x="27875" y="5685"/>
                    </a:cubicBezTo>
                    <a:cubicBezTo>
                      <a:pt x="27311" y="5009"/>
                      <a:pt x="27235" y="3987"/>
                      <a:pt x="27490" y="3390"/>
                    </a:cubicBezTo>
                    <a:cubicBezTo>
                      <a:pt x="27607" y="3113"/>
                      <a:pt x="27791" y="2951"/>
                      <a:pt x="28007" y="2936"/>
                    </a:cubicBezTo>
                    <a:cubicBezTo>
                      <a:pt x="28031" y="2934"/>
                      <a:pt x="28054" y="2933"/>
                      <a:pt x="28077" y="2933"/>
                    </a:cubicBezTo>
                    <a:cubicBezTo>
                      <a:pt x="28286" y="2933"/>
                      <a:pt x="28453" y="3002"/>
                      <a:pt x="28571" y="3139"/>
                    </a:cubicBezTo>
                    <a:cubicBezTo>
                      <a:pt x="28963" y="3595"/>
                      <a:pt x="28728" y="4660"/>
                      <a:pt x="28725" y="4672"/>
                    </a:cubicBezTo>
                    <a:cubicBezTo>
                      <a:pt x="28720" y="4693"/>
                      <a:pt x="28730" y="4714"/>
                      <a:pt x="28749" y="4724"/>
                    </a:cubicBezTo>
                    <a:cubicBezTo>
                      <a:pt x="28756" y="4728"/>
                      <a:pt x="28764" y="4730"/>
                      <a:pt x="28771" y="4730"/>
                    </a:cubicBezTo>
                    <a:cubicBezTo>
                      <a:pt x="28785" y="4730"/>
                      <a:pt x="28799" y="4724"/>
                      <a:pt x="28807" y="4713"/>
                    </a:cubicBezTo>
                    <a:cubicBezTo>
                      <a:pt x="29386" y="4045"/>
                      <a:pt x="29518" y="2875"/>
                      <a:pt x="29138" y="1799"/>
                    </a:cubicBezTo>
                    <a:cubicBezTo>
                      <a:pt x="28789" y="818"/>
                      <a:pt x="28110" y="172"/>
                      <a:pt x="27272" y="23"/>
                    </a:cubicBezTo>
                    <a:cubicBezTo>
                      <a:pt x="27186" y="8"/>
                      <a:pt x="27103" y="1"/>
                      <a:pt x="270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5"/>
              <p:cNvSpPr/>
              <p:nvPr/>
            </p:nvSpPr>
            <p:spPr>
              <a:xfrm>
                <a:off x="871796" y="3878024"/>
                <a:ext cx="1641833" cy="970307"/>
              </a:xfrm>
              <a:custGeom>
                <a:avLst/>
                <a:gdLst/>
                <a:ahLst/>
                <a:cxnLst/>
                <a:rect l="l" t="t" r="r" b="b"/>
                <a:pathLst>
                  <a:path w="31000" h="18319" extrusionOk="0">
                    <a:moveTo>
                      <a:pt x="27028" y="1"/>
                    </a:moveTo>
                    <a:cubicBezTo>
                      <a:pt x="22967" y="1"/>
                      <a:pt x="24167" y="5637"/>
                      <a:pt x="24851" y="7261"/>
                    </a:cubicBezTo>
                    <a:cubicBezTo>
                      <a:pt x="25534" y="8882"/>
                      <a:pt x="25534" y="12598"/>
                      <a:pt x="24039" y="13281"/>
                    </a:cubicBezTo>
                    <a:cubicBezTo>
                      <a:pt x="22545" y="13963"/>
                      <a:pt x="22246" y="12768"/>
                      <a:pt x="21690" y="12682"/>
                    </a:cubicBezTo>
                    <a:cubicBezTo>
                      <a:pt x="21137" y="12598"/>
                      <a:pt x="20965" y="13238"/>
                      <a:pt x="20838" y="13879"/>
                    </a:cubicBezTo>
                    <a:cubicBezTo>
                      <a:pt x="20709" y="14519"/>
                      <a:pt x="20368" y="15544"/>
                      <a:pt x="18616" y="15587"/>
                    </a:cubicBezTo>
                    <a:cubicBezTo>
                      <a:pt x="16865" y="15630"/>
                      <a:pt x="15500" y="14349"/>
                      <a:pt x="15500" y="14349"/>
                    </a:cubicBezTo>
                    <a:cubicBezTo>
                      <a:pt x="15500" y="14349"/>
                      <a:pt x="14133" y="15630"/>
                      <a:pt x="12383" y="15587"/>
                    </a:cubicBezTo>
                    <a:cubicBezTo>
                      <a:pt x="10632" y="15544"/>
                      <a:pt x="10290" y="14519"/>
                      <a:pt x="10163" y="13879"/>
                    </a:cubicBezTo>
                    <a:cubicBezTo>
                      <a:pt x="10034" y="13238"/>
                      <a:pt x="9863" y="12598"/>
                      <a:pt x="9308" y="12682"/>
                    </a:cubicBezTo>
                    <a:cubicBezTo>
                      <a:pt x="8753" y="12768"/>
                      <a:pt x="8453" y="13963"/>
                      <a:pt x="6959" y="13281"/>
                    </a:cubicBezTo>
                    <a:cubicBezTo>
                      <a:pt x="5465" y="12598"/>
                      <a:pt x="5465" y="8882"/>
                      <a:pt x="6149" y="7261"/>
                    </a:cubicBezTo>
                    <a:cubicBezTo>
                      <a:pt x="6832" y="5637"/>
                      <a:pt x="8034" y="1"/>
                      <a:pt x="3971" y="1"/>
                    </a:cubicBezTo>
                    <a:cubicBezTo>
                      <a:pt x="526" y="1"/>
                      <a:pt x="0" y="3331"/>
                      <a:pt x="0" y="4270"/>
                    </a:cubicBezTo>
                    <a:cubicBezTo>
                      <a:pt x="0" y="5530"/>
                      <a:pt x="833" y="6492"/>
                      <a:pt x="1580" y="6854"/>
                    </a:cubicBezTo>
                    <a:lnTo>
                      <a:pt x="1837" y="7047"/>
                    </a:lnTo>
                    <a:lnTo>
                      <a:pt x="1751" y="6875"/>
                    </a:lnTo>
                    <a:cubicBezTo>
                      <a:pt x="640" y="5594"/>
                      <a:pt x="1324" y="2606"/>
                      <a:pt x="3260" y="2264"/>
                    </a:cubicBezTo>
                    <a:cubicBezTo>
                      <a:pt x="5195" y="1923"/>
                      <a:pt x="5252" y="5680"/>
                      <a:pt x="4483" y="8783"/>
                    </a:cubicBezTo>
                    <a:cubicBezTo>
                      <a:pt x="3714" y="11886"/>
                      <a:pt x="3886" y="16099"/>
                      <a:pt x="7472" y="17208"/>
                    </a:cubicBezTo>
                    <a:cubicBezTo>
                      <a:pt x="11058" y="18319"/>
                      <a:pt x="15500" y="15430"/>
                      <a:pt x="15500" y="15430"/>
                    </a:cubicBezTo>
                    <a:cubicBezTo>
                      <a:pt x="15500" y="15430"/>
                      <a:pt x="19940" y="18319"/>
                      <a:pt x="23527" y="17208"/>
                    </a:cubicBezTo>
                    <a:cubicBezTo>
                      <a:pt x="27114" y="16099"/>
                      <a:pt x="27284" y="11886"/>
                      <a:pt x="26515" y="8783"/>
                    </a:cubicBezTo>
                    <a:cubicBezTo>
                      <a:pt x="25747" y="5680"/>
                      <a:pt x="25805" y="1923"/>
                      <a:pt x="27740" y="2264"/>
                    </a:cubicBezTo>
                    <a:cubicBezTo>
                      <a:pt x="29676" y="2606"/>
                      <a:pt x="30359" y="5594"/>
                      <a:pt x="29250" y="6875"/>
                    </a:cubicBezTo>
                    <a:lnTo>
                      <a:pt x="29164" y="7047"/>
                    </a:lnTo>
                    <a:lnTo>
                      <a:pt x="29420" y="6854"/>
                    </a:lnTo>
                    <a:cubicBezTo>
                      <a:pt x="30167" y="6492"/>
                      <a:pt x="31000" y="5532"/>
                      <a:pt x="31000" y="4270"/>
                    </a:cubicBezTo>
                    <a:cubicBezTo>
                      <a:pt x="31000" y="3331"/>
                      <a:pt x="30473" y="1"/>
                      <a:pt x="27028" y="1"/>
                    </a:cubicBezTo>
                    <a:close/>
                  </a:path>
                </a:pathLst>
              </a:custGeom>
              <a:gradFill>
                <a:gsLst>
                  <a:gs pos="0">
                    <a:schemeClr val="lt1"/>
                  </a:gs>
                  <a:gs pos="29000">
                    <a:schemeClr val="lt2"/>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5"/>
              <p:cNvSpPr/>
              <p:nvPr/>
            </p:nvSpPr>
            <p:spPr>
              <a:xfrm>
                <a:off x="869253" y="3875481"/>
                <a:ext cx="1646917" cy="929946"/>
              </a:xfrm>
              <a:custGeom>
                <a:avLst/>
                <a:gdLst/>
                <a:ahLst/>
                <a:cxnLst/>
                <a:rect l="l" t="t" r="r" b="b"/>
                <a:pathLst>
                  <a:path w="31096" h="17557" extrusionOk="0">
                    <a:moveTo>
                      <a:pt x="27076" y="97"/>
                    </a:moveTo>
                    <a:cubicBezTo>
                      <a:pt x="28534" y="97"/>
                      <a:pt x="29621" y="688"/>
                      <a:pt x="30312" y="1857"/>
                    </a:cubicBezTo>
                    <a:cubicBezTo>
                      <a:pt x="30980" y="2984"/>
                      <a:pt x="31000" y="4186"/>
                      <a:pt x="31000" y="4320"/>
                    </a:cubicBezTo>
                    <a:cubicBezTo>
                      <a:pt x="31000" y="5547"/>
                      <a:pt x="30195" y="6497"/>
                      <a:pt x="29438" y="6864"/>
                    </a:cubicBezTo>
                    <a:lnTo>
                      <a:pt x="29360" y="6923"/>
                    </a:lnTo>
                    <a:cubicBezTo>
                      <a:pt x="29916" y="6251"/>
                      <a:pt x="30038" y="5099"/>
                      <a:pt x="29663" y="4041"/>
                    </a:cubicBezTo>
                    <a:cubicBezTo>
                      <a:pt x="29314" y="3060"/>
                      <a:pt x="28635" y="2414"/>
                      <a:pt x="27797" y="2265"/>
                    </a:cubicBezTo>
                    <a:cubicBezTo>
                      <a:pt x="27711" y="2250"/>
                      <a:pt x="27628" y="2243"/>
                      <a:pt x="27548" y="2243"/>
                    </a:cubicBezTo>
                    <a:cubicBezTo>
                      <a:pt x="27230" y="2243"/>
                      <a:pt x="26957" y="2363"/>
                      <a:pt x="26734" y="2603"/>
                    </a:cubicBezTo>
                    <a:cubicBezTo>
                      <a:pt x="25777" y="3627"/>
                      <a:pt x="25950" y="6555"/>
                      <a:pt x="26517" y="8843"/>
                    </a:cubicBezTo>
                    <a:cubicBezTo>
                      <a:pt x="26773" y="9872"/>
                      <a:pt x="27130" y="11884"/>
                      <a:pt x="26656" y="13780"/>
                    </a:cubicBezTo>
                    <a:cubicBezTo>
                      <a:pt x="26211" y="15559"/>
                      <a:pt x="25170" y="16714"/>
                      <a:pt x="23562" y="17212"/>
                    </a:cubicBezTo>
                    <a:cubicBezTo>
                      <a:pt x="22990" y="17389"/>
                      <a:pt x="22395" y="17461"/>
                      <a:pt x="21805" y="17461"/>
                    </a:cubicBezTo>
                    <a:cubicBezTo>
                      <a:pt x="20497" y="17461"/>
                      <a:pt x="19210" y="17105"/>
                      <a:pt x="18236" y="16740"/>
                    </a:cubicBezTo>
                    <a:cubicBezTo>
                      <a:pt x="16699" y="16165"/>
                      <a:pt x="15584" y="15446"/>
                      <a:pt x="15574" y="15438"/>
                    </a:cubicBezTo>
                    <a:cubicBezTo>
                      <a:pt x="15566" y="15433"/>
                      <a:pt x="15557" y="15430"/>
                      <a:pt x="15548" y="15430"/>
                    </a:cubicBezTo>
                    <a:cubicBezTo>
                      <a:pt x="15539" y="15430"/>
                      <a:pt x="15530" y="15433"/>
                      <a:pt x="15522" y="15438"/>
                    </a:cubicBezTo>
                    <a:cubicBezTo>
                      <a:pt x="15510" y="15444"/>
                      <a:pt x="14398" y="16164"/>
                      <a:pt x="12862" y="16739"/>
                    </a:cubicBezTo>
                    <a:cubicBezTo>
                      <a:pt x="11887" y="17104"/>
                      <a:pt x="10599" y="17461"/>
                      <a:pt x="9291" y="17461"/>
                    </a:cubicBezTo>
                    <a:cubicBezTo>
                      <a:pt x="8701" y="17461"/>
                      <a:pt x="8106" y="17389"/>
                      <a:pt x="7534" y="17212"/>
                    </a:cubicBezTo>
                    <a:cubicBezTo>
                      <a:pt x="5924" y="16712"/>
                      <a:pt x="4883" y="15559"/>
                      <a:pt x="4438" y="13780"/>
                    </a:cubicBezTo>
                    <a:cubicBezTo>
                      <a:pt x="3964" y="11884"/>
                      <a:pt x="4323" y="9872"/>
                      <a:pt x="4577" y="8843"/>
                    </a:cubicBezTo>
                    <a:cubicBezTo>
                      <a:pt x="5144" y="6555"/>
                      <a:pt x="5318" y="3626"/>
                      <a:pt x="4362" y="2603"/>
                    </a:cubicBezTo>
                    <a:cubicBezTo>
                      <a:pt x="4138" y="2363"/>
                      <a:pt x="3865" y="2242"/>
                      <a:pt x="3546" y="2242"/>
                    </a:cubicBezTo>
                    <a:cubicBezTo>
                      <a:pt x="3466" y="2242"/>
                      <a:pt x="3384" y="2250"/>
                      <a:pt x="3298" y="2265"/>
                    </a:cubicBezTo>
                    <a:cubicBezTo>
                      <a:pt x="2461" y="2414"/>
                      <a:pt x="1780" y="3060"/>
                      <a:pt x="1432" y="4042"/>
                    </a:cubicBezTo>
                    <a:cubicBezTo>
                      <a:pt x="1055" y="5108"/>
                      <a:pt x="1182" y="6269"/>
                      <a:pt x="1741" y="6928"/>
                    </a:cubicBezTo>
                    <a:lnTo>
                      <a:pt x="1648" y="6859"/>
                    </a:lnTo>
                    <a:cubicBezTo>
                      <a:pt x="901" y="6495"/>
                      <a:pt x="96" y="5547"/>
                      <a:pt x="96" y="4320"/>
                    </a:cubicBezTo>
                    <a:cubicBezTo>
                      <a:pt x="96" y="4186"/>
                      <a:pt x="114" y="2984"/>
                      <a:pt x="782" y="1857"/>
                    </a:cubicBezTo>
                    <a:cubicBezTo>
                      <a:pt x="1473" y="688"/>
                      <a:pt x="2562" y="97"/>
                      <a:pt x="4019" y="97"/>
                    </a:cubicBezTo>
                    <a:cubicBezTo>
                      <a:pt x="5038" y="97"/>
                      <a:pt x="5795" y="459"/>
                      <a:pt x="6270" y="1173"/>
                    </a:cubicBezTo>
                    <a:cubicBezTo>
                      <a:pt x="7396" y="2869"/>
                      <a:pt x="6660" y="6084"/>
                      <a:pt x="6153" y="7289"/>
                    </a:cubicBezTo>
                    <a:cubicBezTo>
                      <a:pt x="5804" y="8115"/>
                      <a:pt x="5638" y="9476"/>
                      <a:pt x="5738" y="10674"/>
                    </a:cubicBezTo>
                    <a:cubicBezTo>
                      <a:pt x="5807" y="11501"/>
                      <a:pt x="6060" y="12949"/>
                      <a:pt x="6987" y="13372"/>
                    </a:cubicBezTo>
                    <a:cubicBezTo>
                      <a:pt x="7327" y="13527"/>
                      <a:pt x="7606" y="13588"/>
                      <a:pt x="7841" y="13588"/>
                    </a:cubicBezTo>
                    <a:cubicBezTo>
                      <a:pt x="8340" y="13588"/>
                      <a:pt x="8642" y="13314"/>
                      <a:pt x="8900" y="13079"/>
                    </a:cubicBezTo>
                    <a:cubicBezTo>
                      <a:pt x="9063" y="12930"/>
                      <a:pt x="9204" y="12803"/>
                      <a:pt x="9363" y="12778"/>
                    </a:cubicBezTo>
                    <a:cubicBezTo>
                      <a:pt x="9392" y="12774"/>
                      <a:pt x="9421" y="12772"/>
                      <a:pt x="9448" y="12772"/>
                    </a:cubicBezTo>
                    <a:cubicBezTo>
                      <a:pt x="9888" y="12772"/>
                      <a:pt x="10044" y="13344"/>
                      <a:pt x="10163" y="13935"/>
                    </a:cubicBezTo>
                    <a:cubicBezTo>
                      <a:pt x="10310" y="14666"/>
                      <a:pt x="10703" y="15640"/>
                      <a:pt x="12429" y="15683"/>
                    </a:cubicBezTo>
                    <a:lnTo>
                      <a:pt x="12515" y="15683"/>
                    </a:lnTo>
                    <a:cubicBezTo>
                      <a:pt x="14077" y="15683"/>
                      <a:pt x="15332" y="14649"/>
                      <a:pt x="15548" y="14461"/>
                    </a:cubicBezTo>
                    <a:cubicBezTo>
                      <a:pt x="15763" y="14649"/>
                      <a:pt x="17019" y="15683"/>
                      <a:pt x="18580" y="15683"/>
                    </a:cubicBezTo>
                    <a:lnTo>
                      <a:pt x="18666" y="15683"/>
                    </a:lnTo>
                    <a:cubicBezTo>
                      <a:pt x="20391" y="15640"/>
                      <a:pt x="20786" y="14666"/>
                      <a:pt x="20932" y="13935"/>
                    </a:cubicBezTo>
                    <a:cubicBezTo>
                      <a:pt x="21050" y="13344"/>
                      <a:pt x="21205" y="12772"/>
                      <a:pt x="21646" y="12772"/>
                    </a:cubicBezTo>
                    <a:cubicBezTo>
                      <a:pt x="21674" y="12772"/>
                      <a:pt x="21702" y="12774"/>
                      <a:pt x="21732" y="12778"/>
                    </a:cubicBezTo>
                    <a:cubicBezTo>
                      <a:pt x="21891" y="12803"/>
                      <a:pt x="22033" y="12930"/>
                      <a:pt x="22195" y="13079"/>
                    </a:cubicBezTo>
                    <a:cubicBezTo>
                      <a:pt x="22454" y="13314"/>
                      <a:pt x="22755" y="13588"/>
                      <a:pt x="23254" y="13588"/>
                    </a:cubicBezTo>
                    <a:cubicBezTo>
                      <a:pt x="23489" y="13588"/>
                      <a:pt x="23768" y="13527"/>
                      <a:pt x="24107" y="13372"/>
                    </a:cubicBezTo>
                    <a:cubicBezTo>
                      <a:pt x="25034" y="12949"/>
                      <a:pt x="25289" y="11501"/>
                      <a:pt x="25357" y="10674"/>
                    </a:cubicBezTo>
                    <a:cubicBezTo>
                      <a:pt x="25458" y="9476"/>
                      <a:pt x="25291" y="8115"/>
                      <a:pt x="24944" y="7289"/>
                    </a:cubicBezTo>
                    <a:cubicBezTo>
                      <a:pt x="24434" y="6084"/>
                      <a:pt x="23701" y="2869"/>
                      <a:pt x="24826" y="1173"/>
                    </a:cubicBezTo>
                    <a:cubicBezTo>
                      <a:pt x="25301" y="459"/>
                      <a:pt x="26058" y="97"/>
                      <a:pt x="27076" y="97"/>
                    </a:cubicBezTo>
                    <a:close/>
                    <a:moveTo>
                      <a:pt x="4019" y="1"/>
                    </a:moveTo>
                    <a:cubicBezTo>
                      <a:pt x="2526" y="1"/>
                      <a:pt x="1408" y="609"/>
                      <a:pt x="701" y="1807"/>
                    </a:cubicBezTo>
                    <a:cubicBezTo>
                      <a:pt x="20" y="2958"/>
                      <a:pt x="0" y="4183"/>
                      <a:pt x="0" y="4320"/>
                    </a:cubicBezTo>
                    <a:cubicBezTo>
                      <a:pt x="0" y="5588"/>
                      <a:pt x="832" y="6570"/>
                      <a:pt x="1599" y="6940"/>
                    </a:cubicBezTo>
                    <a:lnTo>
                      <a:pt x="1855" y="7133"/>
                    </a:lnTo>
                    <a:cubicBezTo>
                      <a:pt x="1863" y="7140"/>
                      <a:pt x="1873" y="7142"/>
                      <a:pt x="1883" y="7142"/>
                    </a:cubicBezTo>
                    <a:cubicBezTo>
                      <a:pt x="1894" y="7142"/>
                      <a:pt x="1906" y="7139"/>
                      <a:pt x="1914" y="7132"/>
                    </a:cubicBezTo>
                    <a:cubicBezTo>
                      <a:pt x="1931" y="7117"/>
                      <a:pt x="1936" y="7092"/>
                      <a:pt x="1926" y="7072"/>
                    </a:cubicBezTo>
                    <a:lnTo>
                      <a:pt x="1835" y="6892"/>
                    </a:lnTo>
                    <a:cubicBezTo>
                      <a:pt x="1278" y="6251"/>
                      <a:pt x="1152" y="5117"/>
                      <a:pt x="1523" y="4074"/>
                    </a:cubicBezTo>
                    <a:cubicBezTo>
                      <a:pt x="1858" y="3127"/>
                      <a:pt x="2513" y="2502"/>
                      <a:pt x="3316" y="2360"/>
                    </a:cubicBezTo>
                    <a:cubicBezTo>
                      <a:pt x="3394" y="2346"/>
                      <a:pt x="3470" y="2339"/>
                      <a:pt x="3543" y="2339"/>
                    </a:cubicBezTo>
                    <a:cubicBezTo>
                      <a:pt x="3835" y="2339"/>
                      <a:pt x="4086" y="2448"/>
                      <a:pt x="4291" y="2667"/>
                    </a:cubicBezTo>
                    <a:cubicBezTo>
                      <a:pt x="5182" y="3621"/>
                      <a:pt x="5063" y="6484"/>
                      <a:pt x="4485" y="8819"/>
                    </a:cubicBezTo>
                    <a:cubicBezTo>
                      <a:pt x="4227" y="9859"/>
                      <a:pt x="3866" y="11887"/>
                      <a:pt x="4346" y="13803"/>
                    </a:cubicBezTo>
                    <a:cubicBezTo>
                      <a:pt x="4799" y="15616"/>
                      <a:pt x="5862" y="16793"/>
                      <a:pt x="7506" y="17302"/>
                    </a:cubicBezTo>
                    <a:cubicBezTo>
                      <a:pt x="8087" y="17482"/>
                      <a:pt x="8691" y="17556"/>
                      <a:pt x="9290" y="17556"/>
                    </a:cubicBezTo>
                    <a:cubicBezTo>
                      <a:pt x="10612" y="17556"/>
                      <a:pt x="11911" y="17197"/>
                      <a:pt x="12895" y="16828"/>
                    </a:cubicBezTo>
                    <a:cubicBezTo>
                      <a:pt x="14310" y="16299"/>
                      <a:pt x="15370" y="15646"/>
                      <a:pt x="15548" y="15535"/>
                    </a:cubicBezTo>
                    <a:cubicBezTo>
                      <a:pt x="15725" y="15646"/>
                      <a:pt x="16784" y="16299"/>
                      <a:pt x="18199" y="16828"/>
                    </a:cubicBezTo>
                    <a:cubicBezTo>
                      <a:pt x="19183" y="17197"/>
                      <a:pt x="20482" y="17557"/>
                      <a:pt x="21805" y="17557"/>
                    </a:cubicBezTo>
                    <a:cubicBezTo>
                      <a:pt x="22405" y="17557"/>
                      <a:pt x="23008" y="17483"/>
                      <a:pt x="23590" y="17302"/>
                    </a:cubicBezTo>
                    <a:cubicBezTo>
                      <a:pt x="25233" y="16793"/>
                      <a:pt x="26296" y="15616"/>
                      <a:pt x="26749" y="13803"/>
                    </a:cubicBezTo>
                    <a:cubicBezTo>
                      <a:pt x="27228" y="11887"/>
                      <a:pt x="26868" y="9859"/>
                      <a:pt x="26610" y="8819"/>
                    </a:cubicBezTo>
                    <a:cubicBezTo>
                      <a:pt x="25811" y="5591"/>
                      <a:pt x="26150" y="3368"/>
                      <a:pt x="26803" y="2667"/>
                    </a:cubicBezTo>
                    <a:cubicBezTo>
                      <a:pt x="27008" y="2449"/>
                      <a:pt x="27260" y="2339"/>
                      <a:pt x="27554" y="2339"/>
                    </a:cubicBezTo>
                    <a:cubicBezTo>
                      <a:pt x="27627" y="2339"/>
                      <a:pt x="27702" y="2346"/>
                      <a:pt x="27780" y="2360"/>
                    </a:cubicBezTo>
                    <a:cubicBezTo>
                      <a:pt x="28583" y="2502"/>
                      <a:pt x="29236" y="3125"/>
                      <a:pt x="29572" y="4072"/>
                    </a:cubicBezTo>
                    <a:cubicBezTo>
                      <a:pt x="29944" y="5117"/>
                      <a:pt x="29818" y="6249"/>
                      <a:pt x="29255" y="6902"/>
                    </a:cubicBezTo>
                    <a:lnTo>
                      <a:pt x="29169" y="7072"/>
                    </a:lnTo>
                    <a:cubicBezTo>
                      <a:pt x="29159" y="7094"/>
                      <a:pt x="29164" y="7117"/>
                      <a:pt x="29182" y="7132"/>
                    </a:cubicBezTo>
                    <a:cubicBezTo>
                      <a:pt x="29191" y="7139"/>
                      <a:pt x="29202" y="7142"/>
                      <a:pt x="29213" y="7142"/>
                    </a:cubicBezTo>
                    <a:cubicBezTo>
                      <a:pt x="29222" y="7142"/>
                      <a:pt x="29232" y="7140"/>
                      <a:pt x="29240" y="7133"/>
                    </a:cubicBezTo>
                    <a:lnTo>
                      <a:pt x="29489" y="6945"/>
                    </a:lnTo>
                    <a:cubicBezTo>
                      <a:pt x="30263" y="6570"/>
                      <a:pt x="31096" y="5588"/>
                      <a:pt x="31096" y="4320"/>
                    </a:cubicBezTo>
                    <a:cubicBezTo>
                      <a:pt x="31096" y="4183"/>
                      <a:pt x="31076" y="2958"/>
                      <a:pt x="30395" y="1807"/>
                    </a:cubicBezTo>
                    <a:cubicBezTo>
                      <a:pt x="29686" y="609"/>
                      <a:pt x="28569" y="1"/>
                      <a:pt x="27076" y="1"/>
                    </a:cubicBezTo>
                    <a:cubicBezTo>
                      <a:pt x="26023" y="1"/>
                      <a:pt x="25239" y="378"/>
                      <a:pt x="24747" y="1120"/>
                    </a:cubicBezTo>
                    <a:cubicBezTo>
                      <a:pt x="23600" y="2847"/>
                      <a:pt x="24340" y="6105"/>
                      <a:pt x="24854" y="7327"/>
                    </a:cubicBezTo>
                    <a:cubicBezTo>
                      <a:pt x="25506" y="8872"/>
                      <a:pt x="25552" y="12606"/>
                      <a:pt x="24067" y="13286"/>
                    </a:cubicBezTo>
                    <a:cubicBezTo>
                      <a:pt x="23748" y="13432"/>
                      <a:pt x="23484" y="13489"/>
                      <a:pt x="23262" y="13489"/>
                    </a:cubicBezTo>
                    <a:cubicBezTo>
                      <a:pt x="22790" y="13489"/>
                      <a:pt x="22504" y="13230"/>
                      <a:pt x="22259" y="13008"/>
                    </a:cubicBezTo>
                    <a:cubicBezTo>
                      <a:pt x="22084" y="12849"/>
                      <a:pt x="21933" y="12712"/>
                      <a:pt x="21747" y="12684"/>
                    </a:cubicBezTo>
                    <a:cubicBezTo>
                      <a:pt x="21710" y="12678"/>
                      <a:pt x="21674" y="12676"/>
                      <a:pt x="21641" y="12676"/>
                    </a:cubicBezTo>
                    <a:cubicBezTo>
                      <a:pt x="21132" y="12676"/>
                      <a:pt x="20965" y="13285"/>
                      <a:pt x="20838" y="13917"/>
                    </a:cubicBezTo>
                    <a:cubicBezTo>
                      <a:pt x="20699" y="14615"/>
                      <a:pt x="20322" y="15547"/>
                      <a:pt x="18664" y="15587"/>
                    </a:cubicBezTo>
                    <a:cubicBezTo>
                      <a:pt x="18636" y="15588"/>
                      <a:pt x="18608" y="15588"/>
                      <a:pt x="18580" y="15588"/>
                    </a:cubicBezTo>
                    <a:cubicBezTo>
                      <a:pt x="16908" y="15588"/>
                      <a:pt x="15594" y="14373"/>
                      <a:pt x="15579" y="14362"/>
                    </a:cubicBezTo>
                    <a:cubicBezTo>
                      <a:pt x="15570" y="14353"/>
                      <a:pt x="15559" y="14348"/>
                      <a:pt x="15547" y="14348"/>
                    </a:cubicBezTo>
                    <a:cubicBezTo>
                      <a:pt x="15536" y="14348"/>
                      <a:pt x="15524" y="14353"/>
                      <a:pt x="15515" y="14362"/>
                    </a:cubicBezTo>
                    <a:cubicBezTo>
                      <a:pt x="15502" y="14373"/>
                      <a:pt x="14188" y="15588"/>
                      <a:pt x="12515" y="15588"/>
                    </a:cubicBezTo>
                    <a:cubicBezTo>
                      <a:pt x="12487" y="15588"/>
                      <a:pt x="12459" y="15588"/>
                      <a:pt x="12432" y="15587"/>
                    </a:cubicBezTo>
                    <a:cubicBezTo>
                      <a:pt x="10774" y="15547"/>
                      <a:pt x="10396" y="14615"/>
                      <a:pt x="10257" y="13917"/>
                    </a:cubicBezTo>
                    <a:cubicBezTo>
                      <a:pt x="10131" y="13285"/>
                      <a:pt x="9964" y="12676"/>
                      <a:pt x="9455" y="12676"/>
                    </a:cubicBezTo>
                    <a:cubicBezTo>
                      <a:pt x="9422" y="12676"/>
                      <a:pt x="9386" y="12678"/>
                      <a:pt x="9349" y="12684"/>
                    </a:cubicBezTo>
                    <a:cubicBezTo>
                      <a:pt x="9161" y="12712"/>
                      <a:pt x="9011" y="12849"/>
                      <a:pt x="8835" y="13008"/>
                    </a:cubicBezTo>
                    <a:cubicBezTo>
                      <a:pt x="8590" y="13230"/>
                      <a:pt x="8305" y="13489"/>
                      <a:pt x="7834" y="13489"/>
                    </a:cubicBezTo>
                    <a:cubicBezTo>
                      <a:pt x="7611" y="13489"/>
                      <a:pt x="7347" y="13432"/>
                      <a:pt x="7027" y="13286"/>
                    </a:cubicBezTo>
                    <a:cubicBezTo>
                      <a:pt x="5543" y="12606"/>
                      <a:pt x="5589" y="8872"/>
                      <a:pt x="6240" y="7327"/>
                    </a:cubicBezTo>
                    <a:cubicBezTo>
                      <a:pt x="6754" y="6105"/>
                      <a:pt x="7496" y="2847"/>
                      <a:pt x="6349" y="1120"/>
                    </a:cubicBezTo>
                    <a:cubicBezTo>
                      <a:pt x="5857" y="378"/>
                      <a:pt x="5071" y="1"/>
                      <a:pt x="40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5"/>
              <p:cNvSpPr/>
              <p:nvPr/>
            </p:nvSpPr>
            <p:spPr>
              <a:xfrm>
                <a:off x="1350481" y="3126454"/>
                <a:ext cx="684379" cy="1130798"/>
              </a:xfrm>
              <a:custGeom>
                <a:avLst/>
                <a:gdLst/>
                <a:ahLst/>
                <a:cxnLst/>
                <a:rect l="l" t="t" r="r" b="b"/>
                <a:pathLst>
                  <a:path w="12922" h="21349" extrusionOk="0">
                    <a:moveTo>
                      <a:pt x="6462" y="1"/>
                    </a:moveTo>
                    <a:cubicBezTo>
                      <a:pt x="6462" y="1"/>
                      <a:pt x="1" y="11798"/>
                      <a:pt x="6462" y="21349"/>
                    </a:cubicBezTo>
                    <a:cubicBezTo>
                      <a:pt x="12922" y="11798"/>
                      <a:pt x="6462" y="1"/>
                      <a:pt x="6462"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5"/>
              <p:cNvSpPr/>
              <p:nvPr/>
            </p:nvSpPr>
            <p:spPr>
              <a:xfrm>
                <a:off x="1513344" y="3121210"/>
                <a:ext cx="358714" cy="1140597"/>
              </a:xfrm>
              <a:custGeom>
                <a:avLst/>
                <a:gdLst/>
                <a:ahLst/>
                <a:cxnLst/>
                <a:rect l="l" t="t" r="r" b="b"/>
                <a:pathLst>
                  <a:path w="6773" h="21534" extrusionOk="0">
                    <a:moveTo>
                      <a:pt x="3387" y="202"/>
                    </a:moveTo>
                    <a:cubicBezTo>
                      <a:pt x="3645" y="700"/>
                      <a:pt x="5038" y="3487"/>
                      <a:pt x="5762" y="7204"/>
                    </a:cubicBezTo>
                    <a:cubicBezTo>
                      <a:pt x="6495" y="10960"/>
                      <a:pt x="6673" y="16457"/>
                      <a:pt x="3387" y="21362"/>
                    </a:cubicBezTo>
                    <a:cubicBezTo>
                      <a:pt x="99" y="16457"/>
                      <a:pt x="278" y="10960"/>
                      <a:pt x="1010" y="7204"/>
                    </a:cubicBezTo>
                    <a:cubicBezTo>
                      <a:pt x="1734" y="3487"/>
                      <a:pt x="3128" y="700"/>
                      <a:pt x="3387" y="202"/>
                    </a:cubicBezTo>
                    <a:close/>
                    <a:moveTo>
                      <a:pt x="3387" y="0"/>
                    </a:moveTo>
                    <a:lnTo>
                      <a:pt x="3344" y="76"/>
                    </a:lnTo>
                    <a:cubicBezTo>
                      <a:pt x="3328" y="106"/>
                      <a:pt x="1716" y="3080"/>
                      <a:pt x="916" y="7183"/>
                    </a:cubicBezTo>
                    <a:cubicBezTo>
                      <a:pt x="179" y="10973"/>
                      <a:pt x="0" y="16529"/>
                      <a:pt x="3347" y="21476"/>
                    </a:cubicBezTo>
                    <a:lnTo>
                      <a:pt x="3387" y="21534"/>
                    </a:lnTo>
                    <a:lnTo>
                      <a:pt x="3427" y="21476"/>
                    </a:lnTo>
                    <a:cubicBezTo>
                      <a:pt x="6772" y="16529"/>
                      <a:pt x="6595" y="10973"/>
                      <a:pt x="5857" y="7183"/>
                    </a:cubicBezTo>
                    <a:cubicBezTo>
                      <a:pt x="5057" y="3080"/>
                      <a:pt x="3445" y="106"/>
                      <a:pt x="3428" y="76"/>
                    </a:cubicBezTo>
                    <a:lnTo>
                      <a:pt x="338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5"/>
              <p:cNvSpPr/>
              <p:nvPr/>
            </p:nvSpPr>
            <p:spPr>
              <a:xfrm>
                <a:off x="1436706" y="3411371"/>
                <a:ext cx="511934" cy="845887"/>
              </a:xfrm>
              <a:custGeom>
                <a:avLst/>
                <a:gdLst/>
                <a:ahLst/>
                <a:cxnLst/>
                <a:rect l="l" t="t" r="r" b="b"/>
                <a:pathLst>
                  <a:path w="9666" h="15970" extrusionOk="0">
                    <a:moveTo>
                      <a:pt x="4834" y="0"/>
                    </a:moveTo>
                    <a:cubicBezTo>
                      <a:pt x="4834" y="0"/>
                      <a:pt x="1" y="8826"/>
                      <a:pt x="4834" y="15970"/>
                    </a:cubicBezTo>
                    <a:cubicBezTo>
                      <a:pt x="9666" y="8826"/>
                      <a:pt x="4834" y="0"/>
                      <a:pt x="4834"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5"/>
              <p:cNvSpPr/>
              <p:nvPr/>
            </p:nvSpPr>
            <p:spPr>
              <a:xfrm>
                <a:off x="1557886" y="3406021"/>
                <a:ext cx="269684" cy="855792"/>
              </a:xfrm>
              <a:custGeom>
                <a:avLst/>
                <a:gdLst/>
                <a:ahLst/>
                <a:cxnLst/>
                <a:rect l="l" t="t" r="r" b="b"/>
                <a:pathLst>
                  <a:path w="5092" h="16157" extrusionOk="0">
                    <a:moveTo>
                      <a:pt x="2546" y="204"/>
                    </a:moveTo>
                    <a:cubicBezTo>
                      <a:pt x="2764" y="625"/>
                      <a:pt x="3779" y="2687"/>
                      <a:pt x="4311" y="5419"/>
                    </a:cubicBezTo>
                    <a:cubicBezTo>
                      <a:pt x="4857" y="8222"/>
                      <a:pt x="4991" y="12323"/>
                      <a:pt x="2546" y="15985"/>
                    </a:cubicBezTo>
                    <a:cubicBezTo>
                      <a:pt x="100" y="12323"/>
                      <a:pt x="234" y="8222"/>
                      <a:pt x="779" y="5419"/>
                    </a:cubicBezTo>
                    <a:cubicBezTo>
                      <a:pt x="1311" y="2687"/>
                      <a:pt x="2328" y="625"/>
                      <a:pt x="2546" y="204"/>
                    </a:cubicBezTo>
                    <a:close/>
                    <a:moveTo>
                      <a:pt x="2546" y="1"/>
                    </a:moveTo>
                    <a:lnTo>
                      <a:pt x="2503" y="78"/>
                    </a:lnTo>
                    <a:cubicBezTo>
                      <a:pt x="2491" y="100"/>
                      <a:pt x="1285" y="2326"/>
                      <a:pt x="686" y="5398"/>
                    </a:cubicBezTo>
                    <a:cubicBezTo>
                      <a:pt x="133" y="8234"/>
                      <a:pt x="0" y="12395"/>
                      <a:pt x="2506" y="16099"/>
                    </a:cubicBezTo>
                    <a:lnTo>
                      <a:pt x="2546" y="16157"/>
                    </a:lnTo>
                    <a:lnTo>
                      <a:pt x="2586" y="16099"/>
                    </a:lnTo>
                    <a:cubicBezTo>
                      <a:pt x="5092" y="12395"/>
                      <a:pt x="4958" y="8234"/>
                      <a:pt x="4406" y="5398"/>
                    </a:cubicBezTo>
                    <a:cubicBezTo>
                      <a:pt x="3806" y="2326"/>
                      <a:pt x="2599" y="100"/>
                      <a:pt x="2587" y="78"/>
                    </a:cubicBezTo>
                    <a:lnTo>
                      <a:pt x="254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5"/>
              <p:cNvSpPr/>
              <p:nvPr/>
            </p:nvSpPr>
            <p:spPr>
              <a:xfrm>
                <a:off x="1297676" y="3539555"/>
                <a:ext cx="395099" cy="717706"/>
              </a:xfrm>
              <a:custGeom>
                <a:avLst/>
                <a:gdLst/>
                <a:ahLst/>
                <a:cxnLst/>
                <a:rect l="l" t="t" r="r" b="b"/>
                <a:pathLst>
                  <a:path w="7460" h="13550" extrusionOk="0">
                    <a:moveTo>
                      <a:pt x="4725" y="0"/>
                    </a:moveTo>
                    <a:cubicBezTo>
                      <a:pt x="4725" y="1"/>
                      <a:pt x="1" y="8826"/>
                      <a:pt x="7459" y="13550"/>
                    </a:cubicBezTo>
                    <a:cubicBezTo>
                      <a:pt x="7459" y="13550"/>
                      <a:pt x="6604" y="4214"/>
                      <a:pt x="4725" y="0"/>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5"/>
              <p:cNvSpPr/>
              <p:nvPr/>
            </p:nvSpPr>
            <p:spPr>
              <a:xfrm>
                <a:off x="1457573" y="3537012"/>
                <a:ext cx="237695" cy="722897"/>
              </a:xfrm>
              <a:custGeom>
                <a:avLst/>
                <a:gdLst/>
                <a:ahLst/>
                <a:cxnLst/>
                <a:rect l="l" t="t" r="r" b="b"/>
                <a:pathLst>
                  <a:path w="4488" h="13648" extrusionOk="0">
                    <a:moveTo>
                      <a:pt x="1703" y="161"/>
                    </a:moveTo>
                    <a:cubicBezTo>
                      <a:pt x="3428" y="4126"/>
                      <a:pt x="4285" y="12505"/>
                      <a:pt x="4382" y="13505"/>
                    </a:cubicBezTo>
                    <a:cubicBezTo>
                      <a:pt x="625" y="11079"/>
                      <a:pt x="99" y="7578"/>
                      <a:pt x="322" y="5059"/>
                    </a:cubicBezTo>
                    <a:cubicBezTo>
                      <a:pt x="541" y="2614"/>
                      <a:pt x="1485" y="600"/>
                      <a:pt x="1703" y="161"/>
                    </a:cubicBezTo>
                    <a:close/>
                    <a:moveTo>
                      <a:pt x="1708" y="0"/>
                    </a:moveTo>
                    <a:cubicBezTo>
                      <a:pt x="1691" y="2"/>
                      <a:pt x="1673" y="10"/>
                      <a:pt x="1665" y="25"/>
                    </a:cubicBezTo>
                    <a:cubicBezTo>
                      <a:pt x="1653" y="48"/>
                      <a:pt x="476" y="2273"/>
                      <a:pt x="228" y="5047"/>
                    </a:cubicBezTo>
                    <a:cubicBezTo>
                      <a:pt x="0" y="7612"/>
                      <a:pt x="541" y="11184"/>
                      <a:pt x="4414" y="13639"/>
                    </a:cubicBezTo>
                    <a:cubicBezTo>
                      <a:pt x="4422" y="13644"/>
                      <a:pt x="4430" y="13646"/>
                      <a:pt x="4440" y="13646"/>
                    </a:cubicBezTo>
                    <a:lnTo>
                      <a:pt x="4438" y="13647"/>
                    </a:lnTo>
                    <a:cubicBezTo>
                      <a:pt x="4448" y="13647"/>
                      <a:pt x="4457" y="13644"/>
                      <a:pt x="4465" y="13639"/>
                    </a:cubicBezTo>
                    <a:cubicBezTo>
                      <a:pt x="4480" y="13629"/>
                      <a:pt x="4488" y="13613"/>
                      <a:pt x="4486" y="13594"/>
                    </a:cubicBezTo>
                    <a:cubicBezTo>
                      <a:pt x="4478" y="13500"/>
                      <a:pt x="3610" y="4201"/>
                      <a:pt x="1751" y="29"/>
                    </a:cubicBezTo>
                    <a:cubicBezTo>
                      <a:pt x="1742" y="12"/>
                      <a:pt x="1726" y="2"/>
                      <a:pt x="17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5"/>
              <p:cNvSpPr/>
              <p:nvPr/>
            </p:nvSpPr>
            <p:spPr>
              <a:xfrm>
                <a:off x="1330196" y="4099697"/>
                <a:ext cx="724949" cy="441853"/>
              </a:xfrm>
              <a:custGeom>
                <a:avLst/>
                <a:gdLst/>
                <a:ahLst/>
                <a:cxnLst/>
                <a:rect l="l" t="t" r="r" b="b"/>
                <a:pathLst>
                  <a:path w="13688" h="8342" extrusionOk="0">
                    <a:moveTo>
                      <a:pt x="1155" y="1"/>
                    </a:moveTo>
                    <a:cubicBezTo>
                      <a:pt x="1019" y="1"/>
                      <a:pt x="883" y="96"/>
                      <a:pt x="868" y="262"/>
                    </a:cubicBezTo>
                    <a:cubicBezTo>
                      <a:pt x="751" y="1442"/>
                      <a:pt x="955" y="3562"/>
                      <a:pt x="3440" y="4993"/>
                    </a:cubicBezTo>
                    <a:cubicBezTo>
                      <a:pt x="2971" y="4787"/>
                      <a:pt x="2341" y="4573"/>
                      <a:pt x="1744" y="4573"/>
                    </a:cubicBezTo>
                    <a:cubicBezTo>
                      <a:pt x="981" y="4573"/>
                      <a:pt x="273" y="4923"/>
                      <a:pt x="28" y="6087"/>
                    </a:cubicBezTo>
                    <a:cubicBezTo>
                      <a:pt x="1" y="6221"/>
                      <a:pt x="105" y="6333"/>
                      <a:pt x="221" y="6333"/>
                    </a:cubicBezTo>
                    <a:cubicBezTo>
                      <a:pt x="258" y="6333"/>
                      <a:pt x="297" y="6321"/>
                      <a:pt x="332" y="6296"/>
                    </a:cubicBezTo>
                    <a:cubicBezTo>
                      <a:pt x="599" y="6104"/>
                      <a:pt x="978" y="5898"/>
                      <a:pt x="1380" y="5898"/>
                    </a:cubicBezTo>
                    <a:cubicBezTo>
                      <a:pt x="1620" y="5898"/>
                      <a:pt x="1867" y="5971"/>
                      <a:pt x="2104" y="6163"/>
                    </a:cubicBezTo>
                    <a:cubicBezTo>
                      <a:pt x="2928" y="6831"/>
                      <a:pt x="3942" y="8341"/>
                      <a:pt x="5725" y="8341"/>
                    </a:cubicBezTo>
                    <a:cubicBezTo>
                      <a:pt x="6068" y="8341"/>
                      <a:pt x="6439" y="8285"/>
                      <a:pt x="6843" y="8157"/>
                    </a:cubicBezTo>
                    <a:cubicBezTo>
                      <a:pt x="7248" y="8285"/>
                      <a:pt x="7620" y="8341"/>
                      <a:pt x="7963" y="8341"/>
                    </a:cubicBezTo>
                    <a:cubicBezTo>
                      <a:pt x="9747" y="8341"/>
                      <a:pt x="10761" y="6831"/>
                      <a:pt x="11584" y="6163"/>
                    </a:cubicBezTo>
                    <a:cubicBezTo>
                      <a:pt x="11821" y="5971"/>
                      <a:pt x="12069" y="5898"/>
                      <a:pt x="12308" y="5898"/>
                    </a:cubicBezTo>
                    <a:cubicBezTo>
                      <a:pt x="12711" y="5898"/>
                      <a:pt x="13090" y="6104"/>
                      <a:pt x="13356" y="6296"/>
                    </a:cubicBezTo>
                    <a:cubicBezTo>
                      <a:pt x="13391" y="6321"/>
                      <a:pt x="13430" y="6333"/>
                      <a:pt x="13467" y="6333"/>
                    </a:cubicBezTo>
                    <a:cubicBezTo>
                      <a:pt x="13582" y="6333"/>
                      <a:pt x="13687" y="6221"/>
                      <a:pt x="13659" y="6087"/>
                    </a:cubicBezTo>
                    <a:lnTo>
                      <a:pt x="13660" y="6087"/>
                    </a:lnTo>
                    <a:cubicBezTo>
                      <a:pt x="13415" y="4923"/>
                      <a:pt x="12708" y="4573"/>
                      <a:pt x="11945" y="4573"/>
                    </a:cubicBezTo>
                    <a:cubicBezTo>
                      <a:pt x="11348" y="4573"/>
                      <a:pt x="10717" y="4787"/>
                      <a:pt x="10249" y="4993"/>
                    </a:cubicBezTo>
                    <a:cubicBezTo>
                      <a:pt x="12733" y="3562"/>
                      <a:pt x="12938" y="1442"/>
                      <a:pt x="12821" y="262"/>
                    </a:cubicBezTo>
                    <a:cubicBezTo>
                      <a:pt x="12804" y="96"/>
                      <a:pt x="12669" y="1"/>
                      <a:pt x="12532" y="1"/>
                    </a:cubicBezTo>
                    <a:cubicBezTo>
                      <a:pt x="12438" y="1"/>
                      <a:pt x="12342" y="47"/>
                      <a:pt x="12285" y="148"/>
                    </a:cubicBezTo>
                    <a:cubicBezTo>
                      <a:pt x="10818" y="2735"/>
                      <a:pt x="8201" y="2990"/>
                      <a:pt x="7225" y="2990"/>
                    </a:cubicBezTo>
                    <a:cubicBezTo>
                      <a:pt x="6984" y="2990"/>
                      <a:pt x="6843" y="2975"/>
                      <a:pt x="6843" y="2975"/>
                    </a:cubicBezTo>
                    <a:cubicBezTo>
                      <a:pt x="6843" y="2975"/>
                      <a:pt x="6702" y="2990"/>
                      <a:pt x="6462" y="2990"/>
                    </a:cubicBezTo>
                    <a:cubicBezTo>
                      <a:pt x="5486" y="2990"/>
                      <a:pt x="2871" y="2735"/>
                      <a:pt x="1403" y="148"/>
                    </a:cubicBezTo>
                    <a:cubicBezTo>
                      <a:pt x="1346" y="47"/>
                      <a:pt x="1251" y="1"/>
                      <a:pt x="1155" y="1"/>
                    </a:cubicBezTo>
                    <a:close/>
                  </a:path>
                </a:pathLst>
              </a:custGeom>
              <a:gradFill>
                <a:gsLst>
                  <a:gs pos="0">
                    <a:srgbClr val="F4E9D6"/>
                  </a:gs>
                  <a:gs pos="100000">
                    <a:srgbClr val="D9D6B0"/>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5"/>
              <p:cNvSpPr/>
              <p:nvPr/>
            </p:nvSpPr>
            <p:spPr>
              <a:xfrm>
                <a:off x="1328077" y="4097154"/>
                <a:ext cx="729239" cy="446885"/>
              </a:xfrm>
              <a:custGeom>
                <a:avLst/>
                <a:gdLst/>
                <a:ahLst/>
                <a:cxnLst/>
                <a:rect l="l" t="t" r="r" b="b"/>
                <a:pathLst>
                  <a:path w="13769" h="8437" extrusionOk="0">
                    <a:moveTo>
                      <a:pt x="12573" y="96"/>
                    </a:moveTo>
                    <a:cubicBezTo>
                      <a:pt x="12590" y="96"/>
                      <a:pt x="12608" y="98"/>
                      <a:pt x="12624" y="102"/>
                    </a:cubicBezTo>
                    <a:cubicBezTo>
                      <a:pt x="12707" y="120"/>
                      <a:pt x="12801" y="185"/>
                      <a:pt x="12813" y="315"/>
                    </a:cubicBezTo>
                    <a:cubicBezTo>
                      <a:pt x="12927" y="1451"/>
                      <a:pt x="12745" y="3570"/>
                      <a:pt x="10265" y="5000"/>
                    </a:cubicBezTo>
                    <a:cubicBezTo>
                      <a:pt x="10244" y="5011"/>
                      <a:pt x="10234" y="5039"/>
                      <a:pt x="10246" y="5063"/>
                    </a:cubicBezTo>
                    <a:cubicBezTo>
                      <a:pt x="10254" y="5078"/>
                      <a:pt x="10272" y="5087"/>
                      <a:pt x="10290" y="5087"/>
                    </a:cubicBezTo>
                    <a:cubicBezTo>
                      <a:pt x="10296" y="5087"/>
                      <a:pt x="10302" y="5086"/>
                      <a:pt x="10308" y="5084"/>
                    </a:cubicBezTo>
                    <a:cubicBezTo>
                      <a:pt x="10792" y="4872"/>
                      <a:pt x="11406" y="4667"/>
                      <a:pt x="11982" y="4667"/>
                    </a:cubicBezTo>
                    <a:cubicBezTo>
                      <a:pt x="12271" y="4667"/>
                      <a:pt x="12550" y="4718"/>
                      <a:pt x="12798" y="4846"/>
                    </a:cubicBezTo>
                    <a:cubicBezTo>
                      <a:pt x="13231" y="5069"/>
                      <a:pt x="13518" y="5506"/>
                      <a:pt x="13652" y="6145"/>
                    </a:cubicBezTo>
                    <a:cubicBezTo>
                      <a:pt x="13667" y="6210"/>
                      <a:pt x="13641" y="6272"/>
                      <a:pt x="13586" y="6309"/>
                    </a:cubicBezTo>
                    <a:cubicBezTo>
                      <a:pt x="13562" y="6325"/>
                      <a:pt x="13535" y="6332"/>
                      <a:pt x="13509" y="6332"/>
                    </a:cubicBezTo>
                    <a:cubicBezTo>
                      <a:pt x="13479" y="6332"/>
                      <a:pt x="13450" y="6323"/>
                      <a:pt x="13424" y="6304"/>
                    </a:cubicBezTo>
                    <a:cubicBezTo>
                      <a:pt x="13175" y="6125"/>
                      <a:pt x="12777" y="5900"/>
                      <a:pt x="12347" y="5900"/>
                    </a:cubicBezTo>
                    <a:cubicBezTo>
                      <a:pt x="12099" y="5900"/>
                      <a:pt x="11841" y="5974"/>
                      <a:pt x="11594" y="6175"/>
                    </a:cubicBezTo>
                    <a:cubicBezTo>
                      <a:pt x="11408" y="6325"/>
                      <a:pt x="11213" y="6519"/>
                      <a:pt x="11004" y="6725"/>
                    </a:cubicBezTo>
                    <a:cubicBezTo>
                      <a:pt x="10292" y="7428"/>
                      <a:pt x="9370" y="8338"/>
                      <a:pt x="7994" y="8338"/>
                    </a:cubicBezTo>
                    <a:cubicBezTo>
                      <a:pt x="7657" y="8338"/>
                      <a:pt x="7293" y="8284"/>
                      <a:pt x="6898" y="8159"/>
                    </a:cubicBezTo>
                    <a:cubicBezTo>
                      <a:pt x="6893" y="8157"/>
                      <a:pt x="6890" y="8157"/>
                      <a:pt x="6885" y="8157"/>
                    </a:cubicBezTo>
                    <a:cubicBezTo>
                      <a:pt x="6880" y="8157"/>
                      <a:pt x="6875" y="8157"/>
                      <a:pt x="6870" y="8159"/>
                    </a:cubicBezTo>
                    <a:cubicBezTo>
                      <a:pt x="6475" y="8284"/>
                      <a:pt x="6111" y="8338"/>
                      <a:pt x="5774" y="8338"/>
                    </a:cubicBezTo>
                    <a:cubicBezTo>
                      <a:pt x="4398" y="8338"/>
                      <a:pt x="3476" y="7428"/>
                      <a:pt x="2764" y="6725"/>
                    </a:cubicBezTo>
                    <a:cubicBezTo>
                      <a:pt x="2558" y="6519"/>
                      <a:pt x="2361" y="6325"/>
                      <a:pt x="2174" y="6175"/>
                    </a:cubicBezTo>
                    <a:cubicBezTo>
                      <a:pt x="1928" y="5974"/>
                      <a:pt x="1670" y="5900"/>
                      <a:pt x="1422" y="5900"/>
                    </a:cubicBezTo>
                    <a:cubicBezTo>
                      <a:pt x="993" y="5900"/>
                      <a:pt x="595" y="6125"/>
                      <a:pt x="344" y="6304"/>
                    </a:cubicBezTo>
                    <a:cubicBezTo>
                      <a:pt x="318" y="6323"/>
                      <a:pt x="290" y="6332"/>
                      <a:pt x="261" y="6332"/>
                    </a:cubicBezTo>
                    <a:cubicBezTo>
                      <a:pt x="235" y="6332"/>
                      <a:pt x="208" y="6325"/>
                      <a:pt x="184" y="6309"/>
                    </a:cubicBezTo>
                    <a:cubicBezTo>
                      <a:pt x="129" y="6272"/>
                      <a:pt x="103" y="6210"/>
                      <a:pt x="116" y="6145"/>
                    </a:cubicBezTo>
                    <a:cubicBezTo>
                      <a:pt x="250" y="5506"/>
                      <a:pt x="538" y="5069"/>
                      <a:pt x="971" y="4846"/>
                    </a:cubicBezTo>
                    <a:cubicBezTo>
                      <a:pt x="1219" y="4718"/>
                      <a:pt x="1498" y="4667"/>
                      <a:pt x="1786" y="4667"/>
                    </a:cubicBezTo>
                    <a:cubicBezTo>
                      <a:pt x="2362" y="4667"/>
                      <a:pt x="2977" y="4872"/>
                      <a:pt x="3460" y="5084"/>
                    </a:cubicBezTo>
                    <a:cubicBezTo>
                      <a:pt x="3467" y="5087"/>
                      <a:pt x="3473" y="5088"/>
                      <a:pt x="3480" y="5088"/>
                    </a:cubicBezTo>
                    <a:cubicBezTo>
                      <a:pt x="3498" y="5088"/>
                      <a:pt x="3515" y="5079"/>
                      <a:pt x="3523" y="5063"/>
                    </a:cubicBezTo>
                    <a:cubicBezTo>
                      <a:pt x="3534" y="5039"/>
                      <a:pt x="3526" y="5011"/>
                      <a:pt x="3503" y="5000"/>
                    </a:cubicBezTo>
                    <a:cubicBezTo>
                      <a:pt x="1024" y="3570"/>
                      <a:pt x="842" y="1451"/>
                      <a:pt x="954" y="315"/>
                    </a:cubicBezTo>
                    <a:cubicBezTo>
                      <a:pt x="967" y="185"/>
                      <a:pt x="1062" y="120"/>
                      <a:pt x="1144" y="102"/>
                    </a:cubicBezTo>
                    <a:cubicBezTo>
                      <a:pt x="1161" y="98"/>
                      <a:pt x="1178" y="96"/>
                      <a:pt x="1196" y="96"/>
                    </a:cubicBezTo>
                    <a:cubicBezTo>
                      <a:pt x="1269" y="96"/>
                      <a:pt x="1352" y="129"/>
                      <a:pt x="1402" y="219"/>
                    </a:cubicBezTo>
                    <a:cubicBezTo>
                      <a:pt x="2884" y="2834"/>
                      <a:pt x="5564" y="3085"/>
                      <a:pt x="6524" y="3085"/>
                    </a:cubicBezTo>
                    <a:cubicBezTo>
                      <a:pt x="6744" y="3085"/>
                      <a:pt x="6874" y="3072"/>
                      <a:pt x="6878" y="3071"/>
                    </a:cubicBezTo>
                    <a:cubicBezTo>
                      <a:pt x="6885" y="3071"/>
                      <a:pt x="7016" y="3084"/>
                      <a:pt x="7236" y="3084"/>
                    </a:cubicBezTo>
                    <a:cubicBezTo>
                      <a:pt x="8200" y="3084"/>
                      <a:pt x="10883" y="2837"/>
                      <a:pt x="12366" y="219"/>
                    </a:cubicBezTo>
                    <a:cubicBezTo>
                      <a:pt x="12418" y="129"/>
                      <a:pt x="12500" y="96"/>
                      <a:pt x="12573" y="96"/>
                    </a:cubicBezTo>
                    <a:close/>
                    <a:moveTo>
                      <a:pt x="1194" y="1"/>
                    </a:moveTo>
                    <a:cubicBezTo>
                      <a:pt x="1171" y="1"/>
                      <a:pt x="1148" y="3"/>
                      <a:pt x="1124" y="8"/>
                    </a:cubicBezTo>
                    <a:cubicBezTo>
                      <a:pt x="979" y="39"/>
                      <a:pt x="875" y="156"/>
                      <a:pt x="860" y="305"/>
                    </a:cubicBezTo>
                    <a:cubicBezTo>
                      <a:pt x="751" y="1395"/>
                      <a:pt x="908" y="3367"/>
                      <a:pt x="3019" y="4808"/>
                    </a:cubicBezTo>
                    <a:cubicBezTo>
                      <a:pt x="2628" y="4673"/>
                      <a:pt x="2198" y="4572"/>
                      <a:pt x="1784" y="4572"/>
                    </a:cubicBezTo>
                    <a:cubicBezTo>
                      <a:pt x="1482" y="4572"/>
                      <a:pt x="1189" y="4626"/>
                      <a:pt x="928" y="4762"/>
                    </a:cubicBezTo>
                    <a:cubicBezTo>
                      <a:pt x="467" y="4998"/>
                      <a:pt x="162" y="5458"/>
                      <a:pt x="22" y="6125"/>
                    </a:cubicBezTo>
                    <a:cubicBezTo>
                      <a:pt x="0" y="6228"/>
                      <a:pt x="43" y="6332"/>
                      <a:pt x="131" y="6388"/>
                    </a:cubicBezTo>
                    <a:cubicBezTo>
                      <a:pt x="172" y="6415"/>
                      <a:pt x="217" y="6429"/>
                      <a:pt x="262" y="6429"/>
                    </a:cubicBezTo>
                    <a:cubicBezTo>
                      <a:pt x="310" y="6429"/>
                      <a:pt x="358" y="6413"/>
                      <a:pt x="400" y="6383"/>
                    </a:cubicBezTo>
                    <a:cubicBezTo>
                      <a:pt x="681" y="6180"/>
                      <a:pt x="1043" y="5992"/>
                      <a:pt x="1419" y="5992"/>
                    </a:cubicBezTo>
                    <a:cubicBezTo>
                      <a:pt x="1651" y="5992"/>
                      <a:pt x="1888" y="6064"/>
                      <a:pt x="2115" y="6248"/>
                    </a:cubicBezTo>
                    <a:cubicBezTo>
                      <a:pt x="2296" y="6396"/>
                      <a:pt x="2491" y="6590"/>
                      <a:pt x="2698" y="6793"/>
                    </a:cubicBezTo>
                    <a:cubicBezTo>
                      <a:pt x="3422" y="7508"/>
                      <a:pt x="4361" y="8436"/>
                      <a:pt x="5769" y="8436"/>
                    </a:cubicBezTo>
                    <a:cubicBezTo>
                      <a:pt x="6112" y="8436"/>
                      <a:pt x="6483" y="8381"/>
                      <a:pt x="6885" y="8254"/>
                    </a:cubicBezTo>
                    <a:cubicBezTo>
                      <a:pt x="7287" y="8382"/>
                      <a:pt x="7657" y="8436"/>
                      <a:pt x="8001" y="8436"/>
                    </a:cubicBezTo>
                    <a:cubicBezTo>
                      <a:pt x="9409" y="8436"/>
                      <a:pt x="10348" y="7509"/>
                      <a:pt x="11070" y="6793"/>
                    </a:cubicBezTo>
                    <a:cubicBezTo>
                      <a:pt x="11277" y="6590"/>
                      <a:pt x="11472" y="6396"/>
                      <a:pt x="11654" y="6248"/>
                    </a:cubicBezTo>
                    <a:cubicBezTo>
                      <a:pt x="11881" y="6064"/>
                      <a:pt x="12118" y="5992"/>
                      <a:pt x="12350" y="5992"/>
                    </a:cubicBezTo>
                    <a:cubicBezTo>
                      <a:pt x="12725" y="5992"/>
                      <a:pt x="13087" y="6180"/>
                      <a:pt x="13368" y="6383"/>
                    </a:cubicBezTo>
                    <a:cubicBezTo>
                      <a:pt x="13410" y="6413"/>
                      <a:pt x="13458" y="6429"/>
                      <a:pt x="13507" y="6429"/>
                    </a:cubicBezTo>
                    <a:cubicBezTo>
                      <a:pt x="13552" y="6429"/>
                      <a:pt x="13597" y="6415"/>
                      <a:pt x="13637" y="6388"/>
                    </a:cubicBezTo>
                    <a:cubicBezTo>
                      <a:pt x="13725" y="6332"/>
                      <a:pt x="13768" y="6228"/>
                      <a:pt x="13747" y="6125"/>
                    </a:cubicBezTo>
                    <a:cubicBezTo>
                      <a:pt x="13606" y="5458"/>
                      <a:pt x="13302" y="4998"/>
                      <a:pt x="12842" y="4762"/>
                    </a:cubicBezTo>
                    <a:cubicBezTo>
                      <a:pt x="12580" y="4626"/>
                      <a:pt x="12287" y="4572"/>
                      <a:pt x="11984" y="4572"/>
                    </a:cubicBezTo>
                    <a:cubicBezTo>
                      <a:pt x="11571" y="4572"/>
                      <a:pt x="11140" y="4673"/>
                      <a:pt x="10750" y="4808"/>
                    </a:cubicBezTo>
                    <a:cubicBezTo>
                      <a:pt x="12862" y="3365"/>
                      <a:pt x="13018" y="1395"/>
                      <a:pt x="12908" y="305"/>
                    </a:cubicBezTo>
                    <a:cubicBezTo>
                      <a:pt x="12894" y="156"/>
                      <a:pt x="12789" y="39"/>
                      <a:pt x="12644" y="8"/>
                    </a:cubicBezTo>
                    <a:cubicBezTo>
                      <a:pt x="12620" y="3"/>
                      <a:pt x="12597" y="1"/>
                      <a:pt x="12573" y="1"/>
                    </a:cubicBezTo>
                    <a:cubicBezTo>
                      <a:pt x="12453" y="1"/>
                      <a:pt x="12344" y="64"/>
                      <a:pt x="12282" y="173"/>
                    </a:cubicBezTo>
                    <a:cubicBezTo>
                      <a:pt x="10828" y="2740"/>
                      <a:pt x="8198" y="2989"/>
                      <a:pt x="7240" y="2989"/>
                    </a:cubicBezTo>
                    <a:cubicBezTo>
                      <a:pt x="7019" y="2989"/>
                      <a:pt x="6887" y="2976"/>
                      <a:pt x="6878" y="2975"/>
                    </a:cubicBezTo>
                    <a:cubicBezTo>
                      <a:pt x="6872" y="2976"/>
                      <a:pt x="6742" y="2989"/>
                      <a:pt x="6523" y="2989"/>
                    </a:cubicBezTo>
                    <a:cubicBezTo>
                      <a:pt x="5572" y="2989"/>
                      <a:pt x="2942" y="2740"/>
                      <a:pt x="1486" y="173"/>
                    </a:cubicBezTo>
                    <a:cubicBezTo>
                      <a:pt x="1424" y="64"/>
                      <a:pt x="1314" y="1"/>
                      <a:pt x="11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5"/>
              <p:cNvSpPr/>
              <p:nvPr/>
            </p:nvSpPr>
            <p:spPr>
              <a:xfrm>
                <a:off x="1692732" y="3539555"/>
                <a:ext cx="395046" cy="717706"/>
              </a:xfrm>
              <a:custGeom>
                <a:avLst/>
                <a:gdLst/>
                <a:ahLst/>
                <a:cxnLst/>
                <a:rect l="l" t="t" r="r" b="b"/>
                <a:pathLst>
                  <a:path w="7459" h="13550" extrusionOk="0">
                    <a:moveTo>
                      <a:pt x="2732" y="0"/>
                    </a:moveTo>
                    <a:cubicBezTo>
                      <a:pt x="853" y="4214"/>
                      <a:pt x="0" y="13550"/>
                      <a:pt x="0" y="13550"/>
                    </a:cubicBezTo>
                    <a:cubicBezTo>
                      <a:pt x="7458" y="8826"/>
                      <a:pt x="2733" y="1"/>
                      <a:pt x="2732" y="0"/>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5"/>
              <p:cNvSpPr/>
              <p:nvPr/>
            </p:nvSpPr>
            <p:spPr>
              <a:xfrm>
                <a:off x="1690083" y="3537012"/>
                <a:ext cx="237748" cy="722791"/>
              </a:xfrm>
              <a:custGeom>
                <a:avLst/>
                <a:gdLst/>
                <a:ahLst/>
                <a:cxnLst/>
                <a:rect l="l" t="t" r="r" b="b"/>
                <a:pathLst>
                  <a:path w="4489" h="13646" extrusionOk="0">
                    <a:moveTo>
                      <a:pt x="2786" y="161"/>
                    </a:moveTo>
                    <a:cubicBezTo>
                      <a:pt x="3004" y="599"/>
                      <a:pt x="3948" y="2612"/>
                      <a:pt x="4164" y="5055"/>
                    </a:cubicBezTo>
                    <a:cubicBezTo>
                      <a:pt x="4389" y="7576"/>
                      <a:pt x="3863" y="11079"/>
                      <a:pt x="106" y="13505"/>
                    </a:cubicBezTo>
                    <a:cubicBezTo>
                      <a:pt x="204" y="12505"/>
                      <a:pt x="1062" y="4126"/>
                      <a:pt x="2786" y="161"/>
                    </a:cubicBezTo>
                    <a:close/>
                    <a:moveTo>
                      <a:pt x="2781" y="0"/>
                    </a:moveTo>
                    <a:cubicBezTo>
                      <a:pt x="2763" y="2"/>
                      <a:pt x="2746" y="12"/>
                      <a:pt x="2738" y="29"/>
                    </a:cubicBezTo>
                    <a:cubicBezTo>
                      <a:pt x="878" y="4201"/>
                      <a:pt x="10" y="13500"/>
                      <a:pt x="2" y="13594"/>
                    </a:cubicBezTo>
                    <a:cubicBezTo>
                      <a:pt x="0" y="13613"/>
                      <a:pt x="9" y="13629"/>
                      <a:pt x="24" y="13639"/>
                    </a:cubicBezTo>
                    <a:cubicBezTo>
                      <a:pt x="32" y="13644"/>
                      <a:pt x="40" y="13646"/>
                      <a:pt x="49" y="13646"/>
                    </a:cubicBezTo>
                    <a:lnTo>
                      <a:pt x="49" y="13646"/>
                    </a:lnTo>
                    <a:cubicBezTo>
                      <a:pt x="59" y="13646"/>
                      <a:pt x="67" y="13644"/>
                      <a:pt x="75" y="13639"/>
                    </a:cubicBezTo>
                    <a:cubicBezTo>
                      <a:pt x="3948" y="11184"/>
                      <a:pt x="4488" y="7612"/>
                      <a:pt x="4260" y="5047"/>
                    </a:cubicBezTo>
                    <a:cubicBezTo>
                      <a:pt x="4012" y="2273"/>
                      <a:pt x="2835" y="48"/>
                      <a:pt x="2824" y="25"/>
                    </a:cubicBezTo>
                    <a:cubicBezTo>
                      <a:pt x="2815" y="10"/>
                      <a:pt x="2801" y="2"/>
                      <a:pt x="2781" y="0"/>
                    </a:cubicBezTo>
                    <a:close/>
                    <a:moveTo>
                      <a:pt x="49" y="13646"/>
                    </a:moveTo>
                    <a:cubicBezTo>
                      <a:pt x="49" y="13646"/>
                      <a:pt x="49" y="13646"/>
                      <a:pt x="48" y="13646"/>
                    </a:cubicBezTo>
                    <a:lnTo>
                      <a:pt x="50" y="13646"/>
                    </a:lnTo>
                    <a:cubicBezTo>
                      <a:pt x="50" y="13646"/>
                      <a:pt x="49" y="13646"/>
                      <a:pt x="49" y="1364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0" name="Google Shape;2450;p45"/>
            <p:cNvGrpSpPr/>
            <p:nvPr/>
          </p:nvGrpSpPr>
          <p:grpSpPr>
            <a:xfrm>
              <a:off x="2226006" y="4201101"/>
              <a:ext cx="4082388" cy="1262988"/>
              <a:chOff x="2226006" y="4201101"/>
              <a:chExt cx="4082388" cy="1262988"/>
            </a:xfrm>
          </p:grpSpPr>
          <p:grpSp>
            <p:nvGrpSpPr>
              <p:cNvPr id="2451" name="Google Shape;2451;p45"/>
              <p:cNvGrpSpPr/>
              <p:nvPr/>
            </p:nvGrpSpPr>
            <p:grpSpPr>
              <a:xfrm rot="8100000">
                <a:off x="5147558" y="4468869"/>
                <a:ext cx="1058683" cy="727452"/>
                <a:chOff x="3275057" y="4190658"/>
                <a:chExt cx="1058693" cy="727459"/>
              </a:xfrm>
            </p:grpSpPr>
            <p:sp>
              <p:nvSpPr>
                <p:cNvPr id="2452" name="Google Shape;2452;p45"/>
                <p:cNvSpPr/>
                <p:nvPr/>
              </p:nvSpPr>
              <p:spPr>
                <a:xfrm>
                  <a:off x="3665049" y="4565743"/>
                  <a:ext cx="552215" cy="350574"/>
                </a:xfrm>
                <a:custGeom>
                  <a:avLst/>
                  <a:gdLst/>
                  <a:ahLst/>
                  <a:cxnLst/>
                  <a:rect l="l" t="t" r="r" b="b"/>
                  <a:pathLst>
                    <a:path w="11965" h="7596" extrusionOk="0">
                      <a:moveTo>
                        <a:pt x="3773" y="1"/>
                      </a:moveTo>
                      <a:cubicBezTo>
                        <a:pt x="3773" y="1"/>
                        <a:pt x="0" y="3522"/>
                        <a:pt x="2693" y="6479"/>
                      </a:cubicBezTo>
                      <a:cubicBezTo>
                        <a:pt x="3444" y="7303"/>
                        <a:pt x="4540" y="7596"/>
                        <a:pt x="5717" y="7596"/>
                      </a:cubicBezTo>
                      <a:cubicBezTo>
                        <a:pt x="8597" y="7596"/>
                        <a:pt x="11965" y="5844"/>
                        <a:pt x="11965" y="5844"/>
                      </a:cubicBezTo>
                      <a:lnTo>
                        <a:pt x="11330" y="5337"/>
                      </a:lnTo>
                      <a:cubicBezTo>
                        <a:pt x="11330" y="5337"/>
                        <a:pt x="9105" y="6050"/>
                        <a:pt x="7106" y="6050"/>
                      </a:cubicBezTo>
                      <a:cubicBezTo>
                        <a:pt x="6040" y="6050"/>
                        <a:pt x="5038" y="5847"/>
                        <a:pt x="4472" y="5224"/>
                      </a:cubicBezTo>
                      <a:cubicBezTo>
                        <a:pt x="2566" y="3128"/>
                        <a:pt x="4726" y="1017"/>
                        <a:pt x="4726" y="1017"/>
                      </a:cubicBezTo>
                      <a:lnTo>
                        <a:pt x="3773" y="1"/>
                      </a:ln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5"/>
                <p:cNvSpPr/>
                <p:nvPr/>
              </p:nvSpPr>
              <p:spPr>
                <a:xfrm>
                  <a:off x="3663433" y="4563574"/>
                  <a:ext cx="556138" cy="354544"/>
                </a:xfrm>
                <a:custGeom>
                  <a:avLst/>
                  <a:gdLst/>
                  <a:ahLst/>
                  <a:cxnLst/>
                  <a:rect l="l" t="t" r="r" b="b"/>
                  <a:pathLst>
                    <a:path w="12050" h="7682" extrusionOk="0">
                      <a:moveTo>
                        <a:pt x="3806" y="116"/>
                      </a:moveTo>
                      <a:lnTo>
                        <a:pt x="4694" y="1064"/>
                      </a:lnTo>
                      <a:cubicBezTo>
                        <a:pt x="4571" y="1193"/>
                        <a:pt x="4133" y="1686"/>
                        <a:pt x="3874" y="2365"/>
                      </a:cubicBezTo>
                      <a:cubicBezTo>
                        <a:pt x="3594" y="3098"/>
                        <a:pt x="3470" y="4203"/>
                        <a:pt x="4472" y="5304"/>
                      </a:cubicBezTo>
                      <a:cubicBezTo>
                        <a:pt x="4982" y="5865"/>
                        <a:pt x="5872" y="6147"/>
                        <a:pt x="7127" y="6147"/>
                      </a:cubicBezTo>
                      <a:cubicBezTo>
                        <a:pt x="7559" y="6147"/>
                        <a:pt x="8034" y="6113"/>
                        <a:pt x="8552" y="6046"/>
                      </a:cubicBezTo>
                      <a:cubicBezTo>
                        <a:pt x="9938" y="5866"/>
                        <a:pt x="11168" y="5494"/>
                        <a:pt x="11355" y="5436"/>
                      </a:cubicBezTo>
                      <a:lnTo>
                        <a:pt x="11912" y="5881"/>
                      </a:lnTo>
                      <a:cubicBezTo>
                        <a:pt x="11426" y="6123"/>
                        <a:pt x="8369" y="7588"/>
                        <a:pt x="5741" y="7588"/>
                      </a:cubicBezTo>
                      <a:cubicBezTo>
                        <a:pt x="4578" y="7588"/>
                        <a:pt x="3499" y="7301"/>
                        <a:pt x="2765" y="6494"/>
                      </a:cubicBezTo>
                      <a:cubicBezTo>
                        <a:pt x="272" y="3757"/>
                        <a:pt x="3437" y="481"/>
                        <a:pt x="3806" y="117"/>
                      </a:cubicBezTo>
                      <a:lnTo>
                        <a:pt x="3806" y="116"/>
                      </a:lnTo>
                      <a:close/>
                      <a:moveTo>
                        <a:pt x="3808" y="0"/>
                      </a:moveTo>
                      <a:cubicBezTo>
                        <a:pt x="3797" y="0"/>
                        <a:pt x="3785" y="4"/>
                        <a:pt x="3776" y="13"/>
                      </a:cubicBezTo>
                      <a:cubicBezTo>
                        <a:pt x="3738" y="49"/>
                        <a:pt x="1" y="3600"/>
                        <a:pt x="2693" y="6557"/>
                      </a:cubicBezTo>
                      <a:cubicBezTo>
                        <a:pt x="3449" y="7387"/>
                        <a:pt x="4553" y="7681"/>
                        <a:pt x="5740" y="7681"/>
                      </a:cubicBezTo>
                      <a:cubicBezTo>
                        <a:pt x="8616" y="7681"/>
                        <a:pt x="11975" y="5957"/>
                        <a:pt x="12023" y="5932"/>
                      </a:cubicBezTo>
                      <a:cubicBezTo>
                        <a:pt x="12036" y="5926"/>
                        <a:pt x="12046" y="5911"/>
                        <a:pt x="12048" y="5896"/>
                      </a:cubicBezTo>
                      <a:cubicBezTo>
                        <a:pt x="12049" y="5879"/>
                        <a:pt x="12043" y="5863"/>
                        <a:pt x="12029" y="5853"/>
                      </a:cubicBezTo>
                      <a:lnTo>
                        <a:pt x="11395" y="5346"/>
                      </a:lnTo>
                      <a:cubicBezTo>
                        <a:pt x="11387" y="5339"/>
                        <a:pt x="11376" y="5335"/>
                        <a:pt x="11365" y="5335"/>
                      </a:cubicBezTo>
                      <a:cubicBezTo>
                        <a:pt x="11360" y="5335"/>
                        <a:pt x="11355" y="5336"/>
                        <a:pt x="11350" y="5337"/>
                      </a:cubicBezTo>
                      <a:cubicBezTo>
                        <a:pt x="11317" y="5348"/>
                        <a:pt x="9106" y="6046"/>
                        <a:pt x="7132" y="6046"/>
                      </a:cubicBezTo>
                      <a:cubicBezTo>
                        <a:pt x="6079" y="6046"/>
                        <a:pt x="5094" y="5847"/>
                        <a:pt x="4541" y="5240"/>
                      </a:cubicBezTo>
                      <a:cubicBezTo>
                        <a:pt x="2690" y="3203"/>
                        <a:pt x="4707" y="1183"/>
                        <a:pt x="4794" y="1099"/>
                      </a:cubicBezTo>
                      <a:cubicBezTo>
                        <a:pt x="4813" y="1081"/>
                        <a:pt x="4813" y="1051"/>
                        <a:pt x="4796" y="1031"/>
                      </a:cubicBezTo>
                      <a:lnTo>
                        <a:pt x="3842" y="15"/>
                      </a:lnTo>
                      <a:cubicBezTo>
                        <a:pt x="3834" y="5"/>
                        <a:pt x="3821" y="0"/>
                        <a:pt x="38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5"/>
                <p:cNvSpPr/>
                <p:nvPr/>
              </p:nvSpPr>
              <p:spPr>
                <a:xfrm>
                  <a:off x="3275057" y="4190658"/>
                  <a:ext cx="1053615" cy="668242"/>
                </a:xfrm>
                <a:custGeom>
                  <a:avLst/>
                  <a:gdLst/>
                  <a:ahLst/>
                  <a:cxnLst/>
                  <a:rect l="l" t="t" r="r" b="b"/>
                  <a:pathLst>
                    <a:path w="22829" h="14479" extrusionOk="0">
                      <a:moveTo>
                        <a:pt x="6191" y="9969"/>
                      </a:moveTo>
                      <a:cubicBezTo>
                        <a:pt x="6191" y="9969"/>
                        <a:pt x="6381" y="9462"/>
                        <a:pt x="6888" y="9969"/>
                      </a:cubicBezTo>
                      <a:cubicBezTo>
                        <a:pt x="7398" y="10478"/>
                        <a:pt x="6508" y="11685"/>
                        <a:pt x="4730" y="11493"/>
                      </a:cubicBezTo>
                      <a:cubicBezTo>
                        <a:pt x="2951" y="11303"/>
                        <a:pt x="1617" y="7239"/>
                        <a:pt x="3778" y="4762"/>
                      </a:cubicBezTo>
                      <a:cubicBezTo>
                        <a:pt x="5936" y="2286"/>
                        <a:pt x="10953" y="3111"/>
                        <a:pt x="12985" y="6604"/>
                      </a:cubicBezTo>
                      <a:cubicBezTo>
                        <a:pt x="15018" y="10097"/>
                        <a:pt x="18573" y="14479"/>
                        <a:pt x="22828" y="14161"/>
                      </a:cubicBezTo>
                      <a:cubicBezTo>
                        <a:pt x="22828" y="14161"/>
                        <a:pt x="17996" y="12561"/>
                        <a:pt x="15408" y="7620"/>
                      </a:cubicBezTo>
                      <a:cubicBezTo>
                        <a:pt x="13084" y="3185"/>
                        <a:pt x="10699" y="0"/>
                        <a:pt x="5554" y="762"/>
                      </a:cubicBezTo>
                      <a:cubicBezTo>
                        <a:pt x="412" y="1524"/>
                        <a:pt x="0" y="7556"/>
                        <a:pt x="2253" y="10796"/>
                      </a:cubicBezTo>
                      <a:cubicBezTo>
                        <a:pt x="4285" y="13717"/>
                        <a:pt x="7778" y="12130"/>
                        <a:pt x="7778" y="10351"/>
                      </a:cubicBezTo>
                      <a:cubicBezTo>
                        <a:pt x="7778" y="8572"/>
                        <a:pt x="5864" y="8827"/>
                        <a:pt x="6191" y="996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5"/>
                <p:cNvSpPr/>
                <p:nvPr/>
              </p:nvSpPr>
              <p:spPr>
                <a:xfrm>
                  <a:off x="3298087" y="4218442"/>
                  <a:ext cx="1032847" cy="628782"/>
                </a:xfrm>
                <a:custGeom>
                  <a:avLst/>
                  <a:gdLst/>
                  <a:ahLst/>
                  <a:cxnLst/>
                  <a:rect l="l" t="t" r="r" b="b"/>
                  <a:pathLst>
                    <a:path w="22379" h="13624" extrusionOk="0">
                      <a:moveTo>
                        <a:pt x="6751" y="2684"/>
                      </a:moveTo>
                      <a:cubicBezTo>
                        <a:pt x="6752" y="2684"/>
                        <a:pt x="6752" y="2684"/>
                        <a:pt x="6752" y="2684"/>
                      </a:cubicBezTo>
                      <a:lnTo>
                        <a:pt x="6752" y="2684"/>
                      </a:lnTo>
                      <a:cubicBezTo>
                        <a:pt x="6752" y="2684"/>
                        <a:pt x="6753" y="2684"/>
                        <a:pt x="6753" y="2684"/>
                      </a:cubicBezTo>
                      <a:close/>
                      <a:moveTo>
                        <a:pt x="6499" y="96"/>
                      </a:moveTo>
                      <a:cubicBezTo>
                        <a:pt x="10840" y="96"/>
                        <a:pt x="12946" y="3371"/>
                        <a:pt x="14868" y="7040"/>
                      </a:cubicBezTo>
                      <a:cubicBezTo>
                        <a:pt x="17124" y="11347"/>
                        <a:pt x="21129" y="13141"/>
                        <a:pt x="22099" y="13524"/>
                      </a:cubicBezTo>
                      <a:cubicBezTo>
                        <a:pt x="22029" y="13527"/>
                        <a:pt x="21958" y="13528"/>
                        <a:pt x="21888" y="13528"/>
                      </a:cubicBezTo>
                      <a:cubicBezTo>
                        <a:pt x="20131" y="13528"/>
                        <a:pt x="18359" y="12736"/>
                        <a:pt x="16606" y="11174"/>
                      </a:cubicBezTo>
                      <a:cubicBezTo>
                        <a:pt x="14795" y="9561"/>
                        <a:pt x="13388" y="7458"/>
                        <a:pt x="12527" y="5979"/>
                      </a:cubicBezTo>
                      <a:cubicBezTo>
                        <a:pt x="11474" y="4169"/>
                        <a:pt x="9490" y="2917"/>
                        <a:pt x="7350" y="2712"/>
                      </a:cubicBezTo>
                      <a:cubicBezTo>
                        <a:pt x="7148" y="2694"/>
                        <a:pt x="6949" y="2684"/>
                        <a:pt x="6752" y="2684"/>
                      </a:cubicBezTo>
                      <a:lnTo>
                        <a:pt x="6752" y="2684"/>
                      </a:lnTo>
                      <a:cubicBezTo>
                        <a:pt x="5313" y="2684"/>
                        <a:pt x="4055" y="3195"/>
                        <a:pt x="3242" y="4129"/>
                      </a:cubicBezTo>
                      <a:cubicBezTo>
                        <a:pt x="1839" y="5739"/>
                        <a:pt x="1948" y="7861"/>
                        <a:pt x="2469" y="9190"/>
                      </a:cubicBezTo>
                      <a:cubicBezTo>
                        <a:pt x="2869" y="10210"/>
                        <a:pt x="3525" y="10865"/>
                        <a:pt x="4226" y="10939"/>
                      </a:cubicBezTo>
                      <a:cubicBezTo>
                        <a:pt x="4355" y="10953"/>
                        <a:pt x="4480" y="10960"/>
                        <a:pt x="4600" y="10960"/>
                      </a:cubicBezTo>
                      <a:cubicBezTo>
                        <a:pt x="5599" y="10960"/>
                        <a:pt x="6276" y="10508"/>
                        <a:pt x="6500" y="10040"/>
                      </a:cubicBezTo>
                      <a:cubicBezTo>
                        <a:pt x="6627" y="9774"/>
                        <a:pt x="6599" y="9509"/>
                        <a:pt x="6424" y="9334"/>
                      </a:cubicBezTo>
                      <a:cubicBezTo>
                        <a:pt x="6265" y="9175"/>
                        <a:pt x="6116" y="9094"/>
                        <a:pt x="5984" y="9094"/>
                      </a:cubicBezTo>
                      <a:cubicBezTo>
                        <a:pt x="5961" y="9094"/>
                        <a:pt x="5939" y="9096"/>
                        <a:pt x="5917" y="9101"/>
                      </a:cubicBezTo>
                      <a:cubicBezTo>
                        <a:pt x="5822" y="9123"/>
                        <a:pt x="5755" y="9182"/>
                        <a:pt x="5712" y="9238"/>
                      </a:cubicBezTo>
                      <a:cubicBezTo>
                        <a:pt x="5677" y="9004"/>
                        <a:pt x="5743" y="8799"/>
                        <a:pt x="5902" y="8663"/>
                      </a:cubicBezTo>
                      <a:cubicBezTo>
                        <a:pt x="6018" y="8563"/>
                        <a:pt x="6174" y="8511"/>
                        <a:pt x="6336" y="8511"/>
                      </a:cubicBezTo>
                      <a:cubicBezTo>
                        <a:pt x="6443" y="8511"/>
                        <a:pt x="6552" y="8534"/>
                        <a:pt x="6654" y="8580"/>
                      </a:cubicBezTo>
                      <a:cubicBezTo>
                        <a:pt x="7021" y="8749"/>
                        <a:pt x="7231" y="9175"/>
                        <a:pt x="7231" y="9749"/>
                      </a:cubicBezTo>
                      <a:cubicBezTo>
                        <a:pt x="7231" y="10534"/>
                        <a:pt x="6527" y="11303"/>
                        <a:pt x="5517" y="11620"/>
                      </a:cubicBezTo>
                      <a:cubicBezTo>
                        <a:pt x="5199" y="11720"/>
                        <a:pt x="4882" y="11769"/>
                        <a:pt x="4570" y="11769"/>
                      </a:cubicBezTo>
                      <a:cubicBezTo>
                        <a:pt x="3513" y="11769"/>
                        <a:pt x="2518" y="11207"/>
                        <a:pt x="1792" y="10166"/>
                      </a:cubicBezTo>
                      <a:cubicBezTo>
                        <a:pt x="421" y="8194"/>
                        <a:pt x="101" y="5336"/>
                        <a:pt x="1017" y="3217"/>
                      </a:cubicBezTo>
                      <a:cubicBezTo>
                        <a:pt x="1525" y="2043"/>
                        <a:pt x="2640" y="567"/>
                        <a:pt x="5064" y="206"/>
                      </a:cubicBezTo>
                      <a:cubicBezTo>
                        <a:pt x="5568" y="132"/>
                        <a:pt x="6046" y="96"/>
                        <a:pt x="6499" y="96"/>
                      </a:cubicBezTo>
                      <a:close/>
                      <a:moveTo>
                        <a:pt x="6505" y="0"/>
                      </a:moveTo>
                      <a:cubicBezTo>
                        <a:pt x="6045" y="0"/>
                        <a:pt x="5561" y="36"/>
                        <a:pt x="5049" y="112"/>
                      </a:cubicBezTo>
                      <a:cubicBezTo>
                        <a:pt x="2581" y="478"/>
                        <a:pt x="1447" y="1982"/>
                        <a:pt x="930" y="3180"/>
                      </a:cubicBezTo>
                      <a:cubicBezTo>
                        <a:pt x="1" y="5327"/>
                        <a:pt x="325" y="8222"/>
                        <a:pt x="1715" y="10222"/>
                      </a:cubicBezTo>
                      <a:cubicBezTo>
                        <a:pt x="2643" y="11556"/>
                        <a:pt x="3757" y="11856"/>
                        <a:pt x="4571" y="11856"/>
                      </a:cubicBezTo>
                      <a:cubicBezTo>
                        <a:pt x="5007" y="11856"/>
                        <a:pt x="5357" y="11770"/>
                        <a:pt x="5545" y="11711"/>
                      </a:cubicBezTo>
                      <a:cubicBezTo>
                        <a:pt x="6593" y="11382"/>
                        <a:pt x="7327" y="10576"/>
                        <a:pt x="7327" y="9749"/>
                      </a:cubicBezTo>
                      <a:cubicBezTo>
                        <a:pt x="7327" y="9136"/>
                        <a:pt x="7095" y="8680"/>
                        <a:pt x="6694" y="8494"/>
                      </a:cubicBezTo>
                      <a:cubicBezTo>
                        <a:pt x="6576" y="8440"/>
                        <a:pt x="6452" y="8414"/>
                        <a:pt x="6331" y="8414"/>
                      </a:cubicBezTo>
                      <a:cubicBezTo>
                        <a:pt x="6149" y="8414"/>
                        <a:pt x="5973" y="8474"/>
                        <a:pt x="5837" y="8590"/>
                      </a:cubicBezTo>
                      <a:cubicBezTo>
                        <a:pt x="5624" y="8774"/>
                        <a:pt x="5553" y="9061"/>
                        <a:pt x="5644" y="9380"/>
                      </a:cubicBezTo>
                      <a:cubicBezTo>
                        <a:pt x="5651" y="9400"/>
                        <a:pt x="5669" y="9415"/>
                        <a:pt x="5689" y="9415"/>
                      </a:cubicBezTo>
                      <a:cubicBezTo>
                        <a:pt x="5689" y="9417"/>
                        <a:pt x="5690" y="9417"/>
                        <a:pt x="5690" y="9417"/>
                      </a:cubicBezTo>
                      <a:cubicBezTo>
                        <a:pt x="5710" y="9417"/>
                        <a:pt x="5728" y="9404"/>
                        <a:pt x="5735" y="9385"/>
                      </a:cubicBezTo>
                      <a:cubicBezTo>
                        <a:pt x="5736" y="9384"/>
                        <a:pt x="5798" y="9225"/>
                        <a:pt x="5935" y="9195"/>
                      </a:cubicBezTo>
                      <a:cubicBezTo>
                        <a:pt x="5950" y="9192"/>
                        <a:pt x="5966" y="9190"/>
                        <a:pt x="5983" y="9190"/>
                      </a:cubicBezTo>
                      <a:cubicBezTo>
                        <a:pt x="6090" y="9190"/>
                        <a:pt x="6218" y="9263"/>
                        <a:pt x="6356" y="9402"/>
                      </a:cubicBezTo>
                      <a:cubicBezTo>
                        <a:pt x="6503" y="9549"/>
                        <a:pt x="6525" y="9767"/>
                        <a:pt x="6413" y="9999"/>
                      </a:cubicBezTo>
                      <a:cubicBezTo>
                        <a:pt x="6202" y="10439"/>
                        <a:pt x="5558" y="10865"/>
                        <a:pt x="4601" y="10865"/>
                      </a:cubicBezTo>
                      <a:cubicBezTo>
                        <a:pt x="4484" y="10865"/>
                        <a:pt x="4362" y="10858"/>
                        <a:pt x="4236" y="10845"/>
                      </a:cubicBezTo>
                      <a:cubicBezTo>
                        <a:pt x="3571" y="10774"/>
                        <a:pt x="2943" y="10141"/>
                        <a:pt x="2556" y="9154"/>
                      </a:cubicBezTo>
                      <a:cubicBezTo>
                        <a:pt x="2045" y="7851"/>
                        <a:pt x="1938" y="5770"/>
                        <a:pt x="3313" y="4192"/>
                      </a:cubicBezTo>
                      <a:cubicBezTo>
                        <a:pt x="4110" y="3281"/>
                        <a:pt x="5339" y="2780"/>
                        <a:pt x="6750" y="2780"/>
                      </a:cubicBezTo>
                      <a:cubicBezTo>
                        <a:pt x="6944" y="2780"/>
                        <a:pt x="7141" y="2789"/>
                        <a:pt x="7342" y="2808"/>
                      </a:cubicBezTo>
                      <a:cubicBezTo>
                        <a:pt x="9451" y="3010"/>
                        <a:pt x="11406" y="4243"/>
                        <a:pt x="12444" y="6027"/>
                      </a:cubicBezTo>
                      <a:cubicBezTo>
                        <a:pt x="13309" y="7511"/>
                        <a:pt x="14722" y="9623"/>
                        <a:pt x="16542" y="11245"/>
                      </a:cubicBezTo>
                      <a:cubicBezTo>
                        <a:pt x="18316" y="12825"/>
                        <a:pt x="20112" y="13624"/>
                        <a:pt x="21891" y="13624"/>
                      </a:cubicBezTo>
                      <a:cubicBezTo>
                        <a:pt x="22038" y="13624"/>
                        <a:pt x="22187" y="13619"/>
                        <a:pt x="22332" y="13607"/>
                      </a:cubicBezTo>
                      <a:cubicBezTo>
                        <a:pt x="22355" y="13605"/>
                        <a:pt x="22374" y="13587"/>
                        <a:pt x="22377" y="13566"/>
                      </a:cubicBezTo>
                      <a:cubicBezTo>
                        <a:pt x="22379" y="13543"/>
                        <a:pt x="22367" y="13521"/>
                        <a:pt x="22344" y="13515"/>
                      </a:cubicBezTo>
                      <a:cubicBezTo>
                        <a:pt x="22296" y="13498"/>
                        <a:pt x="17501" y="11863"/>
                        <a:pt x="14952" y="6997"/>
                      </a:cubicBezTo>
                      <a:cubicBezTo>
                        <a:pt x="13014" y="3300"/>
                        <a:pt x="10890" y="0"/>
                        <a:pt x="65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5"/>
                <p:cNvSpPr/>
                <p:nvPr/>
              </p:nvSpPr>
              <p:spPr>
                <a:xfrm>
                  <a:off x="3349686" y="4296164"/>
                  <a:ext cx="981848" cy="619967"/>
                </a:xfrm>
                <a:custGeom>
                  <a:avLst/>
                  <a:gdLst/>
                  <a:ahLst/>
                  <a:cxnLst/>
                  <a:rect l="l" t="t" r="r" b="b"/>
                  <a:pathLst>
                    <a:path w="21274" h="13433" extrusionOk="0">
                      <a:moveTo>
                        <a:pt x="21185" y="11877"/>
                      </a:moveTo>
                      <a:cubicBezTo>
                        <a:pt x="16941" y="12173"/>
                        <a:pt x="13396" y="7804"/>
                        <a:pt x="11368" y="4318"/>
                      </a:cubicBezTo>
                      <a:cubicBezTo>
                        <a:pt x="9336" y="825"/>
                        <a:pt x="4319" y="0"/>
                        <a:pt x="2161" y="2476"/>
                      </a:cubicBezTo>
                      <a:cubicBezTo>
                        <a:pt x="0" y="4954"/>
                        <a:pt x="1334" y="9017"/>
                        <a:pt x="3113" y="9209"/>
                      </a:cubicBezTo>
                      <a:cubicBezTo>
                        <a:pt x="3223" y="9220"/>
                        <a:pt x="3331" y="9227"/>
                        <a:pt x="3433" y="9229"/>
                      </a:cubicBezTo>
                      <a:lnTo>
                        <a:pt x="3493" y="9209"/>
                      </a:lnTo>
                      <a:cubicBezTo>
                        <a:pt x="3493" y="9209"/>
                        <a:pt x="1587" y="8320"/>
                        <a:pt x="1777" y="5842"/>
                      </a:cubicBezTo>
                      <a:cubicBezTo>
                        <a:pt x="1967" y="3366"/>
                        <a:pt x="6116" y="2232"/>
                        <a:pt x="8465" y="4318"/>
                      </a:cubicBezTo>
                      <a:cubicBezTo>
                        <a:pt x="10814" y="6404"/>
                        <a:pt x="13907" y="13432"/>
                        <a:pt x="21274" y="11892"/>
                      </a:cubicBezTo>
                      <a:lnTo>
                        <a:pt x="21185" y="11877"/>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5"/>
                <p:cNvSpPr/>
                <p:nvPr/>
              </p:nvSpPr>
              <p:spPr>
                <a:xfrm>
                  <a:off x="3382870" y="4342271"/>
                  <a:ext cx="950880" cy="515200"/>
                </a:xfrm>
                <a:custGeom>
                  <a:avLst/>
                  <a:gdLst/>
                  <a:ahLst/>
                  <a:cxnLst/>
                  <a:rect l="l" t="t" r="r" b="b"/>
                  <a:pathLst>
                    <a:path w="20603" h="11163" extrusionOk="0">
                      <a:moveTo>
                        <a:pt x="4913" y="97"/>
                      </a:moveTo>
                      <a:cubicBezTo>
                        <a:pt x="5107" y="97"/>
                        <a:pt x="5304" y="106"/>
                        <a:pt x="5505" y="125"/>
                      </a:cubicBezTo>
                      <a:cubicBezTo>
                        <a:pt x="7614" y="327"/>
                        <a:pt x="9569" y="1560"/>
                        <a:pt x="10607" y="3344"/>
                      </a:cubicBezTo>
                      <a:cubicBezTo>
                        <a:pt x="11470" y="4825"/>
                        <a:pt x="12878" y="6931"/>
                        <a:pt x="14695" y="8552"/>
                      </a:cubicBezTo>
                      <a:cubicBezTo>
                        <a:pt x="16465" y="10134"/>
                        <a:pt x="18261" y="10936"/>
                        <a:pt x="20037" y="10941"/>
                      </a:cubicBezTo>
                      <a:cubicBezTo>
                        <a:pt x="19504" y="11026"/>
                        <a:pt x="18995" y="11066"/>
                        <a:pt x="18507" y="11066"/>
                      </a:cubicBezTo>
                      <a:cubicBezTo>
                        <a:pt x="14080" y="11066"/>
                        <a:pt x="11471" y="7763"/>
                        <a:pt x="9500" y="5266"/>
                      </a:cubicBezTo>
                      <a:cubicBezTo>
                        <a:pt x="8858" y="4453"/>
                        <a:pt x="8303" y="3750"/>
                        <a:pt x="7777" y="3284"/>
                      </a:cubicBezTo>
                      <a:cubicBezTo>
                        <a:pt x="6893" y="2499"/>
                        <a:pt x="5795" y="2185"/>
                        <a:pt x="4767" y="2185"/>
                      </a:cubicBezTo>
                      <a:cubicBezTo>
                        <a:pt x="4113" y="2185"/>
                        <a:pt x="3486" y="2312"/>
                        <a:pt x="2959" y="2524"/>
                      </a:cubicBezTo>
                      <a:cubicBezTo>
                        <a:pt x="1799" y="2993"/>
                        <a:pt x="1088" y="3836"/>
                        <a:pt x="1010" y="4840"/>
                      </a:cubicBezTo>
                      <a:cubicBezTo>
                        <a:pt x="911" y="6135"/>
                        <a:pt x="1389" y="6993"/>
                        <a:pt x="1808" y="7486"/>
                      </a:cubicBezTo>
                      <a:cubicBezTo>
                        <a:pt x="2119" y="7853"/>
                        <a:pt x="2440" y="8073"/>
                        <a:pt x="2617" y="8179"/>
                      </a:cubicBezTo>
                      <a:cubicBezTo>
                        <a:pt x="2544" y="8175"/>
                        <a:pt x="2471" y="8169"/>
                        <a:pt x="2399" y="8162"/>
                      </a:cubicBezTo>
                      <a:cubicBezTo>
                        <a:pt x="1734" y="8091"/>
                        <a:pt x="1106" y="7458"/>
                        <a:pt x="719" y="6473"/>
                      </a:cubicBezTo>
                      <a:cubicBezTo>
                        <a:pt x="208" y="5168"/>
                        <a:pt x="101" y="3087"/>
                        <a:pt x="1476" y="1509"/>
                      </a:cubicBezTo>
                      <a:cubicBezTo>
                        <a:pt x="2273" y="598"/>
                        <a:pt x="3502" y="97"/>
                        <a:pt x="4913" y="97"/>
                      </a:cubicBezTo>
                      <a:close/>
                      <a:moveTo>
                        <a:pt x="4915" y="1"/>
                      </a:moveTo>
                      <a:cubicBezTo>
                        <a:pt x="3476" y="1"/>
                        <a:pt x="2218" y="512"/>
                        <a:pt x="1405" y="1446"/>
                      </a:cubicBezTo>
                      <a:cubicBezTo>
                        <a:pt x="0" y="3056"/>
                        <a:pt x="111" y="5178"/>
                        <a:pt x="632" y="6507"/>
                      </a:cubicBezTo>
                      <a:cubicBezTo>
                        <a:pt x="1032" y="7527"/>
                        <a:pt x="1688" y="8182"/>
                        <a:pt x="2389" y="8256"/>
                      </a:cubicBezTo>
                      <a:cubicBezTo>
                        <a:pt x="2499" y="8268"/>
                        <a:pt x="2609" y="8274"/>
                        <a:pt x="2714" y="8278"/>
                      </a:cubicBezTo>
                      <a:cubicBezTo>
                        <a:pt x="2714" y="8276"/>
                        <a:pt x="2724" y="8276"/>
                        <a:pt x="2729" y="8274"/>
                      </a:cubicBezTo>
                      <a:lnTo>
                        <a:pt x="2789" y="8255"/>
                      </a:lnTo>
                      <a:cubicBezTo>
                        <a:pt x="2807" y="8248"/>
                        <a:pt x="2820" y="8231"/>
                        <a:pt x="2820" y="8212"/>
                      </a:cubicBezTo>
                      <a:cubicBezTo>
                        <a:pt x="2822" y="8193"/>
                        <a:pt x="2812" y="8174"/>
                        <a:pt x="2794" y="8167"/>
                      </a:cubicBezTo>
                      <a:cubicBezTo>
                        <a:pt x="2789" y="8164"/>
                        <a:pt x="2321" y="7942"/>
                        <a:pt x="1881" y="7425"/>
                      </a:cubicBezTo>
                      <a:cubicBezTo>
                        <a:pt x="1475" y="6945"/>
                        <a:pt x="1008" y="6111"/>
                        <a:pt x="1106" y="4848"/>
                      </a:cubicBezTo>
                      <a:cubicBezTo>
                        <a:pt x="1180" y="3882"/>
                        <a:pt x="1870" y="3068"/>
                        <a:pt x="2995" y="2613"/>
                      </a:cubicBezTo>
                      <a:cubicBezTo>
                        <a:pt x="3512" y="2404"/>
                        <a:pt x="4127" y="2280"/>
                        <a:pt x="4769" y="2280"/>
                      </a:cubicBezTo>
                      <a:cubicBezTo>
                        <a:pt x="5776" y="2280"/>
                        <a:pt x="6850" y="2587"/>
                        <a:pt x="7715" y="3355"/>
                      </a:cubicBezTo>
                      <a:cubicBezTo>
                        <a:pt x="8234" y="3816"/>
                        <a:pt x="8786" y="4516"/>
                        <a:pt x="9425" y="5325"/>
                      </a:cubicBezTo>
                      <a:cubicBezTo>
                        <a:pt x="11409" y="7838"/>
                        <a:pt x="14032" y="11162"/>
                        <a:pt x="18500" y="11162"/>
                      </a:cubicBezTo>
                      <a:cubicBezTo>
                        <a:pt x="19148" y="11162"/>
                        <a:pt x="19836" y="11093"/>
                        <a:pt x="20565" y="10939"/>
                      </a:cubicBezTo>
                      <a:cubicBezTo>
                        <a:pt x="20588" y="10934"/>
                        <a:pt x="20603" y="10914"/>
                        <a:pt x="20603" y="10891"/>
                      </a:cubicBezTo>
                      <a:cubicBezTo>
                        <a:pt x="20601" y="10868"/>
                        <a:pt x="20586" y="10850"/>
                        <a:pt x="20563" y="10846"/>
                      </a:cubicBezTo>
                      <a:lnTo>
                        <a:pt x="20474" y="10830"/>
                      </a:lnTo>
                      <a:lnTo>
                        <a:pt x="20462" y="10830"/>
                      </a:lnTo>
                      <a:cubicBezTo>
                        <a:pt x="20328" y="10839"/>
                        <a:pt x="20194" y="10844"/>
                        <a:pt x="20059" y="10844"/>
                      </a:cubicBezTo>
                      <a:cubicBezTo>
                        <a:pt x="18300" y="10844"/>
                        <a:pt x="16518" y="10052"/>
                        <a:pt x="14758" y="8481"/>
                      </a:cubicBezTo>
                      <a:cubicBezTo>
                        <a:pt x="12951" y="6868"/>
                        <a:pt x="11549" y="4770"/>
                        <a:pt x="10690" y="3296"/>
                      </a:cubicBezTo>
                      <a:cubicBezTo>
                        <a:pt x="9637" y="1486"/>
                        <a:pt x="7653" y="234"/>
                        <a:pt x="5513" y="29"/>
                      </a:cubicBezTo>
                      <a:cubicBezTo>
                        <a:pt x="5311" y="10"/>
                        <a:pt x="5111" y="1"/>
                        <a:pt x="49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45"/>
              <p:cNvGrpSpPr/>
              <p:nvPr/>
            </p:nvGrpSpPr>
            <p:grpSpPr>
              <a:xfrm rot="-8100000" flipH="1">
                <a:off x="2328158" y="4468869"/>
                <a:ext cx="1058683" cy="727452"/>
                <a:chOff x="3275057" y="4190658"/>
                <a:chExt cx="1058693" cy="727459"/>
              </a:xfrm>
            </p:grpSpPr>
            <p:sp>
              <p:nvSpPr>
                <p:cNvPr id="2459" name="Google Shape;2459;p45"/>
                <p:cNvSpPr/>
                <p:nvPr/>
              </p:nvSpPr>
              <p:spPr>
                <a:xfrm>
                  <a:off x="3665049" y="4565743"/>
                  <a:ext cx="552215" cy="350574"/>
                </a:xfrm>
                <a:custGeom>
                  <a:avLst/>
                  <a:gdLst/>
                  <a:ahLst/>
                  <a:cxnLst/>
                  <a:rect l="l" t="t" r="r" b="b"/>
                  <a:pathLst>
                    <a:path w="11965" h="7596" extrusionOk="0">
                      <a:moveTo>
                        <a:pt x="3773" y="1"/>
                      </a:moveTo>
                      <a:cubicBezTo>
                        <a:pt x="3773" y="1"/>
                        <a:pt x="0" y="3522"/>
                        <a:pt x="2693" y="6479"/>
                      </a:cubicBezTo>
                      <a:cubicBezTo>
                        <a:pt x="3444" y="7303"/>
                        <a:pt x="4540" y="7596"/>
                        <a:pt x="5717" y="7596"/>
                      </a:cubicBezTo>
                      <a:cubicBezTo>
                        <a:pt x="8597" y="7596"/>
                        <a:pt x="11965" y="5844"/>
                        <a:pt x="11965" y="5844"/>
                      </a:cubicBezTo>
                      <a:lnTo>
                        <a:pt x="11330" y="5337"/>
                      </a:lnTo>
                      <a:cubicBezTo>
                        <a:pt x="11330" y="5337"/>
                        <a:pt x="9105" y="6050"/>
                        <a:pt x="7106" y="6050"/>
                      </a:cubicBezTo>
                      <a:cubicBezTo>
                        <a:pt x="6040" y="6050"/>
                        <a:pt x="5038" y="5847"/>
                        <a:pt x="4472" y="5224"/>
                      </a:cubicBezTo>
                      <a:cubicBezTo>
                        <a:pt x="2566" y="3128"/>
                        <a:pt x="4726" y="1017"/>
                        <a:pt x="4726" y="1017"/>
                      </a:cubicBezTo>
                      <a:lnTo>
                        <a:pt x="3773" y="1"/>
                      </a:ln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5"/>
                <p:cNvSpPr/>
                <p:nvPr/>
              </p:nvSpPr>
              <p:spPr>
                <a:xfrm>
                  <a:off x="3663433" y="4563574"/>
                  <a:ext cx="556138" cy="354544"/>
                </a:xfrm>
                <a:custGeom>
                  <a:avLst/>
                  <a:gdLst/>
                  <a:ahLst/>
                  <a:cxnLst/>
                  <a:rect l="l" t="t" r="r" b="b"/>
                  <a:pathLst>
                    <a:path w="12050" h="7682" extrusionOk="0">
                      <a:moveTo>
                        <a:pt x="3806" y="116"/>
                      </a:moveTo>
                      <a:lnTo>
                        <a:pt x="4694" y="1064"/>
                      </a:lnTo>
                      <a:cubicBezTo>
                        <a:pt x="4571" y="1193"/>
                        <a:pt x="4133" y="1686"/>
                        <a:pt x="3874" y="2365"/>
                      </a:cubicBezTo>
                      <a:cubicBezTo>
                        <a:pt x="3594" y="3098"/>
                        <a:pt x="3470" y="4203"/>
                        <a:pt x="4472" y="5304"/>
                      </a:cubicBezTo>
                      <a:cubicBezTo>
                        <a:pt x="4982" y="5865"/>
                        <a:pt x="5872" y="6147"/>
                        <a:pt x="7127" y="6147"/>
                      </a:cubicBezTo>
                      <a:cubicBezTo>
                        <a:pt x="7559" y="6147"/>
                        <a:pt x="8034" y="6113"/>
                        <a:pt x="8552" y="6046"/>
                      </a:cubicBezTo>
                      <a:cubicBezTo>
                        <a:pt x="9938" y="5866"/>
                        <a:pt x="11168" y="5494"/>
                        <a:pt x="11355" y="5436"/>
                      </a:cubicBezTo>
                      <a:lnTo>
                        <a:pt x="11912" y="5881"/>
                      </a:lnTo>
                      <a:cubicBezTo>
                        <a:pt x="11426" y="6123"/>
                        <a:pt x="8369" y="7588"/>
                        <a:pt x="5741" y="7588"/>
                      </a:cubicBezTo>
                      <a:cubicBezTo>
                        <a:pt x="4578" y="7588"/>
                        <a:pt x="3499" y="7301"/>
                        <a:pt x="2765" y="6494"/>
                      </a:cubicBezTo>
                      <a:cubicBezTo>
                        <a:pt x="272" y="3757"/>
                        <a:pt x="3437" y="481"/>
                        <a:pt x="3806" y="117"/>
                      </a:cubicBezTo>
                      <a:lnTo>
                        <a:pt x="3806" y="116"/>
                      </a:lnTo>
                      <a:close/>
                      <a:moveTo>
                        <a:pt x="3808" y="0"/>
                      </a:moveTo>
                      <a:cubicBezTo>
                        <a:pt x="3797" y="0"/>
                        <a:pt x="3785" y="4"/>
                        <a:pt x="3776" y="13"/>
                      </a:cubicBezTo>
                      <a:cubicBezTo>
                        <a:pt x="3738" y="49"/>
                        <a:pt x="1" y="3600"/>
                        <a:pt x="2693" y="6557"/>
                      </a:cubicBezTo>
                      <a:cubicBezTo>
                        <a:pt x="3449" y="7387"/>
                        <a:pt x="4553" y="7681"/>
                        <a:pt x="5740" y="7681"/>
                      </a:cubicBezTo>
                      <a:cubicBezTo>
                        <a:pt x="8616" y="7681"/>
                        <a:pt x="11975" y="5957"/>
                        <a:pt x="12023" y="5932"/>
                      </a:cubicBezTo>
                      <a:cubicBezTo>
                        <a:pt x="12036" y="5926"/>
                        <a:pt x="12046" y="5911"/>
                        <a:pt x="12048" y="5896"/>
                      </a:cubicBezTo>
                      <a:cubicBezTo>
                        <a:pt x="12049" y="5879"/>
                        <a:pt x="12043" y="5863"/>
                        <a:pt x="12029" y="5853"/>
                      </a:cubicBezTo>
                      <a:lnTo>
                        <a:pt x="11395" y="5346"/>
                      </a:lnTo>
                      <a:cubicBezTo>
                        <a:pt x="11387" y="5339"/>
                        <a:pt x="11376" y="5335"/>
                        <a:pt x="11365" y="5335"/>
                      </a:cubicBezTo>
                      <a:cubicBezTo>
                        <a:pt x="11360" y="5335"/>
                        <a:pt x="11355" y="5336"/>
                        <a:pt x="11350" y="5337"/>
                      </a:cubicBezTo>
                      <a:cubicBezTo>
                        <a:pt x="11317" y="5348"/>
                        <a:pt x="9106" y="6046"/>
                        <a:pt x="7132" y="6046"/>
                      </a:cubicBezTo>
                      <a:cubicBezTo>
                        <a:pt x="6079" y="6046"/>
                        <a:pt x="5094" y="5847"/>
                        <a:pt x="4541" y="5240"/>
                      </a:cubicBezTo>
                      <a:cubicBezTo>
                        <a:pt x="2690" y="3203"/>
                        <a:pt x="4707" y="1183"/>
                        <a:pt x="4794" y="1099"/>
                      </a:cubicBezTo>
                      <a:cubicBezTo>
                        <a:pt x="4813" y="1081"/>
                        <a:pt x="4813" y="1051"/>
                        <a:pt x="4796" y="1031"/>
                      </a:cubicBezTo>
                      <a:lnTo>
                        <a:pt x="3842" y="15"/>
                      </a:lnTo>
                      <a:cubicBezTo>
                        <a:pt x="3834" y="5"/>
                        <a:pt x="3821" y="0"/>
                        <a:pt x="38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5"/>
                <p:cNvSpPr/>
                <p:nvPr/>
              </p:nvSpPr>
              <p:spPr>
                <a:xfrm>
                  <a:off x="3275057" y="4190658"/>
                  <a:ext cx="1053615" cy="668242"/>
                </a:xfrm>
                <a:custGeom>
                  <a:avLst/>
                  <a:gdLst/>
                  <a:ahLst/>
                  <a:cxnLst/>
                  <a:rect l="l" t="t" r="r" b="b"/>
                  <a:pathLst>
                    <a:path w="22829" h="14479" extrusionOk="0">
                      <a:moveTo>
                        <a:pt x="6191" y="9969"/>
                      </a:moveTo>
                      <a:cubicBezTo>
                        <a:pt x="6191" y="9969"/>
                        <a:pt x="6381" y="9462"/>
                        <a:pt x="6888" y="9969"/>
                      </a:cubicBezTo>
                      <a:cubicBezTo>
                        <a:pt x="7398" y="10478"/>
                        <a:pt x="6508" y="11685"/>
                        <a:pt x="4730" y="11493"/>
                      </a:cubicBezTo>
                      <a:cubicBezTo>
                        <a:pt x="2951" y="11303"/>
                        <a:pt x="1617" y="7239"/>
                        <a:pt x="3778" y="4762"/>
                      </a:cubicBezTo>
                      <a:cubicBezTo>
                        <a:pt x="5936" y="2286"/>
                        <a:pt x="10953" y="3111"/>
                        <a:pt x="12985" y="6604"/>
                      </a:cubicBezTo>
                      <a:cubicBezTo>
                        <a:pt x="15018" y="10097"/>
                        <a:pt x="18573" y="14479"/>
                        <a:pt x="22828" y="14161"/>
                      </a:cubicBezTo>
                      <a:cubicBezTo>
                        <a:pt x="22828" y="14161"/>
                        <a:pt x="17996" y="12561"/>
                        <a:pt x="15408" y="7620"/>
                      </a:cubicBezTo>
                      <a:cubicBezTo>
                        <a:pt x="13084" y="3185"/>
                        <a:pt x="10699" y="0"/>
                        <a:pt x="5554" y="762"/>
                      </a:cubicBezTo>
                      <a:cubicBezTo>
                        <a:pt x="412" y="1524"/>
                        <a:pt x="0" y="7556"/>
                        <a:pt x="2253" y="10796"/>
                      </a:cubicBezTo>
                      <a:cubicBezTo>
                        <a:pt x="4285" y="13717"/>
                        <a:pt x="7778" y="12130"/>
                        <a:pt x="7778" y="10351"/>
                      </a:cubicBezTo>
                      <a:cubicBezTo>
                        <a:pt x="7778" y="8572"/>
                        <a:pt x="5864" y="8827"/>
                        <a:pt x="6191" y="996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5"/>
                <p:cNvSpPr/>
                <p:nvPr/>
              </p:nvSpPr>
              <p:spPr>
                <a:xfrm>
                  <a:off x="3298087" y="4218442"/>
                  <a:ext cx="1032847" cy="628782"/>
                </a:xfrm>
                <a:custGeom>
                  <a:avLst/>
                  <a:gdLst/>
                  <a:ahLst/>
                  <a:cxnLst/>
                  <a:rect l="l" t="t" r="r" b="b"/>
                  <a:pathLst>
                    <a:path w="22379" h="13624" extrusionOk="0">
                      <a:moveTo>
                        <a:pt x="6751" y="2684"/>
                      </a:moveTo>
                      <a:cubicBezTo>
                        <a:pt x="6752" y="2684"/>
                        <a:pt x="6752" y="2684"/>
                        <a:pt x="6752" y="2684"/>
                      </a:cubicBezTo>
                      <a:lnTo>
                        <a:pt x="6752" y="2684"/>
                      </a:lnTo>
                      <a:cubicBezTo>
                        <a:pt x="6752" y="2684"/>
                        <a:pt x="6753" y="2684"/>
                        <a:pt x="6753" y="2684"/>
                      </a:cubicBezTo>
                      <a:close/>
                      <a:moveTo>
                        <a:pt x="6499" y="96"/>
                      </a:moveTo>
                      <a:cubicBezTo>
                        <a:pt x="10840" y="96"/>
                        <a:pt x="12946" y="3371"/>
                        <a:pt x="14868" y="7040"/>
                      </a:cubicBezTo>
                      <a:cubicBezTo>
                        <a:pt x="17124" y="11347"/>
                        <a:pt x="21129" y="13141"/>
                        <a:pt x="22099" y="13524"/>
                      </a:cubicBezTo>
                      <a:cubicBezTo>
                        <a:pt x="22029" y="13527"/>
                        <a:pt x="21958" y="13528"/>
                        <a:pt x="21888" y="13528"/>
                      </a:cubicBezTo>
                      <a:cubicBezTo>
                        <a:pt x="20131" y="13528"/>
                        <a:pt x="18359" y="12736"/>
                        <a:pt x="16606" y="11174"/>
                      </a:cubicBezTo>
                      <a:cubicBezTo>
                        <a:pt x="14795" y="9561"/>
                        <a:pt x="13388" y="7458"/>
                        <a:pt x="12527" y="5979"/>
                      </a:cubicBezTo>
                      <a:cubicBezTo>
                        <a:pt x="11474" y="4169"/>
                        <a:pt x="9490" y="2917"/>
                        <a:pt x="7350" y="2712"/>
                      </a:cubicBezTo>
                      <a:cubicBezTo>
                        <a:pt x="7148" y="2694"/>
                        <a:pt x="6949" y="2684"/>
                        <a:pt x="6752" y="2684"/>
                      </a:cubicBezTo>
                      <a:lnTo>
                        <a:pt x="6752" y="2684"/>
                      </a:lnTo>
                      <a:cubicBezTo>
                        <a:pt x="5313" y="2684"/>
                        <a:pt x="4055" y="3195"/>
                        <a:pt x="3242" y="4129"/>
                      </a:cubicBezTo>
                      <a:cubicBezTo>
                        <a:pt x="1839" y="5739"/>
                        <a:pt x="1948" y="7861"/>
                        <a:pt x="2469" y="9190"/>
                      </a:cubicBezTo>
                      <a:cubicBezTo>
                        <a:pt x="2869" y="10210"/>
                        <a:pt x="3525" y="10865"/>
                        <a:pt x="4226" y="10939"/>
                      </a:cubicBezTo>
                      <a:cubicBezTo>
                        <a:pt x="4355" y="10953"/>
                        <a:pt x="4480" y="10960"/>
                        <a:pt x="4600" y="10960"/>
                      </a:cubicBezTo>
                      <a:cubicBezTo>
                        <a:pt x="5599" y="10960"/>
                        <a:pt x="6276" y="10508"/>
                        <a:pt x="6500" y="10040"/>
                      </a:cubicBezTo>
                      <a:cubicBezTo>
                        <a:pt x="6627" y="9774"/>
                        <a:pt x="6599" y="9509"/>
                        <a:pt x="6424" y="9334"/>
                      </a:cubicBezTo>
                      <a:cubicBezTo>
                        <a:pt x="6265" y="9175"/>
                        <a:pt x="6116" y="9094"/>
                        <a:pt x="5984" y="9094"/>
                      </a:cubicBezTo>
                      <a:cubicBezTo>
                        <a:pt x="5961" y="9094"/>
                        <a:pt x="5939" y="9096"/>
                        <a:pt x="5917" y="9101"/>
                      </a:cubicBezTo>
                      <a:cubicBezTo>
                        <a:pt x="5822" y="9123"/>
                        <a:pt x="5755" y="9182"/>
                        <a:pt x="5712" y="9238"/>
                      </a:cubicBezTo>
                      <a:cubicBezTo>
                        <a:pt x="5677" y="9004"/>
                        <a:pt x="5743" y="8799"/>
                        <a:pt x="5902" y="8663"/>
                      </a:cubicBezTo>
                      <a:cubicBezTo>
                        <a:pt x="6018" y="8563"/>
                        <a:pt x="6174" y="8511"/>
                        <a:pt x="6336" y="8511"/>
                      </a:cubicBezTo>
                      <a:cubicBezTo>
                        <a:pt x="6443" y="8511"/>
                        <a:pt x="6552" y="8534"/>
                        <a:pt x="6654" y="8580"/>
                      </a:cubicBezTo>
                      <a:cubicBezTo>
                        <a:pt x="7021" y="8749"/>
                        <a:pt x="7231" y="9175"/>
                        <a:pt x="7231" y="9749"/>
                      </a:cubicBezTo>
                      <a:cubicBezTo>
                        <a:pt x="7231" y="10534"/>
                        <a:pt x="6527" y="11303"/>
                        <a:pt x="5517" y="11620"/>
                      </a:cubicBezTo>
                      <a:cubicBezTo>
                        <a:pt x="5199" y="11720"/>
                        <a:pt x="4882" y="11769"/>
                        <a:pt x="4570" y="11769"/>
                      </a:cubicBezTo>
                      <a:cubicBezTo>
                        <a:pt x="3513" y="11769"/>
                        <a:pt x="2518" y="11207"/>
                        <a:pt x="1792" y="10166"/>
                      </a:cubicBezTo>
                      <a:cubicBezTo>
                        <a:pt x="421" y="8194"/>
                        <a:pt x="101" y="5336"/>
                        <a:pt x="1017" y="3217"/>
                      </a:cubicBezTo>
                      <a:cubicBezTo>
                        <a:pt x="1525" y="2043"/>
                        <a:pt x="2640" y="567"/>
                        <a:pt x="5064" y="206"/>
                      </a:cubicBezTo>
                      <a:cubicBezTo>
                        <a:pt x="5568" y="132"/>
                        <a:pt x="6046" y="96"/>
                        <a:pt x="6499" y="96"/>
                      </a:cubicBezTo>
                      <a:close/>
                      <a:moveTo>
                        <a:pt x="6505" y="0"/>
                      </a:moveTo>
                      <a:cubicBezTo>
                        <a:pt x="6045" y="0"/>
                        <a:pt x="5561" y="36"/>
                        <a:pt x="5049" y="112"/>
                      </a:cubicBezTo>
                      <a:cubicBezTo>
                        <a:pt x="2581" y="478"/>
                        <a:pt x="1447" y="1982"/>
                        <a:pt x="930" y="3180"/>
                      </a:cubicBezTo>
                      <a:cubicBezTo>
                        <a:pt x="1" y="5327"/>
                        <a:pt x="325" y="8222"/>
                        <a:pt x="1715" y="10222"/>
                      </a:cubicBezTo>
                      <a:cubicBezTo>
                        <a:pt x="2643" y="11556"/>
                        <a:pt x="3757" y="11856"/>
                        <a:pt x="4571" y="11856"/>
                      </a:cubicBezTo>
                      <a:cubicBezTo>
                        <a:pt x="5007" y="11856"/>
                        <a:pt x="5357" y="11770"/>
                        <a:pt x="5545" y="11711"/>
                      </a:cubicBezTo>
                      <a:cubicBezTo>
                        <a:pt x="6593" y="11382"/>
                        <a:pt x="7327" y="10576"/>
                        <a:pt x="7327" y="9749"/>
                      </a:cubicBezTo>
                      <a:cubicBezTo>
                        <a:pt x="7327" y="9136"/>
                        <a:pt x="7095" y="8680"/>
                        <a:pt x="6694" y="8494"/>
                      </a:cubicBezTo>
                      <a:cubicBezTo>
                        <a:pt x="6576" y="8440"/>
                        <a:pt x="6452" y="8414"/>
                        <a:pt x="6331" y="8414"/>
                      </a:cubicBezTo>
                      <a:cubicBezTo>
                        <a:pt x="6149" y="8414"/>
                        <a:pt x="5973" y="8474"/>
                        <a:pt x="5837" y="8590"/>
                      </a:cubicBezTo>
                      <a:cubicBezTo>
                        <a:pt x="5624" y="8774"/>
                        <a:pt x="5553" y="9061"/>
                        <a:pt x="5644" y="9380"/>
                      </a:cubicBezTo>
                      <a:cubicBezTo>
                        <a:pt x="5651" y="9400"/>
                        <a:pt x="5669" y="9415"/>
                        <a:pt x="5689" y="9415"/>
                      </a:cubicBezTo>
                      <a:cubicBezTo>
                        <a:pt x="5689" y="9417"/>
                        <a:pt x="5690" y="9417"/>
                        <a:pt x="5690" y="9417"/>
                      </a:cubicBezTo>
                      <a:cubicBezTo>
                        <a:pt x="5710" y="9417"/>
                        <a:pt x="5728" y="9404"/>
                        <a:pt x="5735" y="9385"/>
                      </a:cubicBezTo>
                      <a:cubicBezTo>
                        <a:pt x="5736" y="9384"/>
                        <a:pt x="5798" y="9225"/>
                        <a:pt x="5935" y="9195"/>
                      </a:cubicBezTo>
                      <a:cubicBezTo>
                        <a:pt x="5950" y="9192"/>
                        <a:pt x="5966" y="9190"/>
                        <a:pt x="5983" y="9190"/>
                      </a:cubicBezTo>
                      <a:cubicBezTo>
                        <a:pt x="6090" y="9190"/>
                        <a:pt x="6218" y="9263"/>
                        <a:pt x="6356" y="9402"/>
                      </a:cubicBezTo>
                      <a:cubicBezTo>
                        <a:pt x="6503" y="9549"/>
                        <a:pt x="6525" y="9767"/>
                        <a:pt x="6413" y="9999"/>
                      </a:cubicBezTo>
                      <a:cubicBezTo>
                        <a:pt x="6202" y="10439"/>
                        <a:pt x="5558" y="10865"/>
                        <a:pt x="4601" y="10865"/>
                      </a:cubicBezTo>
                      <a:cubicBezTo>
                        <a:pt x="4484" y="10865"/>
                        <a:pt x="4362" y="10858"/>
                        <a:pt x="4236" y="10845"/>
                      </a:cubicBezTo>
                      <a:cubicBezTo>
                        <a:pt x="3571" y="10774"/>
                        <a:pt x="2943" y="10141"/>
                        <a:pt x="2556" y="9154"/>
                      </a:cubicBezTo>
                      <a:cubicBezTo>
                        <a:pt x="2045" y="7851"/>
                        <a:pt x="1938" y="5770"/>
                        <a:pt x="3313" y="4192"/>
                      </a:cubicBezTo>
                      <a:cubicBezTo>
                        <a:pt x="4110" y="3281"/>
                        <a:pt x="5339" y="2780"/>
                        <a:pt x="6750" y="2780"/>
                      </a:cubicBezTo>
                      <a:cubicBezTo>
                        <a:pt x="6944" y="2780"/>
                        <a:pt x="7141" y="2789"/>
                        <a:pt x="7342" y="2808"/>
                      </a:cubicBezTo>
                      <a:cubicBezTo>
                        <a:pt x="9451" y="3010"/>
                        <a:pt x="11406" y="4243"/>
                        <a:pt x="12444" y="6027"/>
                      </a:cubicBezTo>
                      <a:cubicBezTo>
                        <a:pt x="13309" y="7511"/>
                        <a:pt x="14722" y="9623"/>
                        <a:pt x="16542" y="11245"/>
                      </a:cubicBezTo>
                      <a:cubicBezTo>
                        <a:pt x="18316" y="12825"/>
                        <a:pt x="20112" y="13624"/>
                        <a:pt x="21891" y="13624"/>
                      </a:cubicBezTo>
                      <a:cubicBezTo>
                        <a:pt x="22038" y="13624"/>
                        <a:pt x="22187" y="13619"/>
                        <a:pt x="22332" y="13607"/>
                      </a:cubicBezTo>
                      <a:cubicBezTo>
                        <a:pt x="22355" y="13605"/>
                        <a:pt x="22374" y="13587"/>
                        <a:pt x="22377" y="13566"/>
                      </a:cubicBezTo>
                      <a:cubicBezTo>
                        <a:pt x="22379" y="13543"/>
                        <a:pt x="22367" y="13521"/>
                        <a:pt x="22344" y="13515"/>
                      </a:cubicBezTo>
                      <a:cubicBezTo>
                        <a:pt x="22296" y="13498"/>
                        <a:pt x="17501" y="11863"/>
                        <a:pt x="14952" y="6997"/>
                      </a:cubicBezTo>
                      <a:cubicBezTo>
                        <a:pt x="13014" y="3300"/>
                        <a:pt x="10890" y="0"/>
                        <a:pt x="65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5"/>
                <p:cNvSpPr/>
                <p:nvPr/>
              </p:nvSpPr>
              <p:spPr>
                <a:xfrm>
                  <a:off x="3349686" y="4296164"/>
                  <a:ext cx="981848" cy="619967"/>
                </a:xfrm>
                <a:custGeom>
                  <a:avLst/>
                  <a:gdLst/>
                  <a:ahLst/>
                  <a:cxnLst/>
                  <a:rect l="l" t="t" r="r" b="b"/>
                  <a:pathLst>
                    <a:path w="21274" h="13433" extrusionOk="0">
                      <a:moveTo>
                        <a:pt x="21185" y="11877"/>
                      </a:moveTo>
                      <a:cubicBezTo>
                        <a:pt x="16941" y="12173"/>
                        <a:pt x="13396" y="7804"/>
                        <a:pt x="11368" y="4318"/>
                      </a:cubicBezTo>
                      <a:cubicBezTo>
                        <a:pt x="9336" y="825"/>
                        <a:pt x="4319" y="0"/>
                        <a:pt x="2161" y="2476"/>
                      </a:cubicBezTo>
                      <a:cubicBezTo>
                        <a:pt x="0" y="4954"/>
                        <a:pt x="1334" y="9017"/>
                        <a:pt x="3113" y="9209"/>
                      </a:cubicBezTo>
                      <a:cubicBezTo>
                        <a:pt x="3223" y="9220"/>
                        <a:pt x="3331" y="9227"/>
                        <a:pt x="3433" y="9229"/>
                      </a:cubicBezTo>
                      <a:lnTo>
                        <a:pt x="3493" y="9209"/>
                      </a:lnTo>
                      <a:cubicBezTo>
                        <a:pt x="3493" y="9209"/>
                        <a:pt x="1587" y="8320"/>
                        <a:pt x="1777" y="5842"/>
                      </a:cubicBezTo>
                      <a:cubicBezTo>
                        <a:pt x="1967" y="3366"/>
                        <a:pt x="6116" y="2232"/>
                        <a:pt x="8465" y="4318"/>
                      </a:cubicBezTo>
                      <a:cubicBezTo>
                        <a:pt x="10814" y="6404"/>
                        <a:pt x="13907" y="13432"/>
                        <a:pt x="21274" y="11892"/>
                      </a:cubicBezTo>
                      <a:lnTo>
                        <a:pt x="21185" y="11877"/>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5"/>
                <p:cNvSpPr/>
                <p:nvPr/>
              </p:nvSpPr>
              <p:spPr>
                <a:xfrm>
                  <a:off x="3382870" y="4342271"/>
                  <a:ext cx="950880" cy="515200"/>
                </a:xfrm>
                <a:custGeom>
                  <a:avLst/>
                  <a:gdLst/>
                  <a:ahLst/>
                  <a:cxnLst/>
                  <a:rect l="l" t="t" r="r" b="b"/>
                  <a:pathLst>
                    <a:path w="20603" h="11163" extrusionOk="0">
                      <a:moveTo>
                        <a:pt x="4913" y="97"/>
                      </a:moveTo>
                      <a:cubicBezTo>
                        <a:pt x="5107" y="97"/>
                        <a:pt x="5304" y="106"/>
                        <a:pt x="5505" y="125"/>
                      </a:cubicBezTo>
                      <a:cubicBezTo>
                        <a:pt x="7614" y="327"/>
                        <a:pt x="9569" y="1560"/>
                        <a:pt x="10607" y="3344"/>
                      </a:cubicBezTo>
                      <a:cubicBezTo>
                        <a:pt x="11470" y="4825"/>
                        <a:pt x="12878" y="6931"/>
                        <a:pt x="14695" y="8552"/>
                      </a:cubicBezTo>
                      <a:cubicBezTo>
                        <a:pt x="16465" y="10134"/>
                        <a:pt x="18261" y="10936"/>
                        <a:pt x="20037" y="10941"/>
                      </a:cubicBezTo>
                      <a:cubicBezTo>
                        <a:pt x="19504" y="11026"/>
                        <a:pt x="18995" y="11066"/>
                        <a:pt x="18507" y="11066"/>
                      </a:cubicBezTo>
                      <a:cubicBezTo>
                        <a:pt x="14080" y="11066"/>
                        <a:pt x="11471" y="7763"/>
                        <a:pt x="9500" y="5266"/>
                      </a:cubicBezTo>
                      <a:cubicBezTo>
                        <a:pt x="8858" y="4453"/>
                        <a:pt x="8303" y="3750"/>
                        <a:pt x="7777" y="3284"/>
                      </a:cubicBezTo>
                      <a:cubicBezTo>
                        <a:pt x="6893" y="2499"/>
                        <a:pt x="5795" y="2185"/>
                        <a:pt x="4767" y="2185"/>
                      </a:cubicBezTo>
                      <a:cubicBezTo>
                        <a:pt x="4113" y="2185"/>
                        <a:pt x="3486" y="2312"/>
                        <a:pt x="2959" y="2524"/>
                      </a:cubicBezTo>
                      <a:cubicBezTo>
                        <a:pt x="1799" y="2993"/>
                        <a:pt x="1088" y="3836"/>
                        <a:pt x="1010" y="4840"/>
                      </a:cubicBezTo>
                      <a:cubicBezTo>
                        <a:pt x="911" y="6135"/>
                        <a:pt x="1389" y="6993"/>
                        <a:pt x="1808" y="7486"/>
                      </a:cubicBezTo>
                      <a:cubicBezTo>
                        <a:pt x="2119" y="7853"/>
                        <a:pt x="2440" y="8073"/>
                        <a:pt x="2617" y="8179"/>
                      </a:cubicBezTo>
                      <a:cubicBezTo>
                        <a:pt x="2544" y="8175"/>
                        <a:pt x="2471" y="8169"/>
                        <a:pt x="2399" y="8162"/>
                      </a:cubicBezTo>
                      <a:cubicBezTo>
                        <a:pt x="1734" y="8091"/>
                        <a:pt x="1106" y="7458"/>
                        <a:pt x="719" y="6473"/>
                      </a:cubicBezTo>
                      <a:cubicBezTo>
                        <a:pt x="208" y="5168"/>
                        <a:pt x="101" y="3087"/>
                        <a:pt x="1476" y="1509"/>
                      </a:cubicBezTo>
                      <a:cubicBezTo>
                        <a:pt x="2273" y="598"/>
                        <a:pt x="3502" y="97"/>
                        <a:pt x="4913" y="97"/>
                      </a:cubicBezTo>
                      <a:close/>
                      <a:moveTo>
                        <a:pt x="4915" y="1"/>
                      </a:moveTo>
                      <a:cubicBezTo>
                        <a:pt x="3476" y="1"/>
                        <a:pt x="2218" y="512"/>
                        <a:pt x="1405" y="1446"/>
                      </a:cubicBezTo>
                      <a:cubicBezTo>
                        <a:pt x="0" y="3056"/>
                        <a:pt x="111" y="5178"/>
                        <a:pt x="632" y="6507"/>
                      </a:cubicBezTo>
                      <a:cubicBezTo>
                        <a:pt x="1032" y="7527"/>
                        <a:pt x="1688" y="8182"/>
                        <a:pt x="2389" y="8256"/>
                      </a:cubicBezTo>
                      <a:cubicBezTo>
                        <a:pt x="2499" y="8268"/>
                        <a:pt x="2609" y="8274"/>
                        <a:pt x="2714" y="8278"/>
                      </a:cubicBezTo>
                      <a:cubicBezTo>
                        <a:pt x="2714" y="8276"/>
                        <a:pt x="2724" y="8276"/>
                        <a:pt x="2729" y="8274"/>
                      </a:cubicBezTo>
                      <a:lnTo>
                        <a:pt x="2789" y="8255"/>
                      </a:lnTo>
                      <a:cubicBezTo>
                        <a:pt x="2807" y="8248"/>
                        <a:pt x="2820" y="8231"/>
                        <a:pt x="2820" y="8212"/>
                      </a:cubicBezTo>
                      <a:cubicBezTo>
                        <a:pt x="2822" y="8193"/>
                        <a:pt x="2812" y="8174"/>
                        <a:pt x="2794" y="8167"/>
                      </a:cubicBezTo>
                      <a:cubicBezTo>
                        <a:pt x="2789" y="8164"/>
                        <a:pt x="2321" y="7942"/>
                        <a:pt x="1881" y="7425"/>
                      </a:cubicBezTo>
                      <a:cubicBezTo>
                        <a:pt x="1475" y="6945"/>
                        <a:pt x="1008" y="6111"/>
                        <a:pt x="1106" y="4848"/>
                      </a:cubicBezTo>
                      <a:cubicBezTo>
                        <a:pt x="1180" y="3882"/>
                        <a:pt x="1870" y="3068"/>
                        <a:pt x="2995" y="2613"/>
                      </a:cubicBezTo>
                      <a:cubicBezTo>
                        <a:pt x="3512" y="2404"/>
                        <a:pt x="4127" y="2280"/>
                        <a:pt x="4769" y="2280"/>
                      </a:cubicBezTo>
                      <a:cubicBezTo>
                        <a:pt x="5776" y="2280"/>
                        <a:pt x="6850" y="2587"/>
                        <a:pt x="7715" y="3355"/>
                      </a:cubicBezTo>
                      <a:cubicBezTo>
                        <a:pt x="8234" y="3816"/>
                        <a:pt x="8786" y="4516"/>
                        <a:pt x="9425" y="5325"/>
                      </a:cubicBezTo>
                      <a:cubicBezTo>
                        <a:pt x="11409" y="7838"/>
                        <a:pt x="14032" y="11162"/>
                        <a:pt x="18500" y="11162"/>
                      </a:cubicBezTo>
                      <a:cubicBezTo>
                        <a:pt x="19148" y="11162"/>
                        <a:pt x="19836" y="11093"/>
                        <a:pt x="20565" y="10939"/>
                      </a:cubicBezTo>
                      <a:cubicBezTo>
                        <a:pt x="20588" y="10934"/>
                        <a:pt x="20603" y="10914"/>
                        <a:pt x="20603" y="10891"/>
                      </a:cubicBezTo>
                      <a:cubicBezTo>
                        <a:pt x="20601" y="10868"/>
                        <a:pt x="20586" y="10850"/>
                        <a:pt x="20563" y="10846"/>
                      </a:cubicBezTo>
                      <a:lnTo>
                        <a:pt x="20474" y="10830"/>
                      </a:lnTo>
                      <a:lnTo>
                        <a:pt x="20462" y="10830"/>
                      </a:lnTo>
                      <a:cubicBezTo>
                        <a:pt x="20328" y="10839"/>
                        <a:pt x="20194" y="10844"/>
                        <a:pt x="20059" y="10844"/>
                      </a:cubicBezTo>
                      <a:cubicBezTo>
                        <a:pt x="18300" y="10844"/>
                        <a:pt x="16518" y="10052"/>
                        <a:pt x="14758" y="8481"/>
                      </a:cubicBezTo>
                      <a:cubicBezTo>
                        <a:pt x="12951" y="6868"/>
                        <a:pt x="11549" y="4770"/>
                        <a:pt x="10690" y="3296"/>
                      </a:cubicBezTo>
                      <a:cubicBezTo>
                        <a:pt x="9637" y="1486"/>
                        <a:pt x="7653" y="234"/>
                        <a:pt x="5513" y="29"/>
                      </a:cubicBezTo>
                      <a:cubicBezTo>
                        <a:pt x="5311" y="10"/>
                        <a:pt x="5111" y="1"/>
                        <a:pt x="49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65" name="Google Shape;2465;p45"/>
          <p:cNvGrpSpPr/>
          <p:nvPr/>
        </p:nvGrpSpPr>
        <p:grpSpPr>
          <a:xfrm>
            <a:off x="1425448" y="1796994"/>
            <a:ext cx="396498" cy="342298"/>
            <a:chOff x="6661078" y="2017128"/>
            <a:chExt cx="573803" cy="495366"/>
          </a:xfrm>
        </p:grpSpPr>
        <p:sp>
          <p:nvSpPr>
            <p:cNvPr id="2466" name="Google Shape;2466;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45"/>
          <p:cNvGrpSpPr/>
          <p:nvPr/>
        </p:nvGrpSpPr>
        <p:grpSpPr>
          <a:xfrm flipH="1">
            <a:off x="7322053" y="1981766"/>
            <a:ext cx="573803" cy="495366"/>
            <a:chOff x="6661078" y="2017128"/>
            <a:chExt cx="573803" cy="495366"/>
          </a:xfrm>
        </p:grpSpPr>
        <p:sp>
          <p:nvSpPr>
            <p:cNvPr id="2470" name="Google Shape;2470;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45"/>
          <p:cNvGrpSpPr/>
          <p:nvPr/>
        </p:nvGrpSpPr>
        <p:grpSpPr>
          <a:xfrm rot="2420592">
            <a:off x="4769361" y="3493618"/>
            <a:ext cx="308084" cy="572680"/>
            <a:chOff x="5033889" y="3644894"/>
            <a:chExt cx="196844" cy="365870"/>
          </a:xfrm>
        </p:grpSpPr>
        <p:sp>
          <p:nvSpPr>
            <p:cNvPr id="2474" name="Google Shape;2474;p45"/>
            <p:cNvSpPr/>
            <p:nvPr/>
          </p:nvSpPr>
          <p:spPr>
            <a:xfrm rot="-5400000" flipH="1">
              <a:off x="4951644" y="3729681"/>
              <a:ext cx="361335" cy="196844"/>
            </a:xfrm>
            <a:custGeom>
              <a:avLst/>
              <a:gdLst/>
              <a:ahLst/>
              <a:cxnLst/>
              <a:rect l="l" t="t" r="r" b="b"/>
              <a:pathLst>
                <a:path w="7251" h="3758" extrusionOk="0">
                  <a:moveTo>
                    <a:pt x="7239" y="1032"/>
                  </a:moveTo>
                  <a:cubicBezTo>
                    <a:pt x="7239" y="1032"/>
                    <a:pt x="6543" y="0"/>
                    <a:pt x="5239" y="375"/>
                  </a:cubicBezTo>
                  <a:cubicBezTo>
                    <a:pt x="3933" y="750"/>
                    <a:pt x="3880" y="1205"/>
                    <a:pt x="2764" y="1032"/>
                  </a:cubicBezTo>
                  <a:cubicBezTo>
                    <a:pt x="1649" y="858"/>
                    <a:pt x="425" y="1441"/>
                    <a:pt x="1" y="2931"/>
                  </a:cubicBezTo>
                  <a:cubicBezTo>
                    <a:pt x="1" y="2931"/>
                    <a:pt x="692" y="2293"/>
                    <a:pt x="2179" y="2612"/>
                  </a:cubicBezTo>
                  <a:cubicBezTo>
                    <a:pt x="3667" y="2931"/>
                    <a:pt x="7251" y="3757"/>
                    <a:pt x="7239" y="1032"/>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5"/>
            <p:cNvSpPr/>
            <p:nvPr/>
          </p:nvSpPr>
          <p:spPr>
            <a:xfrm rot="-5400000" flipH="1">
              <a:off x="4936726" y="3754890"/>
              <a:ext cx="365870" cy="145878"/>
            </a:xfrm>
            <a:custGeom>
              <a:avLst/>
              <a:gdLst/>
              <a:ahLst/>
              <a:cxnLst/>
              <a:rect l="l" t="t" r="r" b="b"/>
              <a:pathLst>
                <a:path w="7342" h="2785" extrusionOk="0">
                  <a:moveTo>
                    <a:pt x="5854" y="95"/>
                  </a:moveTo>
                  <a:cubicBezTo>
                    <a:pt x="6702" y="95"/>
                    <a:pt x="7173" y="705"/>
                    <a:pt x="7244" y="801"/>
                  </a:cubicBezTo>
                  <a:cubicBezTo>
                    <a:pt x="7242" y="1423"/>
                    <a:pt x="7047" y="1896"/>
                    <a:pt x="6663" y="2208"/>
                  </a:cubicBezTo>
                  <a:cubicBezTo>
                    <a:pt x="6217" y="2570"/>
                    <a:pt x="5566" y="2690"/>
                    <a:pt x="4876" y="2690"/>
                  </a:cubicBezTo>
                  <a:cubicBezTo>
                    <a:pt x="3965" y="2690"/>
                    <a:pt x="2989" y="2480"/>
                    <a:pt x="2333" y="2339"/>
                  </a:cubicBezTo>
                  <a:lnTo>
                    <a:pt x="2240" y="2319"/>
                  </a:lnTo>
                  <a:cubicBezTo>
                    <a:pt x="1936" y="2254"/>
                    <a:pt x="1665" y="2228"/>
                    <a:pt x="1427" y="2228"/>
                  </a:cubicBezTo>
                  <a:cubicBezTo>
                    <a:pt x="752" y="2228"/>
                    <a:pt x="333" y="2435"/>
                    <a:pt x="141" y="2560"/>
                  </a:cubicBezTo>
                  <a:cubicBezTo>
                    <a:pt x="550" y="1324"/>
                    <a:pt x="1523" y="805"/>
                    <a:pt x="2436" y="805"/>
                  </a:cubicBezTo>
                  <a:cubicBezTo>
                    <a:pt x="2562" y="805"/>
                    <a:pt x="2687" y="815"/>
                    <a:pt x="2809" y="834"/>
                  </a:cubicBezTo>
                  <a:cubicBezTo>
                    <a:pt x="2980" y="861"/>
                    <a:pt x="3127" y="873"/>
                    <a:pt x="3257" y="873"/>
                  </a:cubicBezTo>
                  <a:cubicBezTo>
                    <a:pt x="3668" y="873"/>
                    <a:pt x="3916" y="753"/>
                    <a:pt x="4248" y="591"/>
                  </a:cubicBezTo>
                  <a:cubicBezTo>
                    <a:pt x="4501" y="469"/>
                    <a:pt x="4817" y="315"/>
                    <a:pt x="5303" y="177"/>
                  </a:cubicBezTo>
                  <a:cubicBezTo>
                    <a:pt x="5501" y="120"/>
                    <a:pt x="5685" y="95"/>
                    <a:pt x="5854" y="95"/>
                  </a:cubicBezTo>
                  <a:close/>
                  <a:moveTo>
                    <a:pt x="5846" y="0"/>
                  </a:moveTo>
                  <a:cubicBezTo>
                    <a:pt x="5671" y="0"/>
                    <a:pt x="5481" y="25"/>
                    <a:pt x="5277" y="84"/>
                  </a:cubicBezTo>
                  <a:cubicBezTo>
                    <a:pt x="4782" y="226"/>
                    <a:pt x="4463" y="382"/>
                    <a:pt x="4207" y="505"/>
                  </a:cubicBezTo>
                  <a:cubicBezTo>
                    <a:pt x="3886" y="661"/>
                    <a:pt x="3649" y="776"/>
                    <a:pt x="3255" y="776"/>
                  </a:cubicBezTo>
                  <a:cubicBezTo>
                    <a:pt x="3129" y="776"/>
                    <a:pt x="2988" y="765"/>
                    <a:pt x="2822" y="739"/>
                  </a:cubicBezTo>
                  <a:cubicBezTo>
                    <a:pt x="2697" y="719"/>
                    <a:pt x="2568" y="709"/>
                    <a:pt x="2439" y="709"/>
                  </a:cubicBezTo>
                  <a:cubicBezTo>
                    <a:pt x="1455" y="709"/>
                    <a:pt x="403" y="1286"/>
                    <a:pt x="5" y="2673"/>
                  </a:cubicBezTo>
                  <a:cubicBezTo>
                    <a:pt x="0" y="2692"/>
                    <a:pt x="9" y="2714"/>
                    <a:pt x="27" y="2725"/>
                  </a:cubicBezTo>
                  <a:cubicBezTo>
                    <a:pt x="34" y="2730"/>
                    <a:pt x="43" y="2733"/>
                    <a:pt x="51" y="2733"/>
                  </a:cubicBezTo>
                  <a:cubicBezTo>
                    <a:pt x="63" y="2733"/>
                    <a:pt x="75" y="2728"/>
                    <a:pt x="85" y="2720"/>
                  </a:cubicBezTo>
                  <a:cubicBezTo>
                    <a:pt x="90" y="2715"/>
                    <a:pt x="528" y="2326"/>
                    <a:pt x="1438" y="2326"/>
                  </a:cubicBezTo>
                  <a:cubicBezTo>
                    <a:pt x="1668" y="2326"/>
                    <a:pt x="1929" y="2351"/>
                    <a:pt x="2220" y="2413"/>
                  </a:cubicBezTo>
                  <a:lnTo>
                    <a:pt x="2313" y="2433"/>
                  </a:lnTo>
                  <a:cubicBezTo>
                    <a:pt x="2972" y="2575"/>
                    <a:pt x="3953" y="2785"/>
                    <a:pt x="4873" y="2785"/>
                  </a:cubicBezTo>
                  <a:cubicBezTo>
                    <a:pt x="5582" y="2785"/>
                    <a:pt x="6257" y="2661"/>
                    <a:pt x="6723" y="2282"/>
                  </a:cubicBezTo>
                  <a:cubicBezTo>
                    <a:pt x="7135" y="1949"/>
                    <a:pt x="7341" y="1446"/>
                    <a:pt x="7338" y="787"/>
                  </a:cubicBezTo>
                  <a:cubicBezTo>
                    <a:pt x="7338" y="777"/>
                    <a:pt x="7336" y="767"/>
                    <a:pt x="7330" y="760"/>
                  </a:cubicBezTo>
                  <a:cubicBezTo>
                    <a:pt x="7324" y="750"/>
                    <a:pt x="6806" y="0"/>
                    <a:pt x="58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rot="-5400000" flipH="1">
              <a:off x="5005302" y="3893275"/>
              <a:ext cx="181839" cy="49447"/>
            </a:xfrm>
            <a:custGeom>
              <a:avLst/>
              <a:gdLst/>
              <a:ahLst/>
              <a:cxnLst/>
              <a:rect l="l" t="t" r="r" b="b"/>
              <a:pathLst>
                <a:path w="3649" h="944" extrusionOk="0">
                  <a:moveTo>
                    <a:pt x="2824" y="0"/>
                  </a:moveTo>
                  <a:cubicBezTo>
                    <a:pt x="1726" y="0"/>
                    <a:pt x="121" y="808"/>
                    <a:pt x="34" y="854"/>
                  </a:cubicBezTo>
                  <a:cubicBezTo>
                    <a:pt x="9" y="866"/>
                    <a:pt x="1" y="894"/>
                    <a:pt x="12" y="917"/>
                  </a:cubicBezTo>
                  <a:cubicBezTo>
                    <a:pt x="21" y="935"/>
                    <a:pt x="37" y="943"/>
                    <a:pt x="55" y="943"/>
                  </a:cubicBezTo>
                  <a:cubicBezTo>
                    <a:pt x="62" y="943"/>
                    <a:pt x="70" y="942"/>
                    <a:pt x="77" y="938"/>
                  </a:cubicBezTo>
                  <a:cubicBezTo>
                    <a:pt x="97" y="928"/>
                    <a:pt x="1751" y="96"/>
                    <a:pt x="2830" y="96"/>
                  </a:cubicBezTo>
                  <a:cubicBezTo>
                    <a:pt x="3137" y="96"/>
                    <a:pt x="3398" y="163"/>
                    <a:pt x="3561" y="337"/>
                  </a:cubicBezTo>
                  <a:cubicBezTo>
                    <a:pt x="3571" y="346"/>
                    <a:pt x="3583" y="351"/>
                    <a:pt x="3596" y="351"/>
                  </a:cubicBezTo>
                  <a:cubicBezTo>
                    <a:pt x="3608" y="351"/>
                    <a:pt x="3620" y="347"/>
                    <a:pt x="3629" y="338"/>
                  </a:cubicBezTo>
                  <a:cubicBezTo>
                    <a:pt x="3647" y="320"/>
                    <a:pt x="3649" y="290"/>
                    <a:pt x="3631" y="271"/>
                  </a:cubicBezTo>
                  <a:cubicBezTo>
                    <a:pt x="3447" y="75"/>
                    <a:pt x="3160" y="0"/>
                    <a:pt x="28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63;p75">
            <a:extLst>
              <a:ext uri="{FF2B5EF4-FFF2-40B4-BE49-F238E27FC236}">
                <a16:creationId xmlns:a16="http://schemas.microsoft.com/office/drawing/2014/main" id="{3B4547E1-AE28-57D6-B1CE-C37CF4F648E5}"/>
              </a:ext>
            </a:extLst>
          </p:cNvPr>
          <p:cNvSpPr txBox="1">
            <a:spLocks/>
          </p:cNvSpPr>
          <p:nvPr/>
        </p:nvSpPr>
        <p:spPr>
          <a:xfrm>
            <a:off x="4032145" y="2470770"/>
            <a:ext cx="1433289" cy="118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t>02</a:t>
            </a:r>
          </a:p>
        </p:txBody>
      </p:sp>
    </p:spTree>
    <p:extLst>
      <p:ext uri="{BB962C8B-B14F-4D97-AF65-F5344CB8AC3E}">
        <p14:creationId xmlns:p14="http://schemas.microsoft.com/office/powerpoint/2010/main" val="2241874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4FDDAD-4377-47A6-E14B-10757C6C2700}"/>
              </a:ext>
            </a:extLst>
          </p:cNvPr>
          <p:cNvSpPr>
            <a:spLocks noGrp="1"/>
          </p:cNvSpPr>
          <p:nvPr>
            <p:ph type="title"/>
          </p:nvPr>
        </p:nvSpPr>
        <p:spPr/>
        <p:txBody>
          <a:bodyPr/>
          <a:lstStyle/>
          <a:p>
            <a:r>
              <a:rPr kumimoji="1" lang="en-US" altLang="zh-TW" dirty="0"/>
              <a:t>2023</a:t>
            </a:r>
            <a:r>
              <a:rPr kumimoji="1" lang="zh-TW" altLang="en-US" dirty="0"/>
              <a:t>婦女節</a:t>
            </a:r>
          </a:p>
        </p:txBody>
      </p:sp>
      <p:pic>
        <p:nvPicPr>
          <p:cNvPr id="4" name="圖片 3">
            <a:extLst>
              <a:ext uri="{FF2B5EF4-FFF2-40B4-BE49-F238E27FC236}">
                <a16:creationId xmlns:a16="http://schemas.microsoft.com/office/drawing/2014/main" id="{F593BE3C-86AB-B4F6-C64E-1DD7ECB5CE93}"/>
              </a:ext>
            </a:extLst>
          </p:cNvPr>
          <p:cNvPicPr>
            <a:picLocks noChangeAspect="1"/>
          </p:cNvPicPr>
          <p:nvPr/>
        </p:nvPicPr>
        <p:blipFill>
          <a:blip r:embed="rId2"/>
          <a:stretch>
            <a:fillRect/>
          </a:stretch>
        </p:blipFill>
        <p:spPr>
          <a:xfrm>
            <a:off x="720000" y="1030925"/>
            <a:ext cx="7704000" cy="3773304"/>
          </a:xfrm>
          <a:prstGeom prst="rect">
            <a:avLst/>
          </a:prstGeom>
        </p:spPr>
      </p:pic>
    </p:spTree>
    <p:extLst>
      <p:ext uri="{BB962C8B-B14F-4D97-AF65-F5344CB8AC3E}">
        <p14:creationId xmlns:p14="http://schemas.microsoft.com/office/powerpoint/2010/main" val="409977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ABFA46-5985-C5DA-8BB4-F86BEC5F9324}"/>
              </a:ext>
            </a:extLst>
          </p:cNvPr>
          <p:cNvSpPr>
            <a:spLocks noGrp="1"/>
          </p:cNvSpPr>
          <p:nvPr>
            <p:ph type="title"/>
          </p:nvPr>
        </p:nvSpPr>
        <p:spPr/>
        <p:txBody>
          <a:bodyPr/>
          <a:lstStyle/>
          <a:p>
            <a:r>
              <a:rPr kumimoji="1" lang="en-US" altLang="zh-TW" dirty="0"/>
              <a:t>2023</a:t>
            </a:r>
            <a:r>
              <a:rPr kumimoji="1" lang="zh-TW" altLang="en-US" dirty="0"/>
              <a:t>婦女節</a:t>
            </a:r>
          </a:p>
        </p:txBody>
      </p:sp>
      <p:pic>
        <p:nvPicPr>
          <p:cNvPr id="4" name="圖片 3">
            <a:extLst>
              <a:ext uri="{FF2B5EF4-FFF2-40B4-BE49-F238E27FC236}">
                <a16:creationId xmlns:a16="http://schemas.microsoft.com/office/drawing/2014/main" id="{49EF3A9C-72B1-2812-AEE5-8F20EC493789}"/>
              </a:ext>
            </a:extLst>
          </p:cNvPr>
          <p:cNvPicPr>
            <a:picLocks noChangeAspect="1"/>
          </p:cNvPicPr>
          <p:nvPr/>
        </p:nvPicPr>
        <p:blipFill>
          <a:blip r:embed="rId2"/>
          <a:stretch>
            <a:fillRect/>
          </a:stretch>
        </p:blipFill>
        <p:spPr>
          <a:xfrm>
            <a:off x="719999" y="1030925"/>
            <a:ext cx="7703999" cy="3781994"/>
          </a:xfrm>
          <a:prstGeom prst="rect">
            <a:avLst/>
          </a:prstGeom>
        </p:spPr>
      </p:pic>
    </p:spTree>
    <p:extLst>
      <p:ext uri="{BB962C8B-B14F-4D97-AF65-F5344CB8AC3E}">
        <p14:creationId xmlns:p14="http://schemas.microsoft.com/office/powerpoint/2010/main" val="119381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3F0393-2564-F764-8979-271D849329CD}"/>
              </a:ext>
            </a:extLst>
          </p:cNvPr>
          <p:cNvSpPr>
            <a:spLocks noGrp="1"/>
          </p:cNvSpPr>
          <p:nvPr>
            <p:ph type="title"/>
          </p:nvPr>
        </p:nvSpPr>
        <p:spPr/>
        <p:txBody>
          <a:bodyPr/>
          <a:lstStyle/>
          <a:p>
            <a:pPr algn="l" fontAlgn="ctr"/>
            <a:r>
              <a:rPr lang="zh-TW" altLang="en-US" sz="2400" u="none" strike="noStrike" dirty="0">
                <a:effectLst/>
              </a:rPr>
              <a:t>如果教育是翻轉人生的樞紐，大家的機會是一樣的嗎？</a:t>
            </a:r>
            <a:endParaRPr lang="zh-TW" altLang="en-US" sz="2400" b="1" i="0" u="none" strike="noStrike" dirty="0">
              <a:solidFill>
                <a:srgbClr val="000000"/>
              </a:solidFill>
              <a:effectLst/>
              <a:latin typeface="微軟正黑體" panose="020B0604030504040204" pitchFamily="34" charset="-120"/>
              <a:ea typeface="微軟正黑體" panose="020B0604030504040204" pitchFamily="34" charset="-120"/>
            </a:endParaRPr>
          </a:p>
        </p:txBody>
      </p:sp>
      <p:pic>
        <p:nvPicPr>
          <p:cNvPr id="3" name="圖片 2" descr="一張含有 圖表 的圖片&#10;&#10;自動產生的描述">
            <a:extLst>
              <a:ext uri="{FF2B5EF4-FFF2-40B4-BE49-F238E27FC236}">
                <a16:creationId xmlns:a16="http://schemas.microsoft.com/office/drawing/2014/main" id="{53379DDC-22CA-11E6-77D4-ACD5755D8673}"/>
              </a:ext>
            </a:extLst>
          </p:cNvPr>
          <p:cNvPicPr>
            <a:picLocks noChangeAspect="1"/>
          </p:cNvPicPr>
          <p:nvPr/>
        </p:nvPicPr>
        <p:blipFill rotWithShape="1">
          <a:blip r:embed="rId2">
            <a:extLst>
              <a:ext uri="{28A0092B-C50C-407E-A947-70E740481C1C}">
                <a14:useLocalDpi xmlns:a14="http://schemas.microsoft.com/office/drawing/2010/main" val="0"/>
              </a:ext>
            </a:extLst>
          </a:blip>
          <a:srcRect t="1089" b="3809"/>
          <a:stretch/>
        </p:blipFill>
        <p:spPr>
          <a:xfrm>
            <a:off x="845389" y="1091649"/>
            <a:ext cx="3148642" cy="3454426"/>
          </a:xfrm>
          <a:prstGeom prst="rect">
            <a:avLst/>
          </a:prstGeom>
        </p:spPr>
      </p:pic>
      <p:pic>
        <p:nvPicPr>
          <p:cNvPr id="4" name="圖片 3" descr="一張含有 圖表 的圖片&#10;&#10;自動產生的描述">
            <a:extLst>
              <a:ext uri="{FF2B5EF4-FFF2-40B4-BE49-F238E27FC236}">
                <a16:creationId xmlns:a16="http://schemas.microsoft.com/office/drawing/2014/main" id="{B3AD213A-732D-CF38-DE94-916746FCC560}"/>
              </a:ext>
            </a:extLst>
          </p:cNvPr>
          <p:cNvPicPr>
            <a:picLocks noChangeAspect="1"/>
          </p:cNvPicPr>
          <p:nvPr/>
        </p:nvPicPr>
        <p:blipFill rotWithShape="1">
          <a:blip r:embed="rId3">
            <a:extLst>
              <a:ext uri="{28A0092B-C50C-407E-A947-70E740481C1C}">
                <a14:useLocalDpi xmlns:a14="http://schemas.microsoft.com/office/drawing/2010/main" val="0"/>
              </a:ext>
            </a:extLst>
          </a:blip>
          <a:srcRect b="15374"/>
          <a:stretch/>
        </p:blipFill>
        <p:spPr>
          <a:xfrm>
            <a:off x="5046453" y="1030925"/>
            <a:ext cx="3252159" cy="3627339"/>
          </a:xfrm>
          <a:prstGeom prst="rect">
            <a:avLst/>
          </a:prstGeom>
        </p:spPr>
      </p:pic>
    </p:spTree>
    <p:extLst>
      <p:ext uri="{BB962C8B-B14F-4D97-AF65-F5344CB8AC3E}">
        <p14:creationId xmlns:p14="http://schemas.microsoft.com/office/powerpoint/2010/main" val="154966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36F61DD-B50A-2274-3F75-8D002A481962}"/>
              </a:ext>
            </a:extLst>
          </p:cNvPr>
          <p:cNvPicPr>
            <a:picLocks noChangeAspect="1"/>
          </p:cNvPicPr>
          <p:nvPr/>
        </p:nvPicPr>
        <p:blipFill>
          <a:blip r:embed="rId2"/>
          <a:stretch>
            <a:fillRect/>
          </a:stretch>
        </p:blipFill>
        <p:spPr>
          <a:xfrm>
            <a:off x="695738" y="638096"/>
            <a:ext cx="7484165" cy="3867307"/>
          </a:xfrm>
          <a:prstGeom prst="rect">
            <a:avLst/>
          </a:prstGeom>
        </p:spPr>
      </p:pic>
    </p:spTree>
    <p:extLst>
      <p:ext uri="{BB962C8B-B14F-4D97-AF65-F5344CB8AC3E}">
        <p14:creationId xmlns:p14="http://schemas.microsoft.com/office/powerpoint/2010/main" val="229188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4AB3755-A63B-1DEA-102C-CE58973E7AE2}"/>
              </a:ext>
            </a:extLst>
          </p:cNvPr>
          <p:cNvPicPr>
            <a:picLocks noChangeAspect="1"/>
          </p:cNvPicPr>
          <p:nvPr/>
        </p:nvPicPr>
        <p:blipFill>
          <a:blip r:embed="rId2"/>
          <a:stretch>
            <a:fillRect/>
          </a:stretch>
        </p:blipFill>
        <p:spPr>
          <a:xfrm>
            <a:off x="720000" y="1010532"/>
            <a:ext cx="7704000" cy="3535543"/>
          </a:xfrm>
          <a:prstGeom prst="rect">
            <a:avLst/>
          </a:prstGeom>
        </p:spPr>
      </p:pic>
    </p:spTree>
    <p:extLst>
      <p:ext uri="{BB962C8B-B14F-4D97-AF65-F5344CB8AC3E}">
        <p14:creationId xmlns:p14="http://schemas.microsoft.com/office/powerpoint/2010/main" val="331819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C28E131-13B5-3875-246E-256C5274BD5A}"/>
              </a:ext>
            </a:extLst>
          </p:cNvPr>
          <p:cNvPicPr>
            <a:picLocks noChangeAspect="1"/>
          </p:cNvPicPr>
          <p:nvPr/>
        </p:nvPicPr>
        <p:blipFill>
          <a:blip r:embed="rId2"/>
          <a:stretch>
            <a:fillRect/>
          </a:stretch>
        </p:blipFill>
        <p:spPr>
          <a:xfrm>
            <a:off x="974035" y="960836"/>
            <a:ext cx="7449965" cy="3585239"/>
          </a:xfrm>
          <a:prstGeom prst="rect">
            <a:avLst/>
          </a:prstGeom>
        </p:spPr>
      </p:pic>
    </p:spTree>
    <p:extLst>
      <p:ext uri="{BB962C8B-B14F-4D97-AF65-F5344CB8AC3E}">
        <p14:creationId xmlns:p14="http://schemas.microsoft.com/office/powerpoint/2010/main" val="405013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9"/>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400" dirty="0">
                <a:latin typeface="Arial" charset="0"/>
                <a:ea typeface="新細明體" charset="0"/>
                <a:cs typeface="新細明體" charset="0"/>
              </a:rPr>
              <a:t>伍維婷的簡介</a:t>
            </a:r>
            <a:endParaRPr dirty="0"/>
          </a:p>
        </p:txBody>
      </p:sp>
      <p:sp>
        <p:nvSpPr>
          <p:cNvPr id="630" name="Google Shape;630;p29"/>
          <p:cNvSpPr txBox="1">
            <a:spLocks noGrp="1"/>
          </p:cNvSpPr>
          <p:nvPr>
            <p:ph type="body" idx="1"/>
          </p:nvPr>
        </p:nvSpPr>
        <p:spPr>
          <a:xfrm>
            <a:off x="248755" y="1233591"/>
            <a:ext cx="7445768" cy="3416400"/>
          </a:xfrm>
          <a:prstGeom prst="rect">
            <a:avLst/>
          </a:prstGeom>
        </p:spPr>
        <p:txBody>
          <a:bodyPr spcFirstLastPara="1" wrap="square" lIns="91425" tIns="91425" rIns="91425" bIns="91425" anchor="ctr" anchorCtr="0">
            <a:noAutofit/>
          </a:bodyPr>
          <a:lstStyle/>
          <a:p>
            <a:pPr eaLnBrk="1" hangingPunct="1"/>
            <a:r>
              <a:rPr lang="zh-TW" altLang="en-US" sz="2000" dirty="0">
                <a:latin typeface="Arial" charset="0"/>
                <a:ea typeface="新細明體" charset="0"/>
                <a:cs typeface="新細明體" charset="0"/>
              </a:rPr>
              <a:t>學歷：美國紐約市立大學政治學博士</a:t>
            </a:r>
            <a:endParaRPr lang="en-US" altLang="zh-TW" sz="2000" dirty="0">
              <a:latin typeface="Arial" charset="0"/>
              <a:ea typeface="新細明體" charset="0"/>
              <a:cs typeface="新細明體" charset="0"/>
            </a:endParaRPr>
          </a:p>
          <a:p>
            <a:pPr marL="1219700" indent="0" eaLnBrk="1" hangingPunct="1">
              <a:buNone/>
            </a:pPr>
            <a:r>
              <a:rPr lang="en-US" altLang="zh-TW" kern="100" dirty="0">
                <a:effectLst/>
                <a:latin typeface="Times New Roman" panose="02020603050405020304" pitchFamily="18" charset="0"/>
                <a:ea typeface="新細明體" panose="02020500000000000000" pitchFamily="18" charset="-120"/>
                <a:cs typeface="Arial" panose="020B0604020202020204" pitchFamily="34" charset="0"/>
              </a:rPr>
              <a:t>Expanding Political Space in Contemporary China: A Comparative Study of the </a:t>
            </a:r>
            <a:r>
              <a:rPr lang="zh-TW" altLang="en-US" kern="100" dirty="0">
                <a:effectLst/>
                <a:latin typeface="Times New Roman" panose="02020603050405020304" pitchFamily="18" charset="0"/>
                <a:ea typeface="新細明體" panose="02020500000000000000" pitchFamily="18" charset="-120"/>
                <a:cs typeface="Arial" panose="020B0604020202020204" pitchFamily="34" charset="0"/>
              </a:rPr>
              <a:t>                </a:t>
            </a:r>
            <a:r>
              <a:rPr lang="en-US" altLang="zh-TW" kern="100" dirty="0">
                <a:effectLst/>
                <a:latin typeface="Times New Roman" panose="02020603050405020304" pitchFamily="18" charset="0"/>
                <a:ea typeface="新細明體" panose="02020500000000000000" pitchFamily="18" charset="-120"/>
                <a:cs typeface="Arial" panose="020B0604020202020204" pitchFamily="34" charset="0"/>
              </a:rPr>
              <a:t>Advocacy Strategies of Three Grass-root Women’s Groups</a:t>
            </a:r>
            <a:r>
              <a:rPr lang="zh-TW" altLang="zh-TW" dirty="0">
                <a:effectLst/>
              </a:rPr>
              <a:t> </a:t>
            </a:r>
            <a:endParaRPr lang="en-US" altLang="zh-TW" dirty="0">
              <a:effectLst/>
            </a:endParaRPr>
          </a:p>
          <a:p>
            <a:pPr marL="1219700" indent="0" eaLnBrk="1" hangingPunct="1">
              <a:buNone/>
            </a:pPr>
            <a:endParaRPr lang="en-US" altLang="zh-TW" dirty="0">
              <a:latin typeface="Arial" charset="0"/>
              <a:ea typeface="新細明體" charset="0"/>
              <a:cs typeface="新細明體" charset="0"/>
            </a:endParaRPr>
          </a:p>
          <a:p>
            <a:pPr eaLnBrk="1" hangingPunct="1"/>
            <a:r>
              <a:rPr lang="zh-TW" altLang="en-US" sz="2000" dirty="0">
                <a:latin typeface="Arial" charset="0"/>
                <a:ea typeface="新細明體" charset="0"/>
                <a:cs typeface="新細明體" charset="0"/>
              </a:rPr>
              <a:t>現職：世新大學性別所副教授</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所長</a:t>
            </a:r>
            <a:endParaRPr lang="en-US" altLang="zh-TW" sz="2000" dirty="0">
              <a:latin typeface="Arial" charset="0"/>
              <a:ea typeface="新細明體" charset="0"/>
              <a:cs typeface="新細明體" charset="0"/>
            </a:endParaRPr>
          </a:p>
          <a:p>
            <a:pPr eaLnBrk="1" hangingPunct="1"/>
            <a:r>
              <a:rPr lang="zh-TW" altLang="en-US" sz="2000" dirty="0">
                <a:latin typeface="Arial" charset="0"/>
                <a:ea typeface="新細明體" charset="0"/>
                <a:cs typeface="新細明體" charset="0"/>
              </a:rPr>
              <a:t>現職：</a:t>
            </a:r>
            <a:r>
              <a:rPr lang="zh-CN" altLang="en-US" sz="2000" dirty="0">
                <a:latin typeface="Arial" charset="0"/>
                <a:ea typeface="新細明體" charset="0"/>
                <a:cs typeface="新細明體" charset="0"/>
              </a:rPr>
              <a:t>勵馨基金會、婦女救援基金會董事</a:t>
            </a:r>
            <a:r>
              <a:rPr lang="en-US" altLang="zh-CN" sz="2000" dirty="0">
                <a:latin typeface="Arial" charset="0"/>
                <a:ea typeface="新細明體" charset="0"/>
                <a:cs typeface="新細明體" charset="0"/>
              </a:rPr>
              <a:t>/</a:t>
            </a:r>
            <a:r>
              <a:rPr lang="zh-TW" altLang="en-US" sz="2000" dirty="0">
                <a:latin typeface="Arial" charset="0"/>
                <a:ea typeface="新細明體" charset="0"/>
                <a:cs typeface="新細明體" charset="0"/>
              </a:rPr>
              <a:t>美國</a:t>
            </a:r>
            <a:r>
              <a:rPr lang="en-US" altLang="zh-TW" sz="2000" dirty="0">
                <a:latin typeface="Arial" charset="0"/>
                <a:ea typeface="新細明體" charset="0"/>
                <a:cs typeface="新細明體" charset="0"/>
              </a:rPr>
              <a:t>Astraea Foundation</a:t>
            </a:r>
            <a:r>
              <a:rPr lang="zh-TW" altLang="en-US" sz="2000" dirty="0">
                <a:latin typeface="Arial" charset="0"/>
                <a:ea typeface="新細明體" charset="0"/>
                <a:cs typeface="新細明體" charset="0"/>
              </a:rPr>
              <a:t>國際項目顧問</a:t>
            </a:r>
            <a:endParaRPr lang="en-US" altLang="zh-TW" sz="2000" dirty="0">
              <a:latin typeface="Arial" charset="0"/>
              <a:ea typeface="新細明體" charset="0"/>
              <a:cs typeface="新細明體" charset="0"/>
            </a:endParaRPr>
          </a:p>
          <a:p>
            <a:pPr eaLnBrk="1" hangingPunct="1"/>
            <a:endParaRPr lang="en-US" altLang="zh-TW" sz="2000" dirty="0">
              <a:latin typeface="Arial" charset="0"/>
              <a:ea typeface="新細明體" charset="0"/>
              <a:cs typeface="新細明體" charset="0"/>
            </a:endParaRPr>
          </a:p>
          <a:p>
            <a:r>
              <a:rPr lang="zh-TW" altLang="en-US" sz="2000" dirty="0">
                <a:latin typeface="Arial" charset="0"/>
                <a:ea typeface="新細明體" charset="0"/>
                <a:cs typeface="新細明體" charset="0"/>
              </a:rPr>
              <a:t>曾任</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中研院政治所博士後研究員</a:t>
            </a:r>
            <a:r>
              <a:rPr lang="en-US" altLang="zh-TW" sz="2000" dirty="0">
                <a:latin typeface="Arial" charset="0"/>
                <a:ea typeface="新細明體" charset="0"/>
                <a:cs typeface="新細明體" charset="0"/>
              </a:rPr>
              <a:t> /</a:t>
            </a:r>
            <a:r>
              <a:rPr lang="zh-TW" altLang="en-US" sz="2000" dirty="0">
                <a:latin typeface="Arial" charset="0"/>
                <a:ea typeface="新細明體" charset="0"/>
                <a:cs typeface="新細明體" charset="0"/>
              </a:rPr>
              <a:t>聯合國</a:t>
            </a:r>
            <a:r>
              <a:rPr lang="en-US" altLang="zh-TW" sz="2000" dirty="0">
                <a:latin typeface="Arial" charset="0"/>
                <a:ea typeface="新細明體" charset="0"/>
                <a:cs typeface="新細明體" charset="0"/>
              </a:rPr>
              <a:t>NGO-CSW</a:t>
            </a:r>
            <a:r>
              <a:rPr lang="zh-TW" altLang="en-US" sz="2000" dirty="0">
                <a:latin typeface="Arial" charset="0"/>
                <a:ea typeface="新細明體" charset="0"/>
                <a:cs typeface="新細明體" charset="0"/>
              </a:rPr>
              <a:t> </a:t>
            </a:r>
            <a:r>
              <a:rPr lang="en-US" altLang="zh-TW" sz="2000" dirty="0">
                <a:latin typeface="Arial" charset="0"/>
                <a:ea typeface="新細明體" charset="0"/>
                <a:cs typeface="新細明體" charset="0"/>
              </a:rPr>
              <a:t>Planning Committee Member</a:t>
            </a:r>
            <a:r>
              <a:rPr lang="zh-TW" altLang="en-US" sz="2000" dirty="0">
                <a:latin typeface="Arial" charset="0"/>
                <a:ea typeface="新細明體" charset="0"/>
                <a:cs typeface="新細明體" charset="0"/>
              </a:rPr>
              <a:t> </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台灣社會福利總盟秘書長</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婦女新知基金會秘書長</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 美國幫幫忙基金會聯合國代表</a:t>
            </a:r>
            <a:r>
              <a:rPr lang="en-US" altLang="zh-TW" sz="2000" dirty="0">
                <a:latin typeface="Arial" charset="0"/>
                <a:ea typeface="新細明體" charset="0"/>
                <a:cs typeface="新細明體" charset="0"/>
              </a:rPr>
              <a:t>/APEC</a:t>
            </a:r>
            <a:r>
              <a:rPr lang="zh-TW" altLang="en-US" sz="2000" dirty="0">
                <a:latin typeface="Arial" charset="0"/>
                <a:ea typeface="新細明體" charset="0"/>
                <a:cs typeface="新細明體" charset="0"/>
              </a:rPr>
              <a:t>方案評估委員會委員</a:t>
            </a:r>
            <a:r>
              <a:rPr lang="en-US" altLang="zh-TW" sz="2000" dirty="0">
                <a:latin typeface="Arial" charset="0"/>
                <a:ea typeface="新細明體" charset="0"/>
                <a:cs typeface="新細明體" charset="0"/>
              </a:rPr>
              <a:t>/</a:t>
            </a:r>
            <a:r>
              <a:rPr lang="zh-TW" altLang="en-US" sz="2000" dirty="0">
                <a:latin typeface="Arial" charset="0"/>
                <a:ea typeface="新細明體" charset="0"/>
                <a:cs typeface="新細明體" charset="0"/>
              </a:rPr>
              <a:t>行政院第四屆性平會委員</a:t>
            </a:r>
          </a:p>
          <a:p>
            <a:pPr marL="0" lvl="0" indent="0" algn="l" rtl="0">
              <a:spcBef>
                <a:spcPts val="0"/>
              </a:spcBef>
              <a:spcAft>
                <a:spcPts val="0"/>
              </a:spcAft>
              <a:buNone/>
            </a:pPr>
            <a:endParaRPr dirty="0"/>
          </a:p>
        </p:txBody>
      </p:sp>
      <p:grpSp>
        <p:nvGrpSpPr>
          <p:cNvPr id="631" name="Google Shape;631;p29"/>
          <p:cNvGrpSpPr/>
          <p:nvPr/>
        </p:nvGrpSpPr>
        <p:grpSpPr>
          <a:xfrm rot="-1321392">
            <a:off x="7386563" y="4038438"/>
            <a:ext cx="1118044" cy="591901"/>
            <a:chOff x="-1074225" y="4512538"/>
            <a:chExt cx="714950" cy="378500"/>
          </a:xfrm>
        </p:grpSpPr>
        <p:sp>
          <p:nvSpPr>
            <p:cNvPr id="632" name="Google Shape;632;p29"/>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9"/>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rgbClr val="C1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724E1DF-1C9E-E2BD-1B4E-A92AEF72BF99}"/>
              </a:ext>
            </a:extLst>
          </p:cNvPr>
          <p:cNvPicPr>
            <a:picLocks noChangeAspect="1"/>
          </p:cNvPicPr>
          <p:nvPr/>
        </p:nvPicPr>
        <p:blipFill>
          <a:blip r:embed="rId2"/>
          <a:stretch>
            <a:fillRect/>
          </a:stretch>
        </p:blipFill>
        <p:spPr>
          <a:xfrm>
            <a:off x="587828" y="719495"/>
            <a:ext cx="7561944" cy="3704509"/>
          </a:xfrm>
          <a:prstGeom prst="rect">
            <a:avLst/>
          </a:prstGeom>
        </p:spPr>
      </p:pic>
    </p:spTree>
    <p:extLst>
      <p:ext uri="{BB962C8B-B14F-4D97-AF65-F5344CB8AC3E}">
        <p14:creationId xmlns:p14="http://schemas.microsoft.com/office/powerpoint/2010/main" val="77811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A1C3E5-4B31-31DA-C326-11B375CD29A6}"/>
              </a:ext>
            </a:extLst>
          </p:cNvPr>
          <p:cNvSpPr>
            <a:spLocks noGrp="1"/>
          </p:cNvSpPr>
          <p:nvPr>
            <p:ph type="title"/>
          </p:nvPr>
        </p:nvSpPr>
        <p:spPr/>
        <p:txBody>
          <a:bodyPr/>
          <a:lstStyle/>
          <a:p>
            <a:br>
              <a:rPr kumimoji="1" lang="zh-TW" altLang="en-US" sz="3600" dirty="0"/>
            </a:br>
            <a:endParaRPr kumimoji="1" lang="zh-TW" altLang="en-US" dirty="0"/>
          </a:p>
        </p:txBody>
      </p:sp>
      <p:pic>
        <p:nvPicPr>
          <p:cNvPr id="3" name="圖片 2" descr="一張含有 文字 的圖片&#10;&#10;自動產生的描述">
            <a:extLst>
              <a:ext uri="{FF2B5EF4-FFF2-40B4-BE49-F238E27FC236}">
                <a16:creationId xmlns:a16="http://schemas.microsoft.com/office/drawing/2014/main" id="{85C50B96-7E6F-1402-17C5-201A8DA7E977}"/>
              </a:ext>
            </a:extLst>
          </p:cNvPr>
          <p:cNvPicPr>
            <a:picLocks noChangeAspect="1"/>
          </p:cNvPicPr>
          <p:nvPr/>
        </p:nvPicPr>
        <p:blipFill rotWithShape="1">
          <a:blip r:embed="rId2">
            <a:extLst>
              <a:ext uri="{28A0092B-C50C-407E-A947-70E740481C1C}">
                <a14:useLocalDpi xmlns:a14="http://schemas.microsoft.com/office/drawing/2010/main" val="0"/>
              </a:ext>
            </a:extLst>
          </a:blip>
          <a:srcRect b="4595"/>
          <a:stretch/>
        </p:blipFill>
        <p:spPr>
          <a:xfrm>
            <a:off x="827903" y="84646"/>
            <a:ext cx="3528437" cy="4974207"/>
          </a:xfrm>
          <a:prstGeom prst="rect">
            <a:avLst/>
          </a:prstGeom>
        </p:spPr>
      </p:pic>
      <p:pic>
        <p:nvPicPr>
          <p:cNvPr id="4" name="圖片 3" descr="一張含有 圖表 的圖片&#10;&#10;自動產生的描述">
            <a:extLst>
              <a:ext uri="{FF2B5EF4-FFF2-40B4-BE49-F238E27FC236}">
                <a16:creationId xmlns:a16="http://schemas.microsoft.com/office/drawing/2014/main" id="{A4D1BBFA-50EF-D704-C728-D3C6B48760D0}"/>
              </a:ext>
            </a:extLst>
          </p:cNvPr>
          <p:cNvPicPr>
            <a:picLocks noChangeAspect="1"/>
          </p:cNvPicPr>
          <p:nvPr/>
        </p:nvPicPr>
        <p:blipFill rotWithShape="1">
          <a:blip r:embed="rId3">
            <a:extLst>
              <a:ext uri="{28A0092B-C50C-407E-A947-70E740481C1C}">
                <a14:useLocalDpi xmlns:a14="http://schemas.microsoft.com/office/drawing/2010/main" val="0"/>
              </a:ext>
            </a:extLst>
          </a:blip>
          <a:srcRect b="3236"/>
          <a:stretch/>
        </p:blipFill>
        <p:spPr>
          <a:xfrm>
            <a:off x="4616392" y="84647"/>
            <a:ext cx="3528437" cy="4974206"/>
          </a:xfrm>
          <a:prstGeom prst="rect">
            <a:avLst/>
          </a:prstGeom>
        </p:spPr>
      </p:pic>
    </p:spTree>
    <p:extLst>
      <p:ext uri="{BB962C8B-B14F-4D97-AF65-F5344CB8AC3E}">
        <p14:creationId xmlns:p14="http://schemas.microsoft.com/office/powerpoint/2010/main" val="3962256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A1C3E5-4B31-31DA-C326-11B375CD29A6}"/>
              </a:ext>
            </a:extLst>
          </p:cNvPr>
          <p:cNvSpPr>
            <a:spLocks noGrp="1"/>
          </p:cNvSpPr>
          <p:nvPr>
            <p:ph type="title"/>
          </p:nvPr>
        </p:nvSpPr>
        <p:spPr/>
        <p:txBody>
          <a:bodyPr/>
          <a:lstStyle/>
          <a:p>
            <a:br>
              <a:rPr kumimoji="1" lang="zh-TW" altLang="en-US" sz="3600" dirty="0"/>
            </a:br>
            <a:endParaRPr kumimoji="1" lang="zh-TW" altLang="en-US" dirty="0"/>
          </a:p>
        </p:txBody>
      </p:sp>
      <p:pic>
        <p:nvPicPr>
          <p:cNvPr id="3" name="圖片 2" descr="一張含有 圖表 的圖片&#10;&#10;自動產生的描述">
            <a:extLst>
              <a:ext uri="{FF2B5EF4-FFF2-40B4-BE49-F238E27FC236}">
                <a16:creationId xmlns:a16="http://schemas.microsoft.com/office/drawing/2014/main" id="{897B1B03-C534-FEB2-9CA9-E3E49B438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85" y="297962"/>
            <a:ext cx="3666224" cy="4377556"/>
          </a:xfrm>
          <a:prstGeom prst="rect">
            <a:avLst/>
          </a:prstGeom>
        </p:spPr>
      </p:pic>
      <p:pic>
        <p:nvPicPr>
          <p:cNvPr id="4" name="圖片 3" descr="一張含有 圖表 的圖片&#10;&#10;自動產生的描述">
            <a:extLst>
              <a:ext uri="{FF2B5EF4-FFF2-40B4-BE49-F238E27FC236}">
                <a16:creationId xmlns:a16="http://schemas.microsoft.com/office/drawing/2014/main" id="{B4CF644C-5185-56DC-7B03-4DE869364AEB}"/>
              </a:ext>
            </a:extLst>
          </p:cNvPr>
          <p:cNvPicPr>
            <a:picLocks noChangeAspect="1"/>
          </p:cNvPicPr>
          <p:nvPr/>
        </p:nvPicPr>
        <p:blipFill rotWithShape="1">
          <a:blip r:embed="rId3">
            <a:extLst>
              <a:ext uri="{28A0092B-C50C-407E-A947-70E740481C1C}">
                <a14:useLocalDpi xmlns:a14="http://schemas.microsoft.com/office/drawing/2010/main" val="0"/>
              </a:ext>
            </a:extLst>
          </a:blip>
          <a:srcRect b="18693"/>
          <a:stretch/>
        </p:blipFill>
        <p:spPr>
          <a:xfrm>
            <a:off x="4753155" y="297961"/>
            <a:ext cx="3377118" cy="4377556"/>
          </a:xfrm>
          <a:prstGeom prst="rect">
            <a:avLst/>
          </a:prstGeom>
        </p:spPr>
      </p:pic>
    </p:spTree>
    <p:extLst>
      <p:ext uri="{BB962C8B-B14F-4D97-AF65-F5344CB8AC3E}">
        <p14:creationId xmlns:p14="http://schemas.microsoft.com/office/powerpoint/2010/main" val="55159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618FC5-8F2B-9EA2-B36E-EA2A01D30AFC}"/>
              </a:ext>
            </a:extLst>
          </p:cNvPr>
          <p:cNvSpPr>
            <a:spLocks noGrp="1"/>
          </p:cNvSpPr>
          <p:nvPr>
            <p:ph type="title"/>
          </p:nvPr>
        </p:nvSpPr>
        <p:spPr/>
        <p:txBody>
          <a:bodyPr/>
          <a:lstStyle/>
          <a:p>
            <a:r>
              <a:rPr kumimoji="1" lang="zh-TW" altLang="en-US" dirty="0"/>
              <a:t>看完統計數字，我們一起想一想</a:t>
            </a:r>
          </a:p>
        </p:txBody>
      </p:sp>
      <p:sp>
        <p:nvSpPr>
          <p:cNvPr id="3" name="文字版面配置區 2">
            <a:extLst>
              <a:ext uri="{FF2B5EF4-FFF2-40B4-BE49-F238E27FC236}">
                <a16:creationId xmlns:a16="http://schemas.microsoft.com/office/drawing/2014/main" id="{226C2B71-85B3-ED60-FD80-536A12F5F18C}"/>
              </a:ext>
            </a:extLst>
          </p:cNvPr>
          <p:cNvSpPr>
            <a:spLocks noGrp="1"/>
          </p:cNvSpPr>
          <p:nvPr>
            <p:ph type="body" idx="1"/>
          </p:nvPr>
        </p:nvSpPr>
        <p:spPr/>
        <p:txBody>
          <a:bodyPr/>
          <a:lstStyle/>
          <a:p>
            <a:pPr marL="357750" indent="-285750" algn="l" fontAlgn="t">
              <a:buFontTx/>
              <a:buChar char="-"/>
            </a:pPr>
            <a:r>
              <a:rPr lang="zh-TW" altLang="en-US" sz="1400" u="none" strike="noStrike" dirty="0">
                <a:effectLst/>
              </a:rPr>
              <a:t>經歷一段進步成長期之後，臺灣在 </a:t>
            </a:r>
            <a:r>
              <a:rPr lang="en-US" altLang="zh-TW" sz="1400" u="none" strike="noStrike" dirty="0">
                <a:effectLst/>
              </a:rPr>
              <a:t>2015 </a:t>
            </a:r>
            <a:r>
              <a:rPr lang="zh-TW" altLang="en-US" sz="1400" u="none" strike="noStrike" dirty="0">
                <a:effectLst/>
              </a:rPr>
              <a:t>年後各項性別指標呈現停滯不前的現象，背後反映的是何種警訊？（參考牆面上互動數據中的男女薪資差距、職業的性別隔離、理工科系男女懸殊等數據，就會發現許多指標的表現幾乎沒有變化）</a:t>
            </a:r>
            <a:br>
              <a:rPr lang="zh-TW" altLang="en-US" sz="1400" u="none" strike="noStrike" dirty="0">
                <a:effectLst/>
              </a:rPr>
            </a:br>
            <a:endParaRPr lang="en-US" altLang="zh-TW" sz="1400" u="none" strike="noStrike" dirty="0">
              <a:effectLst/>
            </a:endParaRPr>
          </a:p>
          <a:p>
            <a:pPr marL="357750" indent="-285750" algn="l" fontAlgn="t">
              <a:buFontTx/>
              <a:buChar char="-"/>
            </a:pPr>
            <a:r>
              <a:rPr lang="en-US" altLang="zh-TW" sz="1400" u="none" strike="noStrike" dirty="0">
                <a:effectLst/>
              </a:rPr>
              <a:t>- </a:t>
            </a:r>
            <a:r>
              <a:rPr lang="zh-TW" altLang="en-US" sz="1400" u="none" strike="noStrike" dirty="0">
                <a:effectLst/>
              </a:rPr>
              <a:t>以</a:t>
            </a:r>
            <a:r>
              <a:rPr lang="en-US" altLang="zh-TW" sz="1400" u="none" strike="noStrike" dirty="0">
                <a:effectLst/>
              </a:rPr>
              <a:t>OECD</a:t>
            </a:r>
            <a:r>
              <a:rPr lang="zh-TW" altLang="en-US" sz="1400" u="none" strike="noStrike" dirty="0">
                <a:effectLst/>
              </a:rPr>
              <a:t>的社會習俗性別指數為例，其中的財產繼承權評比，只考察國家的法律框架是否給予男性與女性同樣的繼承權。雖然臺灣民法的規定是男女都可以繼承財產，讓臺灣在此一指標得到滿分，但實際生活中，拋棄繼承者中的女性比例還是和男性有一定的差距。</a:t>
            </a:r>
            <a:endParaRPr lang="en-US" altLang="zh-TW" sz="1400" u="none" strike="noStrike" dirty="0">
              <a:effectLst/>
            </a:endParaRPr>
          </a:p>
          <a:p>
            <a:pPr marL="357750" indent="-285750" algn="l" fontAlgn="t">
              <a:buFontTx/>
              <a:buChar char="-"/>
            </a:pPr>
            <a:endParaRPr lang="en-US" altLang="zh-TW" dirty="0"/>
          </a:p>
          <a:p>
            <a:pPr marL="357750" indent="-285750" algn="l" fontAlgn="t">
              <a:buFontTx/>
              <a:buChar char="-"/>
            </a:pPr>
            <a:r>
              <a:rPr lang="zh-TW" altLang="en-US" sz="1400" u="none" strike="noStrike" dirty="0">
                <a:effectLst/>
              </a:rPr>
              <a:t>女性仍然不成比例的，擔負影響身心健康最劇的照顧工作</a:t>
            </a:r>
            <a:br>
              <a:rPr lang="zh-TW" altLang="en-US" sz="1400" u="none" strike="noStrike" dirty="0">
                <a:effectLst/>
              </a:rPr>
            </a:br>
            <a:r>
              <a:rPr lang="zh-TW" altLang="en-US" sz="1400" u="none" strike="noStrike" dirty="0">
                <a:effectLst/>
              </a:rPr>
              <a:t>若以老人長照安養機構的照顧者性別比例觀察，</a:t>
            </a:r>
            <a:r>
              <a:rPr lang="en-US" altLang="zh-TW" sz="1400" u="none" strike="noStrike" dirty="0">
                <a:effectLst/>
              </a:rPr>
              <a:t>85</a:t>
            </a:r>
            <a:r>
              <a:rPr lang="zh-TW" altLang="en-US" sz="1400" u="none" strike="noStrike" dirty="0">
                <a:effectLst/>
              </a:rPr>
              <a:t>％ 以上的照顧者均為女性</a:t>
            </a:r>
            <a:endParaRPr lang="en-US" altLang="zh-TW" sz="1400" u="none" strike="noStrike" dirty="0">
              <a:effectLst/>
            </a:endParaRPr>
          </a:p>
          <a:p>
            <a:pPr marL="357750" indent="-285750" algn="l" fontAlgn="t">
              <a:buFontTx/>
              <a:buChar char="-"/>
            </a:pPr>
            <a:endParaRPr kumimoji="1" lang="en-US" altLang="zh-TW" dirty="0"/>
          </a:p>
          <a:p>
            <a:pPr marL="357750" indent="-285750" algn="l" fontAlgn="t">
              <a:buFontTx/>
              <a:buChar char="-"/>
            </a:pPr>
            <a:r>
              <a:rPr lang="en-US" altLang="zh-TW" sz="1400" u="none" strike="noStrike" dirty="0">
                <a:effectLst/>
              </a:rPr>
              <a:t>『</a:t>
            </a:r>
            <a:r>
              <a:rPr lang="zh-TW" altLang="en-US" sz="1400" u="none" strike="noStrike" dirty="0">
                <a:effectLst/>
              </a:rPr>
              <a:t>雙重歧視</a:t>
            </a:r>
            <a:r>
              <a:rPr lang="en-US" altLang="zh-TW" sz="1400" u="none" strike="noStrike" dirty="0">
                <a:effectLst/>
              </a:rPr>
              <a:t>』</a:t>
            </a:r>
            <a:r>
              <a:rPr lang="zh-TW" altLang="en-US" sz="1400" u="none" strike="noStrike" dirty="0">
                <a:effectLst/>
              </a:rPr>
              <a:t>（</a:t>
            </a:r>
            <a:r>
              <a:rPr lang="en-US" altLang="zh-TW" sz="1400" u="none" strike="noStrike" dirty="0">
                <a:effectLst/>
              </a:rPr>
              <a:t>Double Discrimination</a:t>
            </a:r>
            <a:r>
              <a:rPr lang="zh-TW" altLang="en-US" sz="1400" u="none" strike="noStrike" dirty="0">
                <a:effectLst/>
              </a:rPr>
              <a:t>）如何使多重困境女性在心理、社會或是經濟層面經歷更多的阻礙？」</a:t>
            </a:r>
            <a:br>
              <a:rPr lang="zh-TW" altLang="en-US" sz="1400" u="none" strike="noStrike" dirty="0">
                <a:effectLst/>
              </a:rPr>
            </a:br>
            <a:endParaRPr kumimoji="1" lang="zh-TW" altLang="en-US" dirty="0"/>
          </a:p>
        </p:txBody>
      </p:sp>
    </p:spTree>
    <p:extLst>
      <p:ext uri="{BB962C8B-B14F-4D97-AF65-F5344CB8AC3E}">
        <p14:creationId xmlns:p14="http://schemas.microsoft.com/office/powerpoint/2010/main" val="537108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4" name="Google Shape;2304;p45"/>
          <p:cNvSpPr txBox="1">
            <a:spLocks noGrp="1"/>
          </p:cNvSpPr>
          <p:nvPr>
            <p:ph type="body" idx="1"/>
          </p:nvPr>
        </p:nvSpPr>
        <p:spPr>
          <a:xfrm>
            <a:off x="1623538" y="1581791"/>
            <a:ext cx="5630975" cy="1435700"/>
          </a:xfrm>
          <a:prstGeom prst="rect">
            <a:avLst/>
          </a:prstGeom>
        </p:spPr>
        <p:txBody>
          <a:bodyPr spcFirstLastPara="1" wrap="square" lIns="91425" tIns="91425" rIns="91425" bIns="91425" anchor="t" anchorCtr="0">
            <a:noAutofit/>
          </a:bodyPr>
          <a:lstStyle/>
          <a:p>
            <a:pPr marL="152400" indent="0">
              <a:buNone/>
            </a:pPr>
            <a:r>
              <a:rPr lang="en-US" sz="4800" dirty="0">
                <a:latin typeface="Kaiti SC" panose="02010600040101010101" pitchFamily="2" charset="-122"/>
                <a:ea typeface="Kaiti SC" panose="02010600040101010101" pitchFamily="2" charset="-122"/>
              </a:rPr>
              <a:t>CEDAW的三大特徵</a:t>
            </a:r>
            <a:endParaRPr sz="4800" dirty="0">
              <a:latin typeface="Kaiti SC" panose="02010600040101010101" pitchFamily="2" charset="-122"/>
              <a:ea typeface="Kaiti SC" panose="02010600040101010101" pitchFamily="2" charset="-122"/>
            </a:endParaRPr>
          </a:p>
        </p:txBody>
      </p:sp>
      <p:grpSp>
        <p:nvGrpSpPr>
          <p:cNvPr id="2305" name="Google Shape;2305;p45"/>
          <p:cNvGrpSpPr/>
          <p:nvPr/>
        </p:nvGrpSpPr>
        <p:grpSpPr>
          <a:xfrm>
            <a:off x="6355751" y="3065487"/>
            <a:ext cx="2673690" cy="1963619"/>
            <a:chOff x="4162028" y="335932"/>
            <a:chExt cx="3072854" cy="2256774"/>
          </a:xfrm>
        </p:grpSpPr>
        <p:sp>
          <p:nvSpPr>
            <p:cNvPr id="2306" name="Google Shape;2306;p45"/>
            <p:cNvSpPr/>
            <p:nvPr/>
          </p:nvSpPr>
          <p:spPr>
            <a:xfrm>
              <a:off x="5218346" y="682437"/>
              <a:ext cx="952269" cy="1470674"/>
            </a:xfrm>
            <a:custGeom>
              <a:avLst/>
              <a:gdLst/>
              <a:ahLst/>
              <a:cxnLst/>
              <a:rect l="l" t="t" r="r" b="b"/>
              <a:pathLst>
                <a:path w="14508" h="22406" extrusionOk="0">
                  <a:moveTo>
                    <a:pt x="9605" y="4125"/>
                  </a:moveTo>
                  <a:cubicBezTo>
                    <a:pt x="10917" y="4125"/>
                    <a:pt x="12068" y="6696"/>
                    <a:pt x="12542" y="8643"/>
                  </a:cubicBezTo>
                  <a:cubicBezTo>
                    <a:pt x="13015" y="10589"/>
                    <a:pt x="12250" y="13162"/>
                    <a:pt x="11276" y="13162"/>
                  </a:cubicBezTo>
                  <a:cubicBezTo>
                    <a:pt x="11266" y="13162"/>
                    <a:pt x="11256" y="13161"/>
                    <a:pt x="11246" y="13161"/>
                  </a:cubicBezTo>
                  <a:cubicBezTo>
                    <a:pt x="10256" y="13106"/>
                    <a:pt x="10203" y="11592"/>
                    <a:pt x="10522" y="10171"/>
                  </a:cubicBezTo>
                  <a:cubicBezTo>
                    <a:pt x="10841" y="8749"/>
                    <a:pt x="11000" y="7526"/>
                    <a:pt x="10309" y="7394"/>
                  </a:cubicBezTo>
                  <a:cubicBezTo>
                    <a:pt x="10288" y="7390"/>
                    <a:pt x="10267" y="7388"/>
                    <a:pt x="10247" y="7388"/>
                  </a:cubicBezTo>
                  <a:cubicBezTo>
                    <a:pt x="9616" y="7388"/>
                    <a:pt x="9565" y="9334"/>
                    <a:pt x="9565" y="9334"/>
                  </a:cubicBezTo>
                  <a:cubicBezTo>
                    <a:pt x="9565" y="9334"/>
                    <a:pt x="8238" y="4179"/>
                    <a:pt x="9565" y="4126"/>
                  </a:cubicBezTo>
                  <a:cubicBezTo>
                    <a:pt x="9578" y="4125"/>
                    <a:pt x="9592" y="4125"/>
                    <a:pt x="9605" y="4125"/>
                  </a:cubicBezTo>
                  <a:close/>
                  <a:moveTo>
                    <a:pt x="4902" y="4125"/>
                  </a:moveTo>
                  <a:cubicBezTo>
                    <a:pt x="4915" y="4125"/>
                    <a:pt x="4928" y="4125"/>
                    <a:pt x="4942" y="4126"/>
                  </a:cubicBezTo>
                  <a:cubicBezTo>
                    <a:pt x="6245" y="4178"/>
                    <a:pt x="4992" y="9136"/>
                    <a:pt x="4943" y="9328"/>
                  </a:cubicBezTo>
                  <a:lnTo>
                    <a:pt x="4943" y="9328"/>
                  </a:lnTo>
                  <a:cubicBezTo>
                    <a:pt x="4940" y="9212"/>
                    <a:pt x="4872" y="7388"/>
                    <a:pt x="4260" y="7388"/>
                  </a:cubicBezTo>
                  <a:cubicBezTo>
                    <a:pt x="4240" y="7388"/>
                    <a:pt x="4219" y="7390"/>
                    <a:pt x="4198" y="7394"/>
                  </a:cubicBezTo>
                  <a:cubicBezTo>
                    <a:pt x="3509" y="7526"/>
                    <a:pt x="3667" y="8749"/>
                    <a:pt x="3986" y="10171"/>
                  </a:cubicBezTo>
                  <a:cubicBezTo>
                    <a:pt x="4305" y="11592"/>
                    <a:pt x="4252" y="13106"/>
                    <a:pt x="3262" y="13161"/>
                  </a:cubicBezTo>
                  <a:cubicBezTo>
                    <a:pt x="3252" y="13161"/>
                    <a:pt x="3242" y="13162"/>
                    <a:pt x="3233" y="13162"/>
                  </a:cubicBezTo>
                  <a:cubicBezTo>
                    <a:pt x="2257" y="13162"/>
                    <a:pt x="1493" y="10591"/>
                    <a:pt x="1966" y="8643"/>
                  </a:cubicBezTo>
                  <a:cubicBezTo>
                    <a:pt x="2441" y="6696"/>
                    <a:pt x="3591" y="4125"/>
                    <a:pt x="4902" y="4125"/>
                  </a:cubicBezTo>
                  <a:close/>
                  <a:moveTo>
                    <a:pt x="7254" y="1"/>
                  </a:moveTo>
                  <a:cubicBezTo>
                    <a:pt x="7071" y="1"/>
                    <a:pt x="6888" y="50"/>
                    <a:pt x="6725" y="147"/>
                  </a:cubicBezTo>
                  <a:cubicBezTo>
                    <a:pt x="5487" y="893"/>
                    <a:pt x="2406" y="3017"/>
                    <a:pt x="1074" y="6385"/>
                  </a:cubicBezTo>
                  <a:cubicBezTo>
                    <a:pt x="1" y="9095"/>
                    <a:pt x="480" y="13488"/>
                    <a:pt x="3428" y="17305"/>
                  </a:cubicBezTo>
                  <a:cubicBezTo>
                    <a:pt x="5290" y="19715"/>
                    <a:pt x="7254" y="22406"/>
                    <a:pt x="7254" y="22406"/>
                  </a:cubicBezTo>
                  <a:cubicBezTo>
                    <a:pt x="7254" y="22406"/>
                    <a:pt x="9218" y="19715"/>
                    <a:pt x="11081" y="17305"/>
                  </a:cubicBezTo>
                  <a:cubicBezTo>
                    <a:pt x="14028" y="13488"/>
                    <a:pt x="14507" y="9095"/>
                    <a:pt x="13435" y="6385"/>
                  </a:cubicBezTo>
                  <a:cubicBezTo>
                    <a:pt x="12102" y="3017"/>
                    <a:pt x="9021" y="893"/>
                    <a:pt x="7783" y="147"/>
                  </a:cubicBezTo>
                  <a:cubicBezTo>
                    <a:pt x="7620" y="50"/>
                    <a:pt x="7436" y="1"/>
                    <a:pt x="7254"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5"/>
            <p:cNvSpPr/>
            <p:nvPr/>
          </p:nvSpPr>
          <p:spPr>
            <a:xfrm>
              <a:off x="5218149" y="679221"/>
              <a:ext cx="952597" cy="1477041"/>
            </a:xfrm>
            <a:custGeom>
              <a:avLst/>
              <a:gdLst/>
              <a:ahLst/>
              <a:cxnLst/>
              <a:rect l="l" t="t" r="r" b="b"/>
              <a:pathLst>
                <a:path w="14513" h="22503" extrusionOk="0">
                  <a:moveTo>
                    <a:pt x="9608" y="4223"/>
                  </a:moveTo>
                  <a:cubicBezTo>
                    <a:pt x="10322" y="4223"/>
                    <a:pt x="10940" y="5023"/>
                    <a:pt x="11333" y="5700"/>
                  </a:cubicBezTo>
                  <a:cubicBezTo>
                    <a:pt x="11808" y="6514"/>
                    <a:pt x="12233" y="7608"/>
                    <a:pt x="12499" y="8704"/>
                  </a:cubicBezTo>
                  <a:cubicBezTo>
                    <a:pt x="12796" y="9929"/>
                    <a:pt x="12606" y="11922"/>
                    <a:pt x="11857" y="12823"/>
                  </a:cubicBezTo>
                  <a:cubicBezTo>
                    <a:pt x="11670" y="13050"/>
                    <a:pt x="11477" y="13163"/>
                    <a:pt x="11278" y="13163"/>
                  </a:cubicBezTo>
                  <a:cubicBezTo>
                    <a:pt x="11269" y="13163"/>
                    <a:pt x="11261" y="13162"/>
                    <a:pt x="11252" y="13162"/>
                  </a:cubicBezTo>
                  <a:lnTo>
                    <a:pt x="11251" y="13160"/>
                  </a:lnTo>
                  <a:cubicBezTo>
                    <a:pt x="11019" y="13149"/>
                    <a:pt x="10831" y="13050"/>
                    <a:pt x="10692" y="12866"/>
                  </a:cubicBezTo>
                  <a:cubicBezTo>
                    <a:pt x="10348" y="12411"/>
                    <a:pt x="10304" y="11426"/>
                    <a:pt x="10571" y="10230"/>
                  </a:cubicBezTo>
                  <a:cubicBezTo>
                    <a:pt x="10811" y="9162"/>
                    <a:pt x="10991" y="8107"/>
                    <a:pt x="10682" y="7638"/>
                  </a:cubicBezTo>
                  <a:cubicBezTo>
                    <a:pt x="10596" y="7507"/>
                    <a:pt x="10476" y="7426"/>
                    <a:pt x="10322" y="7396"/>
                  </a:cubicBezTo>
                  <a:cubicBezTo>
                    <a:pt x="10297" y="7392"/>
                    <a:pt x="10273" y="7389"/>
                    <a:pt x="10249" y="7389"/>
                  </a:cubicBezTo>
                  <a:cubicBezTo>
                    <a:pt x="10166" y="7389"/>
                    <a:pt x="10090" y="7418"/>
                    <a:pt x="10021" y="7474"/>
                  </a:cubicBezTo>
                  <a:cubicBezTo>
                    <a:pt x="9690" y="7739"/>
                    <a:pt x="9578" y="8587"/>
                    <a:pt x="9540" y="9059"/>
                  </a:cubicBezTo>
                  <a:cubicBezTo>
                    <a:pt x="9314" y="8091"/>
                    <a:pt x="8690" y="5158"/>
                    <a:pt x="9257" y="4396"/>
                  </a:cubicBezTo>
                  <a:cubicBezTo>
                    <a:pt x="9340" y="4284"/>
                    <a:pt x="9442" y="4228"/>
                    <a:pt x="9570" y="4223"/>
                  </a:cubicBezTo>
                  <a:close/>
                  <a:moveTo>
                    <a:pt x="4943" y="4223"/>
                  </a:moveTo>
                  <a:cubicBezTo>
                    <a:pt x="5072" y="4228"/>
                    <a:pt x="5174" y="4285"/>
                    <a:pt x="5257" y="4396"/>
                  </a:cubicBezTo>
                  <a:cubicBezTo>
                    <a:pt x="5824" y="5158"/>
                    <a:pt x="5201" y="8091"/>
                    <a:pt x="4974" y="9059"/>
                  </a:cubicBezTo>
                  <a:cubicBezTo>
                    <a:pt x="4936" y="8588"/>
                    <a:pt x="4822" y="7740"/>
                    <a:pt x="4493" y="7474"/>
                  </a:cubicBezTo>
                  <a:cubicBezTo>
                    <a:pt x="4423" y="7418"/>
                    <a:pt x="4347" y="7389"/>
                    <a:pt x="4265" y="7389"/>
                  </a:cubicBezTo>
                  <a:cubicBezTo>
                    <a:pt x="4241" y="7389"/>
                    <a:pt x="4217" y="7392"/>
                    <a:pt x="4193" y="7396"/>
                  </a:cubicBezTo>
                  <a:cubicBezTo>
                    <a:pt x="4039" y="7426"/>
                    <a:pt x="3917" y="7507"/>
                    <a:pt x="3831" y="7638"/>
                  </a:cubicBezTo>
                  <a:cubicBezTo>
                    <a:pt x="3523" y="8109"/>
                    <a:pt x="3703" y="9162"/>
                    <a:pt x="3943" y="10230"/>
                  </a:cubicBezTo>
                  <a:cubicBezTo>
                    <a:pt x="4211" y="11426"/>
                    <a:pt x="4166" y="12411"/>
                    <a:pt x="3821" y="12866"/>
                  </a:cubicBezTo>
                  <a:cubicBezTo>
                    <a:pt x="3682" y="13050"/>
                    <a:pt x="3495" y="13149"/>
                    <a:pt x="3264" y="13162"/>
                  </a:cubicBezTo>
                  <a:cubicBezTo>
                    <a:pt x="3254" y="13162"/>
                    <a:pt x="3244" y="13163"/>
                    <a:pt x="3235" y="13163"/>
                  </a:cubicBezTo>
                  <a:cubicBezTo>
                    <a:pt x="3037" y="13163"/>
                    <a:pt x="2843" y="13049"/>
                    <a:pt x="2657" y="12823"/>
                  </a:cubicBezTo>
                  <a:cubicBezTo>
                    <a:pt x="1908" y="11922"/>
                    <a:pt x="1718" y="9929"/>
                    <a:pt x="2016" y="8704"/>
                  </a:cubicBezTo>
                  <a:cubicBezTo>
                    <a:pt x="2283" y="7608"/>
                    <a:pt x="2707" y="6514"/>
                    <a:pt x="3181" y="5700"/>
                  </a:cubicBezTo>
                  <a:cubicBezTo>
                    <a:pt x="3574" y="5023"/>
                    <a:pt x="4193" y="4223"/>
                    <a:pt x="4905" y="4223"/>
                  </a:cubicBezTo>
                  <a:close/>
                  <a:moveTo>
                    <a:pt x="4912" y="4126"/>
                  </a:moveTo>
                  <a:cubicBezTo>
                    <a:pt x="4306" y="4126"/>
                    <a:pt x="3680" y="4649"/>
                    <a:pt x="3098" y="5652"/>
                  </a:cubicBezTo>
                  <a:cubicBezTo>
                    <a:pt x="2621" y="6472"/>
                    <a:pt x="2193" y="7577"/>
                    <a:pt x="1923" y="8681"/>
                  </a:cubicBezTo>
                  <a:cubicBezTo>
                    <a:pt x="1540" y="10258"/>
                    <a:pt x="1954" y="12127"/>
                    <a:pt x="2583" y="12884"/>
                  </a:cubicBezTo>
                  <a:cubicBezTo>
                    <a:pt x="2786" y="13129"/>
                    <a:pt x="3011" y="13258"/>
                    <a:pt x="3236" y="13258"/>
                  </a:cubicBezTo>
                  <a:lnTo>
                    <a:pt x="3237" y="13258"/>
                  </a:lnTo>
                  <a:cubicBezTo>
                    <a:pt x="3247" y="13258"/>
                    <a:pt x="3257" y="13256"/>
                    <a:pt x="3269" y="13256"/>
                  </a:cubicBezTo>
                  <a:cubicBezTo>
                    <a:pt x="3530" y="13243"/>
                    <a:pt x="3741" y="13131"/>
                    <a:pt x="3898" y="12924"/>
                  </a:cubicBezTo>
                  <a:cubicBezTo>
                    <a:pt x="4259" y="12448"/>
                    <a:pt x="4310" y="11433"/>
                    <a:pt x="4036" y="10208"/>
                  </a:cubicBezTo>
                  <a:cubicBezTo>
                    <a:pt x="3812" y="9211"/>
                    <a:pt x="3622" y="8132"/>
                    <a:pt x="3912" y="7691"/>
                  </a:cubicBezTo>
                  <a:cubicBezTo>
                    <a:pt x="3984" y="7580"/>
                    <a:pt x="4082" y="7514"/>
                    <a:pt x="4211" y="7489"/>
                  </a:cubicBezTo>
                  <a:cubicBezTo>
                    <a:pt x="4229" y="7486"/>
                    <a:pt x="4246" y="7484"/>
                    <a:pt x="4263" y="7484"/>
                  </a:cubicBezTo>
                  <a:cubicBezTo>
                    <a:pt x="4324" y="7484"/>
                    <a:pt x="4381" y="7506"/>
                    <a:pt x="4434" y="7548"/>
                  </a:cubicBezTo>
                  <a:cubicBezTo>
                    <a:pt x="4855" y="7887"/>
                    <a:pt x="4898" y="9368"/>
                    <a:pt x="4898" y="9383"/>
                  </a:cubicBezTo>
                  <a:cubicBezTo>
                    <a:pt x="4898" y="9408"/>
                    <a:pt x="4917" y="9428"/>
                    <a:pt x="4940" y="9430"/>
                  </a:cubicBezTo>
                  <a:cubicBezTo>
                    <a:pt x="4942" y="9430"/>
                    <a:pt x="4944" y="9430"/>
                    <a:pt x="4946" y="9430"/>
                  </a:cubicBezTo>
                  <a:cubicBezTo>
                    <a:pt x="4967" y="9430"/>
                    <a:pt x="4987" y="9416"/>
                    <a:pt x="4993" y="9395"/>
                  </a:cubicBezTo>
                  <a:cubicBezTo>
                    <a:pt x="5036" y="9228"/>
                    <a:pt x="6039" y="5289"/>
                    <a:pt x="5333" y="4338"/>
                  </a:cubicBezTo>
                  <a:cubicBezTo>
                    <a:pt x="5234" y="4204"/>
                    <a:pt x="5103" y="4133"/>
                    <a:pt x="4948" y="4127"/>
                  </a:cubicBezTo>
                  <a:cubicBezTo>
                    <a:pt x="4936" y="4126"/>
                    <a:pt x="4924" y="4126"/>
                    <a:pt x="4912" y="4126"/>
                  </a:cubicBezTo>
                  <a:close/>
                  <a:moveTo>
                    <a:pt x="9602" y="4126"/>
                  </a:moveTo>
                  <a:cubicBezTo>
                    <a:pt x="9590" y="4126"/>
                    <a:pt x="9579" y="4126"/>
                    <a:pt x="9568" y="4127"/>
                  </a:cubicBezTo>
                  <a:cubicBezTo>
                    <a:pt x="9411" y="4133"/>
                    <a:pt x="9280" y="4204"/>
                    <a:pt x="9181" y="4338"/>
                  </a:cubicBezTo>
                  <a:cubicBezTo>
                    <a:pt x="8475" y="5289"/>
                    <a:pt x="9480" y="9228"/>
                    <a:pt x="9523" y="9395"/>
                  </a:cubicBezTo>
                  <a:cubicBezTo>
                    <a:pt x="9528" y="9417"/>
                    <a:pt x="9548" y="9431"/>
                    <a:pt x="9571" y="9431"/>
                  </a:cubicBezTo>
                  <a:cubicBezTo>
                    <a:pt x="9572" y="9431"/>
                    <a:pt x="9573" y="9431"/>
                    <a:pt x="9575" y="9431"/>
                  </a:cubicBezTo>
                  <a:cubicBezTo>
                    <a:pt x="9598" y="9428"/>
                    <a:pt x="9616" y="9408"/>
                    <a:pt x="9618" y="9385"/>
                  </a:cubicBezTo>
                  <a:cubicBezTo>
                    <a:pt x="9618" y="9370"/>
                    <a:pt x="9661" y="7887"/>
                    <a:pt x="10081" y="7548"/>
                  </a:cubicBezTo>
                  <a:cubicBezTo>
                    <a:pt x="10134" y="7506"/>
                    <a:pt x="10190" y="7485"/>
                    <a:pt x="10249" y="7485"/>
                  </a:cubicBezTo>
                  <a:cubicBezTo>
                    <a:pt x="10267" y="7485"/>
                    <a:pt x="10285" y="7487"/>
                    <a:pt x="10304" y="7491"/>
                  </a:cubicBezTo>
                  <a:cubicBezTo>
                    <a:pt x="10433" y="7515"/>
                    <a:pt x="10530" y="7580"/>
                    <a:pt x="10603" y="7691"/>
                  </a:cubicBezTo>
                  <a:cubicBezTo>
                    <a:pt x="10892" y="8132"/>
                    <a:pt x="10702" y="9211"/>
                    <a:pt x="10479" y="10210"/>
                  </a:cubicBezTo>
                  <a:cubicBezTo>
                    <a:pt x="10204" y="11433"/>
                    <a:pt x="10256" y="12448"/>
                    <a:pt x="10616" y="12924"/>
                  </a:cubicBezTo>
                  <a:cubicBezTo>
                    <a:pt x="10773" y="13131"/>
                    <a:pt x="10985" y="13243"/>
                    <a:pt x="11248" y="13256"/>
                  </a:cubicBezTo>
                  <a:cubicBezTo>
                    <a:pt x="11257" y="13258"/>
                    <a:pt x="11267" y="13258"/>
                    <a:pt x="11279" y="13258"/>
                  </a:cubicBezTo>
                  <a:cubicBezTo>
                    <a:pt x="11504" y="13258"/>
                    <a:pt x="11729" y="13129"/>
                    <a:pt x="11932" y="12886"/>
                  </a:cubicBezTo>
                  <a:cubicBezTo>
                    <a:pt x="12560" y="12129"/>
                    <a:pt x="12975" y="10258"/>
                    <a:pt x="12591" y="8681"/>
                  </a:cubicBezTo>
                  <a:cubicBezTo>
                    <a:pt x="12324" y="7577"/>
                    <a:pt x="11895" y="6472"/>
                    <a:pt x="11418" y="5652"/>
                  </a:cubicBezTo>
                  <a:cubicBezTo>
                    <a:pt x="10834" y="4650"/>
                    <a:pt x="10205" y="4126"/>
                    <a:pt x="9602" y="4126"/>
                  </a:cubicBezTo>
                  <a:close/>
                  <a:moveTo>
                    <a:pt x="7257" y="97"/>
                  </a:moveTo>
                  <a:cubicBezTo>
                    <a:pt x="7432" y="97"/>
                    <a:pt x="7606" y="143"/>
                    <a:pt x="7761" y="237"/>
                  </a:cubicBezTo>
                  <a:cubicBezTo>
                    <a:pt x="9014" y="991"/>
                    <a:pt x="12069" y="3104"/>
                    <a:pt x="13395" y="6451"/>
                  </a:cubicBezTo>
                  <a:cubicBezTo>
                    <a:pt x="14415" y="9030"/>
                    <a:pt x="14084" y="13392"/>
                    <a:pt x="11046" y="17324"/>
                  </a:cubicBezTo>
                  <a:cubicBezTo>
                    <a:pt x="9347" y="19524"/>
                    <a:pt x="7542" y="21985"/>
                    <a:pt x="7257" y="22374"/>
                  </a:cubicBezTo>
                  <a:cubicBezTo>
                    <a:pt x="6973" y="21985"/>
                    <a:pt x="5168" y="19523"/>
                    <a:pt x="3469" y="17324"/>
                  </a:cubicBezTo>
                  <a:cubicBezTo>
                    <a:pt x="430" y="13392"/>
                    <a:pt x="100" y="9030"/>
                    <a:pt x="1121" y="6451"/>
                  </a:cubicBezTo>
                  <a:cubicBezTo>
                    <a:pt x="2445" y="3104"/>
                    <a:pt x="5500" y="991"/>
                    <a:pt x="6753" y="237"/>
                  </a:cubicBezTo>
                  <a:cubicBezTo>
                    <a:pt x="6908" y="143"/>
                    <a:pt x="7084" y="97"/>
                    <a:pt x="7257" y="97"/>
                  </a:cubicBezTo>
                  <a:close/>
                  <a:moveTo>
                    <a:pt x="7258" y="1"/>
                  </a:moveTo>
                  <a:cubicBezTo>
                    <a:pt x="7066" y="1"/>
                    <a:pt x="6875" y="52"/>
                    <a:pt x="6703" y="155"/>
                  </a:cubicBezTo>
                  <a:cubicBezTo>
                    <a:pt x="5444" y="913"/>
                    <a:pt x="2366" y="3041"/>
                    <a:pt x="1032" y="6416"/>
                  </a:cubicBezTo>
                  <a:cubicBezTo>
                    <a:pt x="1" y="9020"/>
                    <a:pt x="331" y="13420"/>
                    <a:pt x="3393" y="17384"/>
                  </a:cubicBezTo>
                  <a:cubicBezTo>
                    <a:pt x="5234" y="19766"/>
                    <a:pt x="7199" y="22457"/>
                    <a:pt x="7219" y="22483"/>
                  </a:cubicBezTo>
                  <a:cubicBezTo>
                    <a:pt x="7227" y="22496"/>
                    <a:pt x="7242" y="22503"/>
                    <a:pt x="7257" y="22503"/>
                  </a:cubicBezTo>
                  <a:cubicBezTo>
                    <a:pt x="7272" y="22503"/>
                    <a:pt x="7287" y="22496"/>
                    <a:pt x="7295" y="22483"/>
                  </a:cubicBezTo>
                  <a:cubicBezTo>
                    <a:pt x="7315" y="22457"/>
                    <a:pt x="9280" y="19766"/>
                    <a:pt x="11122" y="17384"/>
                  </a:cubicBezTo>
                  <a:cubicBezTo>
                    <a:pt x="14182" y="13420"/>
                    <a:pt x="14512" y="9020"/>
                    <a:pt x="13482" y="6416"/>
                  </a:cubicBezTo>
                  <a:cubicBezTo>
                    <a:pt x="12147" y="3042"/>
                    <a:pt x="9072" y="913"/>
                    <a:pt x="7811" y="155"/>
                  </a:cubicBezTo>
                  <a:cubicBezTo>
                    <a:pt x="7641" y="52"/>
                    <a:pt x="7449" y="1"/>
                    <a:pt x="72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5"/>
            <p:cNvSpPr/>
            <p:nvPr/>
          </p:nvSpPr>
          <p:spPr>
            <a:xfrm>
              <a:off x="5529210" y="1583718"/>
              <a:ext cx="330550" cy="692804"/>
            </a:xfrm>
            <a:custGeom>
              <a:avLst/>
              <a:gdLst/>
              <a:ahLst/>
              <a:cxnLst/>
              <a:rect l="l" t="t" r="r" b="b"/>
              <a:pathLst>
                <a:path w="5036" h="10555" extrusionOk="0">
                  <a:moveTo>
                    <a:pt x="3563" y="671"/>
                  </a:moveTo>
                  <a:cubicBezTo>
                    <a:pt x="3031" y="0"/>
                    <a:pt x="2006" y="0"/>
                    <a:pt x="1474" y="671"/>
                  </a:cubicBezTo>
                  <a:cubicBezTo>
                    <a:pt x="783" y="1544"/>
                    <a:pt x="1" y="3028"/>
                    <a:pt x="1" y="5276"/>
                  </a:cubicBezTo>
                  <a:cubicBezTo>
                    <a:pt x="1" y="7526"/>
                    <a:pt x="783" y="9009"/>
                    <a:pt x="1474" y="9882"/>
                  </a:cubicBezTo>
                  <a:cubicBezTo>
                    <a:pt x="2006" y="10554"/>
                    <a:pt x="3031" y="10554"/>
                    <a:pt x="3563" y="9882"/>
                  </a:cubicBezTo>
                  <a:cubicBezTo>
                    <a:pt x="4254" y="9009"/>
                    <a:pt x="5036" y="7526"/>
                    <a:pt x="5036" y="5276"/>
                  </a:cubicBezTo>
                  <a:cubicBezTo>
                    <a:pt x="5036" y="3028"/>
                    <a:pt x="4254" y="1544"/>
                    <a:pt x="3563" y="671"/>
                  </a:cubicBezTo>
                  <a:close/>
                </a:path>
              </a:pathLst>
            </a:custGeom>
            <a:gradFill>
              <a:gsLst>
                <a:gs pos="0">
                  <a:schemeClr val="accent2"/>
                </a:gs>
                <a:gs pos="100000">
                  <a:schemeClr val="accen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5"/>
            <p:cNvSpPr/>
            <p:nvPr/>
          </p:nvSpPr>
          <p:spPr>
            <a:xfrm>
              <a:off x="5526059" y="1591529"/>
              <a:ext cx="336852" cy="677051"/>
            </a:xfrm>
            <a:custGeom>
              <a:avLst/>
              <a:gdLst/>
              <a:ahLst/>
              <a:cxnLst/>
              <a:rect l="l" t="t" r="r" b="b"/>
              <a:pathLst>
                <a:path w="5132" h="10315" extrusionOk="0">
                  <a:moveTo>
                    <a:pt x="2566" y="96"/>
                  </a:moveTo>
                  <a:cubicBezTo>
                    <a:pt x="2961" y="96"/>
                    <a:pt x="3328" y="273"/>
                    <a:pt x="3573" y="582"/>
                  </a:cubicBezTo>
                  <a:cubicBezTo>
                    <a:pt x="4239" y="1423"/>
                    <a:pt x="5036" y="2901"/>
                    <a:pt x="5036" y="5157"/>
                  </a:cubicBezTo>
                  <a:cubicBezTo>
                    <a:pt x="5036" y="7414"/>
                    <a:pt x="4239" y="8891"/>
                    <a:pt x="3573" y="9733"/>
                  </a:cubicBezTo>
                  <a:cubicBezTo>
                    <a:pt x="3328" y="10042"/>
                    <a:pt x="2961" y="10219"/>
                    <a:pt x="2566" y="10219"/>
                  </a:cubicBezTo>
                  <a:cubicBezTo>
                    <a:pt x="2171" y="10219"/>
                    <a:pt x="1804" y="10042"/>
                    <a:pt x="1560" y="9733"/>
                  </a:cubicBezTo>
                  <a:cubicBezTo>
                    <a:pt x="892" y="8891"/>
                    <a:pt x="97" y="7414"/>
                    <a:pt x="97" y="5157"/>
                  </a:cubicBezTo>
                  <a:cubicBezTo>
                    <a:pt x="97" y="2901"/>
                    <a:pt x="892" y="1423"/>
                    <a:pt x="1560" y="582"/>
                  </a:cubicBezTo>
                  <a:cubicBezTo>
                    <a:pt x="1804" y="273"/>
                    <a:pt x="2171" y="96"/>
                    <a:pt x="2566" y="96"/>
                  </a:cubicBezTo>
                  <a:close/>
                  <a:moveTo>
                    <a:pt x="2566" y="0"/>
                  </a:moveTo>
                  <a:cubicBezTo>
                    <a:pt x="2141" y="0"/>
                    <a:pt x="1746" y="190"/>
                    <a:pt x="1485" y="522"/>
                  </a:cubicBezTo>
                  <a:cubicBezTo>
                    <a:pt x="807" y="1377"/>
                    <a:pt x="1" y="2875"/>
                    <a:pt x="1" y="5157"/>
                  </a:cubicBezTo>
                  <a:cubicBezTo>
                    <a:pt x="1" y="7440"/>
                    <a:pt x="807" y="8938"/>
                    <a:pt x="1485" y="9792"/>
                  </a:cubicBezTo>
                  <a:cubicBezTo>
                    <a:pt x="1748" y="10125"/>
                    <a:pt x="2141" y="10315"/>
                    <a:pt x="2566" y="10315"/>
                  </a:cubicBezTo>
                  <a:cubicBezTo>
                    <a:pt x="2991" y="10315"/>
                    <a:pt x="3384" y="10125"/>
                    <a:pt x="3647" y="9792"/>
                  </a:cubicBezTo>
                  <a:cubicBezTo>
                    <a:pt x="4323" y="8939"/>
                    <a:pt x="5132" y="7442"/>
                    <a:pt x="5132" y="5157"/>
                  </a:cubicBezTo>
                  <a:cubicBezTo>
                    <a:pt x="5132" y="2873"/>
                    <a:pt x="4325" y="1375"/>
                    <a:pt x="3647" y="522"/>
                  </a:cubicBezTo>
                  <a:cubicBezTo>
                    <a:pt x="3384" y="190"/>
                    <a:pt x="2991" y="0"/>
                    <a:pt x="256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5"/>
            <p:cNvSpPr/>
            <p:nvPr/>
          </p:nvSpPr>
          <p:spPr>
            <a:xfrm>
              <a:off x="5585987" y="1587394"/>
              <a:ext cx="217063" cy="455196"/>
            </a:xfrm>
            <a:custGeom>
              <a:avLst/>
              <a:gdLst/>
              <a:ahLst/>
              <a:cxnLst/>
              <a:rect l="l" t="t" r="r" b="b"/>
              <a:pathLst>
                <a:path w="3307" h="6935" extrusionOk="0">
                  <a:moveTo>
                    <a:pt x="2339" y="442"/>
                  </a:moveTo>
                  <a:cubicBezTo>
                    <a:pt x="1989" y="0"/>
                    <a:pt x="1318" y="0"/>
                    <a:pt x="967" y="442"/>
                  </a:cubicBezTo>
                  <a:cubicBezTo>
                    <a:pt x="513" y="1015"/>
                    <a:pt x="0" y="1991"/>
                    <a:pt x="0" y="3468"/>
                  </a:cubicBezTo>
                  <a:cubicBezTo>
                    <a:pt x="0" y="4946"/>
                    <a:pt x="513" y="5920"/>
                    <a:pt x="967" y="6493"/>
                  </a:cubicBezTo>
                  <a:cubicBezTo>
                    <a:pt x="1318" y="6935"/>
                    <a:pt x="1989" y="6935"/>
                    <a:pt x="2339" y="6493"/>
                  </a:cubicBezTo>
                  <a:cubicBezTo>
                    <a:pt x="2794" y="5920"/>
                    <a:pt x="3306" y="4946"/>
                    <a:pt x="3306" y="3468"/>
                  </a:cubicBezTo>
                  <a:cubicBezTo>
                    <a:pt x="3306" y="1991"/>
                    <a:pt x="2794" y="1015"/>
                    <a:pt x="2339" y="442"/>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5"/>
            <p:cNvSpPr/>
            <p:nvPr/>
          </p:nvSpPr>
          <p:spPr>
            <a:xfrm>
              <a:off x="5582705" y="1591529"/>
              <a:ext cx="223496" cy="447057"/>
            </a:xfrm>
            <a:custGeom>
              <a:avLst/>
              <a:gdLst/>
              <a:ahLst/>
              <a:cxnLst/>
              <a:rect l="l" t="t" r="r" b="b"/>
              <a:pathLst>
                <a:path w="3405" h="6811" extrusionOk="0">
                  <a:moveTo>
                    <a:pt x="1703" y="96"/>
                  </a:moveTo>
                  <a:cubicBezTo>
                    <a:pt x="1958" y="96"/>
                    <a:pt x="2194" y="210"/>
                    <a:pt x="2351" y="408"/>
                  </a:cubicBezTo>
                  <a:cubicBezTo>
                    <a:pt x="2788" y="961"/>
                    <a:pt x="3308" y="1928"/>
                    <a:pt x="3308" y="3405"/>
                  </a:cubicBezTo>
                  <a:cubicBezTo>
                    <a:pt x="3308" y="4883"/>
                    <a:pt x="2788" y="5850"/>
                    <a:pt x="2351" y="6402"/>
                  </a:cubicBezTo>
                  <a:cubicBezTo>
                    <a:pt x="2194" y="6600"/>
                    <a:pt x="1958" y="6715"/>
                    <a:pt x="1703" y="6715"/>
                  </a:cubicBezTo>
                  <a:cubicBezTo>
                    <a:pt x="1449" y="6715"/>
                    <a:pt x="1212" y="6600"/>
                    <a:pt x="1055" y="6402"/>
                  </a:cubicBezTo>
                  <a:cubicBezTo>
                    <a:pt x="619" y="5850"/>
                    <a:pt x="98" y="4883"/>
                    <a:pt x="98" y="3405"/>
                  </a:cubicBezTo>
                  <a:cubicBezTo>
                    <a:pt x="98" y="1928"/>
                    <a:pt x="617" y="961"/>
                    <a:pt x="1055" y="408"/>
                  </a:cubicBezTo>
                  <a:cubicBezTo>
                    <a:pt x="1212" y="210"/>
                    <a:pt x="1449" y="96"/>
                    <a:pt x="1703" y="96"/>
                  </a:cubicBezTo>
                  <a:close/>
                  <a:moveTo>
                    <a:pt x="1703" y="0"/>
                  </a:moveTo>
                  <a:cubicBezTo>
                    <a:pt x="1419" y="0"/>
                    <a:pt x="1156" y="127"/>
                    <a:pt x="979" y="349"/>
                  </a:cubicBezTo>
                  <a:cubicBezTo>
                    <a:pt x="533" y="913"/>
                    <a:pt x="1" y="1899"/>
                    <a:pt x="1" y="3405"/>
                  </a:cubicBezTo>
                  <a:cubicBezTo>
                    <a:pt x="1" y="4911"/>
                    <a:pt x="533" y="5898"/>
                    <a:pt x="979" y="6462"/>
                  </a:cubicBezTo>
                  <a:cubicBezTo>
                    <a:pt x="1156" y="6683"/>
                    <a:pt x="1419" y="6810"/>
                    <a:pt x="1703" y="6810"/>
                  </a:cubicBezTo>
                  <a:cubicBezTo>
                    <a:pt x="1988" y="6810"/>
                    <a:pt x="2250" y="6683"/>
                    <a:pt x="2427" y="6462"/>
                  </a:cubicBezTo>
                  <a:cubicBezTo>
                    <a:pt x="2874" y="5898"/>
                    <a:pt x="3404" y="4911"/>
                    <a:pt x="3404" y="3405"/>
                  </a:cubicBezTo>
                  <a:cubicBezTo>
                    <a:pt x="3404" y="1899"/>
                    <a:pt x="2872" y="913"/>
                    <a:pt x="2427" y="349"/>
                  </a:cubicBezTo>
                  <a:cubicBezTo>
                    <a:pt x="2250" y="127"/>
                    <a:pt x="1988" y="0"/>
                    <a:pt x="170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5"/>
            <p:cNvSpPr/>
            <p:nvPr/>
          </p:nvSpPr>
          <p:spPr>
            <a:xfrm>
              <a:off x="4168460" y="2017128"/>
              <a:ext cx="561594" cy="495366"/>
            </a:xfrm>
            <a:custGeom>
              <a:avLst/>
              <a:gdLst/>
              <a:ahLst/>
              <a:cxnLst/>
              <a:rect l="l" t="t" r="r" b="b"/>
              <a:pathLst>
                <a:path w="8556" h="7547" extrusionOk="0">
                  <a:moveTo>
                    <a:pt x="8556" y="5208"/>
                  </a:moveTo>
                  <a:cubicBezTo>
                    <a:pt x="8556" y="5208"/>
                    <a:pt x="5845" y="4097"/>
                    <a:pt x="4995" y="3004"/>
                  </a:cubicBezTo>
                  <a:cubicBezTo>
                    <a:pt x="4146" y="1913"/>
                    <a:pt x="2073" y="1"/>
                    <a:pt x="0" y="212"/>
                  </a:cubicBezTo>
                  <a:cubicBezTo>
                    <a:pt x="0" y="212"/>
                    <a:pt x="1488" y="1913"/>
                    <a:pt x="2126" y="3508"/>
                  </a:cubicBezTo>
                  <a:cubicBezTo>
                    <a:pt x="2764" y="5102"/>
                    <a:pt x="5952" y="7547"/>
                    <a:pt x="8556"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5"/>
            <p:cNvSpPr/>
            <p:nvPr/>
          </p:nvSpPr>
          <p:spPr>
            <a:xfrm>
              <a:off x="4162028" y="2026777"/>
              <a:ext cx="573934" cy="398682"/>
            </a:xfrm>
            <a:custGeom>
              <a:avLst/>
              <a:gdLst/>
              <a:ahLst/>
              <a:cxnLst/>
              <a:rect l="l" t="t" r="r" b="b"/>
              <a:pathLst>
                <a:path w="8744" h="6074" extrusionOk="0">
                  <a:moveTo>
                    <a:pt x="425" y="97"/>
                  </a:moveTo>
                  <a:cubicBezTo>
                    <a:pt x="2360" y="97"/>
                    <a:pt x="4222" y="1818"/>
                    <a:pt x="5055" y="2887"/>
                  </a:cubicBezTo>
                  <a:cubicBezTo>
                    <a:pt x="5837" y="3890"/>
                    <a:pt x="8123" y="4889"/>
                    <a:pt x="8565" y="5075"/>
                  </a:cubicBezTo>
                  <a:cubicBezTo>
                    <a:pt x="7877" y="5673"/>
                    <a:pt x="7094" y="5978"/>
                    <a:pt x="6264" y="5978"/>
                  </a:cubicBezTo>
                  <a:cubicBezTo>
                    <a:pt x="5994" y="5978"/>
                    <a:pt x="5719" y="5945"/>
                    <a:pt x="5441" y="5880"/>
                  </a:cubicBezTo>
                  <a:cubicBezTo>
                    <a:pt x="3951" y="5533"/>
                    <a:pt x="2659" y="4317"/>
                    <a:pt x="2268" y="3343"/>
                  </a:cubicBezTo>
                  <a:cubicBezTo>
                    <a:pt x="1708" y="1943"/>
                    <a:pt x="482" y="446"/>
                    <a:pt x="196" y="105"/>
                  </a:cubicBezTo>
                  <a:cubicBezTo>
                    <a:pt x="272" y="99"/>
                    <a:pt x="349" y="97"/>
                    <a:pt x="425" y="97"/>
                  </a:cubicBezTo>
                  <a:close/>
                  <a:moveTo>
                    <a:pt x="423" y="1"/>
                  </a:moveTo>
                  <a:cubicBezTo>
                    <a:pt x="313" y="1"/>
                    <a:pt x="203" y="6"/>
                    <a:pt x="93" y="17"/>
                  </a:cubicBezTo>
                  <a:lnTo>
                    <a:pt x="1" y="27"/>
                  </a:lnTo>
                  <a:lnTo>
                    <a:pt x="62" y="97"/>
                  </a:lnTo>
                  <a:cubicBezTo>
                    <a:pt x="77" y="115"/>
                    <a:pt x="1551" y="1809"/>
                    <a:pt x="2179" y="3378"/>
                  </a:cubicBezTo>
                  <a:cubicBezTo>
                    <a:pt x="2578" y="4375"/>
                    <a:pt x="3900" y="5619"/>
                    <a:pt x="5419" y="5973"/>
                  </a:cubicBezTo>
                  <a:cubicBezTo>
                    <a:pt x="5705" y="6041"/>
                    <a:pt x="5988" y="6074"/>
                    <a:pt x="6265" y="6074"/>
                  </a:cubicBezTo>
                  <a:cubicBezTo>
                    <a:pt x="7141" y="6074"/>
                    <a:pt x="7966" y="5743"/>
                    <a:pt x="8685" y="5097"/>
                  </a:cubicBezTo>
                  <a:lnTo>
                    <a:pt x="8743" y="5046"/>
                  </a:lnTo>
                  <a:lnTo>
                    <a:pt x="8672" y="5016"/>
                  </a:lnTo>
                  <a:cubicBezTo>
                    <a:pt x="8646" y="5006"/>
                    <a:pt x="5965" y="3897"/>
                    <a:pt x="5131" y="2829"/>
                  </a:cubicBezTo>
                  <a:cubicBezTo>
                    <a:pt x="4288" y="1744"/>
                    <a:pt x="2391" y="1"/>
                    <a:pt x="4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5"/>
            <p:cNvSpPr/>
            <p:nvPr/>
          </p:nvSpPr>
          <p:spPr>
            <a:xfrm>
              <a:off x="4391631" y="2222970"/>
              <a:ext cx="341906" cy="150244"/>
            </a:xfrm>
            <a:custGeom>
              <a:avLst/>
              <a:gdLst/>
              <a:ahLst/>
              <a:cxnLst/>
              <a:rect l="l" t="t" r="r" b="b"/>
              <a:pathLst>
                <a:path w="5209" h="2289" extrusionOk="0">
                  <a:moveTo>
                    <a:pt x="54" y="0"/>
                  </a:moveTo>
                  <a:cubicBezTo>
                    <a:pt x="46" y="0"/>
                    <a:pt x="37" y="3"/>
                    <a:pt x="30" y="7"/>
                  </a:cubicBezTo>
                  <a:cubicBezTo>
                    <a:pt x="7" y="22"/>
                    <a:pt x="0" y="52"/>
                    <a:pt x="14" y="73"/>
                  </a:cubicBezTo>
                  <a:cubicBezTo>
                    <a:pt x="30" y="100"/>
                    <a:pt x="1397" y="2288"/>
                    <a:pt x="3924" y="2288"/>
                  </a:cubicBezTo>
                  <a:cubicBezTo>
                    <a:pt x="4311" y="2288"/>
                    <a:pt x="4726" y="2237"/>
                    <a:pt x="5167" y="2118"/>
                  </a:cubicBezTo>
                  <a:cubicBezTo>
                    <a:pt x="5194" y="2111"/>
                    <a:pt x="5209" y="2085"/>
                    <a:pt x="5202" y="2058"/>
                  </a:cubicBezTo>
                  <a:cubicBezTo>
                    <a:pt x="5197" y="2038"/>
                    <a:pt x="5177" y="2024"/>
                    <a:pt x="5155" y="2024"/>
                  </a:cubicBezTo>
                  <a:cubicBezTo>
                    <a:pt x="5151" y="2024"/>
                    <a:pt x="5147" y="2024"/>
                    <a:pt x="5143" y="2025"/>
                  </a:cubicBezTo>
                  <a:cubicBezTo>
                    <a:pt x="4710" y="2142"/>
                    <a:pt x="4304" y="2193"/>
                    <a:pt x="3924" y="2193"/>
                  </a:cubicBezTo>
                  <a:cubicBezTo>
                    <a:pt x="1452" y="2193"/>
                    <a:pt x="110" y="49"/>
                    <a:pt x="95" y="24"/>
                  </a:cubicBezTo>
                  <a:cubicBezTo>
                    <a:pt x="86" y="8"/>
                    <a:pt x="70" y="0"/>
                    <a:pt x="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5"/>
            <p:cNvSpPr/>
            <p:nvPr/>
          </p:nvSpPr>
          <p:spPr>
            <a:xfrm>
              <a:off x="4224450" y="1467801"/>
              <a:ext cx="1122992" cy="685321"/>
            </a:xfrm>
            <a:custGeom>
              <a:avLst/>
              <a:gdLst/>
              <a:ahLst/>
              <a:cxnLst/>
              <a:rect l="l" t="t" r="r" b="b"/>
              <a:pathLst>
                <a:path w="17109" h="10441" extrusionOk="0">
                  <a:moveTo>
                    <a:pt x="17108" y="10441"/>
                  </a:moveTo>
                  <a:cubicBezTo>
                    <a:pt x="17108" y="10441"/>
                    <a:pt x="4299" y="1"/>
                    <a:pt x="2149" y="4303"/>
                  </a:cubicBezTo>
                  <a:cubicBezTo>
                    <a:pt x="0" y="8606"/>
                    <a:pt x="17108" y="10441"/>
                    <a:pt x="17108" y="1044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5"/>
            <p:cNvSpPr/>
            <p:nvPr/>
          </p:nvSpPr>
          <p:spPr>
            <a:xfrm>
              <a:off x="4345749" y="1678762"/>
              <a:ext cx="1011868" cy="478760"/>
            </a:xfrm>
            <a:custGeom>
              <a:avLst/>
              <a:gdLst/>
              <a:ahLst/>
              <a:cxnLst/>
              <a:rect l="l" t="t" r="r" b="b"/>
              <a:pathLst>
                <a:path w="15416" h="7294" extrusionOk="0">
                  <a:moveTo>
                    <a:pt x="2217" y="98"/>
                  </a:moveTo>
                  <a:cubicBezTo>
                    <a:pt x="6111" y="98"/>
                    <a:pt x="13999" y="6281"/>
                    <a:pt x="15102" y="7161"/>
                  </a:cubicBezTo>
                  <a:cubicBezTo>
                    <a:pt x="13579" y="6984"/>
                    <a:pt x="1994" y="5538"/>
                    <a:pt x="354" y="2541"/>
                  </a:cubicBezTo>
                  <a:cubicBezTo>
                    <a:pt x="104" y="2081"/>
                    <a:pt x="99" y="1600"/>
                    <a:pt x="344" y="1111"/>
                  </a:cubicBezTo>
                  <a:cubicBezTo>
                    <a:pt x="598" y="603"/>
                    <a:pt x="1020" y="283"/>
                    <a:pt x="1600" y="159"/>
                  </a:cubicBezTo>
                  <a:cubicBezTo>
                    <a:pt x="1792" y="118"/>
                    <a:pt x="1999" y="98"/>
                    <a:pt x="2217" y="98"/>
                  </a:cubicBezTo>
                  <a:close/>
                  <a:moveTo>
                    <a:pt x="2227" y="1"/>
                  </a:moveTo>
                  <a:cubicBezTo>
                    <a:pt x="1994" y="1"/>
                    <a:pt x="1778" y="22"/>
                    <a:pt x="1579" y="65"/>
                  </a:cubicBezTo>
                  <a:cubicBezTo>
                    <a:pt x="970" y="195"/>
                    <a:pt x="526" y="534"/>
                    <a:pt x="258" y="1068"/>
                  </a:cubicBezTo>
                  <a:cubicBezTo>
                    <a:pt x="0" y="1587"/>
                    <a:pt x="3" y="2098"/>
                    <a:pt x="271" y="2585"/>
                  </a:cubicBezTo>
                  <a:cubicBezTo>
                    <a:pt x="1015" y="3947"/>
                    <a:pt x="3764" y="5151"/>
                    <a:pt x="8443" y="6161"/>
                  </a:cubicBezTo>
                  <a:cubicBezTo>
                    <a:pt x="11920" y="6913"/>
                    <a:pt x="15222" y="7272"/>
                    <a:pt x="15255" y="7275"/>
                  </a:cubicBezTo>
                  <a:lnTo>
                    <a:pt x="15416" y="7293"/>
                  </a:lnTo>
                  <a:lnTo>
                    <a:pt x="15416" y="7291"/>
                  </a:lnTo>
                  <a:lnTo>
                    <a:pt x="15290" y="7191"/>
                  </a:lnTo>
                  <a:cubicBezTo>
                    <a:pt x="15267" y="7171"/>
                    <a:pt x="12816" y="5177"/>
                    <a:pt x="9918" y="3314"/>
                  </a:cubicBezTo>
                  <a:cubicBezTo>
                    <a:pt x="6494" y="1112"/>
                    <a:pt x="3913" y="1"/>
                    <a:pt x="222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a:off x="4486872" y="1792120"/>
              <a:ext cx="860573" cy="361006"/>
            </a:xfrm>
            <a:custGeom>
              <a:avLst/>
              <a:gdLst/>
              <a:ahLst/>
              <a:cxnLst/>
              <a:rect l="l" t="t" r="r" b="b"/>
              <a:pathLst>
                <a:path w="13111" h="5500" extrusionOk="0">
                  <a:moveTo>
                    <a:pt x="3118" y="0"/>
                  </a:moveTo>
                  <a:cubicBezTo>
                    <a:pt x="2450" y="0"/>
                    <a:pt x="1930" y="234"/>
                    <a:pt x="1649" y="797"/>
                  </a:cubicBezTo>
                  <a:cubicBezTo>
                    <a:pt x="1" y="4095"/>
                    <a:pt x="13110" y="5500"/>
                    <a:pt x="13110" y="5500"/>
                  </a:cubicBezTo>
                  <a:cubicBezTo>
                    <a:pt x="13110" y="5500"/>
                    <a:pt x="6363" y="0"/>
                    <a:pt x="3118" y="0"/>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a:off x="4579094" y="1788969"/>
              <a:ext cx="771831" cy="367307"/>
            </a:xfrm>
            <a:custGeom>
              <a:avLst/>
              <a:gdLst/>
              <a:ahLst/>
              <a:cxnLst/>
              <a:rect l="l" t="t" r="r" b="b"/>
              <a:pathLst>
                <a:path w="11759" h="5596" extrusionOk="0">
                  <a:moveTo>
                    <a:pt x="1711" y="96"/>
                  </a:moveTo>
                  <a:cubicBezTo>
                    <a:pt x="4657" y="96"/>
                    <a:pt x="10596" y="4726"/>
                    <a:pt x="11547" y="5482"/>
                  </a:cubicBezTo>
                  <a:cubicBezTo>
                    <a:pt x="10236" y="5328"/>
                    <a:pt x="1533" y="4219"/>
                    <a:pt x="293" y="1951"/>
                  </a:cubicBezTo>
                  <a:cubicBezTo>
                    <a:pt x="103" y="1602"/>
                    <a:pt x="101" y="1239"/>
                    <a:pt x="287" y="867"/>
                  </a:cubicBezTo>
                  <a:cubicBezTo>
                    <a:pt x="478" y="482"/>
                    <a:pt x="801" y="237"/>
                    <a:pt x="1240" y="143"/>
                  </a:cubicBezTo>
                  <a:cubicBezTo>
                    <a:pt x="1387" y="111"/>
                    <a:pt x="1545" y="96"/>
                    <a:pt x="1711" y="96"/>
                  </a:cubicBezTo>
                  <a:close/>
                  <a:moveTo>
                    <a:pt x="1721" y="0"/>
                  </a:moveTo>
                  <a:cubicBezTo>
                    <a:pt x="1541" y="0"/>
                    <a:pt x="1374" y="17"/>
                    <a:pt x="1221" y="50"/>
                  </a:cubicBezTo>
                  <a:cubicBezTo>
                    <a:pt x="749" y="151"/>
                    <a:pt x="407" y="410"/>
                    <a:pt x="201" y="824"/>
                  </a:cubicBezTo>
                  <a:cubicBezTo>
                    <a:pt x="1" y="1225"/>
                    <a:pt x="4" y="1619"/>
                    <a:pt x="211" y="1997"/>
                  </a:cubicBezTo>
                  <a:cubicBezTo>
                    <a:pt x="782" y="3044"/>
                    <a:pt x="2892" y="3968"/>
                    <a:pt x="6480" y="4743"/>
                  </a:cubicBezTo>
                  <a:cubicBezTo>
                    <a:pt x="9145" y="5318"/>
                    <a:pt x="11676" y="5593"/>
                    <a:pt x="11700" y="5596"/>
                  </a:cubicBezTo>
                  <a:lnTo>
                    <a:pt x="11705" y="5596"/>
                  </a:lnTo>
                  <a:cubicBezTo>
                    <a:pt x="11725" y="5596"/>
                    <a:pt x="11743" y="5584"/>
                    <a:pt x="11750" y="5566"/>
                  </a:cubicBezTo>
                  <a:cubicBezTo>
                    <a:pt x="11758" y="5548"/>
                    <a:pt x="11753" y="5525"/>
                    <a:pt x="11737" y="5512"/>
                  </a:cubicBezTo>
                  <a:cubicBezTo>
                    <a:pt x="11717" y="5497"/>
                    <a:pt x="9837" y="3969"/>
                    <a:pt x="7618" y="2541"/>
                  </a:cubicBezTo>
                  <a:cubicBezTo>
                    <a:pt x="4993" y="853"/>
                    <a:pt x="3014" y="0"/>
                    <a:pt x="17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a:off x="4785921" y="1917555"/>
              <a:ext cx="561529" cy="235573"/>
            </a:xfrm>
            <a:custGeom>
              <a:avLst/>
              <a:gdLst/>
              <a:ahLst/>
              <a:cxnLst/>
              <a:rect l="l" t="t" r="r" b="b"/>
              <a:pathLst>
                <a:path w="8555" h="3589" extrusionOk="0">
                  <a:moveTo>
                    <a:pt x="2034" y="1"/>
                  </a:moveTo>
                  <a:cubicBezTo>
                    <a:pt x="1598" y="1"/>
                    <a:pt x="1258" y="153"/>
                    <a:pt x="1075" y="521"/>
                  </a:cubicBezTo>
                  <a:cubicBezTo>
                    <a:pt x="0" y="2672"/>
                    <a:pt x="8554" y="3589"/>
                    <a:pt x="8554" y="3589"/>
                  </a:cubicBezTo>
                  <a:cubicBezTo>
                    <a:pt x="8554" y="3589"/>
                    <a:pt x="4151" y="1"/>
                    <a:pt x="2034"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a:off x="4844929" y="1914470"/>
              <a:ext cx="505999" cy="241809"/>
            </a:xfrm>
            <a:custGeom>
              <a:avLst/>
              <a:gdLst/>
              <a:ahLst/>
              <a:cxnLst/>
              <a:rect l="l" t="t" r="r" b="b"/>
              <a:pathLst>
                <a:path w="7709" h="3684" extrusionOk="0">
                  <a:moveTo>
                    <a:pt x="1136" y="95"/>
                  </a:moveTo>
                  <a:cubicBezTo>
                    <a:pt x="3009" y="95"/>
                    <a:pt x="6751" y="2981"/>
                    <a:pt x="7495" y="3570"/>
                  </a:cubicBezTo>
                  <a:cubicBezTo>
                    <a:pt x="6470" y="3446"/>
                    <a:pt x="1012" y="2725"/>
                    <a:pt x="224" y="1280"/>
                  </a:cubicBezTo>
                  <a:cubicBezTo>
                    <a:pt x="101" y="1056"/>
                    <a:pt x="100" y="829"/>
                    <a:pt x="219" y="590"/>
                  </a:cubicBezTo>
                  <a:cubicBezTo>
                    <a:pt x="343" y="342"/>
                    <a:pt x="548" y="186"/>
                    <a:pt x="830" y="125"/>
                  </a:cubicBezTo>
                  <a:cubicBezTo>
                    <a:pt x="924" y="105"/>
                    <a:pt x="1027" y="95"/>
                    <a:pt x="1136" y="95"/>
                  </a:cubicBezTo>
                  <a:close/>
                  <a:moveTo>
                    <a:pt x="1140" y="0"/>
                  </a:moveTo>
                  <a:cubicBezTo>
                    <a:pt x="1021" y="0"/>
                    <a:pt x="911" y="11"/>
                    <a:pt x="810" y="32"/>
                  </a:cubicBezTo>
                  <a:cubicBezTo>
                    <a:pt x="498" y="99"/>
                    <a:pt x="272" y="272"/>
                    <a:pt x="134" y="547"/>
                  </a:cubicBezTo>
                  <a:cubicBezTo>
                    <a:pt x="0" y="813"/>
                    <a:pt x="2" y="1075"/>
                    <a:pt x="139" y="1327"/>
                  </a:cubicBezTo>
                  <a:cubicBezTo>
                    <a:pt x="516" y="2014"/>
                    <a:pt x="1896" y="2619"/>
                    <a:pt x="4242" y="3127"/>
                  </a:cubicBezTo>
                  <a:cubicBezTo>
                    <a:pt x="5983" y="3504"/>
                    <a:pt x="7634" y="3682"/>
                    <a:pt x="7650" y="3684"/>
                  </a:cubicBezTo>
                  <a:lnTo>
                    <a:pt x="7655" y="3684"/>
                  </a:lnTo>
                  <a:cubicBezTo>
                    <a:pt x="7675" y="3684"/>
                    <a:pt x="7693" y="3672"/>
                    <a:pt x="7700" y="3654"/>
                  </a:cubicBezTo>
                  <a:cubicBezTo>
                    <a:pt x="7708" y="3636"/>
                    <a:pt x="7703" y="3613"/>
                    <a:pt x="7687" y="3600"/>
                  </a:cubicBezTo>
                  <a:cubicBezTo>
                    <a:pt x="7674" y="3590"/>
                    <a:pt x="6447" y="2591"/>
                    <a:pt x="4997" y="1659"/>
                  </a:cubicBezTo>
                  <a:cubicBezTo>
                    <a:pt x="3283" y="556"/>
                    <a:pt x="1989" y="0"/>
                    <a:pt x="11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a:off x="4318378" y="923593"/>
              <a:ext cx="1161652" cy="1208715"/>
            </a:xfrm>
            <a:custGeom>
              <a:avLst/>
              <a:gdLst/>
              <a:ahLst/>
              <a:cxnLst/>
              <a:rect l="l" t="t" r="r" b="b"/>
              <a:pathLst>
                <a:path w="17698" h="18415" extrusionOk="0">
                  <a:moveTo>
                    <a:pt x="17697" y="18415"/>
                  </a:moveTo>
                  <a:cubicBezTo>
                    <a:pt x="17697" y="18415"/>
                    <a:pt x="15226" y="12275"/>
                    <a:pt x="11120" y="6855"/>
                  </a:cubicBezTo>
                  <a:cubicBezTo>
                    <a:pt x="8004" y="2744"/>
                    <a:pt x="3381" y="0"/>
                    <a:pt x="1690" y="1754"/>
                  </a:cubicBezTo>
                  <a:cubicBezTo>
                    <a:pt x="1" y="3508"/>
                    <a:pt x="2951" y="9168"/>
                    <a:pt x="8543" y="11877"/>
                  </a:cubicBezTo>
                  <a:cubicBezTo>
                    <a:pt x="13160" y="14115"/>
                    <a:pt x="17299" y="17537"/>
                    <a:pt x="17697" y="18415"/>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a:off x="4388611" y="1000127"/>
              <a:ext cx="1094308" cy="1133494"/>
            </a:xfrm>
            <a:custGeom>
              <a:avLst/>
              <a:gdLst/>
              <a:ahLst/>
              <a:cxnLst/>
              <a:rect l="l" t="t" r="r" b="b"/>
              <a:pathLst>
                <a:path w="16672" h="17269" extrusionOk="0">
                  <a:moveTo>
                    <a:pt x="2035" y="97"/>
                  </a:moveTo>
                  <a:cubicBezTo>
                    <a:pt x="2093" y="97"/>
                    <a:pt x="2152" y="99"/>
                    <a:pt x="2215" y="102"/>
                  </a:cubicBezTo>
                  <a:cubicBezTo>
                    <a:pt x="4364" y="230"/>
                    <a:pt x="7643" y="2592"/>
                    <a:pt x="10012" y="5719"/>
                  </a:cubicBezTo>
                  <a:cubicBezTo>
                    <a:pt x="13450" y="10258"/>
                    <a:pt x="15764" y="15359"/>
                    <a:pt x="16404" y="16840"/>
                  </a:cubicBezTo>
                  <a:cubicBezTo>
                    <a:pt x="15336" y="15572"/>
                    <a:pt x="11584" y="12650"/>
                    <a:pt x="7495" y="10668"/>
                  </a:cubicBezTo>
                  <a:cubicBezTo>
                    <a:pt x="4415" y="9177"/>
                    <a:pt x="831" y="5850"/>
                    <a:pt x="256" y="2625"/>
                  </a:cubicBezTo>
                  <a:cubicBezTo>
                    <a:pt x="101" y="1747"/>
                    <a:pt x="238" y="1054"/>
                    <a:pt x="655" y="621"/>
                  </a:cubicBezTo>
                  <a:cubicBezTo>
                    <a:pt x="990" y="273"/>
                    <a:pt x="1455" y="97"/>
                    <a:pt x="2035" y="97"/>
                  </a:cubicBezTo>
                  <a:close/>
                  <a:moveTo>
                    <a:pt x="2034" y="1"/>
                  </a:moveTo>
                  <a:cubicBezTo>
                    <a:pt x="1428" y="1"/>
                    <a:pt x="941" y="187"/>
                    <a:pt x="587" y="555"/>
                  </a:cubicBezTo>
                  <a:cubicBezTo>
                    <a:pt x="147" y="1011"/>
                    <a:pt x="0" y="1732"/>
                    <a:pt x="162" y="2641"/>
                  </a:cubicBezTo>
                  <a:cubicBezTo>
                    <a:pt x="388" y="3912"/>
                    <a:pt x="1212" y="5455"/>
                    <a:pt x="2418" y="6873"/>
                  </a:cubicBezTo>
                  <a:cubicBezTo>
                    <a:pt x="3372" y="7994"/>
                    <a:pt x="5018" y="9575"/>
                    <a:pt x="7453" y="10754"/>
                  </a:cubicBezTo>
                  <a:cubicBezTo>
                    <a:pt x="11944" y="12931"/>
                    <a:pt x="16178" y="16374"/>
                    <a:pt x="16583" y="17268"/>
                  </a:cubicBezTo>
                  <a:lnTo>
                    <a:pt x="16584" y="17267"/>
                  </a:lnTo>
                  <a:lnTo>
                    <a:pt x="16672" y="17230"/>
                  </a:lnTo>
                  <a:cubicBezTo>
                    <a:pt x="16647" y="17169"/>
                    <a:pt x="14151" y="11023"/>
                    <a:pt x="10088" y="5661"/>
                  </a:cubicBezTo>
                  <a:cubicBezTo>
                    <a:pt x="7703" y="2514"/>
                    <a:pt x="4395" y="135"/>
                    <a:pt x="2220" y="6"/>
                  </a:cubicBezTo>
                  <a:cubicBezTo>
                    <a:pt x="2157" y="3"/>
                    <a:pt x="2095" y="1"/>
                    <a:pt x="20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a:off x="4850377" y="1563567"/>
              <a:ext cx="629661" cy="568749"/>
            </a:xfrm>
            <a:custGeom>
              <a:avLst/>
              <a:gdLst/>
              <a:ahLst/>
              <a:cxnLst/>
              <a:rect l="l" t="t" r="r" b="b"/>
              <a:pathLst>
                <a:path w="9593" h="8665" extrusionOk="0">
                  <a:moveTo>
                    <a:pt x="2219" y="0"/>
                  </a:moveTo>
                  <a:cubicBezTo>
                    <a:pt x="2067" y="0"/>
                    <a:pt x="1917" y="21"/>
                    <a:pt x="1770" y="64"/>
                  </a:cubicBezTo>
                  <a:cubicBezTo>
                    <a:pt x="0" y="586"/>
                    <a:pt x="1352" y="2588"/>
                    <a:pt x="1352" y="2588"/>
                  </a:cubicBezTo>
                  <a:cubicBezTo>
                    <a:pt x="5589" y="4808"/>
                    <a:pt x="9220" y="7845"/>
                    <a:pt x="9592" y="8665"/>
                  </a:cubicBezTo>
                  <a:cubicBezTo>
                    <a:pt x="9592" y="8665"/>
                    <a:pt x="9169" y="7613"/>
                    <a:pt x="8382" y="6000"/>
                  </a:cubicBezTo>
                  <a:cubicBezTo>
                    <a:pt x="7386" y="4638"/>
                    <a:pt x="4514" y="0"/>
                    <a:pt x="2219" y="0"/>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a:off x="4889301" y="1560482"/>
              <a:ext cx="594216" cy="574853"/>
            </a:xfrm>
            <a:custGeom>
              <a:avLst/>
              <a:gdLst/>
              <a:ahLst/>
              <a:cxnLst/>
              <a:rect l="l" t="t" r="r" b="b"/>
              <a:pathLst>
                <a:path w="9053" h="8758" extrusionOk="0">
                  <a:moveTo>
                    <a:pt x="1624" y="96"/>
                  </a:moveTo>
                  <a:cubicBezTo>
                    <a:pt x="3598" y="96"/>
                    <a:pt x="6047" y="3630"/>
                    <a:pt x="7270" y="5391"/>
                  </a:cubicBezTo>
                  <a:cubicBezTo>
                    <a:pt x="7459" y="5662"/>
                    <a:pt x="7621" y="5897"/>
                    <a:pt x="7746" y="6067"/>
                  </a:cubicBezTo>
                  <a:cubicBezTo>
                    <a:pt x="8237" y="7075"/>
                    <a:pt x="8588" y="7867"/>
                    <a:pt x="8781" y="8316"/>
                  </a:cubicBezTo>
                  <a:cubicBezTo>
                    <a:pt x="7809" y="7171"/>
                    <a:pt x="4526" y="4558"/>
                    <a:pt x="792" y="2599"/>
                  </a:cubicBezTo>
                  <a:lnTo>
                    <a:pt x="791" y="2599"/>
                  </a:lnTo>
                  <a:cubicBezTo>
                    <a:pt x="721" y="2490"/>
                    <a:pt x="121" y="1533"/>
                    <a:pt x="374" y="825"/>
                  </a:cubicBezTo>
                  <a:cubicBezTo>
                    <a:pt x="488" y="508"/>
                    <a:pt x="763" y="283"/>
                    <a:pt x="1191" y="157"/>
                  </a:cubicBezTo>
                  <a:cubicBezTo>
                    <a:pt x="1332" y="116"/>
                    <a:pt x="1477" y="96"/>
                    <a:pt x="1624" y="96"/>
                  </a:cubicBezTo>
                  <a:close/>
                  <a:moveTo>
                    <a:pt x="1619" y="0"/>
                  </a:moveTo>
                  <a:cubicBezTo>
                    <a:pt x="1464" y="0"/>
                    <a:pt x="1312" y="21"/>
                    <a:pt x="1163" y="65"/>
                  </a:cubicBezTo>
                  <a:cubicBezTo>
                    <a:pt x="706" y="200"/>
                    <a:pt x="410" y="445"/>
                    <a:pt x="285" y="794"/>
                  </a:cubicBezTo>
                  <a:cubicBezTo>
                    <a:pt x="0" y="1584"/>
                    <a:pt x="690" y="2619"/>
                    <a:pt x="720" y="2662"/>
                  </a:cubicBezTo>
                  <a:cubicBezTo>
                    <a:pt x="724" y="2670"/>
                    <a:pt x="731" y="2675"/>
                    <a:pt x="739" y="2678"/>
                  </a:cubicBezTo>
                  <a:cubicBezTo>
                    <a:pt x="4954" y="4888"/>
                    <a:pt x="8589" y="7926"/>
                    <a:pt x="8955" y="8730"/>
                  </a:cubicBezTo>
                  <a:cubicBezTo>
                    <a:pt x="8963" y="8748"/>
                    <a:pt x="8981" y="8758"/>
                    <a:pt x="8999" y="8758"/>
                  </a:cubicBezTo>
                  <a:cubicBezTo>
                    <a:pt x="9004" y="8758"/>
                    <a:pt x="9011" y="8758"/>
                    <a:pt x="9017" y="8755"/>
                  </a:cubicBezTo>
                  <a:cubicBezTo>
                    <a:pt x="9041" y="8745"/>
                    <a:pt x="9052" y="8717"/>
                    <a:pt x="9042" y="8693"/>
                  </a:cubicBezTo>
                  <a:cubicBezTo>
                    <a:pt x="9039" y="8682"/>
                    <a:pt x="8611" y="7622"/>
                    <a:pt x="7829" y="6019"/>
                  </a:cubicBezTo>
                  <a:cubicBezTo>
                    <a:pt x="7698" y="5842"/>
                    <a:pt x="7536" y="5607"/>
                    <a:pt x="7350" y="5336"/>
                  </a:cubicBezTo>
                  <a:cubicBezTo>
                    <a:pt x="6117" y="3561"/>
                    <a:pt x="3647" y="0"/>
                    <a:pt x="16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a:off x="4471906" y="1167702"/>
              <a:ext cx="494710" cy="364616"/>
            </a:xfrm>
            <a:custGeom>
              <a:avLst/>
              <a:gdLst/>
              <a:ahLst/>
              <a:cxnLst/>
              <a:rect l="l" t="t" r="r" b="b"/>
              <a:pathLst>
                <a:path w="7537" h="5555" extrusionOk="0">
                  <a:moveTo>
                    <a:pt x="2488" y="1"/>
                  </a:moveTo>
                  <a:cubicBezTo>
                    <a:pt x="2222" y="1"/>
                    <a:pt x="1968" y="75"/>
                    <a:pt x="1733" y="240"/>
                  </a:cubicBezTo>
                  <a:cubicBezTo>
                    <a:pt x="0" y="1464"/>
                    <a:pt x="4199" y="5555"/>
                    <a:pt x="4199" y="5555"/>
                  </a:cubicBezTo>
                  <a:cubicBezTo>
                    <a:pt x="4199" y="5555"/>
                    <a:pt x="3195" y="3209"/>
                    <a:pt x="4481" y="3209"/>
                  </a:cubicBezTo>
                  <a:cubicBezTo>
                    <a:pt x="4597" y="3209"/>
                    <a:pt x="4732" y="3228"/>
                    <a:pt x="4888" y="3270"/>
                  </a:cubicBezTo>
                  <a:cubicBezTo>
                    <a:pt x="6905" y="3809"/>
                    <a:pt x="7535" y="4758"/>
                    <a:pt x="7535" y="4758"/>
                  </a:cubicBezTo>
                  <a:lnTo>
                    <a:pt x="7536" y="4758"/>
                  </a:lnTo>
                  <a:cubicBezTo>
                    <a:pt x="7536" y="4758"/>
                    <a:pt x="4625" y="1"/>
                    <a:pt x="2488"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a:off x="4546669" y="1164617"/>
              <a:ext cx="423493" cy="370852"/>
            </a:xfrm>
            <a:custGeom>
              <a:avLst/>
              <a:gdLst/>
              <a:ahLst/>
              <a:cxnLst/>
              <a:rect l="l" t="t" r="r" b="b"/>
              <a:pathLst>
                <a:path w="6452" h="5650" extrusionOk="0">
                  <a:moveTo>
                    <a:pt x="1351" y="96"/>
                  </a:moveTo>
                  <a:cubicBezTo>
                    <a:pt x="1453" y="96"/>
                    <a:pt x="1559" y="107"/>
                    <a:pt x="1668" y="130"/>
                  </a:cubicBezTo>
                  <a:cubicBezTo>
                    <a:pt x="3325" y="472"/>
                    <a:pt x="5346" y="3299"/>
                    <a:pt x="6077" y="4397"/>
                  </a:cubicBezTo>
                  <a:cubicBezTo>
                    <a:pt x="5697" y="4068"/>
                    <a:pt x="4982" y="3597"/>
                    <a:pt x="3763" y="3271"/>
                  </a:cubicBezTo>
                  <a:cubicBezTo>
                    <a:pt x="3606" y="3229"/>
                    <a:pt x="3466" y="3208"/>
                    <a:pt x="3342" y="3208"/>
                  </a:cubicBezTo>
                  <a:cubicBezTo>
                    <a:pt x="3116" y="3208"/>
                    <a:pt x="2943" y="3277"/>
                    <a:pt x="2824" y="3415"/>
                  </a:cubicBezTo>
                  <a:cubicBezTo>
                    <a:pt x="2430" y="3869"/>
                    <a:pt x="2761" y="4942"/>
                    <a:pt x="2931" y="5403"/>
                  </a:cubicBezTo>
                  <a:cubicBezTo>
                    <a:pt x="2308" y="4765"/>
                    <a:pt x="118" y="2411"/>
                    <a:pt x="227" y="1030"/>
                  </a:cubicBezTo>
                  <a:cubicBezTo>
                    <a:pt x="250" y="732"/>
                    <a:pt x="384" y="496"/>
                    <a:pt x="622" y="327"/>
                  </a:cubicBezTo>
                  <a:cubicBezTo>
                    <a:pt x="838" y="173"/>
                    <a:pt x="1083" y="96"/>
                    <a:pt x="1351" y="96"/>
                  </a:cubicBezTo>
                  <a:close/>
                  <a:moveTo>
                    <a:pt x="1352" y="1"/>
                  </a:moveTo>
                  <a:cubicBezTo>
                    <a:pt x="1064" y="1"/>
                    <a:pt x="801" y="84"/>
                    <a:pt x="566" y="249"/>
                  </a:cubicBezTo>
                  <a:cubicBezTo>
                    <a:pt x="305" y="434"/>
                    <a:pt x="157" y="694"/>
                    <a:pt x="131" y="1023"/>
                  </a:cubicBezTo>
                  <a:cubicBezTo>
                    <a:pt x="0" y="2668"/>
                    <a:pt x="2903" y="5516"/>
                    <a:pt x="3027" y="5636"/>
                  </a:cubicBezTo>
                  <a:cubicBezTo>
                    <a:pt x="3035" y="5645"/>
                    <a:pt x="3047" y="5650"/>
                    <a:pt x="3060" y="5650"/>
                  </a:cubicBezTo>
                  <a:cubicBezTo>
                    <a:pt x="3068" y="5650"/>
                    <a:pt x="3078" y="5646"/>
                    <a:pt x="3086" y="5641"/>
                  </a:cubicBezTo>
                  <a:cubicBezTo>
                    <a:pt x="3105" y="5628"/>
                    <a:pt x="3113" y="5603"/>
                    <a:pt x="3103" y="5583"/>
                  </a:cubicBezTo>
                  <a:cubicBezTo>
                    <a:pt x="3096" y="5567"/>
                    <a:pt x="2437" y="4008"/>
                    <a:pt x="2896" y="3478"/>
                  </a:cubicBezTo>
                  <a:cubicBezTo>
                    <a:pt x="2997" y="3363"/>
                    <a:pt x="3147" y="3304"/>
                    <a:pt x="3345" y="3304"/>
                  </a:cubicBezTo>
                  <a:cubicBezTo>
                    <a:pt x="3460" y="3304"/>
                    <a:pt x="3591" y="3324"/>
                    <a:pt x="3738" y="3364"/>
                  </a:cubicBezTo>
                  <a:cubicBezTo>
                    <a:pt x="5708" y="3889"/>
                    <a:pt x="6351" y="4821"/>
                    <a:pt x="6356" y="4831"/>
                  </a:cubicBezTo>
                  <a:cubicBezTo>
                    <a:pt x="6365" y="4845"/>
                    <a:pt x="6380" y="4852"/>
                    <a:pt x="6395" y="4852"/>
                  </a:cubicBezTo>
                  <a:cubicBezTo>
                    <a:pt x="6404" y="4852"/>
                    <a:pt x="6414" y="4849"/>
                    <a:pt x="6422" y="4845"/>
                  </a:cubicBezTo>
                  <a:cubicBezTo>
                    <a:pt x="6444" y="4831"/>
                    <a:pt x="6452" y="4802"/>
                    <a:pt x="6437" y="4780"/>
                  </a:cubicBezTo>
                  <a:cubicBezTo>
                    <a:pt x="6430" y="4769"/>
                    <a:pt x="5769" y="3692"/>
                    <a:pt x="4860" y="2577"/>
                  </a:cubicBezTo>
                  <a:cubicBezTo>
                    <a:pt x="3634" y="1072"/>
                    <a:pt x="2567" y="218"/>
                    <a:pt x="1688" y="36"/>
                  </a:cubicBezTo>
                  <a:cubicBezTo>
                    <a:pt x="1573" y="13"/>
                    <a:pt x="1461" y="1"/>
                    <a:pt x="13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a:off x="4611454" y="583586"/>
              <a:ext cx="544135" cy="766449"/>
            </a:xfrm>
            <a:custGeom>
              <a:avLst/>
              <a:gdLst/>
              <a:ahLst/>
              <a:cxnLst/>
              <a:rect l="l" t="t" r="r" b="b"/>
              <a:pathLst>
                <a:path w="8290" h="11677" extrusionOk="0">
                  <a:moveTo>
                    <a:pt x="8290" y="11677"/>
                  </a:moveTo>
                  <a:cubicBezTo>
                    <a:pt x="8290" y="11677"/>
                    <a:pt x="7280" y="0"/>
                    <a:pt x="3640" y="2071"/>
                  </a:cubicBezTo>
                  <a:cubicBezTo>
                    <a:pt x="0" y="4144"/>
                    <a:pt x="8290" y="11677"/>
                    <a:pt x="8290" y="11677"/>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a:off x="4774303" y="700291"/>
              <a:ext cx="384570" cy="652896"/>
            </a:xfrm>
            <a:custGeom>
              <a:avLst/>
              <a:gdLst/>
              <a:ahLst/>
              <a:cxnLst/>
              <a:rect l="l" t="t" r="r" b="b"/>
              <a:pathLst>
                <a:path w="5859" h="9947" extrusionOk="0">
                  <a:moveTo>
                    <a:pt x="1997" y="97"/>
                  </a:moveTo>
                  <a:cubicBezTo>
                    <a:pt x="2210" y="97"/>
                    <a:pt x="2417" y="148"/>
                    <a:pt x="2615" y="252"/>
                  </a:cubicBezTo>
                  <a:cubicBezTo>
                    <a:pt x="4847" y="1424"/>
                    <a:pt x="5647" y="8732"/>
                    <a:pt x="5749" y="9778"/>
                  </a:cubicBezTo>
                  <a:cubicBezTo>
                    <a:pt x="5006" y="9084"/>
                    <a:pt x="0" y="4300"/>
                    <a:pt x="295" y="1634"/>
                  </a:cubicBezTo>
                  <a:cubicBezTo>
                    <a:pt x="357" y="1072"/>
                    <a:pt x="657" y="635"/>
                    <a:pt x="1182" y="335"/>
                  </a:cubicBezTo>
                  <a:cubicBezTo>
                    <a:pt x="1462" y="176"/>
                    <a:pt x="1734" y="97"/>
                    <a:pt x="1997" y="97"/>
                  </a:cubicBezTo>
                  <a:close/>
                  <a:moveTo>
                    <a:pt x="1996" y="0"/>
                  </a:moveTo>
                  <a:cubicBezTo>
                    <a:pt x="1717" y="0"/>
                    <a:pt x="1429" y="84"/>
                    <a:pt x="1134" y="252"/>
                  </a:cubicBezTo>
                  <a:cubicBezTo>
                    <a:pt x="581" y="568"/>
                    <a:pt x="266" y="1030"/>
                    <a:pt x="200" y="1624"/>
                  </a:cubicBezTo>
                  <a:cubicBezTo>
                    <a:pt x="65" y="2850"/>
                    <a:pt x="964" y="4622"/>
                    <a:pt x="2870" y="6890"/>
                  </a:cubicBezTo>
                  <a:cubicBezTo>
                    <a:pt x="4287" y="8576"/>
                    <a:pt x="5763" y="9920"/>
                    <a:pt x="5777" y="9935"/>
                  </a:cubicBezTo>
                  <a:cubicBezTo>
                    <a:pt x="5786" y="9943"/>
                    <a:pt x="5797" y="9947"/>
                    <a:pt x="5809" y="9947"/>
                  </a:cubicBezTo>
                  <a:cubicBezTo>
                    <a:pt x="5816" y="9947"/>
                    <a:pt x="5824" y="9945"/>
                    <a:pt x="5830" y="9942"/>
                  </a:cubicBezTo>
                  <a:cubicBezTo>
                    <a:pt x="5849" y="9933"/>
                    <a:pt x="5858" y="9915"/>
                    <a:pt x="5857" y="9895"/>
                  </a:cubicBezTo>
                  <a:cubicBezTo>
                    <a:pt x="5855" y="9874"/>
                    <a:pt x="5668" y="7765"/>
                    <a:pt x="5186" y="5527"/>
                  </a:cubicBezTo>
                  <a:cubicBezTo>
                    <a:pt x="4538" y="2510"/>
                    <a:pt x="3686" y="708"/>
                    <a:pt x="2660" y="169"/>
                  </a:cubicBezTo>
                  <a:cubicBezTo>
                    <a:pt x="2446" y="57"/>
                    <a:pt x="2224" y="0"/>
                    <a:pt x="19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5"/>
            <p:cNvSpPr/>
            <p:nvPr/>
          </p:nvSpPr>
          <p:spPr>
            <a:xfrm>
              <a:off x="4785330" y="910071"/>
              <a:ext cx="370261" cy="439968"/>
            </a:xfrm>
            <a:custGeom>
              <a:avLst/>
              <a:gdLst/>
              <a:ahLst/>
              <a:cxnLst/>
              <a:rect l="l" t="t" r="r" b="b"/>
              <a:pathLst>
                <a:path w="5641" h="6703" extrusionOk="0">
                  <a:moveTo>
                    <a:pt x="3048" y="1"/>
                  </a:moveTo>
                  <a:cubicBezTo>
                    <a:pt x="2869" y="1"/>
                    <a:pt x="2679" y="54"/>
                    <a:pt x="2477" y="168"/>
                  </a:cubicBezTo>
                  <a:cubicBezTo>
                    <a:pt x="1" y="1578"/>
                    <a:pt x="5641" y="6703"/>
                    <a:pt x="5641" y="6703"/>
                  </a:cubicBezTo>
                  <a:cubicBezTo>
                    <a:pt x="5641" y="6703"/>
                    <a:pt x="5061" y="1"/>
                    <a:pt x="3048" y="1"/>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5"/>
            <p:cNvSpPr/>
            <p:nvPr/>
          </p:nvSpPr>
          <p:spPr>
            <a:xfrm>
              <a:off x="4897571" y="906921"/>
              <a:ext cx="261303" cy="446269"/>
            </a:xfrm>
            <a:custGeom>
              <a:avLst/>
              <a:gdLst/>
              <a:ahLst/>
              <a:cxnLst/>
              <a:rect l="l" t="t" r="r" b="b"/>
              <a:pathLst>
                <a:path w="3981" h="6799" extrusionOk="0">
                  <a:moveTo>
                    <a:pt x="1339" y="97"/>
                  </a:moveTo>
                  <a:cubicBezTo>
                    <a:pt x="1481" y="97"/>
                    <a:pt x="1618" y="132"/>
                    <a:pt x="1752" y="202"/>
                  </a:cubicBezTo>
                  <a:cubicBezTo>
                    <a:pt x="3237" y="982"/>
                    <a:pt x="3787" y="5789"/>
                    <a:pt x="3871" y="6630"/>
                  </a:cubicBezTo>
                  <a:cubicBezTo>
                    <a:pt x="3276" y="6071"/>
                    <a:pt x="0" y="2904"/>
                    <a:pt x="195" y="1129"/>
                  </a:cubicBezTo>
                  <a:cubicBezTo>
                    <a:pt x="236" y="752"/>
                    <a:pt x="438" y="459"/>
                    <a:pt x="792" y="258"/>
                  </a:cubicBezTo>
                  <a:cubicBezTo>
                    <a:pt x="979" y="150"/>
                    <a:pt x="1162" y="97"/>
                    <a:pt x="1339" y="97"/>
                  </a:cubicBezTo>
                  <a:close/>
                  <a:moveTo>
                    <a:pt x="1338" y="1"/>
                  </a:moveTo>
                  <a:cubicBezTo>
                    <a:pt x="1146" y="1"/>
                    <a:pt x="947" y="59"/>
                    <a:pt x="744" y="175"/>
                  </a:cubicBezTo>
                  <a:cubicBezTo>
                    <a:pt x="362" y="392"/>
                    <a:pt x="146" y="711"/>
                    <a:pt x="99" y="1119"/>
                  </a:cubicBezTo>
                  <a:cubicBezTo>
                    <a:pt x="8" y="1957"/>
                    <a:pt x="620" y="3167"/>
                    <a:pt x="1921" y="4714"/>
                  </a:cubicBezTo>
                  <a:cubicBezTo>
                    <a:pt x="2885" y="5861"/>
                    <a:pt x="3888" y="6777"/>
                    <a:pt x="3899" y="6787"/>
                  </a:cubicBezTo>
                  <a:cubicBezTo>
                    <a:pt x="3908" y="6795"/>
                    <a:pt x="3919" y="6799"/>
                    <a:pt x="3931" y="6799"/>
                  </a:cubicBezTo>
                  <a:cubicBezTo>
                    <a:pt x="3938" y="6799"/>
                    <a:pt x="3946" y="6797"/>
                    <a:pt x="3952" y="6794"/>
                  </a:cubicBezTo>
                  <a:cubicBezTo>
                    <a:pt x="3971" y="6785"/>
                    <a:pt x="3980" y="6766"/>
                    <a:pt x="3979" y="6747"/>
                  </a:cubicBezTo>
                  <a:cubicBezTo>
                    <a:pt x="3977" y="6732"/>
                    <a:pt x="3852" y="5296"/>
                    <a:pt x="3523" y="3772"/>
                  </a:cubicBezTo>
                  <a:cubicBezTo>
                    <a:pt x="3080" y="1716"/>
                    <a:pt x="2499" y="486"/>
                    <a:pt x="1797" y="117"/>
                  </a:cubicBezTo>
                  <a:cubicBezTo>
                    <a:pt x="1649" y="40"/>
                    <a:pt x="1496" y="1"/>
                    <a:pt x="13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5"/>
            <p:cNvSpPr/>
            <p:nvPr/>
          </p:nvSpPr>
          <p:spPr>
            <a:xfrm>
              <a:off x="5066590" y="346828"/>
              <a:ext cx="551683" cy="656572"/>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a:off x="5063899" y="335932"/>
              <a:ext cx="400257" cy="671800"/>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a:off x="5189728" y="700225"/>
              <a:ext cx="131538" cy="306330"/>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a:off x="4684641" y="2189757"/>
              <a:ext cx="1009899" cy="402949"/>
            </a:xfrm>
            <a:custGeom>
              <a:avLst/>
              <a:gdLst/>
              <a:ahLst/>
              <a:cxnLst/>
              <a:rect l="l" t="t" r="r" b="b"/>
              <a:pathLst>
                <a:path w="15386" h="6139" extrusionOk="0">
                  <a:moveTo>
                    <a:pt x="15385" y="4624"/>
                  </a:moveTo>
                  <a:cubicBezTo>
                    <a:pt x="15385" y="4624"/>
                    <a:pt x="12907" y="1"/>
                    <a:pt x="9205" y="399"/>
                  </a:cubicBezTo>
                  <a:cubicBezTo>
                    <a:pt x="5500" y="797"/>
                    <a:pt x="3933" y="2073"/>
                    <a:pt x="2963" y="1754"/>
                  </a:cubicBezTo>
                  <a:cubicBezTo>
                    <a:pt x="1994" y="1435"/>
                    <a:pt x="1461" y="749"/>
                    <a:pt x="1528" y="374"/>
                  </a:cubicBezTo>
                  <a:cubicBezTo>
                    <a:pt x="1528" y="374"/>
                    <a:pt x="27" y="2391"/>
                    <a:pt x="2963" y="3588"/>
                  </a:cubicBezTo>
                  <a:cubicBezTo>
                    <a:pt x="2963" y="3588"/>
                    <a:pt x="161" y="3280"/>
                    <a:pt x="1" y="5386"/>
                  </a:cubicBezTo>
                  <a:cubicBezTo>
                    <a:pt x="1" y="5386"/>
                    <a:pt x="3666" y="6138"/>
                    <a:pt x="5540" y="4783"/>
                  </a:cubicBezTo>
                  <a:cubicBezTo>
                    <a:pt x="7415" y="3427"/>
                    <a:pt x="12038" y="2710"/>
                    <a:pt x="15385" y="4624"/>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a:off x="4681424" y="2211156"/>
              <a:ext cx="1016594" cy="348732"/>
            </a:xfrm>
            <a:custGeom>
              <a:avLst/>
              <a:gdLst/>
              <a:ahLst/>
              <a:cxnLst/>
              <a:rect l="l" t="t" r="r" b="b"/>
              <a:pathLst>
                <a:path w="15488" h="5313" extrusionOk="0">
                  <a:moveTo>
                    <a:pt x="9700" y="97"/>
                  </a:moveTo>
                  <a:cubicBezTo>
                    <a:pt x="12724" y="97"/>
                    <a:pt x="14864" y="3423"/>
                    <a:pt x="15307" y="4172"/>
                  </a:cubicBezTo>
                  <a:cubicBezTo>
                    <a:pt x="13883" y="3401"/>
                    <a:pt x="12237" y="3090"/>
                    <a:pt x="10673" y="3090"/>
                  </a:cubicBezTo>
                  <a:cubicBezTo>
                    <a:pt x="8572" y="3090"/>
                    <a:pt x="6620" y="3652"/>
                    <a:pt x="5561" y="4419"/>
                  </a:cubicBezTo>
                  <a:cubicBezTo>
                    <a:pt x="4686" y="5051"/>
                    <a:pt x="3402" y="5218"/>
                    <a:pt x="2295" y="5218"/>
                  </a:cubicBezTo>
                  <a:cubicBezTo>
                    <a:pt x="1215" y="5218"/>
                    <a:pt x="304" y="5060"/>
                    <a:pt x="101" y="5022"/>
                  </a:cubicBezTo>
                  <a:cubicBezTo>
                    <a:pt x="148" y="4536"/>
                    <a:pt x="344" y="4144"/>
                    <a:pt x="690" y="3858"/>
                  </a:cubicBezTo>
                  <a:cubicBezTo>
                    <a:pt x="1277" y="3370"/>
                    <a:pt x="2164" y="3295"/>
                    <a:pt x="2653" y="3295"/>
                  </a:cubicBezTo>
                  <a:cubicBezTo>
                    <a:pt x="2866" y="3295"/>
                    <a:pt x="3003" y="3309"/>
                    <a:pt x="3007" y="3310"/>
                  </a:cubicBezTo>
                  <a:cubicBezTo>
                    <a:pt x="3010" y="3310"/>
                    <a:pt x="3012" y="3310"/>
                    <a:pt x="3014" y="3310"/>
                  </a:cubicBezTo>
                  <a:cubicBezTo>
                    <a:pt x="3038" y="3310"/>
                    <a:pt x="3054" y="3294"/>
                    <a:pt x="3058" y="3273"/>
                  </a:cubicBezTo>
                  <a:cubicBezTo>
                    <a:pt x="3065" y="3250"/>
                    <a:pt x="3052" y="3227"/>
                    <a:pt x="3030" y="3217"/>
                  </a:cubicBezTo>
                  <a:cubicBezTo>
                    <a:pt x="2062" y="2822"/>
                    <a:pt x="1478" y="2298"/>
                    <a:pt x="1300" y="1658"/>
                  </a:cubicBezTo>
                  <a:cubicBezTo>
                    <a:pt x="1124" y="1035"/>
                    <a:pt x="1387" y="460"/>
                    <a:pt x="1531" y="210"/>
                  </a:cubicBezTo>
                  <a:cubicBezTo>
                    <a:pt x="1605" y="632"/>
                    <a:pt x="2158" y="1197"/>
                    <a:pt x="2997" y="1473"/>
                  </a:cubicBezTo>
                  <a:cubicBezTo>
                    <a:pt x="3109" y="1510"/>
                    <a:pt x="3227" y="1527"/>
                    <a:pt x="3355" y="1527"/>
                  </a:cubicBezTo>
                  <a:cubicBezTo>
                    <a:pt x="3759" y="1527"/>
                    <a:pt x="4256" y="1359"/>
                    <a:pt x="4923" y="1133"/>
                  </a:cubicBezTo>
                  <a:cubicBezTo>
                    <a:pt x="5920" y="795"/>
                    <a:pt x="7283" y="333"/>
                    <a:pt x="9259" y="121"/>
                  </a:cubicBezTo>
                  <a:cubicBezTo>
                    <a:pt x="9408" y="105"/>
                    <a:pt x="9555" y="97"/>
                    <a:pt x="9700" y="97"/>
                  </a:cubicBezTo>
                  <a:close/>
                  <a:moveTo>
                    <a:pt x="9702" y="1"/>
                  </a:moveTo>
                  <a:cubicBezTo>
                    <a:pt x="9553" y="1"/>
                    <a:pt x="9402" y="9"/>
                    <a:pt x="9249" y="25"/>
                  </a:cubicBezTo>
                  <a:cubicBezTo>
                    <a:pt x="7262" y="238"/>
                    <a:pt x="5893" y="703"/>
                    <a:pt x="4893" y="1042"/>
                  </a:cubicBezTo>
                  <a:cubicBezTo>
                    <a:pt x="4232" y="1265"/>
                    <a:pt x="3744" y="1431"/>
                    <a:pt x="3355" y="1431"/>
                  </a:cubicBezTo>
                  <a:cubicBezTo>
                    <a:pt x="3237" y="1431"/>
                    <a:pt x="3128" y="1416"/>
                    <a:pt x="3027" y="1382"/>
                  </a:cubicBezTo>
                  <a:cubicBezTo>
                    <a:pt x="2068" y="1066"/>
                    <a:pt x="1564" y="397"/>
                    <a:pt x="1624" y="56"/>
                  </a:cubicBezTo>
                  <a:cubicBezTo>
                    <a:pt x="1629" y="35"/>
                    <a:pt x="1617" y="13"/>
                    <a:pt x="1596" y="5"/>
                  </a:cubicBezTo>
                  <a:cubicBezTo>
                    <a:pt x="1589" y="3"/>
                    <a:pt x="1583" y="1"/>
                    <a:pt x="1576" y="1"/>
                  </a:cubicBezTo>
                  <a:cubicBezTo>
                    <a:pt x="1562" y="1"/>
                    <a:pt x="1548" y="8"/>
                    <a:pt x="1539" y="20"/>
                  </a:cubicBezTo>
                  <a:cubicBezTo>
                    <a:pt x="1515" y="52"/>
                    <a:pt x="964" y="807"/>
                    <a:pt x="1207" y="1683"/>
                  </a:cubicBezTo>
                  <a:cubicBezTo>
                    <a:pt x="1379" y="2296"/>
                    <a:pt x="1896" y="2804"/>
                    <a:pt x="2746" y="3199"/>
                  </a:cubicBezTo>
                  <a:cubicBezTo>
                    <a:pt x="2705" y="3197"/>
                    <a:pt x="2661" y="3197"/>
                    <a:pt x="2613" y="3197"/>
                  </a:cubicBezTo>
                  <a:cubicBezTo>
                    <a:pt x="2108" y="3197"/>
                    <a:pt x="1231" y="3284"/>
                    <a:pt x="629" y="3784"/>
                  </a:cubicBezTo>
                  <a:cubicBezTo>
                    <a:pt x="253" y="4096"/>
                    <a:pt x="42" y="4524"/>
                    <a:pt x="2" y="5057"/>
                  </a:cubicBezTo>
                  <a:cubicBezTo>
                    <a:pt x="0" y="5081"/>
                    <a:pt x="17" y="5103"/>
                    <a:pt x="40" y="5108"/>
                  </a:cubicBezTo>
                  <a:cubicBezTo>
                    <a:pt x="60" y="5111"/>
                    <a:pt x="1067" y="5313"/>
                    <a:pt x="2290" y="5313"/>
                  </a:cubicBezTo>
                  <a:lnTo>
                    <a:pt x="2290" y="5311"/>
                  </a:lnTo>
                  <a:cubicBezTo>
                    <a:pt x="3414" y="5311"/>
                    <a:pt x="4721" y="5143"/>
                    <a:pt x="5617" y="4496"/>
                  </a:cubicBezTo>
                  <a:cubicBezTo>
                    <a:pt x="6664" y="3739"/>
                    <a:pt x="8593" y="3183"/>
                    <a:pt x="10670" y="3183"/>
                  </a:cubicBezTo>
                  <a:cubicBezTo>
                    <a:pt x="12274" y="3183"/>
                    <a:pt x="13967" y="3514"/>
                    <a:pt x="15411" y="4339"/>
                  </a:cubicBezTo>
                  <a:cubicBezTo>
                    <a:pt x="15418" y="4343"/>
                    <a:pt x="15426" y="4345"/>
                    <a:pt x="15433" y="4345"/>
                  </a:cubicBezTo>
                  <a:cubicBezTo>
                    <a:pt x="15446" y="4345"/>
                    <a:pt x="15458" y="4340"/>
                    <a:pt x="15467" y="4331"/>
                  </a:cubicBezTo>
                  <a:cubicBezTo>
                    <a:pt x="15482" y="4316"/>
                    <a:pt x="15487" y="4293"/>
                    <a:pt x="15476" y="4275"/>
                  </a:cubicBezTo>
                  <a:cubicBezTo>
                    <a:pt x="15453" y="4230"/>
                    <a:pt x="13143" y="1"/>
                    <a:pt x="97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a:off x="4951264" y="2333768"/>
              <a:ext cx="728511" cy="211156"/>
            </a:xfrm>
            <a:custGeom>
              <a:avLst/>
              <a:gdLst/>
              <a:ahLst/>
              <a:cxnLst/>
              <a:rect l="l" t="t" r="r" b="b"/>
              <a:pathLst>
                <a:path w="11099" h="3217" extrusionOk="0">
                  <a:moveTo>
                    <a:pt x="5809" y="101"/>
                  </a:moveTo>
                  <a:cubicBezTo>
                    <a:pt x="2414" y="0"/>
                    <a:pt x="1263" y="2832"/>
                    <a:pt x="0" y="3217"/>
                  </a:cubicBezTo>
                  <a:cubicBezTo>
                    <a:pt x="543" y="3093"/>
                    <a:pt x="1055" y="2894"/>
                    <a:pt x="1478" y="2589"/>
                  </a:cubicBezTo>
                  <a:cubicBezTo>
                    <a:pt x="3311" y="1263"/>
                    <a:pt x="7771" y="556"/>
                    <a:pt x="11098" y="2314"/>
                  </a:cubicBezTo>
                  <a:cubicBezTo>
                    <a:pt x="10254" y="1554"/>
                    <a:pt x="8381" y="179"/>
                    <a:pt x="5809" y="10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a:off x="4947785" y="2337050"/>
              <a:ext cx="735468" cy="211025"/>
            </a:xfrm>
            <a:custGeom>
              <a:avLst/>
              <a:gdLst/>
              <a:ahLst/>
              <a:cxnLst/>
              <a:rect l="l" t="t" r="r" b="b"/>
              <a:pathLst>
                <a:path w="11205" h="3215" extrusionOk="0">
                  <a:moveTo>
                    <a:pt x="5682" y="97"/>
                  </a:moveTo>
                  <a:cubicBezTo>
                    <a:pt x="5741" y="97"/>
                    <a:pt x="5801" y="97"/>
                    <a:pt x="5860" y="99"/>
                  </a:cubicBezTo>
                  <a:cubicBezTo>
                    <a:pt x="8141" y="167"/>
                    <a:pt x="9869" y="1258"/>
                    <a:pt x="10829" y="2051"/>
                  </a:cubicBezTo>
                  <a:cubicBezTo>
                    <a:pt x="9484" y="1418"/>
                    <a:pt x="8010" y="1163"/>
                    <a:pt x="6613" y="1163"/>
                  </a:cubicBezTo>
                  <a:cubicBezTo>
                    <a:pt x="4481" y="1163"/>
                    <a:pt x="2532" y="1757"/>
                    <a:pt x="1503" y="2501"/>
                  </a:cubicBezTo>
                  <a:cubicBezTo>
                    <a:pt x="1225" y="2701"/>
                    <a:pt x="890" y="2866"/>
                    <a:pt x="501" y="2993"/>
                  </a:cubicBezTo>
                  <a:cubicBezTo>
                    <a:pt x="787" y="2798"/>
                    <a:pt x="1078" y="2514"/>
                    <a:pt x="1397" y="2201"/>
                  </a:cubicBezTo>
                  <a:cubicBezTo>
                    <a:pt x="2359" y="1261"/>
                    <a:pt x="3549" y="97"/>
                    <a:pt x="5682" y="97"/>
                  </a:cubicBezTo>
                  <a:close/>
                  <a:moveTo>
                    <a:pt x="5685" y="0"/>
                  </a:moveTo>
                  <a:cubicBezTo>
                    <a:pt x="3509" y="0"/>
                    <a:pt x="2255" y="1229"/>
                    <a:pt x="1331" y="2134"/>
                  </a:cubicBezTo>
                  <a:cubicBezTo>
                    <a:pt x="857" y="2597"/>
                    <a:pt x="448" y="2997"/>
                    <a:pt x="38" y="3121"/>
                  </a:cubicBezTo>
                  <a:cubicBezTo>
                    <a:pt x="15" y="3127"/>
                    <a:pt x="0" y="3154"/>
                    <a:pt x="7" y="3178"/>
                  </a:cubicBezTo>
                  <a:cubicBezTo>
                    <a:pt x="12" y="3200"/>
                    <a:pt x="32" y="3215"/>
                    <a:pt x="53" y="3215"/>
                  </a:cubicBezTo>
                  <a:lnTo>
                    <a:pt x="53" y="3213"/>
                  </a:lnTo>
                  <a:lnTo>
                    <a:pt x="63" y="3213"/>
                  </a:lnTo>
                  <a:cubicBezTo>
                    <a:pt x="663" y="3076"/>
                    <a:pt x="1166" y="2861"/>
                    <a:pt x="1559" y="2578"/>
                  </a:cubicBezTo>
                  <a:cubicBezTo>
                    <a:pt x="2576" y="1843"/>
                    <a:pt x="4502" y="1257"/>
                    <a:pt x="6610" y="1257"/>
                  </a:cubicBezTo>
                  <a:cubicBezTo>
                    <a:pt x="8112" y="1257"/>
                    <a:pt x="9706" y="1554"/>
                    <a:pt x="11130" y="2307"/>
                  </a:cubicBezTo>
                  <a:cubicBezTo>
                    <a:pt x="11137" y="2311"/>
                    <a:pt x="11145" y="2313"/>
                    <a:pt x="11152" y="2313"/>
                  </a:cubicBezTo>
                  <a:cubicBezTo>
                    <a:pt x="11167" y="2313"/>
                    <a:pt x="11181" y="2306"/>
                    <a:pt x="11191" y="2292"/>
                  </a:cubicBezTo>
                  <a:cubicBezTo>
                    <a:pt x="11204" y="2273"/>
                    <a:pt x="11201" y="2246"/>
                    <a:pt x="11183" y="2230"/>
                  </a:cubicBezTo>
                  <a:cubicBezTo>
                    <a:pt x="10297" y="1431"/>
                    <a:pt x="8426" y="81"/>
                    <a:pt x="5864" y="3"/>
                  </a:cubicBezTo>
                  <a:cubicBezTo>
                    <a:pt x="5803" y="1"/>
                    <a:pt x="5744" y="0"/>
                    <a:pt x="56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a:off x="6049591" y="1467801"/>
              <a:ext cx="1122992" cy="685321"/>
            </a:xfrm>
            <a:custGeom>
              <a:avLst/>
              <a:gdLst/>
              <a:ahLst/>
              <a:cxnLst/>
              <a:rect l="l" t="t" r="r" b="b"/>
              <a:pathLst>
                <a:path w="17109" h="10441" extrusionOk="0">
                  <a:moveTo>
                    <a:pt x="0" y="10441"/>
                  </a:moveTo>
                  <a:cubicBezTo>
                    <a:pt x="0" y="10441"/>
                    <a:pt x="12809" y="1"/>
                    <a:pt x="14958" y="4303"/>
                  </a:cubicBezTo>
                  <a:cubicBezTo>
                    <a:pt x="17109" y="8606"/>
                    <a:pt x="0" y="10441"/>
                    <a:pt x="0" y="1044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5"/>
            <p:cNvSpPr/>
            <p:nvPr/>
          </p:nvSpPr>
          <p:spPr>
            <a:xfrm>
              <a:off x="6039286" y="1678762"/>
              <a:ext cx="1011999" cy="478760"/>
            </a:xfrm>
            <a:custGeom>
              <a:avLst/>
              <a:gdLst/>
              <a:ahLst/>
              <a:cxnLst/>
              <a:rect l="l" t="t" r="r" b="b"/>
              <a:pathLst>
                <a:path w="15418" h="7294" extrusionOk="0">
                  <a:moveTo>
                    <a:pt x="13201" y="98"/>
                  </a:moveTo>
                  <a:cubicBezTo>
                    <a:pt x="13419" y="98"/>
                    <a:pt x="13626" y="118"/>
                    <a:pt x="13818" y="159"/>
                  </a:cubicBezTo>
                  <a:cubicBezTo>
                    <a:pt x="14398" y="283"/>
                    <a:pt x="14819" y="603"/>
                    <a:pt x="15072" y="1111"/>
                  </a:cubicBezTo>
                  <a:cubicBezTo>
                    <a:pt x="15317" y="1600"/>
                    <a:pt x="15314" y="2081"/>
                    <a:pt x="15062" y="2539"/>
                  </a:cubicBezTo>
                  <a:cubicBezTo>
                    <a:pt x="13424" y="5538"/>
                    <a:pt x="1838" y="6984"/>
                    <a:pt x="314" y="7161"/>
                  </a:cubicBezTo>
                  <a:cubicBezTo>
                    <a:pt x="1419" y="6281"/>
                    <a:pt x="9307" y="98"/>
                    <a:pt x="13199" y="98"/>
                  </a:cubicBezTo>
                  <a:close/>
                  <a:moveTo>
                    <a:pt x="13191" y="1"/>
                  </a:moveTo>
                  <a:cubicBezTo>
                    <a:pt x="11505" y="1"/>
                    <a:pt x="8924" y="1112"/>
                    <a:pt x="5500" y="3314"/>
                  </a:cubicBezTo>
                  <a:cubicBezTo>
                    <a:pt x="2602" y="5177"/>
                    <a:pt x="151" y="7171"/>
                    <a:pt x="126" y="7191"/>
                  </a:cubicBezTo>
                  <a:lnTo>
                    <a:pt x="2" y="7293"/>
                  </a:lnTo>
                  <a:lnTo>
                    <a:pt x="2" y="7293"/>
                  </a:lnTo>
                  <a:lnTo>
                    <a:pt x="161" y="7275"/>
                  </a:lnTo>
                  <a:cubicBezTo>
                    <a:pt x="194" y="7272"/>
                    <a:pt x="3496" y="6913"/>
                    <a:pt x="6974" y="6162"/>
                  </a:cubicBezTo>
                  <a:cubicBezTo>
                    <a:pt x="11652" y="5151"/>
                    <a:pt x="14403" y="3947"/>
                    <a:pt x="15147" y="2585"/>
                  </a:cubicBezTo>
                  <a:cubicBezTo>
                    <a:pt x="15414" y="2098"/>
                    <a:pt x="15418" y="1587"/>
                    <a:pt x="15158" y="1068"/>
                  </a:cubicBezTo>
                  <a:cubicBezTo>
                    <a:pt x="14890" y="534"/>
                    <a:pt x="14447" y="197"/>
                    <a:pt x="13839" y="65"/>
                  </a:cubicBezTo>
                  <a:cubicBezTo>
                    <a:pt x="13640" y="22"/>
                    <a:pt x="13424" y="1"/>
                    <a:pt x="13191" y="1"/>
                  </a:cubicBezTo>
                  <a:close/>
                  <a:moveTo>
                    <a:pt x="2" y="7293"/>
                  </a:moveTo>
                  <a:lnTo>
                    <a:pt x="0" y="7293"/>
                  </a:lnTo>
                  <a:lnTo>
                    <a:pt x="2" y="7293"/>
                  </a:lnTo>
                  <a:lnTo>
                    <a:pt x="2" y="7293"/>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5"/>
            <p:cNvSpPr/>
            <p:nvPr/>
          </p:nvSpPr>
          <p:spPr>
            <a:xfrm>
              <a:off x="6049591" y="1792120"/>
              <a:ext cx="860442" cy="361006"/>
            </a:xfrm>
            <a:custGeom>
              <a:avLst/>
              <a:gdLst/>
              <a:ahLst/>
              <a:cxnLst/>
              <a:rect l="l" t="t" r="r" b="b"/>
              <a:pathLst>
                <a:path w="13109" h="5500" extrusionOk="0">
                  <a:moveTo>
                    <a:pt x="9992" y="0"/>
                  </a:moveTo>
                  <a:cubicBezTo>
                    <a:pt x="6747" y="0"/>
                    <a:pt x="0" y="5500"/>
                    <a:pt x="0" y="5500"/>
                  </a:cubicBezTo>
                  <a:cubicBezTo>
                    <a:pt x="0" y="5500"/>
                    <a:pt x="13109" y="4095"/>
                    <a:pt x="11462" y="797"/>
                  </a:cubicBezTo>
                  <a:cubicBezTo>
                    <a:pt x="11181" y="234"/>
                    <a:pt x="10661" y="0"/>
                    <a:pt x="9992" y="0"/>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6046112" y="1788969"/>
              <a:ext cx="771831" cy="367307"/>
            </a:xfrm>
            <a:custGeom>
              <a:avLst/>
              <a:gdLst/>
              <a:ahLst/>
              <a:cxnLst/>
              <a:rect l="l" t="t" r="r" b="b"/>
              <a:pathLst>
                <a:path w="11759" h="5596" extrusionOk="0">
                  <a:moveTo>
                    <a:pt x="10046" y="96"/>
                  </a:moveTo>
                  <a:cubicBezTo>
                    <a:pt x="10214" y="96"/>
                    <a:pt x="10371" y="111"/>
                    <a:pt x="10518" y="143"/>
                  </a:cubicBezTo>
                  <a:cubicBezTo>
                    <a:pt x="10960" y="237"/>
                    <a:pt x="11280" y="482"/>
                    <a:pt x="11472" y="867"/>
                  </a:cubicBezTo>
                  <a:cubicBezTo>
                    <a:pt x="11657" y="1239"/>
                    <a:pt x="11656" y="1602"/>
                    <a:pt x="11466" y="1951"/>
                  </a:cubicBezTo>
                  <a:cubicBezTo>
                    <a:pt x="10224" y="4219"/>
                    <a:pt x="1523" y="5328"/>
                    <a:pt x="212" y="5482"/>
                  </a:cubicBezTo>
                  <a:cubicBezTo>
                    <a:pt x="1163" y="4726"/>
                    <a:pt x="7102" y="96"/>
                    <a:pt x="10046" y="96"/>
                  </a:cubicBezTo>
                  <a:close/>
                  <a:moveTo>
                    <a:pt x="10037" y="0"/>
                  </a:moveTo>
                  <a:cubicBezTo>
                    <a:pt x="8743" y="0"/>
                    <a:pt x="6764" y="853"/>
                    <a:pt x="4141" y="2541"/>
                  </a:cubicBezTo>
                  <a:cubicBezTo>
                    <a:pt x="1920" y="3969"/>
                    <a:pt x="40" y="5497"/>
                    <a:pt x="22" y="5512"/>
                  </a:cubicBezTo>
                  <a:cubicBezTo>
                    <a:pt x="5" y="5525"/>
                    <a:pt x="1" y="5548"/>
                    <a:pt x="9" y="5568"/>
                  </a:cubicBezTo>
                  <a:cubicBezTo>
                    <a:pt x="15" y="5584"/>
                    <a:pt x="34" y="5596"/>
                    <a:pt x="52" y="5596"/>
                  </a:cubicBezTo>
                  <a:lnTo>
                    <a:pt x="57" y="5596"/>
                  </a:lnTo>
                  <a:cubicBezTo>
                    <a:pt x="83" y="5594"/>
                    <a:pt x="2614" y="5318"/>
                    <a:pt x="5278" y="4743"/>
                  </a:cubicBezTo>
                  <a:cubicBezTo>
                    <a:pt x="8867" y="3968"/>
                    <a:pt x="10976" y="3044"/>
                    <a:pt x="11548" y="1997"/>
                  </a:cubicBezTo>
                  <a:cubicBezTo>
                    <a:pt x="11755" y="1619"/>
                    <a:pt x="11758" y="1225"/>
                    <a:pt x="11558" y="824"/>
                  </a:cubicBezTo>
                  <a:cubicBezTo>
                    <a:pt x="11352" y="410"/>
                    <a:pt x="11009" y="151"/>
                    <a:pt x="10538" y="50"/>
                  </a:cubicBezTo>
                  <a:cubicBezTo>
                    <a:pt x="10385" y="17"/>
                    <a:pt x="10217" y="0"/>
                    <a:pt x="100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6049591" y="1917555"/>
              <a:ext cx="561529" cy="235573"/>
            </a:xfrm>
            <a:custGeom>
              <a:avLst/>
              <a:gdLst/>
              <a:ahLst/>
              <a:cxnLst/>
              <a:rect l="l" t="t" r="r" b="b"/>
              <a:pathLst>
                <a:path w="8555" h="3589" extrusionOk="0">
                  <a:moveTo>
                    <a:pt x="6519" y="1"/>
                  </a:moveTo>
                  <a:cubicBezTo>
                    <a:pt x="4402" y="1"/>
                    <a:pt x="0" y="3589"/>
                    <a:pt x="0" y="3589"/>
                  </a:cubicBezTo>
                  <a:cubicBezTo>
                    <a:pt x="0" y="3589"/>
                    <a:pt x="8555" y="2672"/>
                    <a:pt x="7478" y="521"/>
                  </a:cubicBezTo>
                  <a:cubicBezTo>
                    <a:pt x="7295" y="153"/>
                    <a:pt x="6956" y="1"/>
                    <a:pt x="6519"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6046112" y="1914470"/>
              <a:ext cx="505999" cy="241940"/>
            </a:xfrm>
            <a:custGeom>
              <a:avLst/>
              <a:gdLst/>
              <a:ahLst/>
              <a:cxnLst/>
              <a:rect l="l" t="t" r="r" b="b"/>
              <a:pathLst>
                <a:path w="7709" h="3686" extrusionOk="0">
                  <a:moveTo>
                    <a:pt x="6573" y="95"/>
                  </a:moveTo>
                  <a:cubicBezTo>
                    <a:pt x="6680" y="95"/>
                    <a:pt x="6783" y="105"/>
                    <a:pt x="6879" y="125"/>
                  </a:cubicBezTo>
                  <a:cubicBezTo>
                    <a:pt x="7160" y="186"/>
                    <a:pt x="7366" y="342"/>
                    <a:pt x="7489" y="590"/>
                  </a:cubicBezTo>
                  <a:cubicBezTo>
                    <a:pt x="7609" y="829"/>
                    <a:pt x="7608" y="1056"/>
                    <a:pt x="7485" y="1280"/>
                  </a:cubicBezTo>
                  <a:cubicBezTo>
                    <a:pt x="6695" y="2725"/>
                    <a:pt x="1237" y="3446"/>
                    <a:pt x="212" y="3570"/>
                  </a:cubicBezTo>
                  <a:cubicBezTo>
                    <a:pt x="958" y="2981"/>
                    <a:pt x="4700" y="95"/>
                    <a:pt x="6573" y="95"/>
                  </a:cubicBezTo>
                  <a:close/>
                  <a:moveTo>
                    <a:pt x="6570" y="0"/>
                  </a:moveTo>
                  <a:cubicBezTo>
                    <a:pt x="5723" y="0"/>
                    <a:pt x="4428" y="557"/>
                    <a:pt x="2711" y="1661"/>
                  </a:cubicBezTo>
                  <a:cubicBezTo>
                    <a:pt x="1262" y="2593"/>
                    <a:pt x="35" y="3590"/>
                    <a:pt x="22" y="3600"/>
                  </a:cubicBezTo>
                  <a:cubicBezTo>
                    <a:pt x="5" y="3613"/>
                    <a:pt x="1" y="3636"/>
                    <a:pt x="9" y="3656"/>
                  </a:cubicBezTo>
                  <a:cubicBezTo>
                    <a:pt x="15" y="3672"/>
                    <a:pt x="34" y="3684"/>
                    <a:pt x="52" y="3684"/>
                  </a:cubicBezTo>
                  <a:lnTo>
                    <a:pt x="52" y="3686"/>
                  </a:lnTo>
                  <a:cubicBezTo>
                    <a:pt x="53" y="3686"/>
                    <a:pt x="55" y="3686"/>
                    <a:pt x="57" y="3684"/>
                  </a:cubicBezTo>
                  <a:cubicBezTo>
                    <a:pt x="73" y="3682"/>
                    <a:pt x="1726" y="3504"/>
                    <a:pt x="3467" y="3127"/>
                  </a:cubicBezTo>
                  <a:cubicBezTo>
                    <a:pt x="5812" y="2619"/>
                    <a:pt x="7193" y="2014"/>
                    <a:pt x="7568" y="1327"/>
                  </a:cubicBezTo>
                  <a:cubicBezTo>
                    <a:pt x="7707" y="1075"/>
                    <a:pt x="7708" y="813"/>
                    <a:pt x="7574" y="547"/>
                  </a:cubicBezTo>
                  <a:cubicBezTo>
                    <a:pt x="7437" y="272"/>
                    <a:pt x="7211" y="99"/>
                    <a:pt x="6898" y="32"/>
                  </a:cubicBezTo>
                  <a:cubicBezTo>
                    <a:pt x="6798" y="11"/>
                    <a:pt x="6688" y="0"/>
                    <a:pt x="65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5917001" y="923593"/>
              <a:ext cx="1161521" cy="1208715"/>
            </a:xfrm>
            <a:custGeom>
              <a:avLst/>
              <a:gdLst/>
              <a:ahLst/>
              <a:cxnLst/>
              <a:rect l="l" t="t" r="r" b="b"/>
              <a:pathLst>
                <a:path w="17696" h="18415" extrusionOk="0">
                  <a:moveTo>
                    <a:pt x="0" y="18415"/>
                  </a:moveTo>
                  <a:cubicBezTo>
                    <a:pt x="0" y="18415"/>
                    <a:pt x="2472" y="12275"/>
                    <a:pt x="6578" y="6855"/>
                  </a:cubicBezTo>
                  <a:cubicBezTo>
                    <a:pt x="9692" y="2744"/>
                    <a:pt x="14317" y="0"/>
                    <a:pt x="16006" y="1754"/>
                  </a:cubicBezTo>
                  <a:cubicBezTo>
                    <a:pt x="17696" y="3508"/>
                    <a:pt x="14747" y="9168"/>
                    <a:pt x="9153" y="11877"/>
                  </a:cubicBezTo>
                  <a:cubicBezTo>
                    <a:pt x="4538" y="14115"/>
                    <a:pt x="399" y="17537"/>
                    <a:pt x="0" y="18415"/>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5914048" y="1000258"/>
              <a:ext cx="1094374" cy="1133363"/>
            </a:xfrm>
            <a:custGeom>
              <a:avLst/>
              <a:gdLst/>
              <a:ahLst/>
              <a:cxnLst/>
              <a:rect l="l" t="t" r="r" b="b"/>
              <a:pathLst>
                <a:path w="16673" h="17267" extrusionOk="0">
                  <a:moveTo>
                    <a:pt x="14638" y="95"/>
                  </a:moveTo>
                  <a:cubicBezTo>
                    <a:pt x="15218" y="95"/>
                    <a:pt x="15683" y="271"/>
                    <a:pt x="16018" y="619"/>
                  </a:cubicBezTo>
                  <a:cubicBezTo>
                    <a:pt x="16435" y="1052"/>
                    <a:pt x="16572" y="1745"/>
                    <a:pt x="16417" y="2623"/>
                  </a:cubicBezTo>
                  <a:cubicBezTo>
                    <a:pt x="15841" y="5848"/>
                    <a:pt x="12258" y="9175"/>
                    <a:pt x="9178" y="10666"/>
                  </a:cubicBezTo>
                  <a:cubicBezTo>
                    <a:pt x="5089" y="12648"/>
                    <a:pt x="1336" y="15570"/>
                    <a:pt x="269" y="16840"/>
                  </a:cubicBezTo>
                  <a:cubicBezTo>
                    <a:pt x="908" y="15357"/>
                    <a:pt x="3223" y="10256"/>
                    <a:pt x="6661" y="5717"/>
                  </a:cubicBezTo>
                  <a:cubicBezTo>
                    <a:pt x="9029" y="2590"/>
                    <a:pt x="12309" y="228"/>
                    <a:pt x="14458" y="100"/>
                  </a:cubicBezTo>
                  <a:cubicBezTo>
                    <a:pt x="14519" y="97"/>
                    <a:pt x="14580" y="95"/>
                    <a:pt x="14638" y="95"/>
                  </a:cubicBezTo>
                  <a:close/>
                  <a:moveTo>
                    <a:pt x="14640" y="0"/>
                  </a:moveTo>
                  <a:cubicBezTo>
                    <a:pt x="14579" y="0"/>
                    <a:pt x="14517" y="2"/>
                    <a:pt x="14453" y="6"/>
                  </a:cubicBezTo>
                  <a:cubicBezTo>
                    <a:pt x="12278" y="135"/>
                    <a:pt x="8968" y="2512"/>
                    <a:pt x="6585" y="5659"/>
                  </a:cubicBezTo>
                  <a:cubicBezTo>
                    <a:pt x="2522" y="11021"/>
                    <a:pt x="26" y="17167"/>
                    <a:pt x="1" y="17228"/>
                  </a:cubicBezTo>
                  <a:lnTo>
                    <a:pt x="88" y="17266"/>
                  </a:lnTo>
                  <a:cubicBezTo>
                    <a:pt x="262" y="16883"/>
                    <a:pt x="1252" y="15888"/>
                    <a:pt x="3069" y="14526"/>
                  </a:cubicBezTo>
                  <a:cubicBezTo>
                    <a:pt x="4188" y="13688"/>
                    <a:pt x="6476" y="12083"/>
                    <a:pt x="9220" y="10754"/>
                  </a:cubicBezTo>
                  <a:cubicBezTo>
                    <a:pt x="11654" y="9573"/>
                    <a:pt x="13301" y="7992"/>
                    <a:pt x="14254" y="6873"/>
                  </a:cubicBezTo>
                  <a:cubicBezTo>
                    <a:pt x="15461" y="5454"/>
                    <a:pt x="16283" y="3912"/>
                    <a:pt x="16509" y="2641"/>
                  </a:cubicBezTo>
                  <a:cubicBezTo>
                    <a:pt x="16673" y="1730"/>
                    <a:pt x="16526" y="1009"/>
                    <a:pt x="16086" y="553"/>
                  </a:cubicBezTo>
                  <a:cubicBezTo>
                    <a:pt x="15732" y="185"/>
                    <a:pt x="15245" y="0"/>
                    <a:pt x="146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5917001" y="1563567"/>
              <a:ext cx="629661" cy="568749"/>
            </a:xfrm>
            <a:custGeom>
              <a:avLst/>
              <a:gdLst/>
              <a:ahLst/>
              <a:cxnLst/>
              <a:rect l="l" t="t" r="r" b="b"/>
              <a:pathLst>
                <a:path w="9593" h="8665" extrusionOk="0">
                  <a:moveTo>
                    <a:pt x="7373" y="0"/>
                  </a:moveTo>
                  <a:cubicBezTo>
                    <a:pt x="5079" y="0"/>
                    <a:pt x="2205" y="4638"/>
                    <a:pt x="1209" y="6000"/>
                  </a:cubicBezTo>
                  <a:cubicBezTo>
                    <a:pt x="424" y="7613"/>
                    <a:pt x="0" y="8665"/>
                    <a:pt x="0" y="8665"/>
                  </a:cubicBezTo>
                  <a:cubicBezTo>
                    <a:pt x="372" y="7845"/>
                    <a:pt x="4004" y="4808"/>
                    <a:pt x="8241" y="2588"/>
                  </a:cubicBezTo>
                  <a:cubicBezTo>
                    <a:pt x="8241" y="2588"/>
                    <a:pt x="9593" y="586"/>
                    <a:pt x="7822" y="64"/>
                  </a:cubicBezTo>
                  <a:cubicBezTo>
                    <a:pt x="7676" y="21"/>
                    <a:pt x="7526" y="0"/>
                    <a:pt x="7373" y="0"/>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5913391" y="1560482"/>
              <a:ext cx="594348" cy="574853"/>
            </a:xfrm>
            <a:custGeom>
              <a:avLst/>
              <a:gdLst/>
              <a:ahLst/>
              <a:cxnLst/>
              <a:rect l="l" t="t" r="r" b="b"/>
              <a:pathLst>
                <a:path w="9055" h="8758" extrusionOk="0">
                  <a:moveTo>
                    <a:pt x="7431" y="96"/>
                  </a:moveTo>
                  <a:cubicBezTo>
                    <a:pt x="7578" y="96"/>
                    <a:pt x="7722" y="116"/>
                    <a:pt x="7864" y="157"/>
                  </a:cubicBezTo>
                  <a:cubicBezTo>
                    <a:pt x="8291" y="283"/>
                    <a:pt x="8565" y="508"/>
                    <a:pt x="8679" y="825"/>
                  </a:cubicBezTo>
                  <a:cubicBezTo>
                    <a:pt x="8934" y="1533"/>
                    <a:pt x="8332" y="2491"/>
                    <a:pt x="8263" y="2599"/>
                  </a:cubicBezTo>
                  <a:cubicBezTo>
                    <a:pt x="4528" y="4558"/>
                    <a:pt x="1246" y="7171"/>
                    <a:pt x="274" y="8318"/>
                  </a:cubicBezTo>
                  <a:lnTo>
                    <a:pt x="274" y="8318"/>
                  </a:lnTo>
                  <a:cubicBezTo>
                    <a:pt x="465" y="7869"/>
                    <a:pt x="816" y="7077"/>
                    <a:pt x="1303" y="6075"/>
                  </a:cubicBezTo>
                  <a:cubicBezTo>
                    <a:pt x="1434" y="5897"/>
                    <a:pt x="1596" y="5663"/>
                    <a:pt x="1783" y="5392"/>
                  </a:cubicBezTo>
                  <a:cubicBezTo>
                    <a:pt x="3006" y="3630"/>
                    <a:pt x="5457" y="96"/>
                    <a:pt x="7431" y="96"/>
                  </a:cubicBezTo>
                  <a:close/>
                  <a:moveTo>
                    <a:pt x="7436" y="0"/>
                  </a:moveTo>
                  <a:cubicBezTo>
                    <a:pt x="5411" y="0"/>
                    <a:pt x="2937" y="3561"/>
                    <a:pt x="1705" y="5338"/>
                  </a:cubicBezTo>
                  <a:cubicBezTo>
                    <a:pt x="1517" y="5607"/>
                    <a:pt x="1355" y="5842"/>
                    <a:pt x="1221" y="6025"/>
                  </a:cubicBezTo>
                  <a:cubicBezTo>
                    <a:pt x="444" y="7622"/>
                    <a:pt x="16" y="8682"/>
                    <a:pt x="11" y="8693"/>
                  </a:cubicBezTo>
                  <a:cubicBezTo>
                    <a:pt x="1" y="8717"/>
                    <a:pt x="13" y="8745"/>
                    <a:pt x="36" y="8755"/>
                  </a:cubicBezTo>
                  <a:cubicBezTo>
                    <a:pt x="42" y="8758"/>
                    <a:pt x="49" y="8758"/>
                    <a:pt x="55" y="8758"/>
                  </a:cubicBezTo>
                  <a:cubicBezTo>
                    <a:pt x="74" y="8758"/>
                    <a:pt x="92" y="8748"/>
                    <a:pt x="98" y="8730"/>
                  </a:cubicBezTo>
                  <a:cubicBezTo>
                    <a:pt x="465" y="7925"/>
                    <a:pt x="4100" y="4888"/>
                    <a:pt x="8319" y="2678"/>
                  </a:cubicBezTo>
                  <a:cubicBezTo>
                    <a:pt x="8325" y="2673"/>
                    <a:pt x="8330" y="2668"/>
                    <a:pt x="8335" y="2662"/>
                  </a:cubicBezTo>
                  <a:cubicBezTo>
                    <a:pt x="8365" y="2619"/>
                    <a:pt x="9054" y="1584"/>
                    <a:pt x="8770" y="794"/>
                  </a:cubicBezTo>
                  <a:cubicBezTo>
                    <a:pt x="8644" y="445"/>
                    <a:pt x="8348" y="200"/>
                    <a:pt x="7891" y="65"/>
                  </a:cubicBezTo>
                  <a:cubicBezTo>
                    <a:pt x="7742" y="21"/>
                    <a:pt x="7590" y="0"/>
                    <a:pt x="7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6430425" y="1167702"/>
              <a:ext cx="494710" cy="364616"/>
            </a:xfrm>
            <a:custGeom>
              <a:avLst/>
              <a:gdLst/>
              <a:ahLst/>
              <a:cxnLst/>
              <a:rect l="l" t="t" r="r" b="b"/>
              <a:pathLst>
                <a:path w="7537" h="5555" extrusionOk="0">
                  <a:moveTo>
                    <a:pt x="5049" y="1"/>
                  </a:moveTo>
                  <a:cubicBezTo>
                    <a:pt x="2912" y="1"/>
                    <a:pt x="0" y="4758"/>
                    <a:pt x="0" y="4758"/>
                  </a:cubicBezTo>
                  <a:cubicBezTo>
                    <a:pt x="0" y="4758"/>
                    <a:pt x="632" y="3809"/>
                    <a:pt x="2647" y="3270"/>
                  </a:cubicBezTo>
                  <a:cubicBezTo>
                    <a:pt x="2803" y="3228"/>
                    <a:pt x="2938" y="3209"/>
                    <a:pt x="3054" y="3209"/>
                  </a:cubicBezTo>
                  <a:cubicBezTo>
                    <a:pt x="4341" y="3209"/>
                    <a:pt x="3338" y="5555"/>
                    <a:pt x="3338" y="5555"/>
                  </a:cubicBezTo>
                  <a:cubicBezTo>
                    <a:pt x="3338" y="5555"/>
                    <a:pt x="7536" y="1464"/>
                    <a:pt x="5804" y="240"/>
                  </a:cubicBezTo>
                  <a:cubicBezTo>
                    <a:pt x="5569" y="75"/>
                    <a:pt x="5315" y="1"/>
                    <a:pt x="5049"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6426815" y="1164551"/>
              <a:ext cx="423428" cy="370918"/>
            </a:xfrm>
            <a:custGeom>
              <a:avLst/>
              <a:gdLst/>
              <a:ahLst/>
              <a:cxnLst/>
              <a:rect l="l" t="t" r="r" b="b"/>
              <a:pathLst>
                <a:path w="6451" h="5651" extrusionOk="0">
                  <a:moveTo>
                    <a:pt x="5103" y="98"/>
                  </a:moveTo>
                  <a:cubicBezTo>
                    <a:pt x="5371" y="98"/>
                    <a:pt x="5615" y="174"/>
                    <a:pt x="5831" y="328"/>
                  </a:cubicBezTo>
                  <a:cubicBezTo>
                    <a:pt x="6069" y="495"/>
                    <a:pt x="6203" y="733"/>
                    <a:pt x="6226" y="1031"/>
                  </a:cubicBezTo>
                  <a:cubicBezTo>
                    <a:pt x="6335" y="2411"/>
                    <a:pt x="4143" y="4766"/>
                    <a:pt x="3522" y="5404"/>
                  </a:cubicBezTo>
                  <a:cubicBezTo>
                    <a:pt x="3692" y="4941"/>
                    <a:pt x="4021" y="3870"/>
                    <a:pt x="3627" y="3416"/>
                  </a:cubicBezTo>
                  <a:cubicBezTo>
                    <a:pt x="3508" y="3279"/>
                    <a:pt x="3335" y="3209"/>
                    <a:pt x="3108" y="3209"/>
                  </a:cubicBezTo>
                  <a:cubicBezTo>
                    <a:pt x="2984" y="3209"/>
                    <a:pt x="2846" y="3229"/>
                    <a:pt x="2690" y="3270"/>
                  </a:cubicBezTo>
                  <a:cubicBezTo>
                    <a:pt x="1469" y="3598"/>
                    <a:pt x="755" y="4069"/>
                    <a:pt x="376" y="4398"/>
                  </a:cubicBezTo>
                  <a:cubicBezTo>
                    <a:pt x="1107" y="3300"/>
                    <a:pt x="3128" y="472"/>
                    <a:pt x="4785" y="131"/>
                  </a:cubicBezTo>
                  <a:cubicBezTo>
                    <a:pt x="4894" y="109"/>
                    <a:pt x="5001" y="98"/>
                    <a:pt x="5103" y="98"/>
                  </a:cubicBezTo>
                  <a:close/>
                  <a:moveTo>
                    <a:pt x="5104" y="1"/>
                  </a:moveTo>
                  <a:cubicBezTo>
                    <a:pt x="4994" y="1"/>
                    <a:pt x="4881" y="13"/>
                    <a:pt x="4765" y="37"/>
                  </a:cubicBezTo>
                  <a:cubicBezTo>
                    <a:pt x="3885" y="219"/>
                    <a:pt x="2817" y="1073"/>
                    <a:pt x="1593" y="2576"/>
                  </a:cubicBezTo>
                  <a:cubicBezTo>
                    <a:pt x="683" y="3692"/>
                    <a:pt x="21" y="4770"/>
                    <a:pt x="14" y="4781"/>
                  </a:cubicBezTo>
                  <a:cubicBezTo>
                    <a:pt x="1" y="4803"/>
                    <a:pt x="7" y="4831"/>
                    <a:pt x="29" y="4846"/>
                  </a:cubicBezTo>
                  <a:cubicBezTo>
                    <a:pt x="37" y="4850"/>
                    <a:pt x="47" y="4853"/>
                    <a:pt x="56" y="4853"/>
                  </a:cubicBezTo>
                  <a:cubicBezTo>
                    <a:pt x="71" y="4853"/>
                    <a:pt x="86" y="4846"/>
                    <a:pt x="95" y="4832"/>
                  </a:cubicBezTo>
                  <a:cubicBezTo>
                    <a:pt x="102" y="4822"/>
                    <a:pt x="745" y="3890"/>
                    <a:pt x="2715" y="3365"/>
                  </a:cubicBezTo>
                  <a:cubicBezTo>
                    <a:pt x="2862" y="3325"/>
                    <a:pt x="2994" y="3305"/>
                    <a:pt x="3109" y="3305"/>
                  </a:cubicBezTo>
                  <a:cubicBezTo>
                    <a:pt x="3306" y="3305"/>
                    <a:pt x="3456" y="3363"/>
                    <a:pt x="3556" y="3479"/>
                  </a:cubicBezTo>
                  <a:cubicBezTo>
                    <a:pt x="4014" y="4008"/>
                    <a:pt x="3355" y="5568"/>
                    <a:pt x="3350" y="5584"/>
                  </a:cubicBezTo>
                  <a:cubicBezTo>
                    <a:pt x="3340" y="5604"/>
                    <a:pt x="3346" y="5629"/>
                    <a:pt x="3366" y="5642"/>
                  </a:cubicBezTo>
                  <a:cubicBezTo>
                    <a:pt x="3375" y="5647"/>
                    <a:pt x="3383" y="5651"/>
                    <a:pt x="3393" y="5651"/>
                  </a:cubicBezTo>
                  <a:cubicBezTo>
                    <a:pt x="3404" y="5651"/>
                    <a:pt x="3418" y="5646"/>
                    <a:pt x="3426" y="5636"/>
                  </a:cubicBezTo>
                  <a:cubicBezTo>
                    <a:pt x="3550" y="5517"/>
                    <a:pt x="6451" y="2667"/>
                    <a:pt x="6322" y="1022"/>
                  </a:cubicBezTo>
                  <a:cubicBezTo>
                    <a:pt x="6295" y="695"/>
                    <a:pt x="6148" y="434"/>
                    <a:pt x="5885" y="249"/>
                  </a:cubicBezTo>
                  <a:cubicBezTo>
                    <a:pt x="5652" y="84"/>
                    <a:pt x="5390" y="1"/>
                    <a:pt x="51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6241386" y="583586"/>
              <a:ext cx="544201" cy="766449"/>
            </a:xfrm>
            <a:custGeom>
              <a:avLst/>
              <a:gdLst/>
              <a:ahLst/>
              <a:cxnLst/>
              <a:rect l="l" t="t" r="r" b="b"/>
              <a:pathLst>
                <a:path w="8291" h="11677" extrusionOk="0">
                  <a:moveTo>
                    <a:pt x="1" y="11677"/>
                  </a:moveTo>
                  <a:cubicBezTo>
                    <a:pt x="1" y="11677"/>
                    <a:pt x="1011" y="0"/>
                    <a:pt x="4651" y="2071"/>
                  </a:cubicBezTo>
                  <a:cubicBezTo>
                    <a:pt x="8291" y="4144"/>
                    <a:pt x="1" y="11677"/>
                    <a:pt x="1" y="11677"/>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6238170" y="700225"/>
              <a:ext cx="384570" cy="652962"/>
            </a:xfrm>
            <a:custGeom>
              <a:avLst/>
              <a:gdLst/>
              <a:ahLst/>
              <a:cxnLst/>
              <a:rect l="l" t="t" r="r" b="b"/>
              <a:pathLst>
                <a:path w="5859" h="9948" extrusionOk="0">
                  <a:moveTo>
                    <a:pt x="3860" y="98"/>
                  </a:moveTo>
                  <a:cubicBezTo>
                    <a:pt x="4124" y="98"/>
                    <a:pt x="4396" y="177"/>
                    <a:pt x="4677" y="337"/>
                  </a:cubicBezTo>
                  <a:cubicBezTo>
                    <a:pt x="5202" y="636"/>
                    <a:pt x="5501" y="1073"/>
                    <a:pt x="5563" y="1635"/>
                  </a:cubicBezTo>
                  <a:cubicBezTo>
                    <a:pt x="5858" y="4301"/>
                    <a:pt x="853" y="9085"/>
                    <a:pt x="109" y="9779"/>
                  </a:cubicBezTo>
                  <a:cubicBezTo>
                    <a:pt x="212" y="8733"/>
                    <a:pt x="1012" y="1425"/>
                    <a:pt x="3242" y="255"/>
                  </a:cubicBezTo>
                  <a:cubicBezTo>
                    <a:pt x="3442" y="149"/>
                    <a:pt x="3648" y="98"/>
                    <a:pt x="3860" y="98"/>
                  </a:cubicBezTo>
                  <a:close/>
                  <a:moveTo>
                    <a:pt x="3861" y="0"/>
                  </a:moveTo>
                  <a:cubicBezTo>
                    <a:pt x="3634" y="0"/>
                    <a:pt x="3413" y="56"/>
                    <a:pt x="3199" y="169"/>
                  </a:cubicBezTo>
                  <a:cubicBezTo>
                    <a:pt x="2172" y="707"/>
                    <a:pt x="1321" y="2511"/>
                    <a:pt x="671" y="5526"/>
                  </a:cubicBezTo>
                  <a:cubicBezTo>
                    <a:pt x="190" y="7766"/>
                    <a:pt x="4" y="9875"/>
                    <a:pt x="2" y="9896"/>
                  </a:cubicBezTo>
                  <a:cubicBezTo>
                    <a:pt x="0" y="9915"/>
                    <a:pt x="10" y="9934"/>
                    <a:pt x="28" y="9943"/>
                  </a:cubicBezTo>
                  <a:cubicBezTo>
                    <a:pt x="35" y="9946"/>
                    <a:pt x="42" y="9948"/>
                    <a:pt x="50" y="9948"/>
                  </a:cubicBezTo>
                  <a:cubicBezTo>
                    <a:pt x="61" y="9948"/>
                    <a:pt x="73" y="9943"/>
                    <a:pt x="81" y="9934"/>
                  </a:cubicBezTo>
                  <a:cubicBezTo>
                    <a:pt x="96" y="9921"/>
                    <a:pt x="1572" y="8577"/>
                    <a:pt x="2987" y="6891"/>
                  </a:cubicBezTo>
                  <a:cubicBezTo>
                    <a:pt x="4895" y="4622"/>
                    <a:pt x="5794" y="2850"/>
                    <a:pt x="5658" y="1625"/>
                  </a:cubicBezTo>
                  <a:cubicBezTo>
                    <a:pt x="5592" y="1030"/>
                    <a:pt x="5278" y="569"/>
                    <a:pt x="4723" y="253"/>
                  </a:cubicBezTo>
                  <a:cubicBezTo>
                    <a:pt x="4428" y="85"/>
                    <a:pt x="4140" y="0"/>
                    <a:pt x="386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6241386" y="910071"/>
              <a:ext cx="370261" cy="439968"/>
            </a:xfrm>
            <a:custGeom>
              <a:avLst/>
              <a:gdLst/>
              <a:ahLst/>
              <a:cxnLst/>
              <a:rect l="l" t="t" r="r" b="b"/>
              <a:pathLst>
                <a:path w="5641" h="6703" extrusionOk="0">
                  <a:moveTo>
                    <a:pt x="2593" y="1"/>
                  </a:moveTo>
                  <a:cubicBezTo>
                    <a:pt x="581" y="1"/>
                    <a:pt x="1" y="6703"/>
                    <a:pt x="1" y="6703"/>
                  </a:cubicBezTo>
                  <a:cubicBezTo>
                    <a:pt x="1" y="6703"/>
                    <a:pt x="5641" y="1578"/>
                    <a:pt x="3163" y="168"/>
                  </a:cubicBezTo>
                  <a:cubicBezTo>
                    <a:pt x="2961" y="54"/>
                    <a:pt x="2772" y="1"/>
                    <a:pt x="2593"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6238170" y="906921"/>
              <a:ext cx="261303" cy="446269"/>
            </a:xfrm>
            <a:custGeom>
              <a:avLst/>
              <a:gdLst/>
              <a:ahLst/>
              <a:cxnLst/>
              <a:rect l="l" t="t" r="r" b="b"/>
              <a:pathLst>
                <a:path w="3981" h="6799" extrusionOk="0">
                  <a:moveTo>
                    <a:pt x="2642" y="97"/>
                  </a:moveTo>
                  <a:cubicBezTo>
                    <a:pt x="2819" y="97"/>
                    <a:pt x="3000" y="150"/>
                    <a:pt x="3189" y="258"/>
                  </a:cubicBezTo>
                  <a:cubicBezTo>
                    <a:pt x="3543" y="459"/>
                    <a:pt x="3743" y="752"/>
                    <a:pt x="3786" y="1129"/>
                  </a:cubicBezTo>
                  <a:cubicBezTo>
                    <a:pt x="3981" y="2904"/>
                    <a:pt x="704" y="6070"/>
                    <a:pt x="109" y="6630"/>
                  </a:cubicBezTo>
                  <a:cubicBezTo>
                    <a:pt x="194" y="5789"/>
                    <a:pt x="744" y="982"/>
                    <a:pt x="2229" y="202"/>
                  </a:cubicBezTo>
                  <a:cubicBezTo>
                    <a:pt x="2361" y="132"/>
                    <a:pt x="2500" y="97"/>
                    <a:pt x="2642" y="97"/>
                  </a:cubicBezTo>
                  <a:close/>
                  <a:moveTo>
                    <a:pt x="2643" y="1"/>
                  </a:moveTo>
                  <a:cubicBezTo>
                    <a:pt x="2485" y="1"/>
                    <a:pt x="2332" y="40"/>
                    <a:pt x="2184" y="117"/>
                  </a:cubicBezTo>
                  <a:cubicBezTo>
                    <a:pt x="1481" y="486"/>
                    <a:pt x="901" y="1716"/>
                    <a:pt x="458" y="3772"/>
                  </a:cubicBezTo>
                  <a:cubicBezTo>
                    <a:pt x="129" y="5296"/>
                    <a:pt x="4" y="6732"/>
                    <a:pt x="2" y="6747"/>
                  </a:cubicBezTo>
                  <a:cubicBezTo>
                    <a:pt x="0" y="6766"/>
                    <a:pt x="10" y="6785"/>
                    <a:pt x="28" y="6794"/>
                  </a:cubicBezTo>
                  <a:cubicBezTo>
                    <a:pt x="35" y="6797"/>
                    <a:pt x="42" y="6799"/>
                    <a:pt x="50" y="6799"/>
                  </a:cubicBezTo>
                  <a:cubicBezTo>
                    <a:pt x="61" y="6799"/>
                    <a:pt x="73" y="6795"/>
                    <a:pt x="81" y="6787"/>
                  </a:cubicBezTo>
                  <a:cubicBezTo>
                    <a:pt x="91" y="6777"/>
                    <a:pt x="1096" y="5861"/>
                    <a:pt x="2060" y="4714"/>
                  </a:cubicBezTo>
                  <a:cubicBezTo>
                    <a:pt x="3361" y="3167"/>
                    <a:pt x="3972" y="1957"/>
                    <a:pt x="3880" y="1119"/>
                  </a:cubicBezTo>
                  <a:cubicBezTo>
                    <a:pt x="3835" y="711"/>
                    <a:pt x="3619" y="392"/>
                    <a:pt x="3237" y="175"/>
                  </a:cubicBezTo>
                  <a:cubicBezTo>
                    <a:pt x="3033" y="59"/>
                    <a:pt x="2835" y="1"/>
                    <a:pt x="264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5"/>
            <p:cNvSpPr/>
            <p:nvPr/>
          </p:nvSpPr>
          <p:spPr>
            <a:xfrm>
              <a:off x="5778767" y="346828"/>
              <a:ext cx="551552" cy="656572"/>
            </a:xfrm>
            <a:custGeom>
              <a:avLst/>
              <a:gdLst/>
              <a:ahLst/>
              <a:cxnLst/>
              <a:rect l="l" t="t" r="r" b="b"/>
              <a:pathLst>
                <a:path w="8403" h="10003" extrusionOk="0">
                  <a:moveTo>
                    <a:pt x="6474" y="10002"/>
                  </a:moveTo>
                  <a:cubicBezTo>
                    <a:pt x="6474" y="10002"/>
                    <a:pt x="8403" y="7113"/>
                    <a:pt x="7049" y="4961"/>
                  </a:cubicBezTo>
                  <a:cubicBezTo>
                    <a:pt x="5693" y="2809"/>
                    <a:pt x="3913" y="3169"/>
                    <a:pt x="4126" y="0"/>
                  </a:cubicBezTo>
                  <a:cubicBezTo>
                    <a:pt x="4126" y="0"/>
                    <a:pt x="1" y="5797"/>
                    <a:pt x="6474" y="10002"/>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5"/>
            <p:cNvSpPr/>
            <p:nvPr/>
          </p:nvSpPr>
          <p:spPr>
            <a:xfrm>
              <a:off x="5932820" y="335932"/>
              <a:ext cx="400323" cy="671800"/>
            </a:xfrm>
            <a:custGeom>
              <a:avLst/>
              <a:gdLst/>
              <a:ahLst/>
              <a:cxnLst/>
              <a:rect l="l" t="t" r="r" b="b"/>
              <a:pathLst>
                <a:path w="6099" h="10235" extrusionOk="0">
                  <a:moveTo>
                    <a:pt x="1721" y="343"/>
                  </a:moveTo>
                  <a:cubicBezTo>
                    <a:pt x="1634" y="2264"/>
                    <a:pt x="2317" y="2834"/>
                    <a:pt x="3173" y="3550"/>
                  </a:cubicBezTo>
                  <a:cubicBezTo>
                    <a:pt x="3646" y="3945"/>
                    <a:pt x="4183" y="4395"/>
                    <a:pt x="4661" y="5153"/>
                  </a:cubicBezTo>
                  <a:cubicBezTo>
                    <a:pt x="5899" y="7119"/>
                    <a:pt x="4335" y="9749"/>
                    <a:pt x="4112" y="10102"/>
                  </a:cubicBezTo>
                  <a:cubicBezTo>
                    <a:pt x="2148" y="8815"/>
                    <a:pt x="979" y="7251"/>
                    <a:pt x="636" y="5454"/>
                  </a:cubicBezTo>
                  <a:cubicBezTo>
                    <a:pt x="178" y="3044"/>
                    <a:pt x="1366" y="912"/>
                    <a:pt x="1721" y="343"/>
                  </a:cubicBezTo>
                  <a:close/>
                  <a:moveTo>
                    <a:pt x="1837" y="1"/>
                  </a:moveTo>
                  <a:lnTo>
                    <a:pt x="1740" y="138"/>
                  </a:lnTo>
                  <a:cubicBezTo>
                    <a:pt x="1722" y="163"/>
                    <a:pt x="1" y="2624"/>
                    <a:pt x="541" y="5471"/>
                  </a:cubicBezTo>
                  <a:cubicBezTo>
                    <a:pt x="892" y="7309"/>
                    <a:pt x="2089" y="8902"/>
                    <a:pt x="4100" y="10208"/>
                  </a:cubicBezTo>
                  <a:lnTo>
                    <a:pt x="4140" y="10235"/>
                  </a:lnTo>
                  <a:lnTo>
                    <a:pt x="4166" y="10195"/>
                  </a:lnTo>
                  <a:cubicBezTo>
                    <a:pt x="4185" y="10167"/>
                    <a:pt x="6099" y="7256"/>
                    <a:pt x="4742" y="5102"/>
                  </a:cubicBezTo>
                  <a:cubicBezTo>
                    <a:pt x="4256" y="4330"/>
                    <a:pt x="3712" y="3877"/>
                    <a:pt x="3234" y="3476"/>
                  </a:cubicBezTo>
                  <a:cubicBezTo>
                    <a:pt x="2371" y="2756"/>
                    <a:pt x="1692" y="2188"/>
                    <a:pt x="1826" y="170"/>
                  </a:cubicBezTo>
                  <a:lnTo>
                    <a:pt x="183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5"/>
            <p:cNvSpPr/>
            <p:nvPr/>
          </p:nvSpPr>
          <p:spPr>
            <a:xfrm>
              <a:off x="6075715" y="700225"/>
              <a:ext cx="131603" cy="306330"/>
            </a:xfrm>
            <a:custGeom>
              <a:avLst/>
              <a:gdLst/>
              <a:ahLst/>
              <a:cxnLst/>
              <a:rect l="l" t="t" r="r" b="b"/>
              <a:pathLst>
                <a:path w="2005" h="4667" extrusionOk="0">
                  <a:moveTo>
                    <a:pt x="53" y="0"/>
                  </a:moveTo>
                  <a:cubicBezTo>
                    <a:pt x="49" y="0"/>
                    <a:pt x="44" y="1"/>
                    <a:pt x="40" y="2"/>
                  </a:cubicBezTo>
                  <a:cubicBezTo>
                    <a:pt x="16" y="10"/>
                    <a:pt x="1" y="36"/>
                    <a:pt x="7" y="61"/>
                  </a:cubicBezTo>
                  <a:cubicBezTo>
                    <a:pt x="16" y="88"/>
                    <a:pt x="786" y="2797"/>
                    <a:pt x="1908" y="4643"/>
                  </a:cubicBezTo>
                  <a:cubicBezTo>
                    <a:pt x="1918" y="4658"/>
                    <a:pt x="1933" y="4666"/>
                    <a:pt x="1950" y="4666"/>
                  </a:cubicBezTo>
                  <a:cubicBezTo>
                    <a:pt x="1958" y="4666"/>
                    <a:pt x="1966" y="4663"/>
                    <a:pt x="1974" y="4658"/>
                  </a:cubicBezTo>
                  <a:cubicBezTo>
                    <a:pt x="1996" y="4645"/>
                    <a:pt x="2004" y="4615"/>
                    <a:pt x="1989" y="4594"/>
                  </a:cubicBezTo>
                  <a:cubicBezTo>
                    <a:pt x="874" y="2757"/>
                    <a:pt x="107" y="63"/>
                    <a:pt x="100" y="35"/>
                  </a:cubicBezTo>
                  <a:cubicBezTo>
                    <a:pt x="94" y="14"/>
                    <a:pt x="74"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5"/>
            <p:cNvSpPr/>
            <p:nvPr/>
          </p:nvSpPr>
          <p:spPr>
            <a:xfrm>
              <a:off x="5702495" y="2189757"/>
              <a:ext cx="1009833" cy="402949"/>
            </a:xfrm>
            <a:custGeom>
              <a:avLst/>
              <a:gdLst/>
              <a:ahLst/>
              <a:cxnLst/>
              <a:rect l="l" t="t" r="r" b="b"/>
              <a:pathLst>
                <a:path w="15385" h="6139" extrusionOk="0">
                  <a:moveTo>
                    <a:pt x="1" y="4624"/>
                  </a:moveTo>
                  <a:cubicBezTo>
                    <a:pt x="1" y="4624"/>
                    <a:pt x="2478" y="1"/>
                    <a:pt x="6181" y="399"/>
                  </a:cubicBezTo>
                  <a:cubicBezTo>
                    <a:pt x="9884" y="797"/>
                    <a:pt x="11452" y="2073"/>
                    <a:pt x="12421" y="1754"/>
                  </a:cubicBezTo>
                  <a:cubicBezTo>
                    <a:pt x="13391" y="1435"/>
                    <a:pt x="13924" y="749"/>
                    <a:pt x="13857" y="374"/>
                  </a:cubicBezTo>
                  <a:cubicBezTo>
                    <a:pt x="13857" y="374"/>
                    <a:pt x="15358" y="2391"/>
                    <a:pt x="12421" y="3588"/>
                  </a:cubicBezTo>
                  <a:cubicBezTo>
                    <a:pt x="12421" y="3588"/>
                    <a:pt x="15224" y="3280"/>
                    <a:pt x="15385" y="5386"/>
                  </a:cubicBezTo>
                  <a:cubicBezTo>
                    <a:pt x="15385" y="5386"/>
                    <a:pt x="11720" y="6138"/>
                    <a:pt x="9846" y="4783"/>
                  </a:cubicBezTo>
                  <a:cubicBezTo>
                    <a:pt x="7971" y="3427"/>
                    <a:pt x="3348" y="2710"/>
                    <a:pt x="1" y="4624"/>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5"/>
            <p:cNvSpPr/>
            <p:nvPr/>
          </p:nvSpPr>
          <p:spPr>
            <a:xfrm>
              <a:off x="5699016" y="2211156"/>
              <a:ext cx="1016594" cy="348732"/>
            </a:xfrm>
            <a:custGeom>
              <a:avLst/>
              <a:gdLst/>
              <a:ahLst/>
              <a:cxnLst/>
              <a:rect l="l" t="t" r="r" b="b"/>
              <a:pathLst>
                <a:path w="15488" h="5313" extrusionOk="0">
                  <a:moveTo>
                    <a:pt x="5790" y="98"/>
                  </a:moveTo>
                  <a:cubicBezTo>
                    <a:pt x="5934" y="98"/>
                    <a:pt x="6081" y="105"/>
                    <a:pt x="6229" y="121"/>
                  </a:cubicBezTo>
                  <a:cubicBezTo>
                    <a:pt x="8204" y="334"/>
                    <a:pt x="9568" y="795"/>
                    <a:pt x="10563" y="1133"/>
                  </a:cubicBezTo>
                  <a:cubicBezTo>
                    <a:pt x="11233" y="1359"/>
                    <a:pt x="11729" y="1527"/>
                    <a:pt x="12134" y="1527"/>
                  </a:cubicBezTo>
                  <a:cubicBezTo>
                    <a:pt x="12260" y="1527"/>
                    <a:pt x="12378" y="1511"/>
                    <a:pt x="12489" y="1475"/>
                  </a:cubicBezTo>
                  <a:cubicBezTo>
                    <a:pt x="13330" y="1197"/>
                    <a:pt x="13882" y="632"/>
                    <a:pt x="13955" y="210"/>
                  </a:cubicBezTo>
                  <a:cubicBezTo>
                    <a:pt x="14099" y="461"/>
                    <a:pt x="14362" y="1035"/>
                    <a:pt x="14188" y="1658"/>
                  </a:cubicBezTo>
                  <a:cubicBezTo>
                    <a:pt x="14008" y="2298"/>
                    <a:pt x="13426" y="2822"/>
                    <a:pt x="12457" y="3217"/>
                  </a:cubicBezTo>
                  <a:cubicBezTo>
                    <a:pt x="12434" y="3227"/>
                    <a:pt x="12423" y="3250"/>
                    <a:pt x="12428" y="3273"/>
                  </a:cubicBezTo>
                  <a:cubicBezTo>
                    <a:pt x="12434" y="3294"/>
                    <a:pt x="12449" y="3310"/>
                    <a:pt x="12472" y="3310"/>
                  </a:cubicBezTo>
                  <a:cubicBezTo>
                    <a:pt x="12474" y="3310"/>
                    <a:pt x="12477" y="3310"/>
                    <a:pt x="12481" y="3310"/>
                  </a:cubicBezTo>
                  <a:cubicBezTo>
                    <a:pt x="12485" y="3309"/>
                    <a:pt x="12622" y="3295"/>
                    <a:pt x="12834" y="3295"/>
                  </a:cubicBezTo>
                  <a:cubicBezTo>
                    <a:pt x="13323" y="3295"/>
                    <a:pt x="14210" y="3370"/>
                    <a:pt x="14798" y="3858"/>
                  </a:cubicBezTo>
                  <a:cubicBezTo>
                    <a:pt x="15142" y="4144"/>
                    <a:pt x="15340" y="4536"/>
                    <a:pt x="15387" y="5022"/>
                  </a:cubicBezTo>
                  <a:cubicBezTo>
                    <a:pt x="15184" y="5060"/>
                    <a:pt x="14271" y="5218"/>
                    <a:pt x="13191" y="5218"/>
                  </a:cubicBezTo>
                  <a:cubicBezTo>
                    <a:pt x="12085" y="5218"/>
                    <a:pt x="10802" y="5052"/>
                    <a:pt x="9927" y="4419"/>
                  </a:cubicBezTo>
                  <a:cubicBezTo>
                    <a:pt x="8867" y="3652"/>
                    <a:pt x="6915" y="3090"/>
                    <a:pt x="4814" y="3090"/>
                  </a:cubicBezTo>
                  <a:cubicBezTo>
                    <a:pt x="3250" y="3090"/>
                    <a:pt x="1604" y="3402"/>
                    <a:pt x="181" y="4172"/>
                  </a:cubicBezTo>
                  <a:cubicBezTo>
                    <a:pt x="624" y="3425"/>
                    <a:pt x="2766" y="98"/>
                    <a:pt x="5790" y="98"/>
                  </a:cubicBezTo>
                  <a:close/>
                  <a:moveTo>
                    <a:pt x="5786" y="1"/>
                  </a:moveTo>
                  <a:cubicBezTo>
                    <a:pt x="2345" y="1"/>
                    <a:pt x="34" y="4230"/>
                    <a:pt x="11" y="4275"/>
                  </a:cubicBezTo>
                  <a:cubicBezTo>
                    <a:pt x="1" y="4295"/>
                    <a:pt x="4" y="4318"/>
                    <a:pt x="20" y="4333"/>
                  </a:cubicBezTo>
                  <a:cubicBezTo>
                    <a:pt x="29" y="4341"/>
                    <a:pt x="42" y="4345"/>
                    <a:pt x="54" y="4345"/>
                  </a:cubicBezTo>
                  <a:cubicBezTo>
                    <a:pt x="62" y="4345"/>
                    <a:pt x="70" y="4343"/>
                    <a:pt x="77" y="4339"/>
                  </a:cubicBezTo>
                  <a:cubicBezTo>
                    <a:pt x="1520" y="3514"/>
                    <a:pt x="3213" y="3183"/>
                    <a:pt x="4816" y="3183"/>
                  </a:cubicBezTo>
                  <a:cubicBezTo>
                    <a:pt x="6894" y="3183"/>
                    <a:pt x="8823" y="3739"/>
                    <a:pt x="9871" y="4496"/>
                  </a:cubicBezTo>
                  <a:cubicBezTo>
                    <a:pt x="10766" y="5143"/>
                    <a:pt x="12074" y="5313"/>
                    <a:pt x="13196" y="5313"/>
                  </a:cubicBezTo>
                  <a:cubicBezTo>
                    <a:pt x="14421" y="5313"/>
                    <a:pt x="15428" y="5111"/>
                    <a:pt x="15448" y="5108"/>
                  </a:cubicBezTo>
                  <a:cubicBezTo>
                    <a:pt x="15471" y="5103"/>
                    <a:pt x="15487" y="5081"/>
                    <a:pt x="15486" y="5057"/>
                  </a:cubicBezTo>
                  <a:cubicBezTo>
                    <a:pt x="15444" y="4524"/>
                    <a:pt x="15234" y="4096"/>
                    <a:pt x="14859" y="3784"/>
                  </a:cubicBezTo>
                  <a:cubicBezTo>
                    <a:pt x="14253" y="3281"/>
                    <a:pt x="13370" y="3197"/>
                    <a:pt x="12866" y="3197"/>
                  </a:cubicBezTo>
                  <a:cubicBezTo>
                    <a:pt x="12821" y="3197"/>
                    <a:pt x="12780" y="3198"/>
                    <a:pt x="12742" y="3199"/>
                  </a:cubicBezTo>
                  <a:cubicBezTo>
                    <a:pt x="13591" y="2805"/>
                    <a:pt x="14109" y="2296"/>
                    <a:pt x="14281" y="1683"/>
                  </a:cubicBezTo>
                  <a:cubicBezTo>
                    <a:pt x="14524" y="809"/>
                    <a:pt x="13972" y="52"/>
                    <a:pt x="13948" y="20"/>
                  </a:cubicBezTo>
                  <a:cubicBezTo>
                    <a:pt x="13939" y="8"/>
                    <a:pt x="13925" y="1"/>
                    <a:pt x="13910" y="1"/>
                  </a:cubicBezTo>
                  <a:cubicBezTo>
                    <a:pt x="13903" y="1"/>
                    <a:pt x="13897" y="3"/>
                    <a:pt x="13891" y="5"/>
                  </a:cubicBezTo>
                  <a:cubicBezTo>
                    <a:pt x="13871" y="13"/>
                    <a:pt x="13859" y="35"/>
                    <a:pt x="13863" y="56"/>
                  </a:cubicBezTo>
                  <a:cubicBezTo>
                    <a:pt x="13924" y="399"/>
                    <a:pt x="13420" y="1066"/>
                    <a:pt x="12459" y="1382"/>
                  </a:cubicBezTo>
                  <a:cubicBezTo>
                    <a:pt x="12358" y="1416"/>
                    <a:pt x="12249" y="1431"/>
                    <a:pt x="12131" y="1431"/>
                  </a:cubicBezTo>
                  <a:cubicBezTo>
                    <a:pt x="11743" y="1431"/>
                    <a:pt x="11255" y="1266"/>
                    <a:pt x="10595" y="1042"/>
                  </a:cubicBezTo>
                  <a:cubicBezTo>
                    <a:pt x="9595" y="703"/>
                    <a:pt x="8226" y="240"/>
                    <a:pt x="6239" y="25"/>
                  </a:cubicBezTo>
                  <a:cubicBezTo>
                    <a:pt x="6086" y="9"/>
                    <a:pt x="5935" y="1"/>
                    <a:pt x="578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5"/>
            <p:cNvSpPr/>
            <p:nvPr/>
          </p:nvSpPr>
          <p:spPr>
            <a:xfrm>
              <a:off x="5717264" y="2333768"/>
              <a:ext cx="728511" cy="211156"/>
            </a:xfrm>
            <a:custGeom>
              <a:avLst/>
              <a:gdLst/>
              <a:ahLst/>
              <a:cxnLst/>
              <a:rect l="l" t="t" r="r" b="b"/>
              <a:pathLst>
                <a:path w="11099" h="3217" extrusionOk="0">
                  <a:moveTo>
                    <a:pt x="5290" y="101"/>
                  </a:moveTo>
                  <a:cubicBezTo>
                    <a:pt x="8685" y="0"/>
                    <a:pt x="9834" y="2832"/>
                    <a:pt x="11098" y="3217"/>
                  </a:cubicBezTo>
                  <a:cubicBezTo>
                    <a:pt x="10556" y="3093"/>
                    <a:pt x="10044" y="2894"/>
                    <a:pt x="9621" y="2589"/>
                  </a:cubicBezTo>
                  <a:cubicBezTo>
                    <a:pt x="7788" y="1263"/>
                    <a:pt x="3328" y="556"/>
                    <a:pt x="0" y="2314"/>
                  </a:cubicBezTo>
                  <a:cubicBezTo>
                    <a:pt x="845" y="1554"/>
                    <a:pt x="2718" y="179"/>
                    <a:pt x="5288" y="10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5"/>
            <p:cNvSpPr/>
            <p:nvPr/>
          </p:nvSpPr>
          <p:spPr>
            <a:xfrm>
              <a:off x="5713785" y="2337181"/>
              <a:ext cx="735468" cy="210893"/>
            </a:xfrm>
            <a:custGeom>
              <a:avLst/>
              <a:gdLst/>
              <a:ahLst/>
              <a:cxnLst/>
              <a:rect l="l" t="t" r="r" b="b"/>
              <a:pathLst>
                <a:path w="11205" h="3213" extrusionOk="0">
                  <a:moveTo>
                    <a:pt x="5521" y="95"/>
                  </a:moveTo>
                  <a:cubicBezTo>
                    <a:pt x="7654" y="95"/>
                    <a:pt x="8846" y="1259"/>
                    <a:pt x="9808" y="2199"/>
                  </a:cubicBezTo>
                  <a:cubicBezTo>
                    <a:pt x="10127" y="2512"/>
                    <a:pt x="10418" y="2796"/>
                    <a:pt x="10702" y="2991"/>
                  </a:cubicBezTo>
                  <a:cubicBezTo>
                    <a:pt x="10315" y="2864"/>
                    <a:pt x="9979" y="2699"/>
                    <a:pt x="9702" y="2499"/>
                  </a:cubicBezTo>
                  <a:cubicBezTo>
                    <a:pt x="8674" y="1755"/>
                    <a:pt x="6723" y="1161"/>
                    <a:pt x="4591" y="1161"/>
                  </a:cubicBezTo>
                  <a:cubicBezTo>
                    <a:pt x="3196" y="1161"/>
                    <a:pt x="1720" y="1416"/>
                    <a:pt x="376" y="2049"/>
                  </a:cubicBezTo>
                  <a:cubicBezTo>
                    <a:pt x="1338" y="1256"/>
                    <a:pt x="3063" y="165"/>
                    <a:pt x="5345" y="97"/>
                  </a:cubicBezTo>
                  <a:cubicBezTo>
                    <a:pt x="5404" y="95"/>
                    <a:pt x="5464" y="95"/>
                    <a:pt x="5521" y="95"/>
                  </a:cubicBezTo>
                  <a:close/>
                  <a:moveTo>
                    <a:pt x="5508" y="0"/>
                  </a:moveTo>
                  <a:cubicBezTo>
                    <a:pt x="5453" y="0"/>
                    <a:pt x="5397" y="1"/>
                    <a:pt x="5341" y="3"/>
                  </a:cubicBezTo>
                  <a:cubicBezTo>
                    <a:pt x="2779" y="79"/>
                    <a:pt x="908" y="1429"/>
                    <a:pt x="20" y="2228"/>
                  </a:cubicBezTo>
                  <a:cubicBezTo>
                    <a:pt x="4" y="2244"/>
                    <a:pt x="0" y="2271"/>
                    <a:pt x="14" y="2290"/>
                  </a:cubicBezTo>
                  <a:cubicBezTo>
                    <a:pt x="22" y="2304"/>
                    <a:pt x="37" y="2311"/>
                    <a:pt x="52" y="2311"/>
                  </a:cubicBezTo>
                  <a:cubicBezTo>
                    <a:pt x="60" y="2311"/>
                    <a:pt x="68" y="2309"/>
                    <a:pt x="75" y="2305"/>
                  </a:cubicBezTo>
                  <a:cubicBezTo>
                    <a:pt x="1498" y="1553"/>
                    <a:pt x="3093" y="1255"/>
                    <a:pt x="4595" y="1255"/>
                  </a:cubicBezTo>
                  <a:cubicBezTo>
                    <a:pt x="6703" y="1255"/>
                    <a:pt x="8629" y="1841"/>
                    <a:pt x="9646" y="2576"/>
                  </a:cubicBezTo>
                  <a:cubicBezTo>
                    <a:pt x="10039" y="2861"/>
                    <a:pt x="10541" y="3074"/>
                    <a:pt x="11140" y="3211"/>
                  </a:cubicBezTo>
                  <a:cubicBezTo>
                    <a:pt x="11143" y="3211"/>
                    <a:pt x="11148" y="3213"/>
                    <a:pt x="11151" y="3213"/>
                  </a:cubicBezTo>
                  <a:cubicBezTo>
                    <a:pt x="11173" y="3213"/>
                    <a:pt x="11191" y="3198"/>
                    <a:pt x="11198" y="3176"/>
                  </a:cubicBezTo>
                  <a:cubicBezTo>
                    <a:pt x="11204" y="3152"/>
                    <a:pt x="11189" y="3127"/>
                    <a:pt x="11165" y="3119"/>
                  </a:cubicBezTo>
                  <a:cubicBezTo>
                    <a:pt x="10756" y="2995"/>
                    <a:pt x="10346" y="2595"/>
                    <a:pt x="9874" y="2132"/>
                  </a:cubicBezTo>
                  <a:cubicBezTo>
                    <a:pt x="8948" y="1227"/>
                    <a:pt x="7689" y="0"/>
                    <a:pt x="55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45"/>
          <p:cNvGrpSpPr/>
          <p:nvPr/>
        </p:nvGrpSpPr>
        <p:grpSpPr>
          <a:xfrm rot="10800000" flipH="1">
            <a:off x="6209" y="296884"/>
            <a:ext cx="1292403" cy="1279126"/>
            <a:chOff x="872107" y="2985767"/>
            <a:chExt cx="1292403" cy="1279126"/>
          </a:xfrm>
        </p:grpSpPr>
        <p:sp>
          <p:nvSpPr>
            <p:cNvPr id="2365" name="Google Shape;2365;p45"/>
            <p:cNvSpPr/>
            <p:nvPr/>
          </p:nvSpPr>
          <p:spPr>
            <a:xfrm>
              <a:off x="872107" y="3458099"/>
              <a:ext cx="809573" cy="806794"/>
            </a:xfrm>
            <a:custGeom>
              <a:avLst/>
              <a:gdLst/>
              <a:ahLst/>
              <a:cxnLst/>
              <a:rect l="l" t="t" r="r" b="b"/>
              <a:pathLst>
                <a:path w="20209" h="20209" extrusionOk="0">
                  <a:moveTo>
                    <a:pt x="20104" y="15096"/>
                  </a:moveTo>
                  <a:cubicBezTo>
                    <a:pt x="19503" y="13876"/>
                    <a:pt x="17954" y="11785"/>
                    <a:pt x="14349" y="11532"/>
                  </a:cubicBezTo>
                  <a:cubicBezTo>
                    <a:pt x="14349" y="11532"/>
                    <a:pt x="18096" y="9605"/>
                    <a:pt x="16871" y="3337"/>
                  </a:cubicBezTo>
                  <a:cubicBezTo>
                    <a:pt x="10605" y="2113"/>
                    <a:pt x="8676" y="5861"/>
                    <a:pt x="8676" y="5861"/>
                  </a:cubicBezTo>
                  <a:cubicBezTo>
                    <a:pt x="8424" y="2254"/>
                    <a:pt x="6333" y="707"/>
                    <a:pt x="5113" y="105"/>
                  </a:cubicBezTo>
                  <a:cubicBezTo>
                    <a:pt x="4902" y="1"/>
                    <a:pt x="4690" y="245"/>
                    <a:pt x="4822" y="441"/>
                  </a:cubicBezTo>
                  <a:cubicBezTo>
                    <a:pt x="6181" y="2454"/>
                    <a:pt x="5462" y="5439"/>
                    <a:pt x="5462" y="5439"/>
                  </a:cubicBezTo>
                  <a:cubicBezTo>
                    <a:pt x="4712" y="2432"/>
                    <a:pt x="2092" y="1680"/>
                    <a:pt x="359" y="1522"/>
                  </a:cubicBezTo>
                  <a:cubicBezTo>
                    <a:pt x="105" y="1498"/>
                    <a:pt x="1" y="1829"/>
                    <a:pt x="219" y="1961"/>
                  </a:cubicBezTo>
                  <a:cubicBezTo>
                    <a:pt x="1237" y="2568"/>
                    <a:pt x="1799" y="3705"/>
                    <a:pt x="1976" y="4832"/>
                  </a:cubicBezTo>
                  <a:cubicBezTo>
                    <a:pt x="2222" y="6414"/>
                    <a:pt x="2272" y="8095"/>
                    <a:pt x="4646" y="9995"/>
                  </a:cubicBezTo>
                  <a:cubicBezTo>
                    <a:pt x="7019" y="11892"/>
                    <a:pt x="9714" y="10494"/>
                    <a:pt x="9714" y="10494"/>
                  </a:cubicBezTo>
                  <a:cubicBezTo>
                    <a:pt x="9714" y="10494"/>
                    <a:pt x="8317" y="13188"/>
                    <a:pt x="10214" y="15562"/>
                  </a:cubicBezTo>
                  <a:cubicBezTo>
                    <a:pt x="12112" y="17936"/>
                    <a:pt x="13793" y="17985"/>
                    <a:pt x="15375" y="18233"/>
                  </a:cubicBezTo>
                  <a:cubicBezTo>
                    <a:pt x="16502" y="18408"/>
                    <a:pt x="17640" y="18970"/>
                    <a:pt x="18248" y="19989"/>
                  </a:cubicBezTo>
                  <a:cubicBezTo>
                    <a:pt x="18378" y="20208"/>
                    <a:pt x="18711" y="20104"/>
                    <a:pt x="18688" y="19850"/>
                  </a:cubicBezTo>
                  <a:cubicBezTo>
                    <a:pt x="18527" y="18116"/>
                    <a:pt x="17775" y="15496"/>
                    <a:pt x="14770" y="14747"/>
                  </a:cubicBezTo>
                  <a:cubicBezTo>
                    <a:pt x="14770" y="14747"/>
                    <a:pt x="17755" y="14026"/>
                    <a:pt x="19767" y="15387"/>
                  </a:cubicBezTo>
                  <a:cubicBezTo>
                    <a:pt x="19964" y="15519"/>
                    <a:pt x="20208" y="15307"/>
                    <a:pt x="20104" y="15094"/>
                  </a:cubicBez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5"/>
            <p:cNvSpPr/>
            <p:nvPr/>
          </p:nvSpPr>
          <p:spPr>
            <a:xfrm>
              <a:off x="873389" y="3459337"/>
              <a:ext cx="808090" cy="803440"/>
            </a:xfrm>
            <a:custGeom>
              <a:avLst/>
              <a:gdLst/>
              <a:ahLst/>
              <a:cxnLst/>
              <a:rect l="l" t="t" r="r" b="b"/>
              <a:pathLst>
                <a:path w="20172" h="20125" extrusionOk="0">
                  <a:moveTo>
                    <a:pt x="9794" y="10352"/>
                  </a:moveTo>
                  <a:lnTo>
                    <a:pt x="9793" y="10353"/>
                  </a:lnTo>
                  <a:lnTo>
                    <a:pt x="9793" y="10353"/>
                  </a:lnTo>
                  <a:lnTo>
                    <a:pt x="9796" y="10352"/>
                  </a:lnTo>
                  <a:close/>
                  <a:moveTo>
                    <a:pt x="4980" y="97"/>
                  </a:moveTo>
                  <a:cubicBezTo>
                    <a:pt x="5006" y="97"/>
                    <a:pt x="5033" y="103"/>
                    <a:pt x="5062" y="117"/>
                  </a:cubicBezTo>
                  <a:cubicBezTo>
                    <a:pt x="6275" y="715"/>
                    <a:pt x="8346" y="2254"/>
                    <a:pt x="8597" y="5833"/>
                  </a:cubicBezTo>
                  <a:lnTo>
                    <a:pt x="8609" y="6003"/>
                  </a:lnTo>
                  <a:lnTo>
                    <a:pt x="8686" y="5851"/>
                  </a:lnTo>
                  <a:cubicBezTo>
                    <a:pt x="8704" y="5820"/>
                    <a:pt x="10158" y="3111"/>
                    <a:pt x="14472" y="3111"/>
                  </a:cubicBezTo>
                  <a:cubicBezTo>
                    <a:pt x="15171" y="3111"/>
                    <a:pt x="15945" y="3182"/>
                    <a:pt x="16799" y="3347"/>
                  </a:cubicBezTo>
                  <a:cubicBezTo>
                    <a:pt x="17983" y="9479"/>
                    <a:pt x="14331" y="11440"/>
                    <a:pt x="14295" y="11460"/>
                  </a:cubicBezTo>
                  <a:lnTo>
                    <a:pt x="14143" y="11537"/>
                  </a:lnTo>
                  <a:lnTo>
                    <a:pt x="14313" y="11549"/>
                  </a:lnTo>
                  <a:cubicBezTo>
                    <a:pt x="17894" y="11800"/>
                    <a:pt x="19431" y="13873"/>
                    <a:pt x="20029" y="15086"/>
                  </a:cubicBezTo>
                  <a:cubicBezTo>
                    <a:pt x="20076" y="15177"/>
                    <a:pt x="20034" y="15260"/>
                    <a:pt x="19986" y="15303"/>
                  </a:cubicBezTo>
                  <a:cubicBezTo>
                    <a:pt x="19957" y="15328"/>
                    <a:pt x="19914" y="15349"/>
                    <a:pt x="19865" y="15349"/>
                  </a:cubicBezTo>
                  <a:cubicBezTo>
                    <a:pt x="19833" y="15349"/>
                    <a:pt x="19798" y="15339"/>
                    <a:pt x="19763" y="15316"/>
                  </a:cubicBezTo>
                  <a:cubicBezTo>
                    <a:pt x="18779" y="14652"/>
                    <a:pt x="17557" y="14481"/>
                    <a:pt x="16563" y="14481"/>
                  </a:cubicBezTo>
                  <a:cubicBezTo>
                    <a:pt x="15529" y="14481"/>
                    <a:pt x="14742" y="14665"/>
                    <a:pt x="14726" y="14670"/>
                  </a:cubicBezTo>
                  <a:lnTo>
                    <a:pt x="14536" y="14714"/>
                  </a:lnTo>
                  <a:lnTo>
                    <a:pt x="14726" y="14762"/>
                  </a:lnTo>
                  <a:cubicBezTo>
                    <a:pt x="16322" y="15161"/>
                    <a:pt x="18290" y="16361"/>
                    <a:pt x="18608" y="19824"/>
                  </a:cubicBezTo>
                  <a:cubicBezTo>
                    <a:pt x="18619" y="19934"/>
                    <a:pt x="18547" y="19999"/>
                    <a:pt x="18482" y="20020"/>
                  </a:cubicBezTo>
                  <a:cubicBezTo>
                    <a:pt x="18464" y="20026"/>
                    <a:pt x="18443" y="20030"/>
                    <a:pt x="18421" y="20030"/>
                  </a:cubicBezTo>
                  <a:cubicBezTo>
                    <a:pt x="18364" y="20030"/>
                    <a:pt x="18300" y="20005"/>
                    <a:pt x="18257" y="19933"/>
                  </a:cubicBezTo>
                  <a:cubicBezTo>
                    <a:pt x="17703" y="19004"/>
                    <a:pt x="16644" y="18356"/>
                    <a:pt x="15351" y="18154"/>
                  </a:cubicBezTo>
                  <a:cubicBezTo>
                    <a:pt x="15217" y="18133"/>
                    <a:pt x="15082" y="18114"/>
                    <a:pt x="14946" y="18095"/>
                  </a:cubicBezTo>
                  <a:cubicBezTo>
                    <a:pt x="13472" y="17880"/>
                    <a:pt x="11946" y="17660"/>
                    <a:pt x="10220" y="15501"/>
                  </a:cubicBezTo>
                  <a:cubicBezTo>
                    <a:pt x="8364" y="13180"/>
                    <a:pt x="9711" y="10512"/>
                    <a:pt x="9725" y="10486"/>
                  </a:cubicBezTo>
                  <a:lnTo>
                    <a:pt x="9793" y="10353"/>
                  </a:lnTo>
                  <a:lnTo>
                    <a:pt x="9793" y="10353"/>
                  </a:lnTo>
                  <a:lnTo>
                    <a:pt x="9662" y="10422"/>
                  </a:lnTo>
                  <a:cubicBezTo>
                    <a:pt x="9645" y="10429"/>
                    <a:pt x="8700" y="10906"/>
                    <a:pt x="7450" y="10906"/>
                  </a:cubicBezTo>
                  <a:cubicBezTo>
                    <a:pt x="6592" y="10906"/>
                    <a:pt x="5590" y="10681"/>
                    <a:pt x="4645" y="9926"/>
                  </a:cubicBezTo>
                  <a:cubicBezTo>
                    <a:pt x="2486" y="8200"/>
                    <a:pt x="2266" y="6674"/>
                    <a:pt x="2051" y="5200"/>
                  </a:cubicBezTo>
                  <a:cubicBezTo>
                    <a:pt x="2032" y="5064"/>
                    <a:pt x="2013" y="4929"/>
                    <a:pt x="1992" y="4795"/>
                  </a:cubicBezTo>
                  <a:cubicBezTo>
                    <a:pt x="1790" y="3502"/>
                    <a:pt x="1142" y="2443"/>
                    <a:pt x="213" y="1889"/>
                  </a:cubicBezTo>
                  <a:cubicBezTo>
                    <a:pt x="114" y="1829"/>
                    <a:pt x="104" y="1732"/>
                    <a:pt x="126" y="1664"/>
                  </a:cubicBezTo>
                  <a:cubicBezTo>
                    <a:pt x="146" y="1604"/>
                    <a:pt x="202" y="1538"/>
                    <a:pt x="302" y="1538"/>
                  </a:cubicBezTo>
                  <a:cubicBezTo>
                    <a:pt x="308" y="1538"/>
                    <a:pt x="315" y="1538"/>
                    <a:pt x="322" y="1538"/>
                  </a:cubicBezTo>
                  <a:cubicBezTo>
                    <a:pt x="3785" y="1856"/>
                    <a:pt x="4987" y="3825"/>
                    <a:pt x="5384" y="5420"/>
                  </a:cubicBezTo>
                  <a:lnTo>
                    <a:pt x="5432" y="5610"/>
                  </a:lnTo>
                  <a:lnTo>
                    <a:pt x="5476" y="5420"/>
                  </a:lnTo>
                  <a:cubicBezTo>
                    <a:pt x="5485" y="5390"/>
                    <a:pt x="6186" y="2390"/>
                    <a:pt x="4830" y="383"/>
                  </a:cubicBezTo>
                  <a:cubicBezTo>
                    <a:pt x="4772" y="297"/>
                    <a:pt x="4800" y="210"/>
                    <a:pt x="4843" y="160"/>
                  </a:cubicBezTo>
                  <a:cubicBezTo>
                    <a:pt x="4873" y="127"/>
                    <a:pt x="4922" y="97"/>
                    <a:pt x="4980" y="97"/>
                  </a:cubicBezTo>
                  <a:close/>
                  <a:moveTo>
                    <a:pt x="4977" y="1"/>
                  </a:moveTo>
                  <a:cubicBezTo>
                    <a:pt x="4901" y="1"/>
                    <a:pt x="4826" y="34"/>
                    <a:pt x="4771" y="97"/>
                  </a:cubicBezTo>
                  <a:cubicBezTo>
                    <a:pt x="4686" y="195"/>
                    <a:pt x="4678" y="329"/>
                    <a:pt x="4751" y="436"/>
                  </a:cubicBezTo>
                  <a:cubicBezTo>
                    <a:pt x="5883" y="2112"/>
                    <a:pt x="5552" y="4502"/>
                    <a:pt x="5424" y="5200"/>
                  </a:cubicBezTo>
                  <a:cubicBezTo>
                    <a:pt x="4584" y="2266"/>
                    <a:pt x="1886" y="1585"/>
                    <a:pt x="331" y="1443"/>
                  </a:cubicBezTo>
                  <a:cubicBezTo>
                    <a:pt x="321" y="1442"/>
                    <a:pt x="312" y="1441"/>
                    <a:pt x="303" y="1441"/>
                  </a:cubicBezTo>
                  <a:cubicBezTo>
                    <a:pt x="161" y="1441"/>
                    <a:pt x="67" y="1535"/>
                    <a:pt x="35" y="1634"/>
                  </a:cubicBezTo>
                  <a:cubicBezTo>
                    <a:pt x="0" y="1743"/>
                    <a:pt x="25" y="1889"/>
                    <a:pt x="164" y="1972"/>
                  </a:cubicBezTo>
                  <a:cubicBezTo>
                    <a:pt x="1068" y="2510"/>
                    <a:pt x="1699" y="3545"/>
                    <a:pt x="1896" y="4810"/>
                  </a:cubicBezTo>
                  <a:cubicBezTo>
                    <a:pt x="1918" y="4942"/>
                    <a:pt x="1937" y="5078"/>
                    <a:pt x="1957" y="5213"/>
                  </a:cubicBezTo>
                  <a:cubicBezTo>
                    <a:pt x="2174" y="6707"/>
                    <a:pt x="2397" y="8251"/>
                    <a:pt x="4584" y="10000"/>
                  </a:cubicBezTo>
                  <a:cubicBezTo>
                    <a:pt x="5549" y="10772"/>
                    <a:pt x="6572" y="11001"/>
                    <a:pt x="7448" y="11001"/>
                  </a:cubicBezTo>
                  <a:cubicBezTo>
                    <a:pt x="8467" y="11001"/>
                    <a:pt x="9287" y="10690"/>
                    <a:pt x="9584" y="10560"/>
                  </a:cubicBezTo>
                  <a:lnTo>
                    <a:pt x="9584" y="10560"/>
                  </a:lnTo>
                  <a:cubicBezTo>
                    <a:pt x="9344" y="11114"/>
                    <a:pt x="8477" y="13475"/>
                    <a:pt x="10144" y="15561"/>
                  </a:cubicBezTo>
                  <a:cubicBezTo>
                    <a:pt x="11895" y="17748"/>
                    <a:pt x="13439" y="17972"/>
                    <a:pt x="14933" y="18189"/>
                  </a:cubicBezTo>
                  <a:cubicBezTo>
                    <a:pt x="15069" y="18209"/>
                    <a:pt x="15203" y="18227"/>
                    <a:pt x="15336" y="18248"/>
                  </a:cubicBezTo>
                  <a:cubicBezTo>
                    <a:pt x="16601" y="18447"/>
                    <a:pt x="17636" y="19078"/>
                    <a:pt x="18175" y="19982"/>
                  </a:cubicBezTo>
                  <a:cubicBezTo>
                    <a:pt x="18236" y="20085"/>
                    <a:pt x="18332" y="20124"/>
                    <a:pt x="18421" y="20124"/>
                  </a:cubicBezTo>
                  <a:cubicBezTo>
                    <a:pt x="18452" y="20124"/>
                    <a:pt x="18482" y="20120"/>
                    <a:pt x="18510" y="20111"/>
                  </a:cubicBezTo>
                  <a:cubicBezTo>
                    <a:pt x="18618" y="20077"/>
                    <a:pt x="18718" y="19971"/>
                    <a:pt x="18704" y="19814"/>
                  </a:cubicBezTo>
                  <a:cubicBezTo>
                    <a:pt x="18560" y="18258"/>
                    <a:pt x="17880" y="15561"/>
                    <a:pt x="14946" y="14723"/>
                  </a:cubicBezTo>
                  <a:cubicBezTo>
                    <a:pt x="15243" y="14668"/>
                    <a:pt x="15844" y="14577"/>
                    <a:pt x="16566" y="14577"/>
                  </a:cubicBezTo>
                  <a:cubicBezTo>
                    <a:pt x="17545" y="14577"/>
                    <a:pt x="18745" y="14744"/>
                    <a:pt x="19709" y="15395"/>
                  </a:cubicBezTo>
                  <a:cubicBezTo>
                    <a:pt x="19758" y="15428"/>
                    <a:pt x="19812" y="15445"/>
                    <a:pt x="19866" y="15445"/>
                  </a:cubicBezTo>
                  <a:cubicBezTo>
                    <a:pt x="19931" y="15445"/>
                    <a:pt x="19995" y="15421"/>
                    <a:pt x="20049" y="15374"/>
                  </a:cubicBezTo>
                  <a:cubicBezTo>
                    <a:pt x="20147" y="15290"/>
                    <a:pt x="20171" y="15159"/>
                    <a:pt x="20115" y="15043"/>
                  </a:cubicBezTo>
                  <a:cubicBezTo>
                    <a:pt x="19515" y="13828"/>
                    <a:pt x="17989" y="11765"/>
                    <a:pt x="14469" y="11466"/>
                  </a:cubicBezTo>
                  <a:cubicBezTo>
                    <a:pt x="15125" y="11043"/>
                    <a:pt x="17971" y="8853"/>
                    <a:pt x="16887" y="3297"/>
                  </a:cubicBezTo>
                  <a:lnTo>
                    <a:pt x="16880" y="3266"/>
                  </a:lnTo>
                  <a:lnTo>
                    <a:pt x="16849" y="3259"/>
                  </a:lnTo>
                  <a:cubicBezTo>
                    <a:pt x="15975" y="3088"/>
                    <a:pt x="15184" y="3015"/>
                    <a:pt x="14470" y="3015"/>
                  </a:cubicBezTo>
                  <a:cubicBezTo>
                    <a:pt x="10647" y="3015"/>
                    <a:pt x="9036" y="5124"/>
                    <a:pt x="8680" y="5676"/>
                  </a:cubicBezTo>
                  <a:cubicBezTo>
                    <a:pt x="8381" y="2157"/>
                    <a:pt x="6318" y="629"/>
                    <a:pt x="5103" y="31"/>
                  </a:cubicBezTo>
                  <a:cubicBezTo>
                    <a:pt x="5062" y="11"/>
                    <a:pt x="5019" y="1"/>
                    <a:pt x="49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5"/>
            <p:cNvSpPr/>
            <p:nvPr/>
          </p:nvSpPr>
          <p:spPr>
            <a:xfrm>
              <a:off x="1400409" y="3526487"/>
              <a:ext cx="172859" cy="210272"/>
            </a:xfrm>
            <a:custGeom>
              <a:avLst/>
              <a:gdLst/>
              <a:ahLst/>
              <a:cxnLst/>
              <a:rect l="l" t="t" r="r" b="b"/>
              <a:pathLst>
                <a:path w="4315" h="5267" extrusionOk="0">
                  <a:moveTo>
                    <a:pt x="2304" y="0"/>
                  </a:moveTo>
                  <a:cubicBezTo>
                    <a:pt x="516" y="1948"/>
                    <a:pt x="0" y="5267"/>
                    <a:pt x="0" y="5267"/>
                  </a:cubicBezTo>
                  <a:lnTo>
                    <a:pt x="3498" y="1809"/>
                  </a:lnTo>
                  <a:lnTo>
                    <a:pt x="3498" y="1810"/>
                  </a:lnTo>
                  <a:lnTo>
                    <a:pt x="4314" y="994"/>
                  </a:lnTo>
                  <a:lnTo>
                    <a:pt x="2304" y="0"/>
                  </a:lnTo>
                  <a:close/>
                </a:path>
              </a:pathLst>
            </a:custGeom>
            <a:solidFill>
              <a:srgbClr val="88858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5"/>
            <p:cNvSpPr/>
            <p:nvPr/>
          </p:nvSpPr>
          <p:spPr>
            <a:xfrm>
              <a:off x="1397604" y="3524092"/>
              <a:ext cx="178908" cy="218097"/>
            </a:xfrm>
            <a:custGeom>
              <a:avLst/>
              <a:gdLst/>
              <a:ahLst/>
              <a:cxnLst/>
              <a:rect l="l" t="t" r="r" b="b"/>
              <a:pathLst>
                <a:path w="4466" h="5463" extrusionOk="0">
                  <a:moveTo>
                    <a:pt x="2384" y="118"/>
                  </a:moveTo>
                  <a:lnTo>
                    <a:pt x="4303" y="1067"/>
                  </a:lnTo>
                  <a:lnTo>
                    <a:pt x="3535" y="1836"/>
                  </a:lnTo>
                  <a:lnTo>
                    <a:pt x="143" y="5188"/>
                  </a:lnTo>
                  <a:cubicBezTo>
                    <a:pt x="269" y="4527"/>
                    <a:pt x="859" y="1804"/>
                    <a:pt x="2384" y="118"/>
                  </a:cubicBezTo>
                  <a:close/>
                  <a:moveTo>
                    <a:pt x="2363" y="1"/>
                  </a:moveTo>
                  <a:lnTo>
                    <a:pt x="2338" y="27"/>
                  </a:lnTo>
                  <a:cubicBezTo>
                    <a:pt x="561" y="1963"/>
                    <a:pt x="29" y="5287"/>
                    <a:pt x="22" y="5320"/>
                  </a:cubicBezTo>
                  <a:lnTo>
                    <a:pt x="1" y="5462"/>
                  </a:lnTo>
                  <a:lnTo>
                    <a:pt x="3603" y="1903"/>
                  </a:lnTo>
                  <a:lnTo>
                    <a:pt x="4465" y="1041"/>
                  </a:lnTo>
                  <a:lnTo>
                    <a:pt x="2363"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5"/>
            <p:cNvSpPr/>
            <p:nvPr/>
          </p:nvSpPr>
          <p:spPr>
            <a:xfrm>
              <a:off x="1249625" y="3449875"/>
              <a:ext cx="440299" cy="438748"/>
            </a:xfrm>
            <a:custGeom>
              <a:avLst/>
              <a:gdLst/>
              <a:ahLst/>
              <a:cxnLst/>
              <a:rect l="l" t="t" r="r" b="b"/>
              <a:pathLst>
                <a:path w="10991" h="10990" extrusionOk="0">
                  <a:moveTo>
                    <a:pt x="10948" y="9341"/>
                  </a:moveTo>
                  <a:cubicBezTo>
                    <a:pt x="10728" y="8126"/>
                    <a:pt x="9925" y="4886"/>
                    <a:pt x="7449" y="3543"/>
                  </a:cubicBezTo>
                  <a:cubicBezTo>
                    <a:pt x="6105" y="1066"/>
                    <a:pt x="2865" y="263"/>
                    <a:pt x="1650" y="43"/>
                  </a:cubicBezTo>
                  <a:cubicBezTo>
                    <a:pt x="1415" y="0"/>
                    <a:pt x="1220" y="220"/>
                    <a:pt x="1285" y="451"/>
                  </a:cubicBezTo>
                  <a:cubicBezTo>
                    <a:pt x="1708" y="1957"/>
                    <a:pt x="2812" y="2468"/>
                    <a:pt x="2812" y="2468"/>
                  </a:cubicBezTo>
                  <a:cubicBezTo>
                    <a:pt x="1924" y="2419"/>
                    <a:pt x="904" y="2632"/>
                    <a:pt x="323" y="2779"/>
                  </a:cubicBezTo>
                  <a:cubicBezTo>
                    <a:pt x="91" y="2838"/>
                    <a:pt x="0" y="3126"/>
                    <a:pt x="162" y="3303"/>
                  </a:cubicBezTo>
                  <a:cubicBezTo>
                    <a:pt x="1495" y="4754"/>
                    <a:pt x="3331" y="4680"/>
                    <a:pt x="3331" y="4680"/>
                  </a:cubicBezTo>
                  <a:cubicBezTo>
                    <a:pt x="3331" y="4680"/>
                    <a:pt x="1700" y="6844"/>
                    <a:pt x="1700" y="9292"/>
                  </a:cubicBezTo>
                  <a:cubicBezTo>
                    <a:pt x="4148" y="9292"/>
                    <a:pt x="6311" y="7660"/>
                    <a:pt x="6311" y="7660"/>
                  </a:cubicBezTo>
                  <a:cubicBezTo>
                    <a:pt x="6311" y="7660"/>
                    <a:pt x="6237" y="9497"/>
                    <a:pt x="7688" y="10829"/>
                  </a:cubicBezTo>
                  <a:cubicBezTo>
                    <a:pt x="7865" y="10989"/>
                    <a:pt x="8153" y="10900"/>
                    <a:pt x="8211" y="10668"/>
                  </a:cubicBezTo>
                  <a:cubicBezTo>
                    <a:pt x="8359" y="10085"/>
                    <a:pt x="8573" y="9067"/>
                    <a:pt x="8523" y="8179"/>
                  </a:cubicBezTo>
                  <a:cubicBezTo>
                    <a:pt x="8523" y="8179"/>
                    <a:pt x="9034" y="9283"/>
                    <a:pt x="10540" y="9706"/>
                  </a:cubicBezTo>
                  <a:cubicBezTo>
                    <a:pt x="10771" y="9771"/>
                    <a:pt x="10991" y="9576"/>
                    <a:pt x="10948" y="9341"/>
                  </a:cubicBezTo>
                  <a:close/>
                </a:path>
              </a:pathLst>
            </a:custGeom>
            <a:gradFill>
              <a:gsLst>
                <a:gs pos="0">
                  <a:schemeClr val="accent3"/>
                </a:gs>
                <a:gs pos="100000">
                  <a:schemeClr val="l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5"/>
            <p:cNvSpPr/>
            <p:nvPr/>
          </p:nvSpPr>
          <p:spPr>
            <a:xfrm>
              <a:off x="1250066" y="3449476"/>
              <a:ext cx="440940" cy="437870"/>
            </a:xfrm>
            <a:custGeom>
              <a:avLst/>
              <a:gdLst/>
              <a:ahLst/>
              <a:cxnLst/>
              <a:rect l="l" t="t" r="r" b="b"/>
              <a:pathLst>
                <a:path w="11007" h="10968" extrusionOk="0">
                  <a:moveTo>
                    <a:pt x="1582" y="95"/>
                  </a:moveTo>
                  <a:cubicBezTo>
                    <a:pt x="1598" y="95"/>
                    <a:pt x="1614" y="97"/>
                    <a:pt x="1631" y="99"/>
                  </a:cubicBezTo>
                  <a:cubicBezTo>
                    <a:pt x="5512" y="800"/>
                    <a:pt x="6955" y="2764"/>
                    <a:pt x="7395" y="3576"/>
                  </a:cubicBezTo>
                  <a:lnTo>
                    <a:pt x="7401" y="3589"/>
                  </a:lnTo>
                  <a:lnTo>
                    <a:pt x="7414" y="3594"/>
                  </a:lnTo>
                  <a:cubicBezTo>
                    <a:pt x="9849" y="4915"/>
                    <a:pt x="10656" y="8065"/>
                    <a:pt x="10889" y="9358"/>
                  </a:cubicBezTo>
                  <a:cubicBezTo>
                    <a:pt x="10906" y="9454"/>
                    <a:pt x="10876" y="9545"/>
                    <a:pt x="10805" y="9609"/>
                  </a:cubicBezTo>
                  <a:cubicBezTo>
                    <a:pt x="10753" y="9656"/>
                    <a:pt x="10687" y="9681"/>
                    <a:pt x="10619" y="9681"/>
                  </a:cubicBezTo>
                  <a:cubicBezTo>
                    <a:pt x="10594" y="9681"/>
                    <a:pt x="10568" y="9677"/>
                    <a:pt x="10542" y="9670"/>
                  </a:cubicBezTo>
                  <a:cubicBezTo>
                    <a:pt x="9076" y="9259"/>
                    <a:pt x="8560" y="8179"/>
                    <a:pt x="8555" y="8168"/>
                  </a:cubicBezTo>
                  <a:lnTo>
                    <a:pt x="8451" y="7941"/>
                  </a:lnTo>
                  <a:lnTo>
                    <a:pt x="8464" y="8191"/>
                  </a:lnTo>
                  <a:cubicBezTo>
                    <a:pt x="8514" y="9087"/>
                    <a:pt x="8291" y="10126"/>
                    <a:pt x="8153" y="10667"/>
                  </a:cubicBezTo>
                  <a:cubicBezTo>
                    <a:pt x="8130" y="10761"/>
                    <a:pt x="8059" y="10832"/>
                    <a:pt x="7967" y="10860"/>
                  </a:cubicBezTo>
                  <a:cubicBezTo>
                    <a:pt x="7940" y="10868"/>
                    <a:pt x="7914" y="10872"/>
                    <a:pt x="7887" y="10872"/>
                  </a:cubicBezTo>
                  <a:cubicBezTo>
                    <a:pt x="7822" y="10872"/>
                    <a:pt x="7760" y="10848"/>
                    <a:pt x="7710" y="10802"/>
                  </a:cubicBezTo>
                  <a:cubicBezTo>
                    <a:pt x="6292" y="9502"/>
                    <a:pt x="6347" y="7690"/>
                    <a:pt x="6348" y="7672"/>
                  </a:cubicBezTo>
                  <a:lnTo>
                    <a:pt x="6352" y="7571"/>
                  </a:lnTo>
                  <a:lnTo>
                    <a:pt x="6352" y="7569"/>
                  </a:lnTo>
                  <a:lnTo>
                    <a:pt x="6271" y="7630"/>
                  </a:lnTo>
                  <a:cubicBezTo>
                    <a:pt x="6249" y="7647"/>
                    <a:pt x="4120" y="9230"/>
                    <a:pt x="1737" y="9252"/>
                  </a:cubicBezTo>
                  <a:cubicBezTo>
                    <a:pt x="1758" y="6868"/>
                    <a:pt x="3342" y="4739"/>
                    <a:pt x="3358" y="4718"/>
                  </a:cubicBezTo>
                  <a:lnTo>
                    <a:pt x="3419" y="4637"/>
                  </a:lnTo>
                  <a:lnTo>
                    <a:pt x="3318" y="4642"/>
                  </a:lnTo>
                  <a:cubicBezTo>
                    <a:pt x="3317" y="4642"/>
                    <a:pt x="3306" y="4642"/>
                    <a:pt x="3286" y="4642"/>
                  </a:cubicBezTo>
                  <a:cubicBezTo>
                    <a:pt x="3037" y="4642"/>
                    <a:pt x="1393" y="4594"/>
                    <a:pt x="186" y="3280"/>
                  </a:cubicBezTo>
                  <a:cubicBezTo>
                    <a:pt x="123" y="3210"/>
                    <a:pt x="102" y="3114"/>
                    <a:pt x="128" y="3024"/>
                  </a:cubicBezTo>
                  <a:cubicBezTo>
                    <a:pt x="156" y="2929"/>
                    <a:pt x="229" y="2860"/>
                    <a:pt x="323" y="2835"/>
                  </a:cubicBezTo>
                  <a:cubicBezTo>
                    <a:pt x="810" y="2711"/>
                    <a:pt x="1706" y="2517"/>
                    <a:pt x="2534" y="2517"/>
                  </a:cubicBezTo>
                  <a:cubicBezTo>
                    <a:pt x="2623" y="2517"/>
                    <a:pt x="2711" y="2520"/>
                    <a:pt x="2798" y="2524"/>
                  </a:cubicBezTo>
                  <a:lnTo>
                    <a:pt x="3047" y="2539"/>
                  </a:lnTo>
                  <a:lnTo>
                    <a:pt x="3047" y="2539"/>
                  </a:lnTo>
                  <a:lnTo>
                    <a:pt x="2821" y="2433"/>
                  </a:lnTo>
                  <a:cubicBezTo>
                    <a:pt x="2811" y="2429"/>
                    <a:pt x="1732" y="1914"/>
                    <a:pt x="1320" y="448"/>
                  </a:cubicBezTo>
                  <a:cubicBezTo>
                    <a:pt x="1294" y="354"/>
                    <a:pt x="1317" y="255"/>
                    <a:pt x="1381" y="184"/>
                  </a:cubicBezTo>
                  <a:cubicBezTo>
                    <a:pt x="1434" y="127"/>
                    <a:pt x="1505" y="95"/>
                    <a:pt x="1582" y="95"/>
                  </a:cubicBezTo>
                  <a:close/>
                  <a:moveTo>
                    <a:pt x="1580" y="1"/>
                  </a:moveTo>
                  <a:cubicBezTo>
                    <a:pt x="1478" y="1"/>
                    <a:pt x="1381" y="44"/>
                    <a:pt x="1310" y="121"/>
                  </a:cubicBezTo>
                  <a:cubicBezTo>
                    <a:pt x="1224" y="217"/>
                    <a:pt x="1193" y="349"/>
                    <a:pt x="1227" y="475"/>
                  </a:cubicBezTo>
                  <a:cubicBezTo>
                    <a:pt x="1551" y="1627"/>
                    <a:pt x="2280" y="2210"/>
                    <a:pt x="2611" y="2424"/>
                  </a:cubicBezTo>
                  <a:cubicBezTo>
                    <a:pt x="2594" y="2423"/>
                    <a:pt x="2576" y="2423"/>
                    <a:pt x="2559" y="2423"/>
                  </a:cubicBezTo>
                  <a:cubicBezTo>
                    <a:pt x="1714" y="2423"/>
                    <a:pt x="796" y="2618"/>
                    <a:pt x="300" y="2744"/>
                  </a:cubicBezTo>
                  <a:cubicBezTo>
                    <a:pt x="173" y="2776"/>
                    <a:pt x="75" y="2870"/>
                    <a:pt x="37" y="2997"/>
                  </a:cubicBezTo>
                  <a:cubicBezTo>
                    <a:pt x="1" y="3121"/>
                    <a:pt x="31" y="3250"/>
                    <a:pt x="117" y="3344"/>
                  </a:cubicBezTo>
                  <a:cubicBezTo>
                    <a:pt x="1275" y="4607"/>
                    <a:pt x="2831" y="4728"/>
                    <a:pt x="3228" y="4738"/>
                  </a:cubicBezTo>
                  <a:cubicBezTo>
                    <a:pt x="2943" y="5144"/>
                    <a:pt x="1641" y="7121"/>
                    <a:pt x="1641" y="9302"/>
                  </a:cubicBezTo>
                  <a:lnTo>
                    <a:pt x="1641" y="9349"/>
                  </a:lnTo>
                  <a:lnTo>
                    <a:pt x="1689" y="9349"/>
                  </a:lnTo>
                  <a:cubicBezTo>
                    <a:pt x="3869" y="9349"/>
                    <a:pt x="5846" y="8047"/>
                    <a:pt x="6252" y="7763"/>
                  </a:cubicBezTo>
                  <a:cubicBezTo>
                    <a:pt x="6262" y="8159"/>
                    <a:pt x="6383" y="9715"/>
                    <a:pt x="7646" y="10874"/>
                  </a:cubicBezTo>
                  <a:cubicBezTo>
                    <a:pt x="7712" y="10936"/>
                    <a:pt x="7798" y="10968"/>
                    <a:pt x="7887" y="10968"/>
                  </a:cubicBezTo>
                  <a:cubicBezTo>
                    <a:pt x="7924" y="10968"/>
                    <a:pt x="7958" y="10963"/>
                    <a:pt x="7995" y="10953"/>
                  </a:cubicBezTo>
                  <a:cubicBezTo>
                    <a:pt x="8120" y="10915"/>
                    <a:pt x="8215" y="10817"/>
                    <a:pt x="8248" y="10690"/>
                  </a:cubicBezTo>
                  <a:cubicBezTo>
                    <a:pt x="8377" y="10184"/>
                    <a:pt x="8580" y="9239"/>
                    <a:pt x="8567" y="8379"/>
                  </a:cubicBezTo>
                  <a:lnTo>
                    <a:pt x="8567" y="8379"/>
                  </a:lnTo>
                  <a:cubicBezTo>
                    <a:pt x="8780" y="8710"/>
                    <a:pt x="9363" y="9439"/>
                    <a:pt x="10515" y="9763"/>
                  </a:cubicBezTo>
                  <a:cubicBezTo>
                    <a:pt x="10550" y="9772"/>
                    <a:pt x="10585" y="9777"/>
                    <a:pt x="10619" y="9777"/>
                  </a:cubicBezTo>
                  <a:cubicBezTo>
                    <a:pt x="10711" y="9777"/>
                    <a:pt x="10800" y="9744"/>
                    <a:pt x="10869" y="9680"/>
                  </a:cubicBezTo>
                  <a:cubicBezTo>
                    <a:pt x="10963" y="9594"/>
                    <a:pt x="11006" y="9469"/>
                    <a:pt x="10983" y="9343"/>
                  </a:cubicBezTo>
                  <a:cubicBezTo>
                    <a:pt x="10749" y="8037"/>
                    <a:pt x="9934" y="4862"/>
                    <a:pt x="7472" y="3518"/>
                  </a:cubicBezTo>
                  <a:cubicBezTo>
                    <a:pt x="6128" y="1055"/>
                    <a:pt x="2953" y="242"/>
                    <a:pt x="1647" y="7"/>
                  </a:cubicBezTo>
                  <a:cubicBezTo>
                    <a:pt x="1625" y="3"/>
                    <a:pt x="1602" y="1"/>
                    <a:pt x="158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5"/>
            <p:cNvSpPr/>
            <p:nvPr/>
          </p:nvSpPr>
          <p:spPr>
            <a:xfrm>
              <a:off x="1400409" y="3526487"/>
              <a:ext cx="210916" cy="210272"/>
            </a:xfrm>
            <a:custGeom>
              <a:avLst/>
              <a:gdLst/>
              <a:ahLst/>
              <a:cxnLst/>
              <a:rect l="l" t="t" r="r" b="b"/>
              <a:pathLst>
                <a:path w="5265" h="5267" extrusionOk="0">
                  <a:moveTo>
                    <a:pt x="4300" y="1009"/>
                  </a:moveTo>
                  <a:lnTo>
                    <a:pt x="4314" y="994"/>
                  </a:lnTo>
                  <a:lnTo>
                    <a:pt x="4285" y="979"/>
                  </a:lnTo>
                  <a:lnTo>
                    <a:pt x="4270" y="949"/>
                  </a:lnTo>
                  <a:lnTo>
                    <a:pt x="4255" y="964"/>
                  </a:lnTo>
                  <a:lnTo>
                    <a:pt x="2303" y="0"/>
                  </a:lnTo>
                  <a:cubicBezTo>
                    <a:pt x="516" y="1948"/>
                    <a:pt x="0" y="5267"/>
                    <a:pt x="0" y="5267"/>
                  </a:cubicBezTo>
                  <a:cubicBezTo>
                    <a:pt x="0" y="5267"/>
                    <a:pt x="3319" y="4748"/>
                    <a:pt x="5265" y="2959"/>
                  </a:cubicBezTo>
                  <a:lnTo>
                    <a:pt x="4300" y="1009"/>
                  </a:lnTo>
                  <a:close/>
                </a:path>
              </a:pathLst>
            </a:custGeom>
            <a:gradFill>
              <a:gsLst>
                <a:gs pos="0">
                  <a:schemeClr val="accent1"/>
                </a:gs>
                <a:gs pos="100000">
                  <a:schemeClr val="accent2"/>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5"/>
            <p:cNvSpPr/>
            <p:nvPr/>
          </p:nvSpPr>
          <p:spPr>
            <a:xfrm>
              <a:off x="1398406" y="3524571"/>
              <a:ext cx="215042" cy="214104"/>
            </a:xfrm>
            <a:custGeom>
              <a:avLst/>
              <a:gdLst/>
              <a:ahLst/>
              <a:cxnLst/>
              <a:rect l="l" t="t" r="r" b="b"/>
              <a:pathLst>
                <a:path w="5368" h="5363" extrusionOk="0">
                  <a:moveTo>
                    <a:pt x="2364" y="106"/>
                  </a:moveTo>
                  <a:lnTo>
                    <a:pt x="2364" y="108"/>
                  </a:lnTo>
                  <a:lnTo>
                    <a:pt x="4283" y="1055"/>
                  </a:lnTo>
                  <a:cubicBezTo>
                    <a:pt x="4288" y="1058"/>
                    <a:pt x="4293" y="1058"/>
                    <a:pt x="4298" y="1060"/>
                  </a:cubicBezTo>
                  <a:lnTo>
                    <a:pt x="4302" y="1062"/>
                  </a:lnTo>
                  <a:cubicBezTo>
                    <a:pt x="4302" y="1067"/>
                    <a:pt x="4303" y="1073"/>
                    <a:pt x="4307" y="1078"/>
                  </a:cubicBezTo>
                  <a:lnTo>
                    <a:pt x="5255" y="2996"/>
                  </a:lnTo>
                  <a:cubicBezTo>
                    <a:pt x="3490" y="4597"/>
                    <a:pt x="582" y="5173"/>
                    <a:pt x="108" y="5257"/>
                  </a:cubicBezTo>
                  <a:cubicBezTo>
                    <a:pt x="192" y="4782"/>
                    <a:pt x="764" y="1873"/>
                    <a:pt x="2364" y="106"/>
                  </a:cubicBezTo>
                  <a:close/>
                  <a:moveTo>
                    <a:pt x="2354" y="0"/>
                  </a:moveTo>
                  <a:cubicBezTo>
                    <a:pt x="2341" y="0"/>
                    <a:pt x="2328" y="6"/>
                    <a:pt x="2318" y="15"/>
                  </a:cubicBezTo>
                  <a:cubicBezTo>
                    <a:pt x="541" y="1951"/>
                    <a:pt x="9" y="5273"/>
                    <a:pt x="2" y="5306"/>
                  </a:cubicBezTo>
                  <a:cubicBezTo>
                    <a:pt x="1" y="5323"/>
                    <a:pt x="6" y="5338"/>
                    <a:pt x="17" y="5348"/>
                  </a:cubicBezTo>
                  <a:cubicBezTo>
                    <a:pt x="25" y="5358"/>
                    <a:pt x="37" y="5363"/>
                    <a:pt x="50" y="5363"/>
                  </a:cubicBezTo>
                  <a:lnTo>
                    <a:pt x="58" y="5363"/>
                  </a:lnTo>
                  <a:cubicBezTo>
                    <a:pt x="91" y="5356"/>
                    <a:pt x="3414" y="4820"/>
                    <a:pt x="5348" y="3042"/>
                  </a:cubicBezTo>
                  <a:cubicBezTo>
                    <a:pt x="5363" y="3027"/>
                    <a:pt x="5368" y="3004"/>
                    <a:pt x="5358" y="2986"/>
                  </a:cubicBezTo>
                  <a:lnTo>
                    <a:pt x="4406" y="1065"/>
                  </a:lnTo>
                  <a:cubicBezTo>
                    <a:pt x="4411" y="1055"/>
                    <a:pt x="4412" y="1045"/>
                    <a:pt x="4411" y="1033"/>
                  </a:cubicBezTo>
                  <a:cubicBezTo>
                    <a:pt x="4409" y="1019"/>
                    <a:pt x="4399" y="1005"/>
                    <a:pt x="4386" y="999"/>
                  </a:cubicBezTo>
                  <a:lnTo>
                    <a:pt x="4369" y="990"/>
                  </a:lnTo>
                  <a:lnTo>
                    <a:pt x="4363" y="976"/>
                  </a:lnTo>
                  <a:cubicBezTo>
                    <a:pt x="4354" y="962"/>
                    <a:pt x="4343" y="952"/>
                    <a:pt x="4326" y="949"/>
                  </a:cubicBezTo>
                  <a:cubicBezTo>
                    <a:pt x="4324" y="949"/>
                    <a:pt x="4321" y="949"/>
                    <a:pt x="4319" y="949"/>
                  </a:cubicBezTo>
                  <a:cubicBezTo>
                    <a:pt x="4311" y="949"/>
                    <a:pt x="4303" y="950"/>
                    <a:pt x="4297" y="954"/>
                  </a:cubicBezTo>
                  <a:lnTo>
                    <a:pt x="2374" y="5"/>
                  </a:lnTo>
                  <a:cubicBezTo>
                    <a:pt x="2368" y="2"/>
                    <a:pt x="2361" y="0"/>
                    <a:pt x="23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5"/>
            <p:cNvSpPr/>
            <p:nvPr/>
          </p:nvSpPr>
          <p:spPr>
            <a:xfrm>
              <a:off x="1091071" y="3158116"/>
              <a:ext cx="456964" cy="433199"/>
            </a:xfrm>
            <a:custGeom>
              <a:avLst/>
              <a:gdLst/>
              <a:ahLst/>
              <a:cxnLst/>
              <a:rect l="l" t="t" r="r" b="b"/>
              <a:pathLst>
                <a:path w="11407" h="10851" extrusionOk="0">
                  <a:moveTo>
                    <a:pt x="3082" y="0"/>
                  </a:moveTo>
                  <a:cubicBezTo>
                    <a:pt x="2151" y="0"/>
                    <a:pt x="1956" y="859"/>
                    <a:pt x="1986" y="1468"/>
                  </a:cubicBezTo>
                  <a:cubicBezTo>
                    <a:pt x="2024" y="2210"/>
                    <a:pt x="1876" y="2729"/>
                    <a:pt x="1504" y="3323"/>
                  </a:cubicBezTo>
                  <a:cubicBezTo>
                    <a:pt x="1171" y="3856"/>
                    <a:pt x="0" y="5465"/>
                    <a:pt x="1668" y="5465"/>
                  </a:cubicBezTo>
                  <a:cubicBezTo>
                    <a:pt x="1857" y="5465"/>
                    <a:pt x="2083" y="5445"/>
                    <a:pt x="2352" y="5399"/>
                  </a:cubicBezTo>
                  <a:cubicBezTo>
                    <a:pt x="2534" y="5368"/>
                    <a:pt x="2716" y="5354"/>
                    <a:pt x="2898" y="5354"/>
                  </a:cubicBezTo>
                  <a:cubicBezTo>
                    <a:pt x="5331" y="5354"/>
                    <a:pt x="7652" y="7979"/>
                    <a:pt x="8699" y="9257"/>
                  </a:cubicBezTo>
                  <a:cubicBezTo>
                    <a:pt x="9825" y="10629"/>
                    <a:pt x="11407" y="10851"/>
                    <a:pt x="11407" y="10851"/>
                  </a:cubicBezTo>
                  <a:cubicBezTo>
                    <a:pt x="11294" y="5399"/>
                    <a:pt x="5362" y="653"/>
                    <a:pt x="3803" y="134"/>
                  </a:cubicBezTo>
                  <a:cubicBezTo>
                    <a:pt x="3524" y="41"/>
                    <a:pt x="3286" y="0"/>
                    <a:pt x="3082"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5"/>
            <p:cNvSpPr/>
            <p:nvPr/>
          </p:nvSpPr>
          <p:spPr>
            <a:xfrm>
              <a:off x="1112342" y="3156159"/>
              <a:ext cx="437615" cy="437072"/>
            </a:xfrm>
            <a:custGeom>
              <a:avLst/>
              <a:gdLst/>
              <a:ahLst/>
              <a:cxnLst/>
              <a:rect l="l" t="t" r="r" b="b"/>
              <a:pathLst>
                <a:path w="10924" h="10948" extrusionOk="0">
                  <a:moveTo>
                    <a:pt x="2553" y="97"/>
                  </a:moveTo>
                  <a:cubicBezTo>
                    <a:pt x="2760" y="97"/>
                    <a:pt x="2995" y="141"/>
                    <a:pt x="3257" y="228"/>
                  </a:cubicBezTo>
                  <a:cubicBezTo>
                    <a:pt x="3976" y="468"/>
                    <a:pt x="5847" y="1744"/>
                    <a:pt x="7580" y="3722"/>
                  </a:cubicBezTo>
                  <a:cubicBezTo>
                    <a:pt x="9019" y="5367"/>
                    <a:pt x="10745" y="7932"/>
                    <a:pt x="10826" y="10843"/>
                  </a:cubicBezTo>
                  <a:cubicBezTo>
                    <a:pt x="10537" y="10787"/>
                    <a:pt x="9186" y="10471"/>
                    <a:pt x="8204" y="9275"/>
                  </a:cubicBezTo>
                  <a:cubicBezTo>
                    <a:pt x="6067" y="6670"/>
                    <a:pt x="4108" y="5355"/>
                    <a:pt x="2371" y="5355"/>
                  </a:cubicBezTo>
                  <a:cubicBezTo>
                    <a:pt x="2183" y="5355"/>
                    <a:pt x="1996" y="5370"/>
                    <a:pt x="1812" y="5402"/>
                  </a:cubicBezTo>
                  <a:cubicBezTo>
                    <a:pt x="1555" y="5445"/>
                    <a:pt x="1330" y="5467"/>
                    <a:pt x="1138" y="5467"/>
                  </a:cubicBezTo>
                  <a:cubicBezTo>
                    <a:pt x="752" y="5467"/>
                    <a:pt x="501" y="5379"/>
                    <a:pt x="386" y="5205"/>
                  </a:cubicBezTo>
                  <a:cubicBezTo>
                    <a:pt x="115" y="4793"/>
                    <a:pt x="644" y="3974"/>
                    <a:pt x="928" y="3532"/>
                  </a:cubicBezTo>
                  <a:cubicBezTo>
                    <a:pt x="959" y="3483"/>
                    <a:pt x="989" y="3436"/>
                    <a:pt x="1014" y="3397"/>
                  </a:cubicBezTo>
                  <a:cubicBezTo>
                    <a:pt x="1402" y="2775"/>
                    <a:pt x="1540" y="2248"/>
                    <a:pt x="1503" y="1516"/>
                  </a:cubicBezTo>
                  <a:cubicBezTo>
                    <a:pt x="1490" y="1253"/>
                    <a:pt x="1507" y="610"/>
                    <a:pt x="1935" y="284"/>
                  </a:cubicBezTo>
                  <a:cubicBezTo>
                    <a:pt x="2099" y="159"/>
                    <a:pt x="2306" y="97"/>
                    <a:pt x="2553" y="97"/>
                  </a:cubicBezTo>
                  <a:close/>
                  <a:moveTo>
                    <a:pt x="2554" y="1"/>
                  </a:moveTo>
                  <a:cubicBezTo>
                    <a:pt x="2285" y="1"/>
                    <a:pt x="2059" y="70"/>
                    <a:pt x="1877" y="208"/>
                  </a:cubicBezTo>
                  <a:cubicBezTo>
                    <a:pt x="1412" y="560"/>
                    <a:pt x="1394" y="1243"/>
                    <a:pt x="1407" y="1521"/>
                  </a:cubicBezTo>
                  <a:cubicBezTo>
                    <a:pt x="1444" y="2231"/>
                    <a:pt x="1310" y="2742"/>
                    <a:pt x="933" y="3347"/>
                  </a:cubicBezTo>
                  <a:cubicBezTo>
                    <a:pt x="908" y="3385"/>
                    <a:pt x="880" y="3430"/>
                    <a:pt x="847" y="3479"/>
                  </a:cubicBezTo>
                  <a:cubicBezTo>
                    <a:pt x="551" y="3939"/>
                    <a:pt x="1" y="4795"/>
                    <a:pt x="305" y="5258"/>
                  </a:cubicBezTo>
                  <a:cubicBezTo>
                    <a:pt x="440" y="5462"/>
                    <a:pt x="713" y="5564"/>
                    <a:pt x="1134" y="5564"/>
                  </a:cubicBezTo>
                  <a:cubicBezTo>
                    <a:pt x="1332" y="5564"/>
                    <a:pt x="1564" y="5541"/>
                    <a:pt x="1829" y="5496"/>
                  </a:cubicBezTo>
                  <a:cubicBezTo>
                    <a:pt x="2007" y="5466"/>
                    <a:pt x="2188" y="5451"/>
                    <a:pt x="2372" y="5451"/>
                  </a:cubicBezTo>
                  <a:cubicBezTo>
                    <a:pt x="4079" y="5451"/>
                    <a:pt x="6012" y="6754"/>
                    <a:pt x="8132" y="9336"/>
                  </a:cubicBezTo>
                  <a:cubicBezTo>
                    <a:pt x="9256" y="10706"/>
                    <a:pt x="10852" y="10946"/>
                    <a:pt x="10869" y="10947"/>
                  </a:cubicBezTo>
                  <a:lnTo>
                    <a:pt x="10876" y="10947"/>
                  </a:lnTo>
                  <a:cubicBezTo>
                    <a:pt x="10887" y="10947"/>
                    <a:pt x="10897" y="10944"/>
                    <a:pt x="10907" y="10936"/>
                  </a:cubicBezTo>
                  <a:cubicBezTo>
                    <a:pt x="10917" y="10926"/>
                    <a:pt x="10924" y="10913"/>
                    <a:pt x="10924" y="10900"/>
                  </a:cubicBezTo>
                  <a:cubicBezTo>
                    <a:pt x="10862" y="7936"/>
                    <a:pt x="9110" y="5326"/>
                    <a:pt x="7652" y="3660"/>
                  </a:cubicBezTo>
                  <a:cubicBezTo>
                    <a:pt x="6621" y="2483"/>
                    <a:pt x="4522" y="549"/>
                    <a:pt x="3288" y="137"/>
                  </a:cubicBezTo>
                  <a:cubicBezTo>
                    <a:pt x="3017" y="46"/>
                    <a:pt x="2771" y="1"/>
                    <a:pt x="25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5"/>
            <p:cNvSpPr/>
            <p:nvPr/>
          </p:nvSpPr>
          <p:spPr>
            <a:xfrm>
              <a:off x="1288763" y="3330305"/>
              <a:ext cx="261392" cy="262930"/>
            </a:xfrm>
            <a:custGeom>
              <a:avLst/>
              <a:gdLst/>
              <a:ahLst/>
              <a:cxnLst/>
              <a:rect l="l" t="t" r="r" b="b"/>
              <a:pathLst>
                <a:path w="6525" h="6586" extrusionOk="0">
                  <a:moveTo>
                    <a:pt x="55" y="0"/>
                  </a:moveTo>
                  <a:cubicBezTo>
                    <a:pt x="40" y="0"/>
                    <a:pt x="25" y="8"/>
                    <a:pt x="15" y="23"/>
                  </a:cubicBezTo>
                  <a:cubicBezTo>
                    <a:pt x="0" y="45"/>
                    <a:pt x="7" y="74"/>
                    <a:pt x="30" y="89"/>
                  </a:cubicBezTo>
                  <a:cubicBezTo>
                    <a:pt x="78" y="119"/>
                    <a:pt x="4893" y="3235"/>
                    <a:pt x="6427" y="6557"/>
                  </a:cubicBezTo>
                  <a:cubicBezTo>
                    <a:pt x="6435" y="6575"/>
                    <a:pt x="6453" y="6585"/>
                    <a:pt x="6471" y="6585"/>
                  </a:cubicBezTo>
                  <a:lnTo>
                    <a:pt x="6471" y="6585"/>
                  </a:lnTo>
                  <a:cubicBezTo>
                    <a:pt x="6477" y="6585"/>
                    <a:pt x="6485" y="6584"/>
                    <a:pt x="6491" y="6582"/>
                  </a:cubicBezTo>
                  <a:cubicBezTo>
                    <a:pt x="6515" y="6571"/>
                    <a:pt x="6525" y="6542"/>
                    <a:pt x="6515" y="6518"/>
                  </a:cubicBezTo>
                  <a:cubicBezTo>
                    <a:pt x="4969" y="3169"/>
                    <a:pt x="129" y="40"/>
                    <a:pt x="81" y="8"/>
                  </a:cubicBezTo>
                  <a:cubicBezTo>
                    <a:pt x="73" y="3"/>
                    <a:pt x="64" y="0"/>
                    <a:pt x="55" y="0"/>
                  </a:cubicBezTo>
                  <a:close/>
                  <a:moveTo>
                    <a:pt x="6471" y="6585"/>
                  </a:moveTo>
                  <a:lnTo>
                    <a:pt x="6471" y="6585"/>
                  </a:lnTo>
                  <a:cubicBezTo>
                    <a:pt x="6470" y="6585"/>
                    <a:pt x="6470" y="6585"/>
                    <a:pt x="6470" y="6585"/>
                  </a:cubicBezTo>
                  <a:lnTo>
                    <a:pt x="6472" y="6585"/>
                  </a:lnTo>
                  <a:cubicBezTo>
                    <a:pt x="6471" y="6585"/>
                    <a:pt x="6471" y="6585"/>
                    <a:pt x="6471" y="65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5"/>
            <p:cNvSpPr/>
            <p:nvPr/>
          </p:nvSpPr>
          <p:spPr>
            <a:xfrm>
              <a:off x="1398285" y="3352502"/>
              <a:ext cx="150345" cy="233347"/>
            </a:xfrm>
            <a:custGeom>
              <a:avLst/>
              <a:gdLst/>
              <a:ahLst/>
              <a:cxnLst/>
              <a:rect l="l" t="t" r="r" b="b"/>
              <a:pathLst>
                <a:path w="3753" h="5845" extrusionOk="0">
                  <a:moveTo>
                    <a:pt x="53" y="1"/>
                  </a:moveTo>
                  <a:cubicBezTo>
                    <a:pt x="41" y="1"/>
                    <a:pt x="29" y="5"/>
                    <a:pt x="20" y="14"/>
                  </a:cubicBezTo>
                  <a:cubicBezTo>
                    <a:pt x="0" y="34"/>
                    <a:pt x="0" y="64"/>
                    <a:pt x="20" y="82"/>
                  </a:cubicBezTo>
                  <a:cubicBezTo>
                    <a:pt x="50" y="112"/>
                    <a:pt x="2997" y="3071"/>
                    <a:pt x="3653" y="5808"/>
                  </a:cubicBezTo>
                  <a:cubicBezTo>
                    <a:pt x="3658" y="5829"/>
                    <a:pt x="3678" y="5844"/>
                    <a:pt x="3700" y="5844"/>
                  </a:cubicBezTo>
                  <a:cubicBezTo>
                    <a:pt x="3703" y="5844"/>
                    <a:pt x="3708" y="5844"/>
                    <a:pt x="3711" y="5843"/>
                  </a:cubicBezTo>
                  <a:cubicBezTo>
                    <a:pt x="3736" y="5838"/>
                    <a:pt x="3753" y="5811"/>
                    <a:pt x="3746" y="5785"/>
                  </a:cubicBezTo>
                  <a:cubicBezTo>
                    <a:pt x="3083" y="3023"/>
                    <a:pt x="118" y="44"/>
                    <a:pt x="86" y="14"/>
                  </a:cubicBezTo>
                  <a:cubicBezTo>
                    <a:pt x="77" y="5"/>
                    <a:pt x="65" y="1"/>
                    <a:pt x="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5"/>
            <p:cNvSpPr/>
            <p:nvPr/>
          </p:nvSpPr>
          <p:spPr>
            <a:xfrm>
              <a:off x="1356303" y="3004411"/>
              <a:ext cx="300851" cy="586901"/>
            </a:xfrm>
            <a:custGeom>
              <a:avLst/>
              <a:gdLst/>
              <a:ahLst/>
              <a:cxnLst/>
              <a:rect l="l" t="t" r="r" b="b"/>
              <a:pathLst>
                <a:path w="7510" h="14701" extrusionOk="0">
                  <a:moveTo>
                    <a:pt x="5245" y="1"/>
                  </a:moveTo>
                  <a:cubicBezTo>
                    <a:pt x="4795" y="1"/>
                    <a:pt x="4328" y="138"/>
                    <a:pt x="3957" y="376"/>
                  </a:cubicBezTo>
                  <a:cubicBezTo>
                    <a:pt x="2967" y="1012"/>
                    <a:pt x="2771" y="1026"/>
                    <a:pt x="1385" y="1315"/>
                  </a:cubicBezTo>
                  <a:cubicBezTo>
                    <a:pt x="0" y="1604"/>
                    <a:pt x="99" y="2905"/>
                    <a:pt x="1385" y="4288"/>
                  </a:cubicBezTo>
                  <a:cubicBezTo>
                    <a:pt x="2671" y="5674"/>
                    <a:pt x="4786" y="14701"/>
                    <a:pt x="4786" y="14701"/>
                  </a:cubicBezTo>
                  <a:cubicBezTo>
                    <a:pt x="5131" y="14355"/>
                    <a:pt x="6376" y="13504"/>
                    <a:pt x="6863" y="11196"/>
                  </a:cubicBezTo>
                  <a:cubicBezTo>
                    <a:pt x="7510" y="8133"/>
                    <a:pt x="6938" y="2164"/>
                    <a:pt x="6825" y="1315"/>
                  </a:cubicBezTo>
                  <a:cubicBezTo>
                    <a:pt x="6701" y="383"/>
                    <a:pt x="5997" y="1"/>
                    <a:pt x="5245"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5"/>
            <p:cNvSpPr/>
            <p:nvPr/>
          </p:nvSpPr>
          <p:spPr>
            <a:xfrm>
              <a:off x="1364155" y="3002575"/>
              <a:ext cx="294601" cy="590653"/>
            </a:xfrm>
            <a:custGeom>
              <a:avLst/>
              <a:gdLst/>
              <a:ahLst/>
              <a:cxnLst/>
              <a:rect l="l" t="t" r="r" b="b"/>
              <a:pathLst>
                <a:path w="7354" h="14795" extrusionOk="0">
                  <a:moveTo>
                    <a:pt x="5048" y="95"/>
                  </a:moveTo>
                  <a:cubicBezTo>
                    <a:pt x="5319" y="95"/>
                    <a:pt x="5580" y="146"/>
                    <a:pt x="5803" y="248"/>
                  </a:cubicBezTo>
                  <a:cubicBezTo>
                    <a:pt x="6243" y="452"/>
                    <a:pt x="6510" y="838"/>
                    <a:pt x="6581" y="1367"/>
                  </a:cubicBezTo>
                  <a:cubicBezTo>
                    <a:pt x="6709" y="2326"/>
                    <a:pt x="7256" y="8219"/>
                    <a:pt x="6621" y="11232"/>
                  </a:cubicBezTo>
                  <a:cubicBezTo>
                    <a:pt x="6196" y="13242"/>
                    <a:pt x="5201" y="14132"/>
                    <a:pt x="4722" y="14560"/>
                  </a:cubicBezTo>
                  <a:cubicBezTo>
                    <a:pt x="4682" y="14594"/>
                    <a:pt x="4647" y="14626"/>
                    <a:pt x="4616" y="14656"/>
                  </a:cubicBezTo>
                  <a:cubicBezTo>
                    <a:pt x="4390" y="13694"/>
                    <a:pt x="2454" y="5625"/>
                    <a:pt x="1224" y="4301"/>
                  </a:cubicBezTo>
                  <a:cubicBezTo>
                    <a:pt x="446" y="3463"/>
                    <a:pt x="102" y="2660"/>
                    <a:pt x="282" y="2098"/>
                  </a:cubicBezTo>
                  <a:cubicBezTo>
                    <a:pt x="393" y="1749"/>
                    <a:pt x="710" y="1510"/>
                    <a:pt x="1199" y="1407"/>
                  </a:cubicBezTo>
                  <a:lnTo>
                    <a:pt x="1434" y="1359"/>
                  </a:lnTo>
                  <a:cubicBezTo>
                    <a:pt x="2604" y="1114"/>
                    <a:pt x="2849" y="1065"/>
                    <a:pt x="3786" y="462"/>
                  </a:cubicBezTo>
                  <a:cubicBezTo>
                    <a:pt x="4160" y="222"/>
                    <a:pt x="4618" y="95"/>
                    <a:pt x="5048" y="95"/>
                  </a:cubicBezTo>
                  <a:close/>
                  <a:moveTo>
                    <a:pt x="5049" y="0"/>
                  </a:moveTo>
                  <a:cubicBezTo>
                    <a:pt x="4600" y="0"/>
                    <a:pt x="4124" y="132"/>
                    <a:pt x="3735" y="382"/>
                  </a:cubicBezTo>
                  <a:cubicBezTo>
                    <a:pt x="2813" y="974"/>
                    <a:pt x="2599" y="1019"/>
                    <a:pt x="1416" y="1265"/>
                  </a:cubicBezTo>
                  <a:lnTo>
                    <a:pt x="1180" y="1314"/>
                  </a:lnTo>
                  <a:cubicBezTo>
                    <a:pt x="656" y="1424"/>
                    <a:pt x="312" y="1685"/>
                    <a:pt x="189" y="2068"/>
                  </a:cubicBezTo>
                  <a:cubicBezTo>
                    <a:pt x="1" y="2665"/>
                    <a:pt x="351" y="3503"/>
                    <a:pt x="1155" y="4368"/>
                  </a:cubicBezTo>
                  <a:cubicBezTo>
                    <a:pt x="2418" y="5726"/>
                    <a:pt x="4522" y="14667"/>
                    <a:pt x="4542" y="14758"/>
                  </a:cubicBezTo>
                  <a:cubicBezTo>
                    <a:pt x="4547" y="14775"/>
                    <a:pt x="4560" y="14788"/>
                    <a:pt x="4576" y="14793"/>
                  </a:cubicBezTo>
                  <a:cubicBezTo>
                    <a:pt x="4580" y="14794"/>
                    <a:pt x="4585" y="14794"/>
                    <a:pt x="4590" y="14794"/>
                  </a:cubicBezTo>
                  <a:cubicBezTo>
                    <a:pt x="4601" y="14794"/>
                    <a:pt x="4614" y="14789"/>
                    <a:pt x="4623" y="14781"/>
                  </a:cubicBezTo>
                  <a:cubicBezTo>
                    <a:pt x="4666" y="14738"/>
                    <a:pt x="4720" y="14690"/>
                    <a:pt x="4786" y="14631"/>
                  </a:cubicBezTo>
                  <a:cubicBezTo>
                    <a:pt x="5272" y="14196"/>
                    <a:pt x="6284" y="13292"/>
                    <a:pt x="6715" y="11252"/>
                  </a:cubicBezTo>
                  <a:cubicBezTo>
                    <a:pt x="7353" y="8226"/>
                    <a:pt x="6805" y="2316"/>
                    <a:pt x="6676" y="1354"/>
                  </a:cubicBezTo>
                  <a:cubicBezTo>
                    <a:pt x="6581" y="643"/>
                    <a:pt x="6172" y="314"/>
                    <a:pt x="5844" y="162"/>
                  </a:cubicBezTo>
                  <a:cubicBezTo>
                    <a:pt x="5609" y="53"/>
                    <a:pt x="5334" y="0"/>
                    <a:pt x="50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1532484" y="3191132"/>
              <a:ext cx="66059" cy="368046"/>
            </a:xfrm>
            <a:custGeom>
              <a:avLst/>
              <a:gdLst/>
              <a:ahLst/>
              <a:cxnLst/>
              <a:rect l="l" t="t" r="r" b="b"/>
              <a:pathLst>
                <a:path w="1649" h="9219" extrusionOk="0">
                  <a:moveTo>
                    <a:pt x="53" y="0"/>
                  </a:moveTo>
                  <a:cubicBezTo>
                    <a:pt x="49" y="0"/>
                    <a:pt x="45" y="1"/>
                    <a:pt x="41" y="2"/>
                  </a:cubicBezTo>
                  <a:cubicBezTo>
                    <a:pt x="16" y="8"/>
                    <a:pt x="1" y="35"/>
                    <a:pt x="7" y="61"/>
                  </a:cubicBezTo>
                  <a:cubicBezTo>
                    <a:pt x="22" y="121"/>
                    <a:pt x="1550" y="6089"/>
                    <a:pt x="564" y="9156"/>
                  </a:cubicBezTo>
                  <a:cubicBezTo>
                    <a:pt x="556" y="9182"/>
                    <a:pt x="569" y="9209"/>
                    <a:pt x="594" y="9217"/>
                  </a:cubicBezTo>
                  <a:cubicBezTo>
                    <a:pt x="599" y="9219"/>
                    <a:pt x="604" y="9219"/>
                    <a:pt x="609" y="9219"/>
                  </a:cubicBezTo>
                  <a:cubicBezTo>
                    <a:pt x="629" y="9219"/>
                    <a:pt x="649" y="9205"/>
                    <a:pt x="655" y="9185"/>
                  </a:cubicBezTo>
                  <a:cubicBezTo>
                    <a:pt x="1649" y="6093"/>
                    <a:pt x="115" y="97"/>
                    <a:pt x="100" y="36"/>
                  </a:cubicBezTo>
                  <a:cubicBezTo>
                    <a:pt x="94" y="15"/>
                    <a:pt x="76"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1562168" y="3133403"/>
              <a:ext cx="73190" cy="439108"/>
            </a:xfrm>
            <a:custGeom>
              <a:avLst/>
              <a:gdLst/>
              <a:ahLst/>
              <a:cxnLst/>
              <a:rect l="l" t="t" r="r" b="b"/>
              <a:pathLst>
                <a:path w="1827" h="10999" extrusionOk="0">
                  <a:moveTo>
                    <a:pt x="278" y="1"/>
                  </a:moveTo>
                  <a:cubicBezTo>
                    <a:pt x="273" y="1"/>
                    <a:pt x="268" y="1"/>
                    <a:pt x="263" y="3"/>
                  </a:cubicBezTo>
                  <a:cubicBezTo>
                    <a:pt x="237" y="9"/>
                    <a:pt x="224" y="36"/>
                    <a:pt x="230" y="61"/>
                  </a:cubicBezTo>
                  <a:cubicBezTo>
                    <a:pt x="245" y="114"/>
                    <a:pt x="1726" y="5416"/>
                    <a:pt x="9" y="10937"/>
                  </a:cubicBezTo>
                  <a:cubicBezTo>
                    <a:pt x="0" y="10962"/>
                    <a:pt x="14" y="10989"/>
                    <a:pt x="40" y="10997"/>
                  </a:cubicBezTo>
                  <a:cubicBezTo>
                    <a:pt x="45" y="10998"/>
                    <a:pt x="48" y="10998"/>
                    <a:pt x="53" y="10998"/>
                  </a:cubicBezTo>
                  <a:cubicBezTo>
                    <a:pt x="75" y="10998"/>
                    <a:pt x="93" y="10985"/>
                    <a:pt x="100" y="10965"/>
                  </a:cubicBezTo>
                  <a:cubicBezTo>
                    <a:pt x="1827" y="5416"/>
                    <a:pt x="338" y="89"/>
                    <a:pt x="323" y="34"/>
                  </a:cubicBezTo>
                  <a:cubicBezTo>
                    <a:pt x="316" y="14"/>
                    <a:pt x="298" y="1"/>
                    <a:pt x="2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5"/>
            <p:cNvSpPr/>
            <p:nvPr/>
          </p:nvSpPr>
          <p:spPr>
            <a:xfrm>
              <a:off x="1547987" y="3591283"/>
              <a:ext cx="449073" cy="423697"/>
            </a:xfrm>
            <a:custGeom>
              <a:avLst/>
              <a:gdLst/>
              <a:ahLst/>
              <a:cxnLst/>
              <a:rect l="l" t="t" r="r" b="b"/>
              <a:pathLst>
                <a:path w="11210" h="10613" extrusionOk="0">
                  <a:moveTo>
                    <a:pt x="1" y="1"/>
                  </a:moveTo>
                  <a:cubicBezTo>
                    <a:pt x="1" y="1"/>
                    <a:pt x="222" y="1582"/>
                    <a:pt x="1594" y="2708"/>
                  </a:cubicBezTo>
                  <a:cubicBezTo>
                    <a:pt x="2966" y="3834"/>
                    <a:pt x="5897" y="6429"/>
                    <a:pt x="5450" y="9055"/>
                  </a:cubicBezTo>
                  <a:cubicBezTo>
                    <a:pt x="5248" y="10254"/>
                    <a:pt x="5539" y="10612"/>
                    <a:pt x="5972" y="10612"/>
                  </a:cubicBezTo>
                  <a:cubicBezTo>
                    <a:pt x="6488" y="10612"/>
                    <a:pt x="7206" y="10104"/>
                    <a:pt x="7528" y="9902"/>
                  </a:cubicBezTo>
                  <a:cubicBezTo>
                    <a:pt x="8062" y="9569"/>
                    <a:pt x="8535" y="9415"/>
                    <a:pt x="9165" y="9415"/>
                  </a:cubicBezTo>
                  <a:cubicBezTo>
                    <a:pt x="9236" y="9415"/>
                    <a:pt x="9308" y="9417"/>
                    <a:pt x="9383" y="9421"/>
                  </a:cubicBezTo>
                  <a:cubicBezTo>
                    <a:pt x="9421" y="9423"/>
                    <a:pt x="9460" y="9424"/>
                    <a:pt x="9499" y="9424"/>
                  </a:cubicBezTo>
                  <a:cubicBezTo>
                    <a:pt x="10233" y="9424"/>
                    <a:pt x="11209" y="9082"/>
                    <a:pt x="10717" y="7603"/>
                  </a:cubicBezTo>
                  <a:cubicBezTo>
                    <a:pt x="10198" y="6045"/>
                    <a:pt x="5450" y="113"/>
                    <a:pt x="1"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5"/>
            <p:cNvSpPr/>
            <p:nvPr/>
          </p:nvSpPr>
          <p:spPr>
            <a:xfrm>
              <a:off x="1546024" y="3589367"/>
              <a:ext cx="441221" cy="427530"/>
            </a:xfrm>
            <a:custGeom>
              <a:avLst/>
              <a:gdLst/>
              <a:ahLst/>
              <a:cxnLst/>
              <a:rect l="l" t="t" r="r" b="b"/>
              <a:pathLst>
                <a:path w="11014" h="10709" extrusionOk="0">
                  <a:moveTo>
                    <a:pt x="106" y="98"/>
                  </a:moveTo>
                  <a:lnTo>
                    <a:pt x="106" y="98"/>
                  </a:lnTo>
                  <a:cubicBezTo>
                    <a:pt x="3017" y="181"/>
                    <a:pt x="5582" y="1905"/>
                    <a:pt x="7225" y="3345"/>
                  </a:cubicBezTo>
                  <a:cubicBezTo>
                    <a:pt x="9204" y="5077"/>
                    <a:pt x="10482" y="6948"/>
                    <a:pt x="10721" y="7667"/>
                  </a:cubicBezTo>
                  <a:cubicBezTo>
                    <a:pt x="10913" y="8242"/>
                    <a:pt x="10893" y="8689"/>
                    <a:pt x="10665" y="8989"/>
                  </a:cubicBezTo>
                  <a:cubicBezTo>
                    <a:pt x="10380" y="9365"/>
                    <a:pt x="9851" y="9424"/>
                    <a:pt x="9547" y="9424"/>
                  </a:cubicBezTo>
                  <a:cubicBezTo>
                    <a:pt x="9504" y="9424"/>
                    <a:pt x="9466" y="9422"/>
                    <a:pt x="9434" y="9421"/>
                  </a:cubicBezTo>
                  <a:cubicBezTo>
                    <a:pt x="9359" y="9417"/>
                    <a:pt x="9286" y="9415"/>
                    <a:pt x="9215" y="9415"/>
                  </a:cubicBezTo>
                  <a:cubicBezTo>
                    <a:pt x="8592" y="9415"/>
                    <a:pt x="8109" y="9561"/>
                    <a:pt x="7551" y="9910"/>
                  </a:cubicBezTo>
                  <a:cubicBezTo>
                    <a:pt x="7511" y="9935"/>
                    <a:pt x="7467" y="9965"/>
                    <a:pt x="7417" y="9996"/>
                  </a:cubicBezTo>
                  <a:cubicBezTo>
                    <a:pt x="7061" y="10225"/>
                    <a:pt x="6459" y="10613"/>
                    <a:pt x="6023" y="10613"/>
                  </a:cubicBezTo>
                  <a:cubicBezTo>
                    <a:pt x="5918" y="10613"/>
                    <a:pt x="5822" y="10591"/>
                    <a:pt x="5742" y="10538"/>
                  </a:cubicBezTo>
                  <a:cubicBezTo>
                    <a:pt x="5481" y="10366"/>
                    <a:pt x="5417" y="9887"/>
                    <a:pt x="5547" y="9112"/>
                  </a:cubicBezTo>
                  <a:cubicBezTo>
                    <a:pt x="5865" y="7239"/>
                    <a:pt x="4561" y="5088"/>
                    <a:pt x="1675" y="2720"/>
                  </a:cubicBezTo>
                  <a:cubicBezTo>
                    <a:pt x="476" y="1736"/>
                    <a:pt x="162" y="387"/>
                    <a:pt x="106" y="98"/>
                  </a:cubicBezTo>
                  <a:close/>
                  <a:moveTo>
                    <a:pt x="50" y="1"/>
                  </a:moveTo>
                  <a:cubicBezTo>
                    <a:pt x="33" y="2"/>
                    <a:pt x="23" y="7"/>
                    <a:pt x="13" y="17"/>
                  </a:cubicBezTo>
                  <a:cubicBezTo>
                    <a:pt x="3" y="27"/>
                    <a:pt x="0" y="42"/>
                    <a:pt x="2" y="55"/>
                  </a:cubicBezTo>
                  <a:cubicBezTo>
                    <a:pt x="3" y="72"/>
                    <a:pt x="243" y="1668"/>
                    <a:pt x="1613" y="2792"/>
                  </a:cubicBezTo>
                  <a:cubicBezTo>
                    <a:pt x="4471" y="5140"/>
                    <a:pt x="5764" y="7260"/>
                    <a:pt x="5453" y="9095"/>
                  </a:cubicBezTo>
                  <a:cubicBezTo>
                    <a:pt x="5313" y="9922"/>
                    <a:pt x="5390" y="10421"/>
                    <a:pt x="5690" y="10618"/>
                  </a:cubicBezTo>
                  <a:cubicBezTo>
                    <a:pt x="5785" y="10682"/>
                    <a:pt x="5898" y="10709"/>
                    <a:pt x="6020" y="10709"/>
                  </a:cubicBezTo>
                  <a:cubicBezTo>
                    <a:pt x="6490" y="10709"/>
                    <a:pt x="7105" y="10312"/>
                    <a:pt x="7468" y="10077"/>
                  </a:cubicBezTo>
                  <a:cubicBezTo>
                    <a:pt x="7518" y="10044"/>
                    <a:pt x="7564" y="10016"/>
                    <a:pt x="7602" y="9991"/>
                  </a:cubicBezTo>
                  <a:cubicBezTo>
                    <a:pt x="8142" y="9654"/>
                    <a:pt x="8610" y="9511"/>
                    <a:pt x="9212" y="9511"/>
                  </a:cubicBezTo>
                  <a:cubicBezTo>
                    <a:pt x="9282" y="9511"/>
                    <a:pt x="9354" y="9513"/>
                    <a:pt x="9429" y="9517"/>
                  </a:cubicBezTo>
                  <a:cubicBezTo>
                    <a:pt x="9461" y="9518"/>
                    <a:pt x="9500" y="9519"/>
                    <a:pt x="9543" y="9519"/>
                  </a:cubicBezTo>
                  <a:cubicBezTo>
                    <a:pt x="9863" y="9519"/>
                    <a:pt x="10429" y="9457"/>
                    <a:pt x="10741" y="9047"/>
                  </a:cubicBezTo>
                  <a:cubicBezTo>
                    <a:pt x="10991" y="8718"/>
                    <a:pt x="11014" y="8244"/>
                    <a:pt x="10812" y="7636"/>
                  </a:cubicBezTo>
                  <a:cubicBezTo>
                    <a:pt x="10401" y="6403"/>
                    <a:pt x="8467" y="4303"/>
                    <a:pt x="7290" y="3272"/>
                  </a:cubicBezTo>
                  <a:cubicBezTo>
                    <a:pt x="5622" y="1814"/>
                    <a:pt x="3013" y="62"/>
                    <a:pt x="5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a:off x="1545744" y="3589406"/>
              <a:ext cx="264396" cy="259935"/>
            </a:xfrm>
            <a:custGeom>
              <a:avLst/>
              <a:gdLst/>
              <a:ahLst/>
              <a:cxnLst/>
              <a:rect l="l" t="t" r="r" b="b"/>
              <a:pathLst>
                <a:path w="6600" h="6511" extrusionOk="0">
                  <a:moveTo>
                    <a:pt x="56" y="0"/>
                  </a:moveTo>
                  <a:cubicBezTo>
                    <a:pt x="38" y="0"/>
                    <a:pt x="20" y="11"/>
                    <a:pt x="12" y="28"/>
                  </a:cubicBezTo>
                  <a:cubicBezTo>
                    <a:pt x="0" y="52"/>
                    <a:pt x="12" y="81"/>
                    <a:pt x="35" y="92"/>
                  </a:cubicBezTo>
                  <a:cubicBezTo>
                    <a:pt x="3359" y="1624"/>
                    <a:pt x="6473" y="6441"/>
                    <a:pt x="6505" y="6489"/>
                  </a:cubicBezTo>
                  <a:cubicBezTo>
                    <a:pt x="6515" y="6504"/>
                    <a:pt x="6530" y="6511"/>
                    <a:pt x="6546" y="6511"/>
                  </a:cubicBezTo>
                  <a:cubicBezTo>
                    <a:pt x="6554" y="6511"/>
                    <a:pt x="6563" y="6509"/>
                    <a:pt x="6571" y="6504"/>
                  </a:cubicBezTo>
                  <a:cubicBezTo>
                    <a:pt x="6594" y="6489"/>
                    <a:pt x="6599" y="6459"/>
                    <a:pt x="6586" y="6438"/>
                  </a:cubicBezTo>
                  <a:cubicBezTo>
                    <a:pt x="6554" y="6388"/>
                    <a:pt x="3424" y="1550"/>
                    <a:pt x="75" y="5"/>
                  </a:cubicBezTo>
                  <a:cubicBezTo>
                    <a:pt x="69" y="1"/>
                    <a:pt x="62" y="0"/>
                    <a:pt x="5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a:off x="1553275" y="3590884"/>
              <a:ext cx="234551" cy="149430"/>
            </a:xfrm>
            <a:custGeom>
              <a:avLst/>
              <a:gdLst/>
              <a:ahLst/>
              <a:cxnLst/>
              <a:rect l="l" t="t" r="r" b="b"/>
              <a:pathLst>
                <a:path w="5855" h="3743" extrusionOk="0">
                  <a:moveTo>
                    <a:pt x="52" y="1"/>
                  </a:moveTo>
                  <a:cubicBezTo>
                    <a:pt x="31" y="1"/>
                    <a:pt x="12" y="15"/>
                    <a:pt x="7" y="37"/>
                  </a:cubicBezTo>
                  <a:cubicBezTo>
                    <a:pt x="1" y="62"/>
                    <a:pt x="16" y="88"/>
                    <a:pt x="42" y="95"/>
                  </a:cubicBezTo>
                  <a:cubicBezTo>
                    <a:pt x="2778" y="751"/>
                    <a:pt x="5738" y="3698"/>
                    <a:pt x="5768" y="3728"/>
                  </a:cubicBezTo>
                  <a:cubicBezTo>
                    <a:pt x="5776" y="3738"/>
                    <a:pt x="5790" y="3743"/>
                    <a:pt x="5801" y="3743"/>
                  </a:cubicBezTo>
                  <a:cubicBezTo>
                    <a:pt x="5813" y="3743"/>
                    <a:pt x="5826" y="3738"/>
                    <a:pt x="5836" y="3728"/>
                  </a:cubicBezTo>
                  <a:cubicBezTo>
                    <a:pt x="5854" y="3710"/>
                    <a:pt x="5854" y="3680"/>
                    <a:pt x="5836" y="3660"/>
                  </a:cubicBezTo>
                  <a:cubicBezTo>
                    <a:pt x="5806" y="3631"/>
                    <a:pt x="2827" y="665"/>
                    <a:pt x="64" y="2"/>
                  </a:cubicBezTo>
                  <a:cubicBezTo>
                    <a:pt x="60" y="1"/>
                    <a:pt x="56" y="1"/>
                    <a:pt x="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a:off x="1547907" y="3496226"/>
              <a:ext cx="599458" cy="270834"/>
            </a:xfrm>
            <a:custGeom>
              <a:avLst/>
              <a:gdLst/>
              <a:ahLst/>
              <a:cxnLst/>
              <a:rect l="l" t="t" r="r" b="b"/>
              <a:pathLst>
                <a:path w="14964" h="6784" extrusionOk="0">
                  <a:moveTo>
                    <a:pt x="7437" y="1"/>
                  </a:moveTo>
                  <a:cubicBezTo>
                    <a:pt x="6001" y="1"/>
                    <a:pt x="4577" y="78"/>
                    <a:pt x="3507" y="304"/>
                  </a:cubicBezTo>
                  <a:cubicBezTo>
                    <a:pt x="1198" y="791"/>
                    <a:pt x="346" y="2036"/>
                    <a:pt x="1" y="2382"/>
                  </a:cubicBezTo>
                  <a:lnTo>
                    <a:pt x="3" y="2382"/>
                  </a:lnTo>
                  <a:cubicBezTo>
                    <a:pt x="3" y="2382"/>
                    <a:pt x="9030" y="4496"/>
                    <a:pt x="10415" y="5782"/>
                  </a:cubicBezTo>
                  <a:cubicBezTo>
                    <a:pt x="11119" y="6436"/>
                    <a:pt x="11802" y="6783"/>
                    <a:pt x="12340" y="6783"/>
                  </a:cubicBezTo>
                  <a:cubicBezTo>
                    <a:pt x="12860" y="6783"/>
                    <a:pt x="13246" y="6461"/>
                    <a:pt x="13388" y="5782"/>
                  </a:cubicBezTo>
                  <a:cubicBezTo>
                    <a:pt x="13678" y="4396"/>
                    <a:pt x="13691" y="4200"/>
                    <a:pt x="14327" y="3210"/>
                  </a:cubicBezTo>
                  <a:cubicBezTo>
                    <a:pt x="14964" y="2221"/>
                    <a:pt x="14878" y="540"/>
                    <a:pt x="13388" y="342"/>
                  </a:cubicBezTo>
                  <a:cubicBezTo>
                    <a:pt x="12834" y="269"/>
                    <a:pt x="10114" y="1"/>
                    <a:pt x="7437"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a:off x="1545944" y="3494349"/>
              <a:ext cx="597535" cy="274627"/>
            </a:xfrm>
            <a:custGeom>
              <a:avLst/>
              <a:gdLst/>
              <a:ahLst/>
              <a:cxnLst/>
              <a:rect l="l" t="t" r="r" b="b"/>
              <a:pathLst>
                <a:path w="14916" h="6879" extrusionOk="0">
                  <a:moveTo>
                    <a:pt x="7489" y="96"/>
                  </a:moveTo>
                  <a:cubicBezTo>
                    <a:pt x="10124" y="96"/>
                    <a:pt x="12810" y="354"/>
                    <a:pt x="13431" y="437"/>
                  </a:cubicBezTo>
                  <a:cubicBezTo>
                    <a:pt x="13958" y="508"/>
                    <a:pt x="14345" y="776"/>
                    <a:pt x="14548" y="1215"/>
                  </a:cubicBezTo>
                  <a:cubicBezTo>
                    <a:pt x="14816" y="1792"/>
                    <a:pt x="14728" y="2620"/>
                    <a:pt x="14337" y="3232"/>
                  </a:cubicBezTo>
                  <a:cubicBezTo>
                    <a:pt x="13733" y="4169"/>
                    <a:pt x="13682" y="4414"/>
                    <a:pt x="13439" y="5586"/>
                  </a:cubicBezTo>
                  <a:lnTo>
                    <a:pt x="13389" y="5819"/>
                  </a:lnTo>
                  <a:cubicBezTo>
                    <a:pt x="13287" y="6308"/>
                    <a:pt x="13049" y="6625"/>
                    <a:pt x="12700" y="6736"/>
                  </a:cubicBezTo>
                  <a:cubicBezTo>
                    <a:pt x="12602" y="6768"/>
                    <a:pt x="12496" y="6783"/>
                    <a:pt x="12384" y="6783"/>
                  </a:cubicBezTo>
                  <a:cubicBezTo>
                    <a:pt x="11855" y="6783"/>
                    <a:pt x="11187" y="6437"/>
                    <a:pt x="10495" y="5794"/>
                  </a:cubicBezTo>
                  <a:cubicBezTo>
                    <a:pt x="9173" y="4564"/>
                    <a:pt x="1103" y="2629"/>
                    <a:pt x="143" y="2402"/>
                  </a:cubicBezTo>
                  <a:cubicBezTo>
                    <a:pt x="172" y="2371"/>
                    <a:pt x="204" y="2336"/>
                    <a:pt x="238" y="2296"/>
                  </a:cubicBezTo>
                  <a:cubicBezTo>
                    <a:pt x="667" y="1817"/>
                    <a:pt x="1556" y="822"/>
                    <a:pt x="3566" y="397"/>
                  </a:cubicBezTo>
                  <a:cubicBezTo>
                    <a:pt x="4629" y="173"/>
                    <a:pt x="6052" y="96"/>
                    <a:pt x="7489" y="96"/>
                  </a:cubicBezTo>
                  <a:close/>
                  <a:moveTo>
                    <a:pt x="7488" y="0"/>
                  </a:moveTo>
                  <a:cubicBezTo>
                    <a:pt x="6044" y="0"/>
                    <a:pt x="4615" y="77"/>
                    <a:pt x="3546" y="303"/>
                  </a:cubicBezTo>
                  <a:cubicBezTo>
                    <a:pt x="1506" y="734"/>
                    <a:pt x="602" y="1746"/>
                    <a:pt x="167" y="2232"/>
                  </a:cubicBezTo>
                  <a:cubicBezTo>
                    <a:pt x="108" y="2298"/>
                    <a:pt x="58" y="2354"/>
                    <a:pt x="17" y="2395"/>
                  </a:cubicBezTo>
                  <a:cubicBezTo>
                    <a:pt x="5" y="2407"/>
                    <a:pt x="0" y="2425"/>
                    <a:pt x="5" y="2442"/>
                  </a:cubicBezTo>
                  <a:cubicBezTo>
                    <a:pt x="9" y="2458"/>
                    <a:pt x="24" y="2471"/>
                    <a:pt x="40" y="2476"/>
                  </a:cubicBezTo>
                  <a:cubicBezTo>
                    <a:pt x="129" y="2496"/>
                    <a:pt x="9072" y="4601"/>
                    <a:pt x="10431" y="5863"/>
                  </a:cubicBezTo>
                  <a:cubicBezTo>
                    <a:pt x="11141" y="6523"/>
                    <a:pt x="11834" y="6878"/>
                    <a:pt x="12389" y="6878"/>
                  </a:cubicBezTo>
                  <a:cubicBezTo>
                    <a:pt x="12508" y="6878"/>
                    <a:pt x="12623" y="6862"/>
                    <a:pt x="12728" y="6827"/>
                  </a:cubicBezTo>
                  <a:cubicBezTo>
                    <a:pt x="13113" y="6705"/>
                    <a:pt x="13373" y="6364"/>
                    <a:pt x="13484" y="5839"/>
                  </a:cubicBezTo>
                  <a:lnTo>
                    <a:pt x="13532" y="5604"/>
                  </a:lnTo>
                  <a:cubicBezTo>
                    <a:pt x="13778" y="4420"/>
                    <a:pt x="13823" y="4205"/>
                    <a:pt x="14416" y="3283"/>
                  </a:cubicBezTo>
                  <a:cubicBezTo>
                    <a:pt x="14826" y="2647"/>
                    <a:pt x="14915" y="1779"/>
                    <a:pt x="14636" y="1174"/>
                  </a:cubicBezTo>
                  <a:cubicBezTo>
                    <a:pt x="14484" y="847"/>
                    <a:pt x="14153" y="437"/>
                    <a:pt x="13442" y="342"/>
                  </a:cubicBezTo>
                  <a:cubicBezTo>
                    <a:pt x="12821" y="259"/>
                    <a:pt x="10130" y="0"/>
                    <a:pt x="74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a:off x="1579994" y="3567249"/>
              <a:ext cx="369714" cy="39324"/>
            </a:xfrm>
            <a:custGeom>
              <a:avLst/>
              <a:gdLst/>
              <a:ahLst/>
              <a:cxnLst/>
              <a:rect l="l" t="t" r="r" b="b"/>
              <a:pathLst>
                <a:path w="9229" h="985" extrusionOk="0">
                  <a:moveTo>
                    <a:pt x="2697" y="0"/>
                  </a:moveTo>
                  <a:cubicBezTo>
                    <a:pt x="1724" y="0"/>
                    <a:pt x="795" y="92"/>
                    <a:pt x="40" y="335"/>
                  </a:cubicBezTo>
                  <a:cubicBezTo>
                    <a:pt x="13" y="343"/>
                    <a:pt x="0" y="369"/>
                    <a:pt x="8" y="396"/>
                  </a:cubicBezTo>
                  <a:cubicBezTo>
                    <a:pt x="15" y="415"/>
                    <a:pt x="33" y="429"/>
                    <a:pt x="52" y="429"/>
                  </a:cubicBezTo>
                  <a:cubicBezTo>
                    <a:pt x="57" y="429"/>
                    <a:pt x="62" y="428"/>
                    <a:pt x="68" y="426"/>
                  </a:cubicBezTo>
                  <a:cubicBezTo>
                    <a:pt x="815" y="186"/>
                    <a:pt x="1734" y="95"/>
                    <a:pt x="2698" y="95"/>
                  </a:cubicBezTo>
                  <a:cubicBezTo>
                    <a:pt x="5692" y="95"/>
                    <a:pt x="9119" y="971"/>
                    <a:pt x="9164" y="983"/>
                  </a:cubicBezTo>
                  <a:cubicBezTo>
                    <a:pt x="9169" y="984"/>
                    <a:pt x="9172" y="984"/>
                    <a:pt x="9176" y="984"/>
                  </a:cubicBezTo>
                  <a:cubicBezTo>
                    <a:pt x="9197" y="984"/>
                    <a:pt x="9217" y="969"/>
                    <a:pt x="9222" y="948"/>
                  </a:cubicBezTo>
                  <a:cubicBezTo>
                    <a:pt x="9229" y="923"/>
                    <a:pt x="9214" y="897"/>
                    <a:pt x="9189" y="890"/>
                  </a:cubicBezTo>
                  <a:cubicBezTo>
                    <a:pt x="9143" y="879"/>
                    <a:pt x="5707" y="0"/>
                    <a:pt x="26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a:off x="1566615" y="3539902"/>
              <a:ext cx="441021" cy="37048"/>
            </a:xfrm>
            <a:custGeom>
              <a:avLst/>
              <a:gdLst/>
              <a:ahLst/>
              <a:cxnLst/>
              <a:rect l="l" t="t" r="r" b="b"/>
              <a:pathLst>
                <a:path w="11009" h="928" extrusionOk="0">
                  <a:moveTo>
                    <a:pt x="5801" y="1"/>
                  </a:moveTo>
                  <a:cubicBezTo>
                    <a:pt x="4076" y="1"/>
                    <a:pt x="2073" y="202"/>
                    <a:pt x="40" y="835"/>
                  </a:cubicBezTo>
                  <a:cubicBezTo>
                    <a:pt x="15" y="841"/>
                    <a:pt x="0" y="869"/>
                    <a:pt x="8" y="894"/>
                  </a:cubicBezTo>
                  <a:cubicBezTo>
                    <a:pt x="15" y="914"/>
                    <a:pt x="33" y="927"/>
                    <a:pt x="53" y="927"/>
                  </a:cubicBezTo>
                  <a:cubicBezTo>
                    <a:pt x="58" y="927"/>
                    <a:pt x="63" y="927"/>
                    <a:pt x="68" y="926"/>
                  </a:cubicBezTo>
                  <a:cubicBezTo>
                    <a:pt x="2092" y="295"/>
                    <a:pt x="4086" y="95"/>
                    <a:pt x="5803" y="95"/>
                  </a:cubicBezTo>
                  <a:cubicBezTo>
                    <a:pt x="8770" y="95"/>
                    <a:pt x="10909" y="693"/>
                    <a:pt x="10943" y="702"/>
                  </a:cubicBezTo>
                  <a:cubicBezTo>
                    <a:pt x="10948" y="704"/>
                    <a:pt x="10953" y="705"/>
                    <a:pt x="10958" y="705"/>
                  </a:cubicBezTo>
                  <a:cubicBezTo>
                    <a:pt x="10979" y="705"/>
                    <a:pt x="10997" y="691"/>
                    <a:pt x="11002" y="671"/>
                  </a:cubicBezTo>
                  <a:cubicBezTo>
                    <a:pt x="11009" y="645"/>
                    <a:pt x="10996" y="618"/>
                    <a:pt x="10969" y="611"/>
                  </a:cubicBezTo>
                  <a:cubicBezTo>
                    <a:pt x="10936" y="602"/>
                    <a:pt x="8785" y="1"/>
                    <a:pt x="580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a:off x="1573224" y="2987683"/>
              <a:ext cx="591286" cy="578477"/>
            </a:xfrm>
            <a:custGeom>
              <a:avLst/>
              <a:gdLst/>
              <a:ahLst/>
              <a:cxnLst/>
              <a:rect l="l" t="t" r="r" b="b"/>
              <a:pathLst>
                <a:path w="14760" h="14490" extrusionOk="0">
                  <a:moveTo>
                    <a:pt x="8000" y="0"/>
                  </a:moveTo>
                  <a:cubicBezTo>
                    <a:pt x="7087" y="0"/>
                    <a:pt x="6070" y="991"/>
                    <a:pt x="5080" y="5107"/>
                  </a:cubicBezTo>
                  <a:cubicBezTo>
                    <a:pt x="3895" y="10040"/>
                    <a:pt x="1448" y="11615"/>
                    <a:pt x="1448" y="11615"/>
                  </a:cubicBezTo>
                  <a:lnTo>
                    <a:pt x="260" y="12739"/>
                  </a:lnTo>
                  <a:lnTo>
                    <a:pt x="0" y="14490"/>
                  </a:lnTo>
                  <a:lnTo>
                    <a:pt x="0" y="14490"/>
                  </a:lnTo>
                  <a:lnTo>
                    <a:pt x="1751" y="14230"/>
                  </a:lnTo>
                  <a:lnTo>
                    <a:pt x="2875" y="13042"/>
                  </a:lnTo>
                  <a:cubicBezTo>
                    <a:pt x="2875" y="13042"/>
                    <a:pt x="4450" y="10595"/>
                    <a:pt x="9383" y="9409"/>
                  </a:cubicBezTo>
                  <a:cubicBezTo>
                    <a:pt x="14315" y="8222"/>
                    <a:pt x="14760" y="6998"/>
                    <a:pt x="14390" y="5960"/>
                  </a:cubicBezTo>
                  <a:cubicBezTo>
                    <a:pt x="14018" y="4922"/>
                    <a:pt x="12449" y="4279"/>
                    <a:pt x="11330" y="3160"/>
                  </a:cubicBezTo>
                  <a:cubicBezTo>
                    <a:pt x="10209" y="2040"/>
                    <a:pt x="9568" y="471"/>
                    <a:pt x="8530" y="101"/>
                  </a:cubicBezTo>
                  <a:cubicBezTo>
                    <a:pt x="8358" y="39"/>
                    <a:pt x="8181" y="0"/>
                    <a:pt x="8000"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a:off x="1571221" y="2985767"/>
              <a:ext cx="586398" cy="582310"/>
            </a:xfrm>
            <a:custGeom>
              <a:avLst/>
              <a:gdLst/>
              <a:ahLst/>
              <a:cxnLst/>
              <a:rect l="l" t="t" r="r" b="b"/>
              <a:pathLst>
                <a:path w="14638" h="14586" extrusionOk="0">
                  <a:moveTo>
                    <a:pt x="8049" y="95"/>
                  </a:moveTo>
                  <a:cubicBezTo>
                    <a:pt x="8211" y="95"/>
                    <a:pt x="8381" y="128"/>
                    <a:pt x="8563" y="193"/>
                  </a:cubicBezTo>
                  <a:cubicBezTo>
                    <a:pt x="9185" y="416"/>
                    <a:pt x="9656" y="1068"/>
                    <a:pt x="10200" y="1823"/>
                  </a:cubicBezTo>
                  <a:cubicBezTo>
                    <a:pt x="10548" y="2306"/>
                    <a:pt x="10907" y="2803"/>
                    <a:pt x="11345" y="3241"/>
                  </a:cubicBezTo>
                  <a:cubicBezTo>
                    <a:pt x="11785" y="3681"/>
                    <a:pt x="12282" y="4040"/>
                    <a:pt x="12765" y="4389"/>
                  </a:cubicBezTo>
                  <a:cubicBezTo>
                    <a:pt x="13521" y="4932"/>
                    <a:pt x="14172" y="5403"/>
                    <a:pt x="14395" y="6025"/>
                  </a:cubicBezTo>
                  <a:cubicBezTo>
                    <a:pt x="14539" y="6432"/>
                    <a:pt x="14524" y="6775"/>
                    <a:pt x="14345" y="7106"/>
                  </a:cubicBezTo>
                  <a:cubicBezTo>
                    <a:pt x="13876" y="7972"/>
                    <a:pt x="12266" y="8726"/>
                    <a:pt x="9421" y="9410"/>
                  </a:cubicBezTo>
                  <a:cubicBezTo>
                    <a:pt x="6866" y="10025"/>
                    <a:pt x="5226" y="10984"/>
                    <a:pt x="4300" y="11680"/>
                  </a:cubicBezTo>
                  <a:cubicBezTo>
                    <a:pt x="3295" y="12437"/>
                    <a:pt x="2900" y="13038"/>
                    <a:pt x="2890" y="13057"/>
                  </a:cubicBezTo>
                  <a:lnTo>
                    <a:pt x="1778" y="14234"/>
                  </a:lnTo>
                  <a:lnTo>
                    <a:pt x="107" y="14482"/>
                  </a:lnTo>
                  <a:lnTo>
                    <a:pt x="355" y="12810"/>
                  </a:lnTo>
                  <a:lnTo>
                    <a:pt x="1525" y="11703"/>
                  </a:lnTo>
                  <a:cubicBezTo>
                    <a:pt x="1550" y="11688"/>
                    <a:pt x="2151" y="11293"/>
                    <a:pt x="2908" y="10288"/>
                  </a:cubicBezTo>
                  <a:cubicBezTo>
                    <a:pt x="3604" y="9362"/>
                    <a:pt x="4563" y="7723"/>
                    <a:pt x="5178" y="5167"/>
                  </a:cubicBezTo>
                  <a:cubicBezTo>
                    <a:pt x="5862" y="2322"/>
                    <a:pt x="6616" y="712"/>
                    <a:pt x="7482" y="243"/>
                  </a:cubicBezTo>
                  <a:cubicBezTo>
                    <a:pt x="7664" y="144"/>
                    <a:pt x="7851" y="95"/>
                    <a:pt x="8049" y="95"/>
                  </a:cubicBezTo>
                  <a:close/>
                  <a:moveTo>
                    <a:pt x="8049" y="1"/>
                  </a:moveTo>
                  <a:cubicBezTo>
                    <a:pt x="7834" y="1"/>
                    <a:pt x="7631" y="53"/>
                    <a:pt x="7436" y="159"/>
                  </a:cubicBezTo>
                  <a:cubicBezTo>
                    <a:pt x="6545" y="641"/>
                    <a:pt x="5775" y="2271"/>
                    <a:pt x="5084" y="5144"/>
                  </a:cubicBezTo>
                  <a:cubicBezTo>
                    <a:pt x="3917" y="9997"/>
                    <a:pt x="1497" y="11607"/>
                    <a:pt x="1465" y="11629"/>
                  </a:cubicBezTo>
                  <a:lnTo>
                    <a:pt x="277" y="12753"/>
                  </a:lnTo>
                  <a:cubicBezTo>
                    <a:pt x="269" y="12759"/>
                    <a:pt x="264" y="12769"/>
                    <a:pt x="262" y="12779"/>
                  </a:cubicBezTo>
                  <a:lnTo>
                    <a:pt x="2" y="14531"/>
                  </a:lnTo>
                  <a:cubicBezTo>
                    <a:pt x="1" y="14546"/>
                    <a:pt x="6" y="14561"/>
                    <a:pt x="16" y="14571"/>
                  </a:cubicBezTo>
                  <a:cubicBezTo>
                    <a:pt x="26" y="14581"/>
                    <a:pt x="37" y="14586"/>
                    <a:pt x="50" y="14586"/>
                  </a:cubicBezTo>
                  <a:lnTo>
                    <a:pt x="50" y="14584"/>
                  </a:lnTo>
                  <a:lnTo>
                    <a:pt x="57" y="14584"/>
                  </a:lnTo>
                  <a:lnTo>
                    <a:pt x="1808" y="14325"/>
                  </a:lnTo>
                  <a:cubicBezTo>
                    <a:pt x="1819" y="14323"/>
                    <a:pt x="1829" y="14318"/>
                    <a:pt x="1836" y="14310"/>
                  </a:cubicBezTo>
                  <a:lnTo>
                    <a:pt x="2965" y="13115"/>
                  </a:lnTo>
                  <a:cubicBezTo>
                    <a:pt x="2970" y="13110"/>
                    <a:pt x="3370" y="12500"/>
                    <a:pt x="4363" y="11752"/>
                  </a:cubicBezTo>
                  <a:cubicBezTo>
                    <a:pt x="5280" y="11063"/>
                    <a:pt x="6907" y="10113"/>
                    <a:pt x="9444" y="9503"/>
                  </a:cubicBezTo>
                  <a:cubicBezTo>
                    <a:pt x="12315" y="8812"/>
                    <a:pt x="13947" y="8043"/>
                    <a:pt x="14428" y="7152"/>
                  </a:cubicBezTo>
                  <a:cubicBezTo>
                    <a:pt x="14620" y="6800"/>
                    <a:pt x="14638" y="6420"/>
                    <a:pt x="14484" y="5992"/>
                  </a:cubicBezTo>
                  <a:cubicBezTo>
                    <a:pt x="14253" y="5344"/>
                    <a:pt x="13557" y="4841"/>
                    <a:pt x="12821" y="4311"/>
                  </a:cubicBezTo>
                  <a:cubicBezTo>
                    <a:pt x="12342" y="3965"/>
                    <a:pt x="11846" y="3607"/>
                    <a:pt x="11413" y="3174"/>
                  </a:cubicBezTo>
                  <a:cubicBezTo>
                    <a:pt x="10982" y="2742"/>
                    <a:pt x="10623" y="2246"/>
                    <a:pt x="10277" y="1767"/>
                  </a:cubicBezTo>
                  <a:cubicBezTo>
                    <a:pt x="9747" y="1031"/>
                    <a:pt x="9244" y="335"/>
                    <a:pt x="8596" y="104"/>
                  </a:cubicBezTo>
                  <a:cubicBezTo>
                    <a:pt x="8405" y="35"/>
                    <a:pt x="8223" y="1"/>
                    <a:pt x="80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a:off x="1676337" y="3191132"/>
              <a:ext cx="182834" cy="245164"/>
            </a:xfrm>
            <a:custGeom>
              <a:avLst/>
              <a:gdLst/>
              <a:ahLst/>
              <a:cxnLst/>
              <a:rect l="l" t="t" r="r" b="b"/>
              <a:pathLst>
                <a:path w="4564" h="6141" extrusionOk="0">
                  <a:moveTo>
                    <a:pt x="4509" y="0"/>
                  </a:moveTo>
                  <a:cubicBezTo>
                    <a:pt x="4493" y="0"/>
                    <a:pt x="4478" y="8"/>
                    <a:pt x="4470" y="23"/>
                  </a:cubicBezTo>
                  <a:cubicBezTo>
                    <a:pt x="4438" y="69"/>
                    <a:pt x="1440" y="4719"/>
                    <a:pt x="20" y="6058"/>
                  </a:cubicBezTo>
                  <a:cubicBezTo>
                    <a:pt x="2" y="6076"/>
                    <a:pt x="0" y="6106"/>
                    <a:pt x="18" y="6126"/>
                  </a:cubicBezTo>
                  <a:cubicBezTo>
                    <a:pt x="28" y="6136"/>
                    <a:pt x="40" y="6141"/>
                    <a:pt x="53" y="6141"/>
                  </a:cubicBezTo>
                  <a:cubicBezTo>
                    <a:pt x="65" y="6141"/>
                    <a:pt x="76" y="6136"/>
                    <a:pt x="86" y="6127"/>
                  </a:cubicBezTo>
                  <a:cubicBezTo>
                    <a:pt x="1513" y="4780"/>
                    <a:pt x="4519" y="121"/>
                    <a:pt x="4549" y="74"/>
                  </a:cubicBezTo>
                  <a:cubicBezTo>
                    <a:pt x="4564" y="53"/>
                    <a:pt x="4557" y="23"/>
                    <a:pt x="4536" y="8"/>
                  </a:cubicBezTo>
                  <a:cubicBezTo>
                    <a:pt x="4528" y="3"/>
                    <a:pt x="4518" y="0"/>
                    <a:pt x="45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5"/>
            <p:cNvSpPr/>
            <p:nvPr/>
          </p:nvSpPr>
          <p:spPr>
            <a:xfrm>
              <a:off x="1703337" y="3281439"/>
              <a:ext cx="246449" cy="181807"/>
            </a:xfrm>
            <a:custGeom>
              <a:avLst/>
              <a:gdLst/>
              <a:ahLst/>
              <a:cxnLst/>
              <a:rect l="l" t="t" r="r" b="b"/>
              <a:pathLst>
                <a:path w="6152" h="4554" extrusionOk="0">
                  <a:moveTo>
                    <a:pt x="6099" y="1"/>
                  </a:moveTo>
                  <a:cubicBezTo>
                    <a:pt x="6089" y="1"/>
                    <a:pt x="6080" y="3"/>
                    <a:pt x="6072" y="9"/>
                  </a:cubicBezTo>
                  <a:cubicBezTo>
                    <a:pt x="6024" y="39"/>
                    <a:pt x="1366" y="3044"/>
                    <a:pt x="19" y="4472"/>
                  </a:cubicBezTo>
                  <a:cubicBezTo>
                    <a:pt x="1" y="4490"/>
                    <a:pt x="1" y="4522"/>
                    <a:pt x="20" y="4540"/>
                  </a:cubicBezTo>
                  <a:cubicBezTo>
                    <a:pt x="29" y="4548"/>
                    <a:pt x="40" y="4553"/>
                    <a:pt x="53" y="4553"/>
                  </a:cubicBezTo>
                  <a:lnTo>
                    <a:pt x="53" y="4551"/>
                  </a:lnTo>
                  <a:cubicBezTo>
                    <a:pt x="65" y="4551"/>
                    <a:pt x="78" y="4546"/>
                    <a:pt x="88" y="4537"/>
                  </a:cubicBezTo>
                  <a:cubicBezTo>
                    <a:pt x="1427" y="3118"/>
                    <a:pt x="6077" y="118"/>
                    <a:pt x="6123" y="88"/>
                  </a:cubicBezTo>
                  <a:cubicBezTo>
                    <a:pt x="6145" y="74"/>
                    <a:pt x="6151" y="45"/>
                    <a:pt x="6138" y="22"/>
                  </a:cubicBezTo>
                  <a:cubicBezTo>
                    <a:pt x="6129" y="8"/>
                    <a:pt x="6114" y="1"/>
                    <a:pt x="60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5"/>
            <p:cNvSpPr/>
            <p:nvPr/>
          </p:nvSpPr>
          <p:spPr>
            <a:xfrm>
              <a:off x="1481128" y="3292218"/>
              <a:ext cx="366950" cy="365770"/>
            </a:xfrm>
            <a:custGeom>
              <a:avLst/>
              <a:gdLst/>
              <a:ahLst/>
              <a:cxnLst/>
              <a:rect l="l" t="t" r="r" b="b"/>
              <a:pathLst>
                <a:path w="9160" h="9162" extrusionOk="0">
                  <a:moveTo>
                    <a:pt x="8159" y="1002"/>
                  </a:moveTo>
                  <a:cubicBezTo>
                    <a:pt x="6824" y="0"/>
                    <a:pt x="5637" y="409"/>
                    <a:pt x="5192" y="546"/>
                  </a:cubicBezTo>
                  <a:cubicBezTo>
                    <a:pt x="4747" y="681"/>
                    <a:pt x="5341" y="1372"/>
                    <a:pt x="5192" y="2066"/>
                  </a:cubicBezTo>
                  <a:cubicBezTo>
                    <a:pt x="5043" y="2759"/>
                    <a:pt x="4154" y="2857"/>
                    <a:pt x="2076" y="3919"/>
                  </a:cubicBezTo>
                  <a:cubicBezTo>
                    <a:pt x="0" y="4984"/>
                    <a:pt x="1483" y="7677"/>
                    <a:pt x="1483" y="7677"/>
                  </a:cubicBezTo>
                  <a:cubicBezTo>
                    <a:pt x="1483" y="7677"/>
                    <a:pt x="4177" y="9161"/>
                    <a:pt x="5240" y="7083"/>
                  </a:cubicBezTo>
                  <a:cubicBezTo>
                    <a:pt x="6305" y="5007"/>
                    <a:pt x="6400" y="4118"/>
                    <a:pt x="7095" y="3969"/>
                  </a:cubicBezTo>
                  <a:cubicBezTo>
                    <a:pt x="7787" y="3820"/>
                    <a:pt x="8480" y="4414"/>
                    <a:pt x="8615" y="3969"/>
                  </a:cubicBezTo>
                  <a:cubicBezTo>
                    <a:pt x="8753" y="3524"/>
                    <a:pt x="9159" y="2338"/>
                    <a:pt x="8159" y="1002"/>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5"/>
            <p:cNvSpPr/>
            <p:nvPr/>
          </p:nvSpPr>
          <p:spPr>
            <a:xfrm>
              <a:off x="1507407" y="3304035"/>
              <a:ext cx="341672" cy="317184"/>
            </a:xfrm>
            <a:custGeom>
              <a:avLst/>
              <a:gdLst/>
              <a:ahLst/>
              <a:cxnLst/>
              <a:rect l="l" t="t" r="r" b="b"/>
              <a:pathLst>
                <a:path w="8529" h="7945" extrusionOk="0">
                  <a:moveTo>
                    <a:pt x="5653" y="97"/>
                  </a:moveTo>
                  <a:cubicBezTo>
                    <a:pt x="6168" y="97"/>
                    <a:pt x="6798" y="239"/>
                    <a:pt x="7469" y="741"/>
                  </a:cubicBezTo>
                  <a:cubicBezTo>
                    <a:pt x="8422" y="2015"/>
                    <a:pt x="8075" y="3139"/>
                    <a:pt x="7926" y="3618"/>
                  </a:cubicBezTo>
                  <a:lnTo>
                    <a:pt x="7915" y="3658"/>
                  </a:lnTo>
                  <a:cubicBezTo>
                    <a:pt x="7885" y="3757"/>
                    <a:pt x="7823" y="3793"/>
                    <a:pt x="7724" y="3793"/>
                  </a:cubicBezTo>
                  <a:cubicBezTo>
                    <a:pt x="7632" y="3793"/>
                    <a:pt x="7507" y="3762"/>
                    <a:pt x="7346" y="3718"/>
                  </a:cubicBezTo>
                  <a:cubicBezTo>
                    <a:pt x="7151" y="3664"/>
                    <a:pt x="6921" y="3601"/>
                    <a:pt x="6681" y="3601"/>
                  </a:cubicBezTo>
                  <a:cubicBezTo>
                    <a:pt x="6598" y="3601"/>
                    <a:pt x="6513" y="3608"/>
                    <a:pt x="6429" y="3627"/>
                  </a:cubicBezTo>
                  <a:cubicBezTo>
                    <a:pt x="5935" y="3733"/>
                    <a:pt x="5730" y="4194"/>
                    <a:pt x="5321" y="5114"/>
                  </a:cubicBezTo>
                  <a:cubicBezTo>
                    <a:pt x="5126" y="5552"/>
                    <a:pt x="4885" y="6098"/>
                    <a:pt x="4543" y="6766"/>
                  </a:cubicBezTo>
                  <a:cubicBezTo>
                    <a:pt x="4283" y="7270"/>
                    <a:pt x="3905" y="7602"/>
                    <a:pt x="3414" y="7753"/>
                  </a:cubicBezTo>
                  <a:cubicBezTo>
                    <a:pt x="3196" y="7819"/>
                    <a:pt x="2970" y="7846"/>
                    <a:pt x="2747" y="7846"/>
                  </a:cubicBezTo>
                  <a:cubicBezTo>
                    <a:pt x="1843" y="7846"/>
                    <a:pt x="976" y="7406"/>
                    <a:pt x="863" y="7346"/>
                  </a:cubicBezTo>
                  <a:cubicBezTo>
                    <a:pt x="789" y="7205"/>
                    <a:pt x="121" y="5890"/>
                    <a:pt x="457" y="4795"/>
                  </a:cubicBezTo>
                  <a:cubicBezTo>
                    <a:pt x="607" y="4304"/>
                    <a:pt x="939" y="3924"/>
                    <a:pt x="1443" y="3666"/>
                  </a:cubicBezTo>
                  <a:cubicBezTo>
                    <a:pt x="2111" y="3324"/>
                    <a:pt x="2657" y="3081"/>
                    <a:pt x="3095" y="2888"/>
                  </a:cubicBezTo>
                  <a:cubicBezTo>
                    <a:pt x="4015" y="2480"/>
                    <a:pt x="4477" y="2273"/>
                    <a:pt x="4582" y="1780"/>
                  </a:cubicBezTo>
                  <a:cubicBezTo>
                    <a:pt x="4653" y="1453"/>
                    <a:pt x="4563" y="1126"/>
                    <a:pt x="4491" y="863"/>
                  </a:cubicBezTo>
                  <a:cubicBezTo>
                    <a:pt x="4401" y="529"/>
                    <a:pt x="4361" y="352"/>
                    <a:pt x="4549" y="294"/>
                  </a:cubicBezTo>
                  <a:lnTo>
                    <a:pt x="4591" y="281"/>
                  </a:lnTo>
                  <a:cubicBezTo>
                    <a:pt x="4818" y="211"/>
                    <a:pt x="5189" y="97"/>
                    <a:pt x="5653" y="97"/>
                  </a:cubicBezTo>
                  <a:close/>
                  <a:moveTo>
                    <a:pt x="5655" y="1"/>
                  </a:moveTo>
                  <a:cubicBezTo>
                    <a:pt x="5178" y="1"/>
                    <a:pt x="4796" y="118"/>
                    <a:pt x="4563" y="190"/>
                  </a:cubicBezTo>
                  <a:lnTo>
                    <a:pt x="4521" y="203"/>
                  </a:lnTo>
                  <a:cubicBezTo>
                    <a:pt x="4235" y="291"/>
                    <a:pt x="4311" y="569"/>
                    <a:pt x="4399" y="888"/>
                  </a:cubicBezTo>
                  <a:cubicBezTo>
                    <a:pt x="4472" y="1154"/>
                    <a:pt x="4554" y="1456"/>
                    <a:pt x="4490" y="1761"/>
                  </a:cubicBezTo>
                  <a:cubicBezTo>
                    <a:pt x="4394" y="2207"/>
                    <a:pt x="3974" y="2394"/>
                    <a:pt x="3055" y="2800"/>
                  </a:cubicBezTo>
                  <a:cubicBezTo>
                    <a:pt x="2617" y="2995"/>
                    <a:pt x="2070" y="3238"/>
                    <a:pt x="1399" y="3582"/>
                  </a:cubicBezTo>
                  <a:cubicBezTo>
                    <a:pt x="871" y="3853"/>
                    <a:pt x="523" y="4252"/>
                    <a:pt x="364" y="4769"/>
                  </a:cubicBezTo>
                  <a:cubicBezTo>
                    <a:pt x="0" y="5957"/>
                    <a:pt x="754" y="7346"/>
                    <a:pt x="786" y="7404"/>
                  </a:cubicBezTo>
                  <a:cubicBezTo>
                    <a:pt x="790" y="7412"/>
                    <a:pt x="797" y="7419"/>
                    <a:pt x="804" y="7424"/>
                  </a:cubicBezTo>
                  <a:cubicBezTo>
                    <a:pt x="852" y="7450"/>
                    <a:pt x="1762" y="7944"/>
                    <a:pt x="2738" y="7944"/>
                  </a:cubicBezTo>
                  <a:cubicBezTo>
                    <a:pt x="2972" y="7944"/>
                    <a:pt x="3210" y="7915"/>
                    <a:pt x="3440" y="7845"/>
                  </a:cubicBezTo>
                  <a:cubicBezTo>
                    <a:pt x="3958" y="7686"/>
                    <a:pt x="4356" y="7338"/>
                    <a:pt x="4627" y="6810"/>
                  </a:cubicBezTo>
                  <a:cubicBezTo>
                    <a:pt x="4971" y="6139"/>
                    <a:pt x="5212" y="5594"/>
                    <a:pt x="5407" y="5154"/>
                  </a:cubicBezTo>
                  <a:cubicBezTo>
                    <a:pt x="5816" y="4235"/>
                    <a:pt x="6002" y="3815"/>
                    <a:pt x="6449" y="3719"/>
                  </a:cubicBezTo>
                  <a:cubicBezTo>
                    <a:pt x="6526" y="3703"/>
                    <a:pt x="6603" y="3696"/>
                    <a:pt x="6679" y="3696"/>
                  </a:cubicBezTo>
                  <a:cubicBezTo>
                    <a:pt x="6903" y="3696"/>
                    <a:pt x="7121" y="3756"/>
                    <a:pt x="7320" y="3810"/>
                  </a:cubicBezTo>
                  <a:cubicBezTo>
                    <a:pt x="7470" y="3851"/>
                    <a:pt x="7611" y="3890"/>
                    <a:pt x="7727" y="3890"/>
                  </a:cubicBezTo>
                  <a:cubicBezTo>
                    <a:pt x="7859" y="3890"/>
                    <a:pt x="7959" y="3840"/>
                    <a:pt x="8006" y="3688"/>
                  </a:cubicBezTo>
                  <a:lnTo>
                    <a:pt x="8017" y="3648"/>
                  </a:lnTo>
                  <a:cubicBezTo>
                    <a:pt x="8171" y="3152"/>
                    <a:pt x="8528" y="1994"/>
                    <a:pt x="7541" y="678"/>
                  </a:cubicBezTo>
                  <a:cubicBezTo>
                    <a:pt x="7538" y="675"/>
                    <a:pt x="7535" y="671"/>
                    <a:pt x="7531" y="668"/>
                  </a:cubicBezTo>
                  <a:cubicBezTo>
                    <a:pt x="6837" y="147"/>
                    <a:pt x="6187" y="1"/>
                    <a:pt x="56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5"/>
            <p:cNvSpPr/>
            <p:nvPr/>
          </p:nvSpPr>
          <p:spPr>
            <a:xfrm>
              <a:off x="1715275" y="3322240"/>
              <a:ext cx="103715" cy="106593"/>
            </a:xfrm>
            <a:custGeom>
              <a:avLst/>
              <a:gdLst/>
              <a:ahLst/>
              <a:cxnLst/>
              <a:rect l="l" t="t" r="r" b="b"/>
              <a:pathLst>
                <a:path w="2589" h="2670" extrusionOk="0">
                  <a:moveTo>
                    <a:pt x="2342" y="2435"/>
                  </a:moveTo>
                  <a:cubicBezTo>
                    <a:pt x="2096" y="2670"/>
                    <a:pt x="1427" y="2367"/>
                    <a:pt x="848" y="1761"/>
                  </a:cubicBezTo>
                  <a:cubicBezTo>
                    <a:pt x="269" y="1152"/>
                    <a:pt x="0" y="470"/>
                    <a:pt x="246" y="235"/>
                  </a:cubicBezTo>
                  <a:cubicBezTo>
                    <a:pt x="493" y="0"/>
                    <a:pt x="1314" y="185"/>
                    <a:pt x="1893" y="792"/>
                  </a:cubicBezTo>
                  <a:cubicBezTo>
                    <a:pt x="2473" y="1400"/>
                    <a:pt x="2589" y="2200"/>
                    <a:pt x="2342" y="2435"/>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5"/>
            <p:cNvSpPr/>
            <p:nvPr/>
          </p:nvSpPr>
          <p:spPr>
            <a:xfrm>
              <a:off x="1718119" y="3325674"/>
              <a:ext cx="99269" cy="98888"/>
            </a:xfrm>
            <a:custGeom>
              <a:avLst/>
              <a:gdLst/>
              <a:ahLst/>
              <a:cxnLst/>
              <a:rect l="l" t="t" r="r" b="b"/>
              <a:pathLst>
                <a:path w="2478" h="2477" extrusionOk="0">
                  <a:moveTo>
                    <a:pt x="496" y="99"/>
                  </a:moveTo>
                  <a:cubicBezTo>
                    <a:pt x="840" y="99"/>
                    <a:pt x="1374" y="304"/>
                    <a:pt x="1787" y="739"/>
                  </a:cubicBezTo>
                  <a:cubicBezTo>
                    <a:pt x="2047" y="1012"/>
                    <a:pt x="2232" y="1346"/>
                    <a:pt x="2309" y="1678"/>
                  </a:cubicBezTo>
                  <a:cubicBezTo>
                    <a:pt x="2375" y="1966"/>
                    <a:pt x="2349" y="2209"/>
                    <a:pt x="2238" y="2314"/>
                  </a:cubicBezTo>
                  <a:cubicBezTo>
                    <a:pt x="2191" y="2359"/>
                    <a:pt x="2123" y="2380"/>
                    <a:pt x="2039" y="2380"/>
                  </a:cubicBezTo>
                  <a:cubicBezTo>
                    <a:pt x="1937" y="2380"/>
                    <a:pt x="1810" y="2348"/>
                    <a:pt x="1668" y="2285"/>
                  </a:cubicBezTo>
                  <a:cubicBezTo>
                    <a:pt x="1390" y="2159"/>
                    <a:pt x="1086" y="1931"/>
                    <a:pt x="810" y="1642"/>
                  </a:cubicBezTo>
                  <a:cubicBezTo>
                    <a:pt x="536" y="1352"/>
                    <a:pt x="322" y="1037"/>
                    <a:pt x="210" y="754"/>
                  </a:cubicBezTo>
                  <a:cubicBezTo>
                    <a:pt x="106" y="490"/>
                    <a:pt x="104" y="281"/>
                    <a:pt x="208" y="184"/>
                  </a:cubicBezTo>
                  <a:cubicBezTo>
                    <a:pt x="266" y="128"/>
                    <a:pt x="369" y="99"/>
                    <a:pt x="496" y="99"/>
                  </a:cubicBezTo>
                  <a:close/>
                  <a:moveTo>
                    <a:pt x="502" y="1"/>
                  </a:moveTo>
                  <a:cubicBezTo>
                    <a:pt x="348" y="1"/>
                    <a:pt x="222" y="38"/>
                    <a:pt x="142" y="114"/>
                  </a:cubicBezTo>
                  <a:cubicBezTo>
                    <a:pt x="8" y="243"/>
                    <a:pt x="0" y="483"/>
                    <a:pt x="122" y="790"/>
                  </a:cubicBezTo>
                  <a:cubicBezTo>
                    <a:pt x="238" y="1083"/>
                    <a:pt x="458" y="1409"/>
                    <a:pt x="742" y="1708"/>
                  </a:cubicBezTo>
                  <a:cubicBezTo>
                    <a:pt x="1027" y="2005"/>
                    <a:pt x="1341" y="2242"/>
                    <a:pt x="1628" y="2371"/>
                  </a:cubicBezTo>
                  <a:cubicBezTo>
                    <a:pt x="1784" y="2442"/>
                    <a:pt x="1923" y="2476"/>
                    <a:pt x="2040" y="2476"/>
                  </a:cubicBezTo>
                  <a:cubicBezTo>
                    <a:pt x="2149" y="2476"/>
                    <a:pt x="2238" y="2445"/>
                    <a:pt x="2304" y="2384"/>
                  </a:cubicBezTo>
                  <a:cubicBezTo>
                    <a:pt x="2440" y="2253"/>
                    <a:pt x="2478" y="1982"/>
                    <a:pt x="2402" y="1657"/>
                  </a:cubicBezTo>
                  <a:cubicBezTo>
                    <a:pt x="2321" y="1308"/>
                    <a:pt x="2128" y="957"/>
                    <a:pt x="1856" y="673"/>
                  </a:cubicBezTo>
                  <a:cubicBezTo>
                    <a:pt x="1436" y="232"/>
                    <a:pt x="884" y="1"/>
                    <a:pt x="5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45"/>
          <p:cNvGrpSpPr/>
          <p:nvPr/>
        </p:nvGrpSpPr>
        <p:grpSpPr>
          <a:xfrm rot="10800000">
            <a:off x="7864352" y="316592"/>
            <a:ext cx="1292403" cy="1279126"/>
            <a:chOff x="872107" y="2985767"/>
            <a:chExt cx="1292403" cy="1279126"/>
          </a:xfrm>
        </p:grpSpPr>
        <p:sp>
          <p:nvSpPr>
            <p:cNvPr id="2398" name="Google Shape;2398;p45"/>
            <p:cNvSpPr/>
            <p:nvPr/>
          </p:nvSpPr>
          <p:spPr>
            <a:xfrm>
              <a:off x="872107" y="3458099"/>
              <a:ext cx="809573" cy="806794"/>
            </a:xfrm>
            <a:custGeom>
              <a:avLst/>
              <a:gdLst/>
              <a:ahLst/>
              <a:cxnLst/>
              <a:rect l="l" t="t" r="r" b="b"/>
              <a:pathLst>
                <a:path w="20209" h="20209" extrusionOk="0">
                  <a:moveTo>
                    <a:pt x="20104" y="15096"/>
                  </a:moveTo>
                  <a:cubicBezTo>
                    <a:pt x="19503" y="13876"/>
                    <a:pt x="17954" y="11785"/>
                    <a:pt x="14349" y="11532"/>
                  </a:cubicBezTo>
                  <a:cubicBezTo>
                    <a:pt x="14349" y="11532"/>
                    <a:pt x="18096" y="9605"/>
                    <a:pt x="16871" y="3337"/>
                  </a:cubicBezTo>
                  <a:cubicBezTo>
                    <a:pt x="10605" y="2113"/>
                    <a:pt x="8676" y="5861"/>
                    <a:pt x="8676" y="5861"/>
                  </a:cubicBezTo>
                  <a:cubicBezTo>
                    <a:pt x="8424" y="2254"/>
                    <a:pt x="6333" y="707"/>
                    <a:pt x="5113" y="105"/>
                  </a:cubicBezTo>
                  <a:cubicBezTo>
                    <a:pt x="4902" y="1"/>
                    <a:pt x="4690" y="245"/>
                    <a:pt x="4822" y="441"/>
                  </a:cubicBezTo>
                  <a:cubicBezTo>
                    <a:pt x="6181" y="2454"/>
                    <a:pt x="5462" y="5439"/>
                    <a:pt x="5462" y="5439"/>
                  </a:cubicBezTo>
                  <a:cubicBezTo>
                    <a:pt x="4712" y="2432"/>
                    <a:pt x="2092" y="1680"/>
                    <a:pt x="359" y="1522"/>
                  </a:cubicBezTo>
                  <a:cubicBezTo>
                    <a:pt x="105" y="1498"/>
                    <a:pt x="1" y="1829"/>
                    <a:pt x="219" y="1961"/>
                  </a:cubicBezTo>
                  <a:cubicBezTo>
                    <a:pt x="1237" y="2568"/>
                    <a:pt x="1799" y="3705"/>
                    <a:pt x="1976" y="4832"/>
                  </a:cubicBezTo>
                  <a:cubicBezTo>
                    <a:pt x="2222" y="6414"/>
                    <a:pt x="2272" y="8095"/>
                    <a:pt x="4646" y="9995"/>
                  </a:cubicBezTo>
                  <a:cubicBezTo>
                    <a:pt x="7019" y="11892"/>
                    <a:pt x="9714" y="10494"/>
                    <a:pt x="9714" y="10494"/>
                  </a:cubicBezTo>
                  <a:cubicBezTo>
                    <a:pt x="9714" y="10494"/>
                    <a:pt x="8317" y="13188"/>
                    <a:pt x="10214" y="15562"/>
                  </a:cubicBezTo>
                  <a:cubicBezTo>
                    <a:pt x="12112" y="17936"/>
                    <a:pt x="13793" y="17985"/>
                    <a:pt x="15375" y="18233"/>
                  </a:cubicBezTo>
                  <a:cubicBezTo>
                    <a:pt x="16502" y="18408"/>
                    <a:pt x="17640" y="18970"/>
                    <a:pt x="18248" y="19989"/>
                  </a:cubicBezTo>
                  <a:cubicBezTo>
                    <a:pt x="18378" y="20208"/>
                    <a:pt x="18711" y="20104"/>
                    <a:pt x="18688" y="19850"/>
                  </a:cubicBezTo>
                  <a:cubicBezTo>
                    <a:pt x="18527" y="18116"/>
                    <a:pt x="17775" y="15496"/>
                    <a:pt x="14770" y="14747"/>
                  </a:cubicBezTo>
                  <a:cubicBezTo>
                    <a:pt x="14770" y="14747"/>
                    <a:pt x="17755" y="14026"/>
                    <a:pt x="19767" y="15387"/>
                  </a:cubicBezTo>
                  <a:cubicBezTo>
                    <a:pt x="19964" y="15519"/>
                    <a:pt x="20208" y="15307"/>
                    <a:pt x="20104" y="15094"/>
                  </a:cubicBez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5"/>
            <p:cNvSpPr/>
            <p:nvPr/>
          </p:nvSpPr>
          <p:spPr>
            <a:xfrm>
              <a:off x="873389" y="3459337"/>
              <a:ext cx="808090" cy="803440"/>
            </a:xfrm>
            <a:custGeom>
              <a:avLst/>
              <a:gdLst/>
              <a:ahLst/>
              <a:cxnLst/>
              <a:rect l="l" t="t" r="r" b="b"/>
              <a:pathLst>
                <a:path w="20172" h="20125" extrusionOk="0">
                  <a:moveTo>
                    <a:pt x="9794" y="10352"/>
                  </a:moveTo>
                  <a:lnTo>
                    <a:pt x="9793" y="10353"/>
                  </a:lnTo>
                  <a:lnTo>
                    <a:pt x="9793" y="10353"/>
                  </a:lnTo>
                  <a:lnTo>
                    <a:pt x="9796" y="10352"/>
                  </a:lnTo>
                  <a:close/>
                  <a:moveTo>
                    <a:pt x="4980" y="97"/>
                  </a:moveTo>
                  <a:cubicBezTo>
                    <a:pt x="5006" y="97"/>
                    <a:pt x="5033" y="103"/>
                    <a:pt x="5062" y="117"/>
                  </a:cubicBezTo>
                  <a:cubicBezTo>
                    <a:pt x="6275" y="715"/>
                    <a:pt x="8346" y="2254"/>
                    <a:pt x="8597" y="5833"/>
                  </a:cubicBezTo>
                  <a:lnTo>
                    <a:pt x="8609" y="6003"/>
                  </a:lnTo>
                  <a:lnTo>
                    <a:pt x="8686" y="5851"/>
                  </a:lnTo>
                  <a:cubicBezTo>
                    <a:pt x="8704" y="5820"/>
                    <a:pt x="10158" y="3111"/>
                    <a:pt x="14472" y="3111"/>
                  </a:cubicBezTo>
                  <a:cubicBezTo>
                    <a:pt x="15171" y="3111"/>
                    <a:pt x="15945" y="3182"/>
                    <a:pt x="16799" y="3347"/>
                  </a:cubicBezTo>
                  <a:cubicBezTo>
                    <a:pt x="17983" y="9479"/>
                    <a:pt x="14331" y="11440"/>
                    <a:pt x="14295" y="11460"/>
                  </a:cubicBezTo>
                  <a:lnTo>
                    <a:pt x="14143" y="11537"/>
                  </a:lnTo>
                  <a:lnTo>
                    <a:pt x="14313" y="11549"/>
                  </a:lnTo>
                  <a:cubicBezTo>
                    <a:pt x="17894" y="11800"/>
                    <a:pt x="19431" y="13873"/>
                    <a:pt x="20029" y="15086"/>
                  </a:cubicBezTo>
                  <a:cubicBezTo>
                    <a:pt x="20076" y="15177"/>
                    <a:pt x="20034" y="15260"/>
                    <a:pt x="19986" y="15303"/>
                  </a:cubicBezTo>
                  <a:cubicBezTo>
                    <a:pt x="19957" y="15328"/>
                    <a:pt x="19914" y="15349"/>
                    <a:pt x="19865" y="15349"/>
                  </a:cubicBezTo>
                  <a:cubicBezTo>
                    <a:pt x="19833" y="15349"/>
                    <a:pt x="19798" y="15339"/>
                    <a:pt x="19763" y="15316"/>
                  </a:cubicBezTo>
                  <a:cubicBezTo>
                    <a:pt x="18779" y="14652"/>
                    <a:pt x="17557" y="14481"/>
                    <a:pt x="16563" y="14481"/>
                  </a:cubicBezTo>
                  <a:cubicBezTo>
                    <a:pt x="15529" y="14481"/>
                    <a:pt x="14742" y="14665"/>
                    <a:pt x="14726" y="14670"/>
                  </a:cubicBezTo>
                  <a:lnTo>
                    <a:pt x="14536" y="14714"/>
                  </a:lnTo>
                  <a:lnTo>
                    <a:pt x="14726" y="14762"/>
                  </a:lnTo>
                  <a:cubicBezTo>
                    <a:pt x="16322" y="15161"/>
                    <a:pt x="18290" y="16361"/>
                    <a:pt x="18608" y="19824"/>
                  </a:cubicBezTo>
                  <a:cubicBezTo>
                    <a:pt x="18619" y="19934"/>
                    <a:pt x="18547" y="19999"/>
                    <a:pt x="18482" y="20020"/>
                  </a:cubicBezTo>
                  <a:cubicBezTo>
                    <a:pt x="18464" y="20026"/>
                    <a:pt x="18443" y="20030"/>
                    <a:pt x="18421" y="20030"/>
                  </a:cubicBezTo>
                  <a:cubicBezTo>
                    <a:pt x="18364" y="20030"/>
                    <a:pt x="18300" y="20005"/>
                    <a:pt x="18257" y="19933"/>
                  </a:cubicBezTo>
                  <a:cubicBezTo>
                    <a:pt x="17703" y="19004"/>
                    <a:pt x="16644" y="18356"/>
                    <a:pt x="15351" y="18154"/>
                  </a:cubicBezTo>
                  <a:cubicBezTo>
                    <a:pt x="15217" y="18133"/>
                    <a:pt x="15082" y="18114"/>
                    <a:pt x="14946" y="18095"/>
                  </a:cubicBezTo>
                  <a:cubicBezTo>
                    <a:pt x="13472" y="17880"/>
                    <a:pt x="11946" y="17660"/>
                    <a:pt x="10220" y="15501"/>
                  </a:cubicBezTo>
                  <a:cubicBezTo>
                    <a:pt x="8364" y="13180"/>
                    <a:pt x="9711" y="10512"/>
                    <a:pt x="9725" y="10486"/>
                  </a:cubicBezTo>
                  <a:lnTo>
                    <a:pt x="9793" y="10353"/>
                  </a:lnTo>
                  <a:lnTo>
                    <a:pt x="9793" y="10353"/>
                  </a:lnTo>
                  <a:lnTo>
                    <a:pt x="9662" y="10422"/>
                  </a:lnTo>
                  <a:cubicBezTo>
                    <a:pt x="9645" y="10429"/>
                    <a:pt x="8700" y="10906"/>
                    <a:pt x="7450" y="10906"/>
                  </a:cubicBezTo>
                  <a:cubicBezTo>
                    <a:pt x="6592" y="10906"/>
                    <a:pt x="5590" y="10681"/>
                    <a:pt x="4645" y="9926"/>
                  </a:cubicBezTo>
                  <a:cubicBezTo>
                    <a:pt x="2486" y="8200"/>
                    <a:pt x="2266" y="6674"/>
                    <a:pt x="2051" y="5200"/>
                  </a:cubicBezTo>
                  <a:cubicBezTo>
                    <a:pt x="2032" y="5064"/>
                    <a:pt x="2013" y="4929"/>
                    <a:pt x="1992" y="4795"/>
                  </a:cubicBezTo>
                  <a:cubicBezTo>
                    <a:pt x="1790" y="3502"/>
                    <a:pt x="1142" y="2443"/>
                    <a:pt x="213" y="1889"/>
                  </a:cubicBezTo>
                  <a:cubicBezTo>
                    <a:pt x="114" y="1829"/>
                    <a:pt x="104" y="1732"/>
                    <a:pt x="126" y="1664"/>
                  </a:cubicBezTo>
                  <a:cubicBezTo>
                    <a:pt x="146" y="1604"/>
                    <a:pt x="202" y="1538"/>
                    <a:pt x="302" y="1538"/>
                  </a:cubicBezTo>
                  <a:cubicBezTo>
                    <a:pt x="308" y="1538"/>
                    <a:pt x="315" y="1538"/>
                    <a:pt x="322" y="1538"/>
                  </a:cubicBezTo>
                  <a:cubicBezTo>
                    <a:pt x="3785" y="1856"/>
                    <a:pt x="4987" y="3825"/>
                    <a:pt x="5384" y="5420"/>
                  </a:cubicBezTo>
                  <a:lnTo>
                    <a:pt x="5432" y="5610"/>
                  </a:lnTo>
                  <a:lnTo>
                    <a:pt x="5476" y="5420"/>
                  </a:lnTo>
                  <a:cubicBezTo>
                    <a:pt x="5485" y="5390"/>
                    <a:pt x="6186" y="2390"/>
                    <a:pt x="4830" y="383"/>
                  </a:cubicBezTo>
                  <a:cubicBezTo>
                    <a:pt x="4772" y="297"/>
                    <a:pt x="4800" y="210"/>
                    <a:pt x="4843" y="160"/>
                  </a:cubicBezTo>
                  <a:cubicBezTo>
                    <a:pt x="4873" y="127"/>
                    <a:pt x="4922" y="97"/>
                    <a:pt x="4980" y="97"/>
                  </a:cubicBezTo>
                  <a:close/>
                  <a:moveTo>
                    <a:pt x="4977" y="1"/>
                  </a:moveTo>
                  <a:cubicBezTo>
                    <a:pt x="4901" y="1"/>
                    <a:pt x="4826" y="34"/>
                    <a:pt x="4771" y="97"/>
                  </a:cubicBezTo>
                  <a:cubicBezTo>
                    <a:pt x="4686" y="195"/>
                    <a:pt x="4678" y="329"/>
                    <a:pt x="4751" y="436"/>
                  </a:cubicBezTo>
                  <a:cubicBezTo>
                    <a:pt x="5883" y="2112"/>
                    <a:pt x="5552" y="4502"/>
                    <a:pt x="5424" y="5200"/>
                  </a:cubicBezTo>
                  <a:cubicBezTo>
                    <a:pt x="4584" y="2266"/>
                    <a:pt x="1886" y="1585"/>
                    <a:pt x="331" y="1443"/>
                  </a:cubicBezTo>
                  <a:cubicBezTo>
                    <a:pt x="321" y="1442"/>
                    <a:pt x="312" y="1441"/>
                    <a:pt x="303" y="1441"/>
                  </a:cubicBezTo>
                  <a:cubicBezTo>
                    <a:pt x="161" y="1441"/>
                    <a:pt x="67" y="1535"/>
                    <a:pt x="35" y="1634"/>
                  </a:cubicBezTo>
                  <a:cubicBezTo>
                    <a:pt x="0" y="1743"/>
                    <a:pt x="25" y="1889"/>
                    <a:pt x="164" y="1972"/>
                  </a:cubicBezTo>
                  <a:cubicBezTo>
                    <a:pt x="1068" y="2510"/>
                    <a:pt x="1699" y="3545"/>
                    <a:pt x="1896" y="4810"/>
                  </a:cubicBezTo>
                  <a:cubicBezTo>
                    <a:pt x="1918" y="4942"/>
                    <a:pt x="1937" y="5078"/>
                    <a:pt x="1957" y="5213"/>
                  </a:cubicBezTo>
                  <a:cubicBezTo>
                    <a:pt x="2174" y="6707"/>
                    <a:pt x="2397" y="8251"/>
                    <a:pt x="4584" y="10000"/>
                  </a:cubicBezTo>
                  <a:cubicBezTo>
                    <a:pt x="5549" y="10772"/>
                    <a:pt x="6572" y="11001"/>
                    <a:pt x="7448" y="11001"/>
                  </a:cubicBezTo>
                  <a:cubicBezTo>
                    <a:pt x="8467" y="11001"/>
                    <a:pt x="9287" y="10690"/>
                    <a:pt x="9584" y="10560"/>
                  </a:cubicBezTo>
                  <a:lnTo>
                    <a:pt x="9584" y="10560"/>
                  </a:lnTo>
                  <a:cubicBezTo>
                    <a:pt x="9344" y="11114"/>
                    <a:pt x="8477" y="13475"/>
                    <a:pt x="10144" y="15561"/>
                  </a:cubicBezTo>
                  <a:cubicBezTo>
                    <a:pt x="11895" y="17748"/>
                    <a:pt x="13439" y="17972"/>
                    <a:pt x="14933" y="18189"/>
                  </a:cubicBezTo>
                  <a:cubicBezTo>
                    <a:pt x="15069" y="18209"/>
                    <a:pt x="15203" y="18227"/>
                    <a:pt x="15336" y="18248"/>
                  </a:cubicBezTo>
                  <a:cubicBezTo>
                    <a:pt x="16601" y="18447"/>
                    <a:pt x="17636" y="19078"/>
                    <a:pt x="18175" y="19982"/>
                  </a:cubicBezTo>
                  <a:cubicBezTo>
                    <a:pt x="18236" y="20085"/>
                    <a:pt x="18332" y="20124"/>
                    <a:pt x="18421" y="20124"/>
                  </a:cubicBezTo>
                  <a:cubicBezTo>
                    <a:pt x="18452" y="20124"/>
                    <a:pt x="18482" y="20120"/>
                    <a:pt x="18510" y="20111"/>
                  </a:cubicBezTo>
                  <a:cubicBezTo>
                    <a:pt x="18618" y="20077"/>
                    <a:pt x="18718" y="19971"/>
                    <a:pt x="18704" y="19814"/>
                  </a:cubicBezTo>
                  <a:cubicBezTo>
                    <a:pt x="18560" y="18258"/>
                    <a:pt x="17880" y="15561"/>
                    <a:pt x="14946" y="14723"/>
                  </a:cubicBezTo>
                  <a:cubicBezTo>
                    <a:pt x="15243" y="14668"/>
                    <a:pt x="15844" y="14577"/>
                    <a:pt x="16566" y="14577"/>
                  </a:cubicBezTo>
                  <a:cubicBezTo>
                    <a:pt x="17545" y="14577"/>
                    <a:pt x="18745" y="14744"/>
                    <a:pt x="19709" y="15395"/>
                  </a:cubicBezTo>
                  <a:cubicBezTo>
                    <a:pt x="19758" y="15428"/>
                    <a:pt x="19812" y="15445"/>
                    <a:pt x="19866" y="15445"/>
                  </a:cubicBezTo>
                  <a:cubicBezTo>
                    <a:pt x="19931" y="15445"/>
                    <a:pt x="19995" y="15421"/>
                    <a:pt x="20049" y="15374"/>
                  </a:cubicBezTo>
                  <a:cubicBezTo>
                    <a:pt x="20147" y="15290"/>
                    <a:pt x="20171" y="15159"/>
                    <a:pt x="20115" y="15043"/>
                  </a:cubicBezTo>
                  <a:cubicBezTo>
                    <a:pt x="19515" y="13828"/>
                    <a:pt x="17989" y="11765"/>
                    <a:pt x="14469" y="11466"/>
                  </a:cubicBezTo>
                  <a:cubicBezTo>
                    <a:pt x="15125" y="11043"/>
                    <a:pt x="17971" y="8853"/>
                    <a:pt x="16887" y="3297"/>
                  </a:cubicBezTo>
                  <a:lnTo>
                    <a:pt x="16880" y="3266"/>
                  </a:lnTo>
                  <a:lnTo>
                    <a:pt x="16849" y="3259"/>
                  </a:lnTo>
                  <a:cubicBezTo>
                    <a:pt x="15975" y="3088"/>
                    <a:pt x="15184" y="3015"/>
                    <a:pt x="14470" y="3015"/>
                  </a:cubicBezTo>
                  <a:cubicBezTo>
                    <a:pt x="10647" y="3015"/>
                    <a:pt x="9036" y="5124"/>
                    <a:pt x="8680" y="5676"/>
                  </a:cubicBezTo>
                  <a:cubicBezTo>
                    <a:pt x="8381" y="2157"/>
                    <a:pt x="6318" y="629"/>
                    <a:pt x="5103" y="31"/>
                  </a:cubicBezTo>
                  <a:cubicBezTo>
                    <a:pt x="5062" y="11"/>
                    <a:pt x="5019" y="1"/>
                    <a:pt x="49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5"/>
            <p:cNvSpPr/>
            <p:nvPr/>
          </p:nvSpPr>
          <p:spPr>
            <a:xfrm>
              <a:off x="1400409" y="3526487"/>
              <a:ext cx="172859" cy="210272"/>
            </a:xfrm>
            <a:custGeom>
              <a:avLst/>
              <a:gdLst/>
              <a:ahLst/>
              <a:cxnLst/>
              <a:rect l="l" t="t" r="r" b="b"/>
              <a:pathLst>
                <a:path w="4315" h="5267" extrusionOk="0">
                  <a:moveTo>
                    <a:pt x="2304" y="0"/>
                  </a:moveTo>
                  <a:cubicBezTo>
                    <a:pt x="516" y="1948"/>
                    <a:pt x="0" y="5267"/>
                    <a:pt x="0" y="5267"/>
                  </a:cubicBezTo>
                  <a:lnTo>
                    <a:pt x="3498" y="1809"/>
                  </a:lnTo>
                  <a:lnTo>
                    <a:pt x="3498" y="1810"/>
                  </a:lnTo>
                  <a:lnTo>
                    <a:pt x="4314" y="994"/>
                  </a:lnTo>
                  <a:lnTo>
                    <a:pt x="2304" y="0"/>
                  </a:lnTo>
                  <a:close/>
                </a:path>
              </a:pathLst>
            </a:custGeom>
            <a:solidFill>
              <a:srgbClr val="88858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5"/>
            <p:cNvSpPr/>
            <p:nvPr/>
          </p:nvSpPr>
          <p:spPr>
            <a:xfrm>
              <a:off x="1397604" y="3524092"/>
              <a:ext cx="178908" cy="218097"/>
            </a:xfrm>
            <a:custGeom>
              <a:avLst/>
              <a:gdLst/>
              <a:ahLst/>
              <a:cxnLst/>
              <a:rect l="l" t="t" r="r" b="b"/>
              <a:pathLst>
                <a:path w="4466" h="5463" extrusionOk="0">
                  <a:moveTo>
                    <a:pt x="2384" y="118"/>
                  </a:moveTo>
                  <a:lnTo>
                    <a:pt x="4303" y="1067"/>
                  </a:lnTo>
                  <a:lnTo>
                    <a:pt x="3535" y="1836"/>
                  </a:lnTo>
                  <a:lnTo>
                    <a:pt x="143" y="5188"/>
                  </a:lnTo>
                  <a:cubicBezTo>
                    <a:pt x="269" y="4527"/>
                    <a:pt x="859" y="1804"/>
                    <a:pt x="2384" y="118"/>
                  </a:cubicBezTo>
                  <a:close/>
                  <a:moveTo>
                    <a:pt x="2363" y="1"/>
                  </a:moveTo>
                  <a:lnTo>
                    <a:pt x="2338" y="27"/>
                  </a:lnTo>
                  <a:cubicBezTo>
                    <a:pt x="561" y="1963"/>
                    <a:pt x="29" y="5287"/>
                    <a:pt x="22" y="5320"/>
                  </a:cubicBezTo>
                  <a:lnTo>
                    <a:pt x="1" y="5462"/>
                  </a:lnTo>
                  <a:lnTo>
                    <a:pt x="3603" y="1903"/>
                  </a:lnTo>
                  <a:lnTo>
                    <a:pt x="4465" y="1041"/>
                  </a:lnTo>
                  <a:lnTo>
                    <a:pt x="2363"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5"/>
            <p:cNvSpPr/>
            <p:nvPr/>
          </p:nvSpPr>
          <p:spPr>
            <a:xfrm>
              <a:off x="1249625" y="3449875"/>
              <a:ext cx="440299" cy="438748"/>
            </a:xfrm>
            <a:custGeom>
              <a:avLst/>
              <a:gdLst/>
              <a:ahLst/>
              <a:cxnLst/>
              <a:rect l="l" t="t" r="r" b="b"/>
              <a:pathLst>
                <a:path w="10991" h="10990" extrusionOk="0">
                  <a:moveTo>
                    <a:pt x="10948" y="9341"/>
                  </a:moveTo>
                  <a:cubicBezTo>
                    <a:pt x="10728" y="8126"/>
                    <a:pt x="9925" y="4886"/>
                    <a:pt x="7449" y="3543"/>
                  </a:cubicBezTo>
                  <a:cubicBezTo>
                    <a:pt x="6105" y="1066"/>
                    <a:pt x="2865" y="263"/>
                    <a:pt x="1650" y="43"/>
                  </a:cubicBezTo>
                  <a:cubicBezTo>
                    <a:pt x="1415" y="0"/>
                    <a:pt x="1220" y="220"/>
                    <a:pt x="1285" y="451"/>
                  </a:cubicBezTo>
                  <a:cubicBezTo>
                    <a:pt x="1708" y="1957"/>
                    <a:pt x="2812" y="2468"/>
                    <a:pt x="2812" y="2468"/>
                  </a:cubicBezTo>
                  <a:cubicBezTo>
                    <a:pt x="1924" y="2419"/>
                    <a:pt x="904" y="2632"/>
                    <a:pt x="323" y="2779"/>
                  </a:cubicBezTo>
                  <a:cubicBezTo>
                    <a:pt x="91" y="2838"/>
                    <a:pt x="0" y="3126"/>
                    <a:pt x="162" y="3303"/>
                  </a:cubicBezTo>
                  <a:cubicBezTo>
                    <a:pt x="1495" y="4754"/>
                    <a:pt x="3331" y="4680"/>
                    <a:pt x="3331" y="4680"/>
                  </a:cubicBezTo>
                  <a:cubicBezTo>
                    <a:pt x="3331" y="4680"/>
                    <a:pt x="1700" y="6844"/>
                    <a:pt x="1700" y="9292"/>
                  </a:cubicBezTo>
                  <a:cubicBezTo>
                    <a:pt x="4148" y="9292"/>
                    <a:pt x="6311" y="7660"/>
                    <a:pt x="6311" y="7660"/>
                  </a:cubicBezTo>
                  <a:cubicBezTo>
                    <a:pt x="6311" y="7660"/>
                    <a:pt x="6237" y="9497"/>
                    <a:pt x="7688" y="10829"/>
                  </a:cubicBezTo>
                  <a:cubicBezTo>
                    <a:pt x="7865" y="10989"/>
                    <a:pt x="8153" y="10900"/>
                    <a:pt x="8211" y="10668"/>
                  </a:cubicBezTo>
                  <a:cubicBezTo>
                    <a:pt x="8359" y="10085"/>
                    <a:pt x="8573" y="9067"/>
                    <a:pt x="8523" y="8179"/>
                  </a:cubicBezTo>
                  <a:cubicBezTo>
                    <a:pt x="8523" y="8179"/>
                    <a:pt x="9034" y="9283"/>
                    <a:pt x="10540" y="9706"/>
                  </a:cubicBezTo>
                  <a:cubicBezTo>
                    <a:pt x="10771" y="9771"/>
                    <a:pt x="10991" y="9576"/>
                    <a:pt x="10948" y="9341"/>
                  </a:cubicBezTo>
                  <a:close/>
                </a:path>
              </a:pathLst>
            </a:custGeom>
            <a:gradFill>
              <a:gsLst>
                <a:gs pos="0">
                  <a:schemeClr val="accent3"/>
                </a:gs>
                <a:gs pos="100000">
                  <a:schemeClr val="l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5"/>
            <p:cNvSpPr/>
            <p:nvPr/>
          </p:nvSpPr>
          <p:spPr>
            <a:xfrm>
              <a:off x="1250066" y="3449476"/>
              <a:ext cx="440940" cy="437870"/>
            </a:xfrm>
            <a:custGeom>
              <a:avLst/>
              <a:gdLst/>
              <a:ahLst/>
              <a:cxnLst/>
              <a:rect l="l" t="t" r="r" b="b"/>
              <a:pathLst>
                <a:path w="11007" h="10968" extrusionOk="0">
                  <a:moveTo>
                    <a:pt x="1582" y="95"/>
                  </a:moveTo>
                  <a:cubicBezTo>
                    <a:pt x="1598" y="95"/>
                    <a:pt x="1614" y="97"/>
                    <a:pt x="1631" y="99"/>
                  </a:cubicBezTo>
                  <a:cubicBezTo>
                    <a:pt x="5512" y="800"/>
                    <a:pt x="6955" y="2764"/>
                    <a:pt x="7395" y="3576"/>
                  </a:cubicBezTo>
                  <a:lnTo>
                    <a:pt x="7401" y="3589"/>
                  </a:lnTo>
                  <a:lnTo>
                    <a:pt x="7414" y="3594"/>
                  </a:lnTo>
                  <a:cubicBezTo>
                    <a:pt x="9849" y="4915"/>
                    <a:pt x="10656" y="8065"/>
                    <a:pt x="10889" y="9358"/>
                  </a:cubicBezTo>
                  <a:cubicBezTo>
                    <a:pt x="10906" y="9454"/>
                    <a:pt x="10876" y="9545"/>
                    <a:pt x="10805" y="9609"/>
                  </a:cubicBezTo>
                  <a:cubicBezTo>
                    <a:pt x="10753" y="9656"/>
                    <a:pt x="10687" y="9681"/>
                    <a:pt x="10619" y="9681"/>
                  </a:cubicBezTo>
                  <a:cubicBezTo>
                    <a:pt x="10594" y="9681"/>
                    <a:pt x="10568" y="9677"/>
                    <a:pt x="10542" y="9670"/>
                  </a:cubicBezTo>
                  <a:cubicBezTo>
                    <a:pt x="9076" y="9259"/>
                    <a:pt x="8560" y="8179"/>
                    <a:pt x="8555" y="8168"/>
                  </a:cubicBezTo>
                  <a:lnTo>
                    <a:pt x="8451" y="7941"/>
                  </a:lnTo>
                  <a:lnTo>
                    <a:pt x="8464" y="8191"/>
                  </a:lnTo>
                  <a:cubicBezTo>
                    <a:pt x="8514" y="9087"/>
                    <a:pt x="8291" y="10126"/>
                    <a:pt x="8153" y="10667"/>
                  </a:cubicBezTo>
                  <a:cubicBezTo>
                    <a:pt x="8130" y="10761"/>
                    <a:pt x="8059" y="10832"/>
                    <a:pt x="7967" y="10860"/>
                  </a:cubicBezTo>
                  <a:cubicBezTo>
                    <a:pt x="7940" y="10868"/>
                    <a:pt x="7914" y="10872"/>
                    <a:pt x="7887" y="10872"/>
                  </a:cubicBezTo>
                  <a:cubicBezTo>
                    <a:pt x="7822" y="10872"/>
                    <a:pt x="7760" y="10848"/>
                    <a:pt x="7710" y="10802"/>
                  </a:cubicBezTo>
                  <a:cubicBezTo>
                    <a:pt x="6292" y="9502"/>
                    <a:pt x="6347" y="7690"/>
                    <a:pt x="6348" y="7672"/>
                  </a:cubicBezTo>
                  <a:lnTo>
                    <a:pt x="6352" y="7571"/>
                  </a:lnTo>
                  <a:lnTo>
                    <a:pt x="6352" y="7569"/>
                  </a:lnTo>
                  <a:lnTo>
                    <a:pt x="6271" y="7630"/>
                  </a:lnTo>
                  <a:cubicBezTo>
                    <a:pt x="6249" y="7647"/>
                    <a:pt x="4120" y="9230"/>
                    <a:pt x="1737" y="9252"/>
                  </a:cubicBezTo>
                  <a:cubicBezTo>
                    <a:pt x="1758" y="6868"/>
                    <a:pt x="3342" y="4739"/>
                    <a:pt x="3358" y="4718"/>
                  </a:cubicBezTo>
                  <a:lnTo>
                    <a:pt x="3419" y="4637"/>
                  </a:lnTo>
                  <a:lnTo>
                    <a:pt x="3318" y="4642"/>
                  </a:lnTo>
                  <a:cubicBezTo>
                    <a:pt x="3317" y="4642"/>
                    <a:pt x="3306" y="4642"/>
                    <a:pt x="3286" y="4642"/>
                  </a:cubicBezTo>
                  <a:cubicBezTo>
                    <a:pt x="3037" y="4642"/>
                    <a:pt x="1393" y="4594"/>
                    <a:pt x="186" y="3280"/>
                  </a:cubicBezTo>
                  <a:cubicBezTo>
                    <a:pt x="123" y="3210"/>
                    <a:pt x="102" y="3114"/>
                    <a:pt x="128" y="3024"/>
                  </a:cubicBezTo>
                  <a:cubicBezTo>
                    <a:pt x="156" y="2929"/>
                    <a:pt x="229" y="2860"/>
                    <a:pt x="323" y="2835"/>
                  </a:cubicBezTo>
                  <a:cubicBezTo>
                    <a:pt x="810" y="2711"/>
                    <a:pt x="1706" y="2517"/>
                    <a:pt x="2534" y="2517"/>
                  </a:cubicBezTo>
                  <a:cubicBezTo>
                    <a:pt x="2623" y="2517"/>
                    <a:pt x="2711" y="2520"/>
                    <a:pt x="2798" y="2524"/>
                  </a:cubicBezTo>
                  <a:lnTo>
                    <a:pt x="3047" y="2539"/>
                  </a:lnTo>
                  <a:lnTo>
                    <a:pt x="3047" y="2539"/>
                  </a:lnTo>
                  <a:lnTo>
                    <a:pt x="2821" y="2433"/>
                  </a:lnTo>
                  <a:cubicBezTo>
                    <a:pt x="2811" y="2429"/>
                    <a:pt x="1732" y="1914"/>
                    <a:pt x="1320" y="448"/>
                  </a:cubicBezTo>
                  <a:cubicBezTo>
                    <a:pt x="1294" y="354"/>
                    <a:pt x="1317" y="255"/>
                    <a:pt x="1381" y="184"/>
                  </a:cubicBezTo>
                  <a:cubicBezTo>
                    <a:pt x="1434" y="127"/>
                    <a:pt x="1505" y="95"/>
                    <a:pt x="1582" y="95"/>
                  </a:cubicBezTo>
                  <a:close/>
                  <a:moveTo>
                    <a:pt x="1580" y="1"/>
                  </a:moveTo>
                  <a:cubicBezTo>
                    <a:pt x="1478" y="1"/>
                    <a:pt x="1381" y="44"/>
                    <a:pt x="1310" y="121"/>
                  </a:cubicBezTo>
                  <a:cubicBezTo>
                    <a:pt x="1224" y="217"/>
                    <a:pt x="1193" y="349"/>
                    <a:pt x="1227" y="475"/>
                  </a:cubicBezTo>
                  <a:cubicBezTo>
                    <a:pt x="1551" y="1627"/>
                    <a:pt x="2280" y="2210"/>
                    <a:pt x="2611" y="2424"/>
                  </a:cubicBezTo>
                  <a:cubicBezTo>
                    <a:pt x="2594" y="2423"/>
                    <a:pt x="2576" y="2423"/>
                    <a:pt x="2559" y="2423"/>
                  </a:cubicBezTo>
                  <a:cubicBezTo>
                    <a:pt x="1714" y="2423"/>
                    <a:pt x="796" y="2618"/>
                    <a:pt x="300" y="2744"/>
                  </a:cubicBezTo>
                  <a:cubicBezTo>
                    <a:pt x="173" y="2776"/>
                    <a:pt x="75" y="2870"/>
                    <a:pt x="37" y="2997"/>
                  </a:cubicBezTo>
                  <a:cubicBezTo>
                    <a:pt x="1" y="3121"/>
                    <a:pt x="31" y="3250"/>
                    <a:pt x="117" y="3344"/>
                  </a:cubicBezTo>
                  <a:cubicBezTo>
                    <a:pt x="1275" y="4607"/>
                    <a:pt x="2831" y="4728"/>
                    <a:pt x="3228" y="4738"/>
                  </a:cubicBezTo>
                  <a:cubicBezTo>
                    <a:pt x="2943" y="5144"/>
                    <a:pt x="1641" y="7121"/>
                    <a:pt x="1641" y="9302"/>
                  </a:cubicBezTo>
                  <a:lnTo>
                    <a:pt x="1641" y="9349"/>
                  </a:lnTo>
                  <a:lnTo>
                    <a:pt x="1689" y="9349"/>
                  </a:lnTo>
                  <a:cubicBezTo>
                    <a:pt x="3869" y="9349"/>
                    <a:pt x="5846" y="8047"/>
                    <a:pt x="6252" y="7763"/>
                  </a:cubicBezTo>
                  <a:cubicBezTo>
                    <a:pt x="6262" y="8159"/>
                    <a:pt x="6383" y="9715"/>
                    <a:pt x="7646" y="10874"/>
                  </a:cubicBezTo>
                  <a:cubicBezTo>
                    <a:pt x="7712" y="10936"/>
                    <a:pt x="7798" y="10968"/>
                    <a:pt x="7887" y="10968"/>
                  </a:cubicBezTo>
                  <a:cubicBezTo>
                    <a:pt x="7924" y="10968"/>
                    <a:pt x="7958" y="10963"/>
                    <a:pt x="7995" y="10953"/>
                  </a:cubicBezTo>
                  <a:cubicBezTo>
                    <a:pt x="8120" y="10915"/>
                    <a:pt x="8215" y="10817"/>
                    <a:pt x="8248" y="10690"/>
                  </a:cubicBezTo>
                  <a:cubicBezTo>
                    <a:pt x="8377" y="10184"/>
                    <a:pt x="8580" y="9239"/>
                    <a:pt x="8567" y="8379"/>
                  </a:cubicBezTo>
                  <a:lnTo>
                    <a:pt x="8567" y="8379"/>
                  </a:lnTo>
                  <a:cubicBezTo>
                    <a:pt x="8780" y="8710"/>
                    <a:pt x="9363" y="9439"/>
                    <a:pt x="10515" y="9763"/>
                  </a:cubicBezTo>
                  <a:cubicBezTo>
                    <a:pt x="10550" y="9772"/>
                    <a:pt x="10585" y="9777"/>
                    <a:pt x="10619" y="9777"/>
                  </a:cubicBezTo>
                  <a:cubicBezTo>
                    <a:pt x="10711" y="9777"/>
                    <a:pt x="10800" y="9744"/>
                    <a:pt x="10869" y="9680"/>
                  </a:cubicBezTo>
                  <a:cubicBezTo>
                    <a:pt x="10963" y="9594"/>
                    <a:pt x="11006" y="9469"/>
                    <a:pt x="10983" y="9343"/>
                  </a:cubicBezTo>
                  <a:cubicBezTo>
                    <a:pt x="10749" y="8037"/>
                    <a:pt x="9934" y="4862"/>
                    <a:pt x="7472" y="3518"/>
                  </a:cubicBezTo>
                  <a:cubicBezTo>
                    <a:pt x="6128" y="1055"/>
                    <a:pt x="2953" y="242"/>
                    <a:pt x="1647" y="7"/>
                  </a:cubicBezTo>
                  <a:cubicBezTo>
                    <a:pt x="1625" y="3"/>
                    <a:pt x="1602" y="1"/>
                    <a:pt x="158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5"/>
            <p:cNvSpPr/>
            <p:nvPr/>
          </p:nvSpPr>
          <p:spPr>
            <a:xfrm>
              <a:off x="1400409" y="3526487"/>
              <a:ext cx="210916" cy="210272"/>
            </a:xfrm>
            <a:custGeom>
              <a:avLst/>
              <a:gdLst/>
              <a:ahLst/>
              <a:cxnLst/>
              <a:rect l="l" t="t" r="r" b="b"/>
              <a:pathLst>
                <a:path w="5265" h="5267" extrusionOk="0">
                  <a:moveTo>
                    <a:pt x="4300" y="1009"/>
                  </a:moveTo>
                  <a:lnTo>
                    <a:pt x="4314" y="994"/>
                  </a:lnTo>
                  <a:lnTo>
                    <a:pt x="4285" y="979"/>
                  </a:lnTo>
                  <a:lnTo>
                    <a:pt x="4270" y="949"/>
                  </a:lnTo>
                  <a:lnTo>
                    <a:pt x="4255" y="964"/>
                  </a:lnTo>
                  <a:lnTo>
                    <a:pt x="2303" y="0"/>
                  </a:lnTo>
                  <a:cubicBezTo>
                    <a:pt x="516" y="1948"/>
                    <a:pt x="0" y="5267"/>
                    <a:pt x="0" y="5267"/>
                  </a:cubicBezTo>
                  <a:cubicBezTo>
                    <a:pt x="0" y="5267"/>
                    <a:pt x="3319" y="4748"/>
                    <a:pt x="5265" y="2959"/>
                  </a:cubicBezTo>
                  <a:lnTo>
                    <a:pt x="4300" y="1009"/>
                  </a:lnTo>
                  <a:close/>
                </a:path>
              </a:pathLst>
            </a:custGeom>
            <a:gradFill>
              <a:gsLst>
                <a:gs pos="0">
                  <a:schemeClr val="accent1"/>
                </a:gs>
                <a:gs pos="100000">
                  <a:schemeClr val="accent2"/>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5"/>
            <p:cNvSpPr/>
            <p:nvPr/>
          </p:nvSpPr>
          <p:spPr>
            <a:xfrm>
              <a:off x="1398406" y="3524571"/>
              <a:ext cx="215042" cy="214104"/>
            </a:xfrm>
            <a:custGeom>
              <a:avLst/>
              <a:gdLst/>
              <a:ahLst/>
              <a:cxnLst/>
              <a:rect l="l" t="t" r="r" b="b"/>
              <a:pathLst>
                <a:path w="5368" h="5363" extrusionOk="0">
                  <a:moveTo>
                    <a:pt x="2364" y="106"/>
                  </a:moveTo>
                  <a:lnTo>
                    <a:pt x="2364" y="108"/>
                  </a:lnTo>
                  <a:lnTo>
                    <a:pt x="4283" y="1055"/>
                  </a:lnTo>
                  <a:cubicBezTo>
                    <a:pt x="4288" y="1058"/>
                    <a:pt x="4293" y="1058"/>
                    <a:pt x="4298" y="1060"/>
                  </a:cubicBezTo>
                  <a:lnTo>
                    <a:pt x="4302" y="1062"/>
                  </a:lnTo>
                  <a:cubicBezTo>
                    <a:pt x="4302" y="1067"/>
                    <a:pt x="4303" y="1073"/>
                    <a:pt x="4307" y="1078"/>
                  </a:cubicBezTo>
                  <a:lnTo>
                    <a:pt x="5255" y="2996"/>
                  </a:lnTo>
                  <a:cubicBezTo>
                    <a:pt x="3490" y="4597"/>
                    <a:pt x="582" y="5173"/>
                    <a:pt x="108" y="5257"/>
                  </a:cubicBezTo>
                  <a:cubicBezTo>
                    <a:pt x="192" y="4782"/>
                    <a:pt x="764" y="1873"/>
                    <a:pt x="2364" y="106"/>
                  </a:cubicBezTo>
                  <a:close/>
                  <a:moveTo>
                    <a:pt x="2354" y="0"/>
                  </a:moveTo>
                  <a:cubicBezTo>
                    <a:pt x="2341" y="0"/>
                    <a:pt x="2328" y="6"/>
                    <a:pt x="2318" y="15"/>
                  </a:cubicBezTo>
                  <a:cubicBezTo>
                    <a:pt x="541" y="1951"/>
                    <a:pt x="9" y="5273"/>
                    <a:pt x="2" y="5306"/>
                  </a:cubicBezTo>
                  <a:cubicBezTo>
                    <a:pt x="1" y="5323"/>
                    <a:pt x="6" y="5338"/>
                    <a:pt x="17" y="5348"/>
                  </a:cubicBezTo>
                  <a:cubicBezTo>
                    <a:pt x="25" y="5358"/>
                    <a:pt x="37" y="5363"/>
                    <a:pt x="50" y="5363"/>
                  </a:cubicBezTo>
                  <a:lnTo>
                    <a:pt x="58" y="5363"/>
                  </a:lnTo>
                  <a:cubicBezTo>
                    <a:pt x="91" y="5356"/>
                    <a:pt x="3414" y="4820"/>
                    <a:pt x="5348" y="3042"/>
                  </a:cubicBezTo>
                  <a:cubicBezTo>
                    <a:pt x="5363" y="3027"/>
                    <a:pt x="5368" y="3004"/>
                    <a:pt x="5358" y="2986"/>
                  </a:cubicBezTo>
                  <a:lnTo>
                    <a:pt x="4406" y="1065"/>
                  </a:lnTo>
                  <a:cubicBezTo>
                    <a:pt x="4411" y="1055"/>
                    <a:pt x="4412" y="1045"/>
                    <a:pt x="4411" y="1033"/>
                  </a:cubicBezTo>
                  <a:cubicBezTo>
                    <a:pt x="4409" y="1019"/>
                    <a:pt x="4399" y="1005"/>
                    <a:pt x="4386" y="999"/>
                  </a:cubicBezTo>
                  <a:lnTo>
                    <a:pt x="4369" y="990"/>
                  </a:lnTo>
                  <a:lnTo>
                    <a:pt x="4363" y="976"/>
                  </a:lnTo>
                  <a:cubicBezTo>
                    <a:pt x="4354" y="962"/>
                    <a:pt x="4343" y="952"/>
                    <a:pt x="4326" y="949"/>
                  </a:cubicBezTo>
                  <a:cubicBezTo>
                    <a:pt x="4324" y="949"/>
                    <a:pt x="4321" y="949"/>
                    <a:pt x="4319" y="949"/>
                  </a:cubicBezTo>
                  <a:cubicBezTo>
                    <a:pt x="4311" y="949"/>
                    <a:pt x="4303" y="950"/>
                    <a:pt x="4297" y="954"/>
                  </a:cubicBezTo>
                  <a:lnTo>
                    <a:pt x="2374" y="5"/>
                  </a:lnTo>
                  <a:cubicBezTo>
                    <a:pt x="2368" y="2"/>
                    <a:pt x="2361" y="0"/>
                    <a:pt x="23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5"/>
            <p:cNvSpPr/>
            <p:nvPr/>
          </p:nvSpPr>
          <p:spPr>
            <a:xfrm>
              <a:off x="1091071" y="3158116"/>
              <a:ext cx="456964" cy="433199"/>
            </a:xfrm>
            <a:custGeom>
              <a:avLst/>
              <a:gdLst/>
              <a:ahLst/>
              <a:cxnLst/>
              <a:rect l="l" t="t" r="r" b="b"/>
              <a:pathLst>
                <a:path w="11407" h="10851" extrusionOk="0">
                  <a:moveTo>
                    <a:pt x="3082" y="0"/>
                  </a:moveTo>
                  <a:cubicBezTo>
                    <a:pt x="2151" y="0"/>
                    <a:pt x="1956" y="859"/>
                    <a:pt x="1986" y="1468"/>
                  </a:cubicBezTo>
                  <a:cubicBezTo>
                    <a:pt x="2024" y="2210"/>
                    <a:pt x="1876" y="2729"/>
                    <a:pt x="1504" y="3323"/>
                  </a:cubicBezTo>
                  <a:cubicBezTo>
                    <a:pt x="1171" y="3856"/>
                    <a:pt x="0" y="5465"/>
                    <a:pt x="1668" y="5465"/>
                  </a:cubicBezTo>
                  <a:cubicBezTo>
                    <a:pt x="1857" y="5465"/>
                    <a:pt x="2083" y="5445"/>
                    <a:pt x="2352" y="5399"/>
                  </a:cubicBezTo>
                  <a:cubicBezTo>
                    <a:pt x="2534" y="5368"/>
                    <a:pt x="2716" y="5354"/>
                    <a:pt x="2898" y="5354"/>
                  </a:cubicBezTo>
                  <a:cubicBezTo>
                    <a:pt x="5331" y="5354"/>
                    <a:pt x="7652" y="7979"/>
                    <a:pt x="8699" y="9257"/>
                  </a:cubicBezTo>
                  <a:cubicBezTo>
                    <a:pt x="9825" y="10629"/>
                    <a:pt x="11407" y="10851"/>
                    <a:pt x="11407" y="10851"/>
                  </a:cubicBezTo>
                  <a:cubicBezTo>
                    <a:pt x="11294" y="5399"/>
                    <a:pt x="5362" y="653"/>
                    <a:pt x="3803" y="134"/>
                  </a:cubicBezTo>
                  <a:cubicBezTo>
                    <a:pt x="3524" y="41"/>
                    <a:pt x="3286" y="0"/>
                    <a:pt x="3082"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5"/>
            <p:cNvSpPr/>
            <p:nvPr/>
          </p:nvSpPr>
          <p:spPr>
            <a:xfrm>
              <a:off x="1112342" y="3156159"/>
              <a:ext cx="437615" cy="437072"/>
            </a:xfrm>
            <a:custGeom>
              <a:avLst/>
              <a:gdLst/>
              <a:ahLst/>
              <a:cxnLst/>
              <a:rect l="l" t="t" r="r" b="b"/>
              <a:pathLst>
                <a:path w="10924" h="10948" extrusionOk="0">
                  <a:moveTo>
                    <a:pt x="2553" y="97"/>
                  </a:moveTo>
                  <a:cubicBezTo>
                    <a:pt x="2760" y="97"/>
                    <a:pt x="2995" y="141"/>
                    <a:pt x="3257" y="228"/>
                  </a:cubicBezTo>
                  <a:cubicBezTo>
                    <a:pt x="3976" y="468"/>
                    <a:pt x="5847" y="1744"/>
                    <a:pt x="7580" y="3722"/>
                  </a:cubicBezTo>
                  <a:cubicBezTo>
                    <a:pt x="9019" y="5367"/>
                    <a:pt x="10745" y="7932"/>
                    <a:pt x="10826" y="10843"/>
                  </a:cubicBezTo>
                  <a:cubicBezTo>
                    <a:pt x="10537" y="10787"/>
                    <a:pt x="9186" y="10471"/>
                    <a:pt x="8204" y="9275"/>
                  </a:cubicBezTo>
                  <a:cubicBezTo>
                    <a:pt x="6067" y="6670"/>
                    <a:pt x="4108" y="5355"/>
                    <a:pt x="2371" y="5355"/>
                  </a:cubicBezTo>
                  <a:cubicBezTo>
                    <a:pt x="2183" y="5355"/>
                    <a:pt x="1996" y="5370"/>
                    <a:pt x="1812" y="5402"/>
                  </a:cubicBezTo>
                  <a:cubicBezTo>
                    <a:pt x="1555" y="5445"/>
                    <a:pt x="1330" y="5467"/>
                    <a:pt x="1138" y="5467"/>
                  </a:cubicBezTo>
                  <a:cubicBezTo>
                    <a:pt x="752" y="5467"/>
                    <a:pt x="501" y="5379"/>
                    <a:pt x="386" y="5205"/>
                  </a:cubicBezTo>
                  <a:cubicBezTo>
                    <a:pt x="115" y="4793"/>
                    <a:pt x="644" y="3974"/>
                    <a:pt x="928" y="3532"/>
                  </a:cubicBezTo>
                  <a:cubicBezTo>
                    <a:pt x="959" y="3483"/>
                    <a:pt x="989" y="3436"/>
                    <a:pt x="1014" y="3397"/>
                  </a:cubicBezTo>
                  <a:cubicBezTo>
                    <a:pt x="1402" y="2775"/>
                    <a:pt x="1540" y="2248"/>
                    <a:pt x="1503" y="1516"/>
                  </a:cubicBezTo>
                  <a:cubicBezTo>
                    <a:pt x="1490" y="1253"/>
                    <a:pt x="1507" y="610"/>
                    <a:pt x="1935" y="284"/>
                  </a:cubicBezTo>
                  <a:cubicBezTo>
                    <a:pt x="2099" y="159"/>
                    <a:pt x="2306" y="97"/>
                    <a:pt x="2553" y="97"/>
                  </a:cubicBezTo>
                  <a:close/>
                  <a:moveTo>
                    <a:pt x="2554" y="1"/>
                  </a:moveTo>
                  <a:cubicBezTo>
                    <a:pt x="2285" y="1"/>
                    <a:pt x="2059" y="70"/>
                    <a:pt x="1877" y="208"/>
                  </a:cubicBezTo>
                  <a:cubicBezTo>
                    <a:pt x="1412" y="560"/>
                    <a:pt x="1394" y="1243"/>
                    <a:pt x="1407" y="1521"/>
                  </a:cubicBezTo>
                  <a:cubicBezTo>
                    <a:pt x="1444" y="2231"/>
                    <a:pt x="1310" y="2742"/>
                    <a:pt x="933" y="3347"/>
                  </a:cubicBezTo>
                  <a:cubicBezTo>
                    <a:pt x="908" y="3385"/>
                    <a:pt x="880" y="3430"/>
                    <a:pt x="847" y="3479"/>
                  </a:cubicBezTo>
                  <a:cubicBezTo>
                    <a:pt x="551" y="3939"/>
                    <a:pt x="1" y="4795"/>
                    <a:pt x="305" y="5258"/>
                  </a:cubicBezTo>
                  <a:cubicBezTo>
                    <a:pt x="440" y="5462"/>
                    <a:pt x="713" y="5564"/>
                    <a:pt x="1134" y="5564"/>
                  </a:cubicBezTo>
                  <a:cubicBezTo>
                    <a:pt x="1332" y="5564"/>
                    <a:pt x="1564" y="5541"/>
                    <a:pt x="1829" y="5496"/>
                  </a:cubicBezTo>
                  <a:cubicBezTo>
                    <a:pt x="2007" y="5466"/>
                    <a:pt x="2188" y="5451"/>
                    <a:pt x="2372" y="5451"/>
                  </a:cubicBezTo>
                  <a:cubicBezTo>
                    <a:pt x="4079" y="5451"/>
                    <a:pt x="6012" y="6754"/>
                    <a:pt x="8132" y="9336"/>
                  </a:cubicBezTo>
                  <a:cubicBezTo>
                    <a:pt x="9256" y="10706"/>
                    <a:pt x="10852" y="10946"/>
                    <a:pt x="10869" y="10947"/>
                  </a:cubicBezTo>
                  <a:lnTo>
                    <a:pt x="10876" y="10947"/>
                  </a:lnTo>
                  <a:cubicBezTo>
                    <a:pt x="10887" y="10947"/>
                    <a:pt x="10897" y="10944"/>
                    <a:pt x="10907" y="10936"/>
                  </a:cubicBezTo>
                  <a:cubicBezTo>
                    <a:pt x="10917" y="10926"/>
                    <a:pt x="10924" y="10913"/>
                    <a:pt x="10924" y="10900"/>
                  </a:cubicBezTo>
                  <a:cubicBezTo>
                    <a:pt x="10862" y="7936"/>
                    <a:pt x="9110" y="5326"/>
                    <a:pt x="7652" y="3660"/>
                  </a:cubicBezTo>
                  <a:cubicBezTo>
                    <a:pt x="6621" y="2483"/>
                    <a:pt x="4522" y="549"/>
                    <a:pt x="3288" y="137"/>
                  </a:cubicBezTo>
                  <a:cubicBezTo>
                    <a:pt x="3017" y="46"/>
                    <a:pt x="2771" y="1"/>
                    <a:pt x="25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5"/>
            <p:cNvSpPr/>
            <p:nvPr/>
          </p:nvSpPr>
          <p:spPr>
            <a:xfrm>
              <a:off x="1288763" y="3330305"/>
              <a:ext cx="261392" cy="262930"/>
            </a:xfrm>
            <a:custGeom>
              <a:avLst/>
              <a:gdLst/>
              <a:ahLst/>
              <a:cxnLst/>
              <a:rect l="l" t="t" r="r" b="b"/>
              <a:pathLst>
                <a:path w="6525" h="6586" extrusionOk="0">
                  <a:moveTo>
                    <a:pt x="55" y="0"/>
                  </a:moveTo>
                  <a:cubicBezTo>
                    <a:pt x="40" y="0"/>
                    <a:pt x="25" y="8"/>
                    <a:pt x="15" y="23"/>
                  </a:cubicBezTo>
                  <a:cubicBezTo>
                    <a:pt x="0" y="45"/>
                    <a:pt x="7" y="74"/>
                    <a:pt x="30" y="89"/>
                  </a:cubicBezTo>
                  <a:cubicBezTo>
                    <a:pt x="78" y="119"/>
                    <a:pt x="4893" y="3235"/>
                    <a:pt x="6427" y="6557"/>
                  </a:cubicBezTo>
                  <a:cubicBezTo>
                    <a:pt x="6435" y="6575"/>
                    <a:pt x="6453" y="6585"/>
                    <a:pt x="6471" y="6585"/>
                  </a:cubicBezTo>
                  <a:lnTo>
                    <a:pt x="6471" y="6585"/>
                  </a:lnTo>
                  <a:cubicBezTo>
                    <a:pt x="6477" y="6585"/>
                    <a:pt x="6485" y="6584"/>
                    <a:pt x="6491" y="6582"/>
                  </a:cubicBezTo>
                  <a:cubicBezTo>
                    <a:pt x="6515" y="6571"/>
                    <a:pt x="6525" y="6542"/>
                    <a:pt x="6515" y="6518"/>
                  </a:cubicBezTo>
                  <a:cubicBezTo>
                    <a:pt x="4969" y="3169"/>
                    <a:pt x="129" y="40"/>
                    <a:pt x="81" y="8"/>
                  </a:cubicBezTo>
                  <a:cubicBezTo>
                    <a:pt x="73" y="3"/>
                    <a:pt x="64" y="0"/>
                    <a:pt x="55" y="0"/>
                  </a:cubicBezTo>
                  <a:close/>
                  <a:moveTo>
                    <a:pt x="6471" y="6585"/>
                  </a:moveTo>
                  <a:lnTo>
                    <a:pt x="6471" y="6585"/>
                  </a:lnTo>
                  <a:cubicBezTo>
                    <a:pt x="6470" y="6585"/>
                    <a:pt x="6470" y="6585"/>
                    <a:pt x="6470" y="6585"/>
                  </a:cubicBezTo>
                  <a:lnTo>
                    <a:pt x="6472" y="6585"/>
                  </a:lnTo>
                  <a:cubicBezTo>
                    <a:pt x="6471" y="6585"/>
                    <a:pt x="6471" y="6585"/>
                    <a:pt x="6471" y="65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5"/>
            <p:cNvSpPr/>
            <p:nvPr/>
          </p:nvSpPr>
          <p:spPr>
            <a:xfrm>
              <a:off x="1398285" y="3352502"/>
              <a:ext cx="150345" cy="233347"/>
            </a:xfrm>
            <a:custGeom>
              <a:avLst/>
              <a:gdLst/>
              <a:ahLst/>
              <a:cxnLst/>
              <a:rect l="l" t="t" r="r" b="b"/>
              <a:pathLst>
                <a:path w="3753" h="5845" extrusionOk="0">
                  <a:moveTo>
                    <a:pt x="53" y="1"/>
                  </a:moveTo>
                  <a:cubicBezTo>
                    <a:pt x="41" y="1"/>
                    <a:pt x="29" y="5"/>
                    <a:pt x="20" y="14"/>
                  </a:cubicBezTo>
                  <a:cubicBezTo>
                    <a:pt x="0" y="34"/>
                    <a:pt x="0" y="64"/>
                    <a:pt x="20" y="82"/>
                  </a:cubicBezTo>
                  <a:cubicBezTo>
                    <a:pt x="50" y="112"/>
                    <a:pt x="2997" y="3071"/>
                    <a:pt x="3653" y="5808"/>
                  </a:cubicBezTo>
                  <a:cubicBezTo>
                    <a:pt x="3658" y="5829"/>
                    <a:pt x="3678" y="5844"/>
                    <a:pt x="3700" y="5844"/>
                  </a:cubicBezTo>
                  <a:cubicBezTo>
                    <a:pt x="3703" y="5844"/>
                    <a:pt x="3708" y="5844"/>
                    <a:pt x="3711" y="5843"/>
                  </a:cubicBezTo>
                  <a:cubicBezTo>
                    <a:pt x="3736" y="5838"/>
                    <a:pt x="3753" y="5811"/>
                    <a:pt x="3746" y="5785"/>
                  </a:cubicBezTo>
                  <a:cubicBezTo>
                    <a:pt x="3083" y="3023"/>
                    <a:pt x="118" y="44"/>
                    <a:pt x="86" y="14"/>
                  </a:cubicBezTo>
                  <a:cubicBezTo>
                    <a:pt x="77" y="5"/>
                    <a:pt x="65" y="1"/>
                    <a:pt x="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5"/>
            <p:cNvSpPr/>
            <p:nvPr/>
          </p:nvSpPr>
          <p:spPr>
            <a:xfrm>
              <a:off x="1356303" y="3004411"/>
              <a:ext cx="300851" cy="586901"/>
            </a:xfrm>
            <a:custGeom>
              <a:avLst/>
              <a:gdLst/>
              <a:ahLst/>
              <a:cxnLst/>
              <a:rect l="l" t="t" r="r" b="b"/>
              <a:pathLst>
                <a:path w="7510" h="14701" extrusionOk="0">
                  <a:moveTo>
                    <a:pt x="5245" y="1"/>
                  </a:moveTo>
                  <a:cubicBezTo>
                    <a:pt x="4795" y="1"/>
                    <a:pt x="4328" y="138"/>
                    <a:pt x="3957" y="376"/>
                  </a:cubicBezTo>
                  <a:cubicBezTo>
                    <a:pt x="2967" y="1012"/>
                    <a:pt x="2771" y="1026"/>
                    <a:pt x="1385" y="1315"/>
                  </a:cubicBezTo>
                  <a:cubicBezTo>
                    <a:pt x="0" y="1604"/>
                    <a:pt x="99" y="2905"/>
                    <a:pt x="1385" y="4288"/>
                  </a:cubicBezTo>
                  <a:cubicBezTo>
                    <a:pt x="2671" y="5674"/>
                    <a:pt x="4786" y="14701"/>
                    <a:pt x="4786" y="14701"/>
                  </a:cubicBezTo>
                  <a:cubicBezTo>
                    <a:pt x="5131" y="14355"/>
                    <a:pt x="6376" y="13504"/>
                    <a:pt x="6863" y="11196"/>
                  </a:cubicBezTo>
                  <a:cubicBezTo>
                    <a:pt x="7510" y="8133"/>
                    <a:pt x="6938" y="2164"/>
                    <a:pt x="6825" y="1315"/>
                  </a:cubicBezTo>
                  <a:cubicBezTo>
                    <a:pt x="6701" y="383"/>
                    <a:pt x="5997" y="1"/>
                    <a:pt x="5245"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5"/>
            <p:cNvSpPr/>
            <p:nvPr/>
          </p:nvSpPr>
          <p:spPr>
            <a:xfrm>
              <a:off x="1364155" y="3002575"/>
              <a:ext cx="294601" cy="590653"/>
            </a:xfrm>
            <a:custGeom>
              <a:avLst/>
              <a:gdLst/>
              <a:ahLst/>
              <a:cxnLst/>
              <a:rect l="l" t="t" r="r" b="b"/>
              <a:pathLst>
                <a:path w="7354" h="14795" extrusionOk="0">
                  <a:moveTo>
                    <a:pt x="5048" y="95"/>
                  </a:moveTo>
                  <a:cubicBezTo>
                    <a:pt x="5319" y="95"/>
                    <a:pt x="5580" y="146"/>
                    <a:pt x="5803" y="248"/>
                  </a:cubicBezTo>
                  <a:cubicBezTo>
                    <a:pt x="6243" y="452"/>
                    <a:pt x="6510" y="838"/>
                    <a:pt x="6581" y="1367"/>
                  </a:cubicBezTo>
                  <a:cubicBezTo>
                    <a:pt x="6709" y="2326"/>
                    <a:pt x="7256" y="8219"/>
                    <a:pt x="6621" y="11232"/>
                  </a:cubicBezTo>
                  <a:cubicBezTo>
                    <a:pt x="6196" y="13242"/>
                    <a:pt x="5201" y="14132"/>
                    <a:pt x="4722" y="14560"/>
                  </a:cubicBezTo>
                  <a:cubicBezTo>
                    <a:pt x="4682" y="14594"/>
                    <a:pt x="4647" y="14626"/>
                    <a:pt x="4616" y="14656"/>
                  </a:cubicBezTo>
                  <a:cubicBezTo>
                    <a:pt x="4390" y="13694"/>
                    <a:pt x="2454" y="5625"/>
                    <a:pt x="1224" y="4301"/>
                  </a:cubicBezTo>
                  <a:cubicBezTo>
                    <a:pt x="446" y="3463"/>
                    <a:pt x="102" y="2660"/>
                    <a:pt x="282" y="2098"/>
                  </a:cubicBezTo>
                  <a:cubicBezTo>
                    <a:pt x="393" y="1749"/>
                    <a:pt x="710" y="1510"/>
                    <a:pt x="1199" y="1407"/>
                  </a:cubicBezTo>
                  <a:lnTo>
                    <a:pt x="1434" y="1359"/>
                  </a:lnTo>
                  <a:cubicBezTo>
                    <a:pt x="2604" y="1114"/>
                    <a:pt x="2849" y="1065"/>
                    <a:pt x="3786" y="462"/>
                  </a:cubicBezTo>
                  <a:cubicBezTo>
                    <a:pt x="4160" y="222"/>
                    <a:pt x="4618" y="95"/>
                    <a:pt x="5048" y="95"/>
                  </a:cubicBezTo>
                  <a:close/>
                  <a:moveTo>
                    <a:pt x="5049" y="0"/>
                  </a:moveTo>
                  <a:cubicBezTo>
                    <a:pt x="4600" y="0"/>
                    <a:pt x="4124" y="132"/>
                    <a:pt x="3735" y="382"/>
                  </a:cubicBezTo>
                  <a:cubicBezTo>
                    <a:pt x="2813" y="974"/>
                    <a:pt x="2599" y="1019"/>
                    <a:pt x="1416" y="1265"/>
                  </a:cubicBezTo>
                  <a:lnTo>
                    <a:pt x="1180" y="1314"/>
                  </a:lnTo>
                  <a:cubicBezTo>
                    <a:pt x="656" y="1424"/>
                    <a:pt x="312" y="1685"/>
                    <a:pt x="189" y="2068"/>
                  </a:cubicBezTo>
                  <a:cubicBezTo>
                    <a:pt x="1" y="2665"/>
                    <a:pt x="351" y="3503"/>
                    <a:pt x="1155" y="4368"/>
                  </a:cubicBezTo>
                  <a:cubicBezTo>
                    <a:pt x="2418" y="5726"/>
                    <a:pt x="4522" y="14667"/>
                    <a:pt x="4542" y="14758"/>
                  </a:cubicBezTo>
                  <a:cubicBezTo>
                    <a:pt x="4547" y="14775"/>
                    <a:pt x="4560" y="14788"/>
                    <a:pt x="4576" y="14793"/>
                  </a:cubicBezTo>
                  <a:cubicBezTo>
                    <a:pt x="4580" y="14794"/>
                    <a:pt x="4585" y="14794"/>
                    <a:pt x="4590" y="14794"/>
                  </a:cubicBezTo>
                  <a:cubicBezTo>
                    <a:pt x="4601" y="14794"/>
                    <a:pt x="4614" y="14789"/>
                    <a:pt x="4623" y="14781"/>
                  </a:cubicBezTo>
                  <a:cubicBezTo>
                    <a:pt x="4666" y="14738"/>
                    <a:pt x="4720" y="14690"/>
                    <a:pt x="4786" y="14631"/>
                  </a:cubicBezTo>
                  <a:cubicBezTo>
                    <a:pt x="5272" y="14196"/>
                    <a:pt x="6284" y="13292"/>
                    <a:pt x="6715" y="11252"/>
                  </a:cubicBezTo>
                  <a:cubicBezTo>
                    <a:pt x="7353" y="8226"/>
                    <a:pt x="6805" y="2316"/>
                    <a:pt x="6676" y="1354"/>
                  </a:cubicBezTo>
                  <a:cubicBezTo>
                    <a:pt x="6581" y="643"/>
                    <a:pt x="6172" y="314"/>
                    <a:pt x="5844" y="162"/>
                  </a:cubicBezTo>
                  <a:cubicBezTo>
                    <a:pt x="5609" y="53"/>
                    <a:pt x="5334" y="0"/>
                    <a:pt x="50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5"/>
            <p:cNvSpPr/>
            <p:nvPr/>
          </p:nvSpPr>
          <p:spPr>
            <a:xfrm>
              <a:off x="1532484" y="3191132"/>
              <a:ext cx="66059" cy="368046"/>
            </a:xfrm>
            <a:custGeom>
              <a:avLst/>
              <a:gdLst/>
              <a:ahLst/>
              <a:cxnLst/>
              <a:rect l="l" t="t" r="r" b="b"/>
              <a:pathLst>
                <a:path w="1649" h="9219" extrusionOk="0">
                  <a:moveTo>
                    <a:pt x="53" y="0"/>
                  </a:moveTo>
                  <a:cubicBezTo>
                    <a:pt x="49" y="0"/>
                    <a:pt x="45" y="1"/>
                    <a:pt x="41" y="2"/>
                  </a:cubicBezTo>
                  <a:cubicBezTo>
                    <a:pt x="16" y="8"/>
                    <a:pt x="1" y="35"/>
                    <a:pt x="7" y="61"/>
                  </a:cubicBezTo>
                  <a:cubicBezTo>
                    <a:pt x="22" y="121"/>
                    <a:pt x="1550" y="6089"/>
                    <a:pt x="564" y="9156"/>
                  </a:cubicBezTo>
                  <a:cubicBezTo>
                    <a:pt x="556" y="9182"/>
                    <a:pt x="569" y="9209"/>
                    <a:pt x="594" y="9217"/>
                  </a:cubicBezTo>
                  <a:cubicBezTo>
                    <a:pt x="599" y="9219"/>
                    <a:pt x="604" y="9219"/>
                    <a:pt x="609" y="9219"/>
                  </a:cubicBezTo>
                  <a:cubicBezTo>
                    <a:pt x="629" y="9219"/>
                    <a:pt x="649" y="9205"/>
                    <a:pt x="655" y="9185"/>
                  </a:cubicBezTo>
                  <a:cubicBezTo>
                    <a:pt x="1649" y="6093"/>
                    <a:pt x="115" y="97"/>
                    <a:pt x="100" y="36"/>
                  </a:cubicBezTo>
                  <a:cubicBezTo>
                    <a:pt x="94" y="15"/>
                    <a:pt x="76"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5"/>
            <p:cNvSpPr/>
            <p:nvPr/>
          </p:nvSpPr>
          <p:spPr>
            <a:xfrm>
              <a:off x="1562168" y="3133403"/>
              <a:ext cx="73190" cy="439108"/>
            </a:xfrm>
            <a:custGeom>
              <a:avLst/>
              <a:gdLst/>
              <a:ahLst/>
              <a:cxnLst/>
              <a:rect l="l" t="t" r="r" b="b"/>
              <a:pathLst>
                <a:path w="1827" h="10999" extrusionOk="0">
                  <a:moveTo>
                    <a:pt x="278" y="1"/>
                  </a:moveTo>
                  <a:cubicBezTo>
                    <a:pt x="273" y="1"/>
                    <a:pt x="268" y="1"/>
                    <a:pt x="263" y="3"/>
                  </a:cubicBezTo>
                  <a:cubicBezTo>
                    <a:pt x="237" y="9"/>
                    <a:pt x="224" y="36"/>
                    <a:pt x="230" y="61"/>
                  </a:cubicBezTo>
                  <a:cubicBezTo>
                    <a:pt x="245" y="114"/>
                    <a:pt x="1726" y="5416"/>
                    <a:pt x="9" y="10937"/>
                  </a:cubicBezTo>
                  <a:cubicBezTo>
                    <a:pt x="0" y="10962"/>
                    <a:pt x="14" y="10989"/>
                    <a:pt x="40" y="10997"/>
                  </a:cubicBezTo>
                  <a:cubicBezTo>
                    <a:pt x="45" y="10998"/>
                    <a:pt x="48" y="10998"/>
                    <a:pt x="53" y="10998"/>
                  </a:cubicBezTo>
                  <a:cubicBezTo>
                    <a:pt x="75" y="10998"/>
                    <a:pt x="93" y="10985"/>
                    <a:pt x="100" y="10965"/>
                  </a:cubicBezTo>
                  <a:cubicBezTo>
                    <a:pt x="1827" y="5416"/>
                    <a:pt x="338" y="89"/>
                    <a:pt x="323" y="34"/>
                  </a:cubicBezTo>
                  <a:cubicBezTo>
                    <a:pt x="316" y="14"/>
                    <a:pt x="298" y="1"/>
                    <a:pt x="2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5"/>
            <p:cNvSpPr/>
            <p:nvPr/>
          </p:nvSpPr>
          <p:spPr>
            <a:xfrm>
              <a:off x="1547987" y="3591283"/>
              <a:ext cx="449073" cy="423697"/>
            </a:xfrm>
            <a:custGeom>
              <a:avLst/>
              <a:gdLst/>
              <a:ahLst/>
              <a:cxnLst/>
              <a:rect l="l" t="t" r="r" b="b"/>
              <a:pathLst>
                <a:path w="11210" h="10613" extrusionOk="0">
                  <a:moveTo>
                    <a:pt x="1" y="1"/>
                  </a:moveTo>
                  <a:cubicBezTo>
                    <a:pt x="1" y="1"/>
                    <a:pt x="222" y="1582"/>
                    <a:pt x="1594" y="2708"/>
                  </a:cubicBezTo>
                  <a:cubicBezTo>
                    <a:pt x="2966" y="3834"/>
                    <a:pt x="5897" y="6429"/>
                    <a:pt x="5450" y="9055"/>
                  </a:cubicBezTo>
                  <a:cubicBezTo>
                    <a:pt x="5248" y="10254"/>
                    <a:pt x="5539" y="10612"/>
                    <a:pt x="5972" y="10612"/>
                  </a:cubicBezTo>
                  <a:cubicBezTo>
                    <a:pt x="6488" y="10612"/>
                    <a:pt x="7206" y="10104"/>
                    <a:pt x="7528" y="9902"/>
                  </a:cubicBezTo>
                  <a:cubicBezTo>
                    <a:pt x="8062" y="9569"/>
                    <a:pt x="8535" y="9415"/>
                    <a:pt x="9165" y="9415"/>
                  </a:cubicBezTo>
                  <a:cubicBezTo>
                    <a:pt x="9236" y="9415"/>
                    <a:pt x="9308" y="9417"/>
                    <a:pt x="9383" y="9421"/>
                  </a:cubicBezTo>
                  <a:cubicBezTo>
                    <a:pt x="9421" y="9423"/>
                    <a:pt x="9460" y="9424"/>
                    <a:pt x="9499" y="9424"/>
                  </a:cubicBezTo>
                  <a:cubicBezTo>
                    <a:pt x="10233" y="9424"/>
                    <a:pt x="11209" y="9082"/>
                    <a:pt x="10717" y="7603"/>
                  </a:cubicBezTo>
                  <a:cubicBezTo>
                    <a:pt x="10198" y="6045"/>
                    <a:pt x="5450" y="113"/>
                    <a:pt x="1"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5"/>
            <p:cNvSpPr/>
            <p:nvPr/>
          </p:nvSpPr>
          <p:spPr>
            <a:xfrm>
              <a:off x="1546024" y="3589367"/>
              <a:ext cx="441221" cy="427530"/>
            </a:xfrm>
            <a:custGeom>
              <a:avLst/>
              <a:gdLst/>
              <a:ahLst/>
              <a:cxnLst/>
              <a:rect l="l" t="t" r="r" b="b"/>
              <a:pathLst>
                <a:path w="11014" h="10709" extrusionOk="0">
                  <a:moveTo>
                    <a:pt x="106" y="98"/>
                  </a:moveTo>
                  <a:lnTo>
                    <a:pt x="106" y="98"/>
                  </a:lnTo>
                  <a:cubicBezTo>
                    <a:pt x="3017" y="181"/>
                    <a:pt x="5582" y="1905"/>
                    <a:pt x="7225" y="3345"/>
                  </a:cubicBezTo>
                  <a:cubicBezTo>
                    <a:pt x="9204" y="5077"/>
                    <a:pt x="10482" y="6948"/>
                    <a:pt x="10721" y="7667"/>
                  </a:cubicBezTo>
                  <a:cubicBezTo>
                    <a:pt x="10913" y="8242"/>
                    <a:pt x="10893" y="8689"/>
                    <a:pt x="10665" y="8989"/>
                  </a:cubicBezTo>
                  <a:cubicBezTo>
                    <a:pt x="10380" y="9365"/>
                    <a:pt x="9851" y="9424"/>
                    <a:pt x="9547" y="9424"/>
                  </a:cubicBezTo>
                  <a:cubicBezTo>
                    <a:pt x="9504" y="9424"/>
                    <a:pt x="9466" y="9422"/>
                    <a:pt x="9434" y="9421"/>
                  </a:cubicBezTo>
                  <a:cubicBezTo>
                    <a:pt x="9359" y="9417"/>
                    <a:pt x="9286" y="9415"/>
                    <a:pt x="9215" y="9415"/>
                  </a:cubicBezTo>
                  <a:cubicBezTo>
                    <a:pt x="8592" y="9415"/>
                    <a:pt x="8109" y="9561"/>
                    <a:pt x="7551" y="9910"/>
                  </a:cubicBezTo>
                  <a:cubicBezTo>
                    <a:pt x="7511" y="9935"/>
                    <a:pt x="7467" y="9965"/>
                    <a:pt x="7417" y="9996"/>
                  </a:cubicBezTo>
                  <a:cubicBezTo>
                    <a:pt x="7061" y="10225"/>
                    <a:pt x="6459" y="10613"/>
                    <a:pt x="6023" y="10613"/>
                  </a:cubicBezTo>
                  <a:cubicBezTo>
                    <a:pt x="5918" y="10613"/>
                    <a:pt x="5822" y="10591"/>
                    <a:pt x="5742" y="10538"/>
                  </a:cubicBezTo>
                  <a:cubicBezTo>
                    <a:pt x="5481" y="10366"/>
                    <a:pt x="5417" y="9887"/>
                    <a:pt x="5547" y="9112"/>
                  </a:cubicBezTo>
                  <a:cubicBezTo>
                    <a:pt x="5865" y="7239"/>
                    <a:pt x="4561" y="5088"/>
                    <a:pt x="1675" y="2720"/>
                  </a:cubicBezTo>
                  <a:cubicBezTo>
                    <a:pt x="476" y="1736"/>
                    <a:pt x="162" y="387"/>
                    <a:pt x="106" y="98"/>
                  </a:cubicBezTo>
                  <a:close/>
                  <a:moveTo>
                    <a:pt x="50" y="1"/>
                  </a:moveTo>
                  <a:cubicBezTo>
                    <a:pt x="33" y="2"/>
                    <a:pt x="23" y="7"/>
                    <a:pt x="13" y="17"/>
                  </a:cubicBezTo>
                  <a:cubicBezTo>
                    <a:pt x="3" y="27"/>
                    <a:pt x="0" y="42"/>
                    <a:pt x="2" y="55"/>
                  </a:cubicBezTo>
                  <a:cubicBezTo>
                    <a:pt x="3" y="72"/>
                    <a:pt x="243" y="1668"/>
                    <a:pt x="1613" y="2792"/>
                  </a:cubicBezTo>
                  <a:cubicBezTo>
                    <a:pt x="4471" y="5140"/>
                    <a:pt x="5764" y="7260"/>
                    <a:pt x="5453" y="9095"/>
                  </a:cubicBezTo>
                  <a:cubicBezTo>
                    <a:pt x="5313" y="9922"/>
                    <a:pt x="5390" y="10421"/>
                    <a:pt x="5690" y="10618"/>
                  </a:cubicBezTo>
                  <a:cubicBezTo>
                    <a:pt x="5785" y="10682"/>
                    <a:pt x="5898" y="10709"/>
                    <a:pt x="6020" y="10709"/>
                  </a:cubicBezTo>
                  <a:cubicBezTo>
                    <a:pt x="6490" y="10709"/>
                    <a:pt x="7105" y="10312"/>
                    <a:pt x="7468" y="10077"/>
                  </a:cubicBezTo>
                  <a:cubicBezTo>
                    <a:pt x="7518" y="10044"/>
                    <a:pt x="7564" y="10016"/>
                    <a:pt x="7602" y="9991"/>
                  </a:cubicBezTo>
                  <a:cubicBezTo>
                    <a:pt x="8142" y="9654"/>
                    <a:pt x="8610" y="9511"/>
                    <a:pt x="9212" y="9511"/>
                  </a:cubicBezTo>
                  <a:cubicBezTo>
                    <a:pt x="9282" y="9511"/>
                    <a:pt x="9354" y="9513"/>
                    <a:pt x="9429" y="9517"/>
                  </a:cubicBezTo>
                  <a:cubicBezTo>
                    <a:pt x="9461" y="9518"/>
                    <a:pt x="9500" y="9519"/>
                    <a:pt x="9543" y="9519"/>
                  </a:cubicBezTo>
                  <a:cubicBezTo>
                    <a:pt x="9863" y="9519"/>
                    <a:pt x="10429" y="9457"/>
                    <a:pt x="10741" y="9047"/>
                  </a:cubicBezTo>
                  <a:cubicBezTo>
                    <a:pt x="10991" y="8718"/>
                    <a:pt x="11014" y="8244"/>
                    <a:pt x="10812" y="7636"/>
                  </a:cubicBezTo>
                  <a:cubicBezTo>
                    <a:pt x="10401" y="6403"/>
                    <a:pt x="8467" y="4303"/>
                    <a:pt x="7290" y="3272"/>
                  </a:cubicBezTo>
                  <a:cubicBezTo>
                    <a:pt x="5622" y="1814"/>
                    <a:pt x="3013" y="62"/>
                    <a:pt x="5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5"/>
            <p:cNvSpPr/>
            <p:nvPr/>
          </p:nvSpPr>
          <p:spPr>
            <a:xfrm>
              <a:off x="1545744" y="3589406"/>
              <a:ext cx="264396" cy="259935"/>
            </a:xfrm>
            <a:custGeom>
              <a:avLst/>
              <a:gdLst/>
              <a:ahLst/>
              <a:cxnLst/>
              <a:rect l="l" t="t" r="r" b="b"/>
              <a:pathLst>
                <a:path w="6600" h="6511" extrusionOk="0">
                  <a:moveTo>
                    <a:pt x="56" y="0"/>
                  </a:moveTo>
                  <a:cubicBezTo>
                    <a:pt x="38" y="0"/>
                    <a:pt x="20" y="11"/>
                    <a:pt x="12" y="28"/>
                  </a:cubicBezTo>
                  <a:cubicBezTo>
                    <a:pt x="0" y="52"/>
                    <a:pt x="12" y="81"/>
                    <a:pt x="35" y="92"/>
                  </a:cubicBezTo>
                  <a:cubicBezTo>
                    <a:pt x="3359" y="1624"/>
                    <a:pt x="6473" y="6441"/>
                    <a:pt x="6505" y="6489"/>
                  </a:cubicBezTo>
                  <a:cubicBezTo>
                    <a:pt x="6515" y="6504"/>
                    <a:pt x="6530" y="6511"/>
                    <a:pt x="6546" y="6511"/>
                  </a:cubicBezTo>
                  <a:cubicBezTo>
                    <a:pt x="6554" y="6511"/>
                    <a:pt x="6563" y="6509"/>
                    <a:pt x="6571" y="6504"/>
                  </a:cubicBezTo>
                  <a:cubicBezTo>
                    <a:pt x="6594" y="6489"/>
                    <a:pt x="6599" y="6459"/>
                    <a:pt x="6586" y="6438"/>
                  </a:cubicBezTo>
                  <a:cubicBezTo>
                    <a:pt x="6554" y="6388"/>
                    <a:pt x="3424" y="1550"/>
                    <a:pt x="75" y="5"/>
                  </a:cubicBezTo>
                  <a:cubicBezTo>
                    <a:pt x="69" y="1"/>
                    <a:pt x="62" y="0"/>
                    <a:pt x="5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5"/>
            <p:cNvSpPr/>
            <p:nvPr/>
          </p:nvSpPr>
          <p:spPr>
            <a:xfrm>
              <a:off x="1553275" y="3590884"/>
              <a:ext cx="234551" cy="149430"/>
            </a:xfrm>
            <a:custGeom>
              <a:avLst/>
              <a:gdLst/>
              <a:ahLst/>
              <a:cxnLst/>
              <a:rect l="l" t="t" r="r" b="b"/>
              <a:pathLst>
                <a:path w="5855" h="3743" extrusionOk="0">
                  <a:moveTo>
                    <a:pt x="52" y="1"/>
                  </a:moveTo>
                  <a:cubicBezTo>
                    <a:pt x="31" y="1"/>
                    <a:pt x="12" y="15"/>
                    <a:pt x="7" y="37"/>
                  </a:cubicBezTo>
                  <a:cubicBezTo>
                    <a:pt x="1" y="62"/>
                    <a:pt x="16" y="88"/>
                    <a:pt x="42" y="95"/>
                  </a:cubicBezTo>
                  <a:cubicBezTo>
                    <a:pt x="2778" y="751"/>
                    <a:pt x="5738" y="3698"/>
                    <a:pt x="5768" y="3728"/>
                  </a:cubicBezTo>
                  <a:cubicBezTo>
                    <a:pt x="5776" y="3738"/>
                    <a:pt x="5790" y="3743"/>
                    <a:pt x="5801" y="3743"/>
                  </a:cubicBezTo>
                  <a:cubicBezTo>
                    <a:pt x="5813" y="3743"/>
                    <a:pt x="5826" y="3738"/>
                    <a:pt x="5836" y="3728"/>
                  </a:cubicBezTo>
                  <a:cubicBezTo>
                    <a:pt x="5854" y="3710"/>
                    <a:pt x="5854" y="3680"/>
                    <a:pt x="5836" y="3660"/>
                  </a:cubicBezTo>
                  <a:cubicBezTo>
                    <a:pt x="5806" y="3631"/>
                    <a:pt x="2827" y="665"/>
                    <a:pt x="64" y="2"/>
                  </a:cubicBezTo>
                  <a:cubicBezTo>
                    <a:pt x="60" y="1"/>
                    <a:pt x="56" y="1"/>
                    <a:pt x="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5"/>
            <p:cNvSpPr/>
            <p:nvPr/>
          </p:nvSpPr>
          <p:spPr>
            <a:xfrm>
              <a:off x="1547907" y="3496226"/>
              <a:ext cx="599458" cy="270834"/>
            </a:xfrm>
            <a:custGeom>
              <a:avLst/>
              <a:gdLst/>
              <a:ahLst/>
              <a:cxnLst/>
              <a:rect l="l" t="t" r="r" b="b"/>
              <a:pathLst>
                <a:path w="14964" h="6784" extrusionOk="0">
                  <a:moveTo>
                    <a:pt x="7437" y="1"/>
                  </a:moveTo>
                  <a:cubicBezTo>
                    <a:pt x="6001" y="1"/>
                    <a:pt x="4577" y="78"/>
                    <a:pt x="3507" y="304"/>
                  </a:cubicBezTo>
                  <a:cubicBezTo>
                    <a:pt x="1198" y="791"/>
                    <a:pt x="346" y="2036"/>
                    <a:pt x="1" y="2382"/>
                  </a:cubicBezTo>
                  <a:lnTo>
                    <a:pt x="3" y="2382"/>
                  </a:lnTo>
                  <a:cubicBezTo>
                    <a:pt x="3" y="2382"/>
                    <a:pt x="9030" y="4496"/>
                    <a:pt x="10415" y="5782"/>
                  </a:cubicBezTo>
                  <a:cubicBezTo>
                    <a:pt x="11119" y="6436"/>
                    <a:pt x="11802" y="6783"/>
                    <a:pt x="12340" y="6783"/>
                  </a:cubicBezTo>
                  <a:cubicBezTo>
                    <a:pt x="12860" y="6783"/>
                    <a:pt x="13246" y="6461"/>
                    <a:pt x="13388" y="5782"/>
                  </a:cubicBezTo>
                  <a:cubicBezTo>
                    <a:pt x="13678" y="4396"/>
                    <a:pt x="13691" y="4200"/>
                    <a:pt x="14327" y="3210"/>
                  </a:cubicBezTo>
                  <a:cubicBezTo>
                    <a:pt x="14964" y="2221"/>
                    <a:pt x="14878" y="540"/>
                    <a:pt x="13388" y="342"/>
                  </a:cubicBezTo>
                  <a:cubicBezTo>
                    <a:pt x="12834" y="269"/>
                    <a:pt x="10114" y="1"/>
                    <a:pt x="7437" y="1"/>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5"/>
            <p:cNvSpPr/>
            <p:nvPr/>
          </p:nvSpPr>
          <p:spPr>
            <a:xfrm>
              <a:off x="1545944" y="3494349"/>
              <a:ext cx="597535" cy="274627"/>
            </a:xfrm>
            <a:custGeom>
              <a:avLst/>
              <a:gdLst/>
              <a:ahLst/>
              <a:cxnLst/>
              <a:rect l="l" t="t" r="r" b="b"/>
              <a:pathLst>
                <a:path w="14916" h="6879" extrusionOk="0">
                  <a:moveTo>
                    <a:pt x="7489" y="96"/>
                  </a:moveTo>
                  <a:cubicBezTo>
                    <a:pt x="10124" y="96"/>
                    <a:pt x="12810" y="354"/>
                    <a:pt x="13431" y="437"/>
                  </a:cubicBezTo>
                  <a:cubicBezTo>
                    <a:pt x="13958" y="508"/>
                    <a:pt x="14345" y="776"/>
                    <a:pt x="14548" y="1215"/>
                  </a:cubicBezTo>
                  <a:cubicBezTo>
                    <a:pt x="14816" y="1792"/>
                    <a:pt x="14728" y="2620"/>
                    <a:pt x="14337" y="3232"/>
                  </a:cubicBezTo>
                  <a:cubicBezTo>
                    <a:pt x="13733" y="4169"/>
                    <a:pt x="13682" y="4414"/>
                    <a:pt x="13439" y="5586"/>
                  </a:cubicBezTo>
                  <a:lnTo>
                    <a:pt x="13389" y="5819"/>
                  </a:lnTo>
                  <a:cubicBezTo>
                    <a:pt x="13287" y="6308"/>
                    <a:pt x="13049" y="6625"/>
                    <a:pt x="12700" y="6736"/>
                  </a:cubicBezTo>
                  <a:cubicBezTo>
                    <a:pt x="12602" y="6768"/>
                    <a:pt x="12496" y="6783"/>
                    <a:pt x="12384" y="6783"/>
                  </a:cubicBezTo>
                  <a:cubicBezTo>
                    <a:pt x="11855" y="6783"/>
                    <a:pt x="11187" y="6437"/>
                    <a:pt x="10495" y="5794"/>
                  </a:cubicBezTo>
                  <a:cubicBezTo>
                    <a:pt x="9173" y="4564"/>
                    <a:pt x="1103" y="2629"/>
                    <a:pt x="143" y="2402"/>
                  </a:cubicBezTo>
                  <a:cubicBezTo>
                    <a:pt x="172" y="2371"/>
                    <a:pt x="204" y="2336"/>
                    <a:pt x="238" y="2296"/>
                  </a:cubicBezTo>
                  <a:cubicBezTo>
                    <a:pt x="667" y="1817"/>
                    <a:pt x="1556" y="822"/>
                    <a:pt x="3566" y="397"/>
                  </a:cubicBezTo>
                  <a:cubicBezTo>
                    <a:pt x="4629" y="173"/>
                    <a:pt x="6052" y="96"/>
                    <a:pt x="7489" y="96"/>
                  </a:cubicBezTo>
                  <a:close/>
                  <a:moveTo>
                    <a:pt x="7488" y="0"/>
                  </a:moveTo>
                  <a:cubicBezTo>
                    <a:pt x="6044" y="0"/>
                    <a:pt x="4615" y="77"/>
                    <a:pt x="3546" y="303"/>
                  </a:cubicBezTo>
                  <a:cubicBezTo>
                    <a:pt x="1506" y="734"/>
                    <a:pt x="602" y="1746"/>
                    <a:pt x="167" y="2232"/>
                  </a:cubicBezTo>
                  <a:cubicBezTo>
                    <a:pt x="108" y="2298"/>
                    <a:pt x="58" y="2354"/>
                    <a:pt x="17" y="2395"/>
                  </a:cubicBezTo>
                  <a:cubicBezTo>
                    <a:pt x="5" y="2407"/>
                    <a:pt x="0" y="2425"/>
                    <a:pt x="5" y="2442"/>
                  </a:cubicBezTo>
                  <a:cubicBezTo>
                    <a:pt x="9" y="2458"/>
                    <a:pt x="24" y="2471"/>
                    <a:pt x="40" y="2476"/>
                  </a:cubicBezTo>
                  <a:cubicBezTo>
                    <a:pt x="129" y="2496"/>
                    <a:pt x="9072" y="4601"/>
                    <a:pt x="10431" y="5863"/>
                  </a:cubicBezTo>
                  <a:cubicBezTo>
                    <a:pt x="11141" y="6523"/>
                    <a:pt x="11834" y="6878"/>
                    <a:pt x="12389" y="6878"/>
                  </a:cubicBezTo>
                  <a:cubicBezTo>
                    <a:pt x="12508" y="6878"/>
                    <a:pt x="12623" y="6862"/>
                    <a:pt x="12728" y="6827"/>
                  </a:cubicBezTo>
                  <a:cubicBezTo>
                    <a:pt x="13113" y="6705"/>
                    <a:pt x="13373" y="6364"/>
                    <a:pt x="13484" y="5839"/>
                  </a:cubicBezTo>
                  <a:lnTo>
                    <a:pt x="13532" y="5604"/>
                  </a:lnTo>
                  <a:cubicBezTo>
                    <a:pt x="13778" y="4420"/>
                    <a:pt x="13823" y="4205"/>
                    <a:pt x="14416" y="3283"/>
                  </a:cubicBezTo>
                  <a:cubicBezTo>
                    <a:pt x="14826" y="2647"/>
                    <a:pt x="14915" y="1779"/>
                    <a:pt x="14636" y="1174"/>
                  </a:cubicBezTo>
                  <a:cubicBezTo>
                    <a:pt x="14484" y="847"/>
                    <a:pt x="14153" y="437"/>
                    <a:pt x="13442" y="342"/>
                  </a:cubicBezTo>
                  <a:cubicBezTo>
                    <a:pt x="12821" y="259"/>
                    <a:pt x="10130" y="0"/>
                    <a:pt x="74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5"/>
            <p:cNvSpPr/>
            <p:nvPr/>
          </p:nvSpPr>
          <p:spPr>
            <a:xfrm>
              <a:off x="1579994" y="3567249"/>
              <a:ext cx="369714" cy="39324"/>
            </a:xfrm>
            <a:custGeom>
              <a:avLst/>
              <a:gdLst/>
              <a:ahLst/>
              <a:cxnLst/>
              <a:rect l="l" t="t" r="r" b="b"/>
              <a:pathLst>
                <a:path w="9229" h="985" extrusionOk="0">
                  <a:moveTo>
                    <a:pt x="2697" y="0"/>
                  </a:moveTo>
                  <a:cubicBezTo>
                    <a:pt x="1724" y="0"/>
                    <a:pt x="795" y="92"/>
                    <a:pt x="40" y="335"/>
                  </a:cubicBezTo>
                  <a:cubicBezTo>
                    <a:pt x="13" y="343"/>
                    <a:pt x="0" y="369"/>
                    <a:pt x="8" y="396"/>
                  </a:cubicBezTo>
                  <a:cubicBezTo>
                    <a:pt x="15" y="415"/>
                    <a:pt x="33" y="429"/>
                    <a:pt x="52" y="429"/>
                  </a:cubicBezTo>
                  <a:cubicBezTo>
                    <a:pt x="57" y="429"/>
                    <a:pt x="62" y="428"/>
                    <a:pt x="68" y="426"/>
                  </a:cubicBezTo>
                  <a:cubicBezTo>
                    <a:pt x="815" y="186"/>
                    <a:pt x="1734" y="95"/>
                    <a:pt x="2698" y="95"/>
                  </a:cubicBezTo>
                  <a:cubicBezTo>
                    <a:pt x="5692" y="95"/>
                    <a:pt x="9119" y="971"/>
                    <a:pt x="9164" y="983"/>
                  </a:cubicBezTo>
                  <a:cubicBezTo>
                    <a:pt x="9169" y="984"/>
                    <a:pt x="9172" y="984"/>
                    <a:pt x="9176" y="984"/>
                  </a:cubicBezTo>
                  <a:cubicBezTo>
                    <a:pt x="9197" y="984"/>
                    <a:pt x="9217" y="969"/>
                    <a:pt x="9222" y="948"/>
                  </a:cubicBezTo>
                  <a:cubicBezTo>
                    <a:pt x="9229" y="923"/>
                    <a:pt x="9214" y="897"/>
                    <a:pt x="9189" y="890"/>
                  </a:cubicBezTo>
                  <a:cubicBezTo>
                    <a:pt x="9143" y="879"/>
                    <a:pt x="5707" y="0"/>
                    <a:pt x="26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5"/>
            <p:cNvSpPr/>
            <p:nvPr/>
          </p:nvSpPr>
          <p:spPr>
            <a:xfrm>
              <a:off x="1566615" y="3539902"/>
              <a:ext cx="441021" cy="37048"/>
            </a:xfrm>
            <a:custGeom>
              <a:avLst/>
              <a:gdLst/>
              <a:ahLst/>
              <a:cxnLst/>
              <a:rect l="l" t="t" r="r" b="b"/>
              <a:pathLst>
                <a:path w="11009" h="928" extrusionOk="0">
                  <a:moveTo>
                    <a:pt x="5801" y="1"/>
                  </a:moveTo>
                  <a:cubicBezTo>
                    <a:pt x="4076" y="1"/>
                    <a:pt x="2073" y="202"/>
                    <a:pt x="40" y="835"/>
                  </a:cubicBezTo>
                  <a:cubicBezTo>
                    <a:pt x="15" y="841"/>
                    <a:pt x="0" y="869"/>
                    <a:pt x="8" y="894"/>
                  </a:cubicBezTo>
                  <a:cubicBezTo>
                    <a:pt x="15" y="914"/>
                    <a:pt x="33" y="927"/>
                    <a:pt x="53" y="927"/>
                  </a:cubicBezTo>
                  <a:cubicBezTo>
                    <a:pt x="58" y="927"/>
                    <a:pt x="63" y="927"/>
                    <a:pt x="68" y="926"/>
                  </a:cubicBezTo>
                  <a:cubicBezTo>
                    <a:pt x="2092" y="295"/>
                    <a:pt x="4086" y="95"/>
                    <a:pt x="5803" y="95"/>
                  </a:cubicBezTo>
                  <a:cubicBezTo>
                    <a:pt x="8770" y="95"/>
                    <a:pt x="10909" y="693"/>
                    <a:pt x="10943" y="702"/>
                  </a:cubicBezTo>
                  <a:cubicBezTo>
                    <a:pt x="10948" y="704"/>
                    <a:pt x="10953" y="705"/>
                    <a:pt x="10958" y="705"/>
                  </a:cubicBezTo>
                  <a:cubicBezTo>
                    <a:pt x="10979" y="705"/>
                    <a:pt x="10997" y="691"/>
                    <a:pt x="11002" y="671"/>
                  </a:cubicBezTo>
                  <a:cubicBezTo>
                    <a:pt x="11009" y="645"/>
                    <a:pt x="10996" y="618"/>
                    <a:pt x="10969" y="611"/>
                  </a:cubicBezTo>
                  <a:cubicBezTo>
                    <a:pt x="10936" y="602"/>
                    <a:pt x="8785" y="1"/>
                    <a:pt x="580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5"/>
            <p:cNvSpPr/>
            <p:nvPr/>
          </p:nvSpPr>
          <p:spPr>
            <a:xfrm>
              <a:off x="1573224" y="2987683"/>
              <a:ext cx="591286" cy="578477"/>
            </a:xfrm>
            <a:custGeom>
              <a:avLst/>
              <a:gdLst/>
              <a:ahLst/>
              <a:cxnLst/>
              <a:rect l="l" t="t" r="r" b="b"/>
              <a:pathLst>
                <a:path w="14760" h="14490" extrusionOk="0">
                  <a:moveTo>
                    <a:pt x="8000" y="0"/>
                  </a:moveTo>
                  <a:cubicBezTo>
                    <a:pt x="7087" y="0"/>
                    <a:pt x="6070" y="991"/>
                    <a:pt x="5080" y="5107"/>
                  </a:cubicBezTo>
                  <a:cubicBezTo>
                    <a:pt x="3895" y="10040"/>
                    <a:pt x="1448" y="11615"/>
                    <a:pt x="1448" y="11615"/>
                  </a:cubicBezTo>
                  <a:lnTo>
                    <a:pt x="260" y="12739"/>
                  </a:lnTo>
                  <a:lnTo>
                    <a:pt x="0" y="14490"/>
                  </a:lnTo>
                  <a:lnTo>
                    <a:pt x="0" y="14490"/>
                  </a:lnTo>
                  <a:lnTo>
                    <a:pt x="1751" y="14230"/>
                  </a:lnTo>
                  <a:lnTo>
                    <a:pt x="2875" y="13042"/>
                  </a:lnTo>
                  <a:cubicBezTo>
                    <a:pt x="2875" y="13042"/>
                    <a:pt x="4450" y="10595"/>
                    <a:pt x="9383" y="9409"/>
                  </a:cubicBezTo>
                  <a:cubicBezTo>
                    <a:pt x="14315" y="8222"/>
                    <a:pt x="14760" y="6998"/>
                    <a:pt x="14390" y="5960"/>
                  </a:cubicBezTo>
                  <a:cubicBezTo>
                    <a:pt x="14018" y="4922"/>
                    <a:pt x="12449" y="4279"/>
                    <a:pt x="11330" y="3160"/>
                  </a:cubicBezTo>
                  <a:cubicBezTo>
                    <a:pt x="10209" y="2040"/>
                    <a:pt x="9568" y="471"/>
                    <a:pt x="8530" y="101"/>
                  </a:cubicBezTo>
                  <a:cubicBezTo>
                    <a:pt x="8358" y="39"/>
                    <a:pt x="8181" y="0"/>
                    <a:pt x="8000"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5"/>
            <p:cNvSpPr/>
            <p:nvPr/>
          </p:nvSpPr>
          <p:spPr>
            <a:xfrm>
              <a:off x="1571221" y="2985767"/>
              <a:ext cx="586398" cy="582310"/>
            </a:xfrm>
            <a:custGeom>
              <a:avLst/>
              <a:gdLst/>
              <a:ahLst/>
              <a:cxnLst/>
              <a:rect l="l" t="t" r="r" b="b"/>
              <a:pathLst>
                <a:path w="14638" h="14586" extrusionOk="0">
                  <a:moveTo>
                    <a:pt x="8049" y="95"/>
                  </a:moveTo>
                  <a:cubicBezTo>
                    <a:pt x="8211" y="95"/>
                    <a:pt x="8381" y="128"/>
                    <a:pt x="8563" y="193"/>
                  </a:cubicBezTo>
                  <a:cubicBezTo>
                    <a:pt x="9185" y="416"/>
                    <a:pt x="9656" y="1068"/>
                    <a:pt x="10200" y="1823"/>
                  </a:cubicBezTo>
                  <a:cubicBezTo>
                    <a:pt x="10548" y="2306"/>
                    <a:pt x="10907" y="2803"/>
                    <a:pt x="11345" y="3241"/>
                  </a:cubicBezTo>
                  <a:cubicBezTo>
                    <a:pt x="11785" y="3681"/>
                    <a:pt x="12282" y="4040"/>
                    <a:pt x="12765" y="4389"/>
                  </a:cubicBezTo>
                  <a:cubicBezTo>
                    <a:pt x="13521" y="4932"/>
                    <a:pt x="14172" y="5403"/>
                    <a:pt x="14395" y="6025"/>
                  </a:cubicBezTo>
                  <a:cubicBezTo>
                    <a:pt x="14539" y="6432"/>
                    <a:pt x="14524" y="6775"/>
                    <a:pt x="14345" y="7106"/>
                  </a:cubicBezTo>
                  <a:cubicBezTo>
                    <a:pt x="13876" y="7972"/>
                    <a:pt x="12266" y="8726"/>
                    <a:pt x="9421" y="9410"/>
                  </a:cubicBezTo>
                  <a:cubicBezTo>
                    <a:pt x="6866" y="10025"/>
                    <a:pt x="5226" y="10984"/>
                    <a:pt x="4300" y="11680"/>
                  </a:cubicBezTo>
                  <a:cubicBezTo>
                    <a:pt x="3295" y="12437"/>
                    <a:pt x="2900" y="13038"/>
                    <a:pt x="2890" y="13057"/>
                  </a:cubicBezTo>
                  <a:lnTo>
                    <a:pt x="1778" y="14234"/>
                  </a:lnTo>
                  <a:lnTo>
                    <a:pt x="107" y="14482"/>
                  </a:lnTo>
                  <a:lnTo>
                    <a:pt x="355" y="12810"/>
                  </a:lnTo>
                  <a:lnTo>
                    <a:pt x="1525" y="11703"/>
                  </a:lnTo>
                  <a:cubicBezTo>
                    <a:pt x="1550" y="11688"/>
                    <a:pt x="2151" y="11293"/>
                    <a:pt x="2908" y="10288"/>
                  </a:cubicBezTo>
                  <a:cubicBezTo>
                    <a:pt x="3604" y="9362"/>
                    <a:pt x="4563" y="7723"/>
                    <a:pt x="5178" y="5167"/>
                  </a:cubicBezTo>
                  <a:cubicBezTo>
                    <a:pt x="5862" y="2322"/>
                    <a:pt x="6616" y="712"/>
                    <a:pt x="7482" y="243"/>
                  </a:cubicBezTo>
                  <a:cubicBezTo>
                    <a:pt x="7664" y="144"/>
                    <a:pt x="7851" y="95"/>
                    <a:pt x="8049" y="95"/>
                  </a:cubicBezTo>
                  <a:close/>
                  <a:moveTo>
                    <a:pt x="8049" y="1"/>
                  </a:moveTo>
                  <a:cubicBezTo>
                    <a:pt x="7834" y="1"/>
                    <a:pt x="7631" y="53"/>
                    <a:pt x="7436" y="159"/>
                  </a:cubicBezTo>
                  <a:cubicBezTo>
                    <a:pt x="6545" y="641"/>
                    <a:pt x="5775" y="2271"/>
                    <a:pt x="5084" y="5144"/>
                  </a:cubicBezTo>
                  <a:cubicBezTo>
                    <a:pt x="3917" y="9997"/>
                    <a:pt x="1497" y="11607"/>
                    <a:pt x="1465" y="11629"/>
                  </a:cubicBezTo>
                  <a:lnTo>
                    <a:pt x="277" y="12753"/>
                  </a:lnTo>
                  <a:cubicBezTo>
                    <a:pt x="269" y="12759"/>
                    <a:pt x="264" y="12769"/>
                    <a:pt x="262" y="12779"/>
                  </a:cubicBezTo>
                  <a:lnTo>
                    <a:pt x="2" y="14531"/>
                  </a:lnTo>
                  <a:cubicBezTo>
                    <a:pt x="1" y="14546"/>
                    <a:pt x="6" y="14561"/>
                    <a:pt x="16" y="14571"/>
                  </a:cubicBezTo>
                  <a:cubicBezTo>
                    <a:pt x="26" y="14581"/>
                    <a:pt x="37" y="14586"/>
                    <a:pt x="50" y="14586"/>
                  </a:cubicBezTo>
                  <a:lnTo>
                    <a:pt x="50" y="14584"/>
                  </a:lnTo>
                  <a:lnTo>
                    <a:pt x="57" y="14584"/>
                  </a:lnTo>
                  <a:lnTo>
                    <a:pt x="1808" y="14325"/>
                  </a:lnTo>
                  <a:cubicBezTo>
                    <a:pt x="1819" y="14323"/>
                    <a:pt x="1829" y="14318"/>
                    <a:pt x="1836" y="14310"/>
                  </a:cubicBezTo>
                  <a:lnTo>
                    <a:pt x="2965" y="13115"/>
                  </a:lnTo>
                  <a:cubicBezTo>
                    <a:pt x="2970" y="13110"/>
                    <a:pt x="3370" y="12500"/>
                    <a:pt x="4363" y="11752"/>
                  </a:cubicBezTo>
                  <a:cubicBezTo>
                    <a:pt x="5280" y="11063"/>
                    <a:pt x="6907" y="10113"/>
                    <a:pt x="9444" y="9503"/>
                  </a:cubicBezTo>
                  <a:cubicBezTo>
                    <a:pt x="12315" y="8812"/>
                    <a:pt x="13947" y="8043"/>
                    <a:pt x="14428" y="7152"/>
                  </a:cubicBezTo>
                  <a:cubicBezTo>
                    <a:pt x="14620" y="6800"/>
                    <a:pt x="14638" y="6420"/>
                    <a:pt x="14484" y="5992"/>
                  </a:cubicBezTo>
                  <a:cubicBezTo>
                    <a:pt x="14253" y="5344"/>
                    <a:pt x="13557" y="4841"/>
                    <a:pt x="12821" y="4311"/>
                  </a:cubicBezTo>
                  <a:cubicBezTo>
                    <a:pt x="12342" y="3965"/>
                    <a:pt x="11846" y="3607"/>
                    <a:pt x="11413" y="3174"/>
                  </a:cubicBezTo>
                  <a:cubicBezTo>
                    <a:pt x="10982" y="2742"/>
                    <a:pt x="10623" y="2246"/>
                    <a:pt x="10277" y="1767"/>
                  </a:cubicBezTo>
                  <a:cubicBezTo>
                    <a:pt x="9747" y="1031"/>
                    <a:pt x="9244" y="335"/>
                    <a:pt x="8596" y="104"/>
                  </a:cubicBezTo>
                  <a:cubicBezTo>
                    <a:pt x="8405" y="35"/>
                    <a:pt x="8223" y="1"/>
                    <a:pt x="80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5"/>
            <p:cNvSpPr/>
            <p:nvPr/>
          </p:nvSpPr>
          <p:spPr>
            <a:xfrm>
              <a:off x="1676337" y="3191132"/>
              <a:ext cx="182834" cy="245164"/>
            </a:xfrm>
            <a:custGeom>
              <a:avLst/>
              <a:gdLst/>
              <a:ahLst/>
              <a:cxnLst/>
              <a:rect l="l" t="t" r="r" b="b"/>
              <a:pathLst>
                <a:path w="4564" h="6141" extrusionOk="0">
                  <a:moveTo>
                    <a:pt x="4509" y="0"/>
                  </a:moveTo>
                  <a:cubicBezTo>
                    <a:pt x="4493" y="0"/>
                    <a:pt x="4478" y="8"/>
                    <a:pt x="4470" y="23"/>
                  </a:cubicBezTo>
                  <a:cubicBezTo>
                    <a:pt x="4438" y="69"/>
                    <a:pt x="1440" y="4719"/>
                    <a:pt x="20" y="6058"/>
                  </a:cubicBezTo>
                  <a:cubicBezTo>
                    <a:pt x="2" y="6076"/>
                    <a:pt x="0" y="6106"/>
                    <a:pt x="18" y="6126"/>
                  </a:cubicBezTo>
                  <a:cubicBezTo>
                    <a:pt x="28" y="6136"/>
                    <a:pt x="40" y="6141"/>
                    <a:pt x="53" y="6141"/>
                  </a:cubicBezTo>
                  <a:cubicBezTo>
                    <a:pt x="65" y="6141"/>
                    <a:pt x="76" y="6136"/>
                    <a:pt x="86" y="6127"/>
                  </a:cubicBezTo>
                  <a:cubicBezTo>
                    <a:pt x="1513" y="4780"/>
                    <a:pt x="4519" y="121"/>
                    <a:pt x="4549" y="74"/>
                  </a:cubicBezTo>
                  <a:cubicBezTo>
                    <a:pt x="4564" y="53"/>
                    <a:pt x="4557" y="23"/>
                    <a:pt x="4536" y="8"/>
                  </a:cubicBezTo>
                  <a:cubicBezTo>
                    <a:pt x="4528" y="3"/>
                    <a:pt x="4518" y="0"/>
                    <a:pt x="45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5"/>
            <p:cNvSpPr/>
            <p:nvPr/>
          </p:nvSpPr>
          <p:spPr>
            <a:xfrm>
              <a:off x="1703337" y="3281439"/>
              <a:ext cx="246449" cy="181807"/>
            </a:xfrm>
            <a:custGeom>
              <a:avLst/>
              <a:gdLst/>
              <a:ahLst/>
              <a:cxnLst/>
              <a:rect l="l" t="t" r="r" b="b"/>
              <a:pathLst>
                <a:path w="6152" h="4554" extrusionOk="0">
                  <a:moveTo>
                    <a:pt x="6099" y="1"/>
                  </a:moveTo>
                  <a:cubicBezTo>
                    <a:pt x="6089" y="1"/>
                    <a:pt x="6080" y="3"/>
                    <a:pt x="6072" y="9"/>
                  </a:cubicBezTo>
                  <a:cubicBezTo>
                    <a:pt x="6024" y="39"/>
                    <a:pt x="1366" y="3044"/>
                    <a:pt x="19" y="4472"/>
                  </a:cubicBezTo>
                  <a:cubicBezTo>
                    <a:pt x="1" y="4490"/>
                    <a:pt x="1" y="4522"/>
                    <a:pt x="20" y="4540"/>
                  </a:cubicBezTo>
                  <a:cubicBezTo>
                    <a:pt x="29" y="4548"/>
                    <a:pt x="40" y="4553"/>
                    <a:pt x="53" y="4553"/>
                  </a:cubicBezTo>
                  <a:lnTo>
                    <a:pt x="53" y="4551"/>
                  </a:lnTo>
                  <a:cubicBezTo>
                    <a:pt x="65" y="4551"/>
                    <a:pt x="78" y="4546"/>
                    <a:pt x="88" y="4537"/>
                  </a:cubicBezTo>
                  <a:cubicBezTo>
                    <a:pt x="1427" y="3118"/>
                    <a:pt x="6077" y="118"/>
                    <a:pt x="6123" y="88"/>
                  </a:cubicBezTo>
                  <a:cubicBezTo>
                    <a:pt x="6145" y="74"/>
                    <a:pt x="6151" y="45"/>
                    <a:pt x="6138" y="22"/>
                  </a:cubicBezTo>
                  <a:cubicBezTo>
                    <a:pt x="6129" y="8"/>
                    <a:pt x="6114" y="1"/>
                    <a:pt x="60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5"/>
            <p:cNvSpPr/>
            <p:nvPr/>
          </p:nvSpPr>
          <p:spPr>
            <a:xfrm>
              <a:off x="1481128" y="3292218"/>
              <a:ext cx="366950" cy="365770"/>
            </a:xfrm>
            <a:custGeom>
              <a:avLst/>
              <a:gdLst/>
              <a:ahLst/>
              <a:cxnLst/>
              <a:rect l="l" t="t" r="r" b="b"/>
              <a:pathLst>
                <a:path w="9160" h="9162" extrusionOk="0">
                  <a:moveTo>
                    <a:pt x="8159" y="1002"/>
                  </a:moveTo>
                  <a:cubicBezTo>
                    <a:pt x="6824" y="0"/>
                    <a:pt x="5637" y="409"/>
                    <a:pt x="5192" y="546"/>
                  </a:cubicBezTo>
                  <a:cubicBezTo>
                    <a:pt x="4747" y="681"/>
                    <a:pt x="5341" y="1372"/>
                    <a:pt x="5192" y="2066"/>
                  </a:cubicBezTo>
                  <a:cubicBezTo>
                    <a:pt x="5043" y="2759"/>
                    <a:pt x="4154" y="2857"/>
                    <a:pt x="2076" y="3919"/>
                  </a:cubicBezTo>
                  <a:cubicBezTo>
                    <a:pt x="0" y="4984"/>
                    <a:pt x="1483" y="7677"/>
                    <a:pt x="1483" y="7677"/>
                  </a:cubicBezTo>
                  <a:cubicBezTo>
                    <a:pt x="1483" y="7677"/>
                    <a:pt x="4177" y="9161"/>
                    <a:pt x="5240" y="7083"/>
                  </a:cubicBezTo>
                  <a:cubicBezTo>
                    <a:pt x="6305" y="5007"/>
                    <a:pt x="6400" y="4118"/>
                    <a:pt x="7095" y="3969"/>
                  </a:cubicBezTo>
                  <a:cubicBezTo>
                    <a:pt x="7787" y="3820"/>
                    <a:pt x="8480" y="4414"/>
                    <a:pt x="8615" y="3969"/>
                  </a:cubicBezTo>
                  <a:cubicBezTo>
                    <a:pt x="8753" y="3524"/>
                    <a:pt x="9159" y="2338"/>
                    <a:pt x="8159" y="1002"/>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5"/>
            <p:cNvSpPr/>
            <p:nvPr/>
          </p:nvSpPr>
          <p:spPr>
            <a:xfrm>
              <a:off x="1507407" y="3304035"/>
              <a:ext cx="341672" cy="317184"/>
            </a:xfrm>
            <a:custGeom>
              <a:avLst/>
              <a:gdLst/>
              <a:ahLst/>
              <a:cxnLst/>
              <a:rect l="l" t="t" r="r" b="b"/>
              <a:pathLst>
                <a:path w="8529" h="7945" extrusionOk="0">
                  <a:moveTo>
                    <a:pt x="5653" y="97"/>
                  </a:moveTo>
                  <a:cubicBezTo>
                    <a:pt x="6168" y="97"/>
                    <a:pt x="6798" y="239"/>
                    <a:pt x="7469" y="741"/>
                  </a:cubicBezTo>
                  <a:cubicBezTo>
                    <a:pt x="8422" y="2015"/>
                    <a:pt x="8075" y="3139"/>
                    <a:pt x="7926" y="3618"/>
                  </a:cubicBezTo>
                  <a:lnTo>
                    <a:pt x="7915" y="3658"/>
                  </a:lnTo>
                  <a:cubicBezTo>
                    <a:pt x="7885" y="3757"/>
                    <a:pt x="7823" y="3793"/>
                    <a:pt x="7724" y="3793"/>
                  </a:cubicBezTo>
                  <a:cubicBezTo>
                    <a:pt x="7632" y="3793"/>
                    <a:pt x="7507" y="3762"/>
                    <a:pt x="7346" y="3718"/>
                  </a:cubicBezTo>
                  <a:cubicBezTo>
                    <a:pt x="7151" y="3664"/>
                    <a:pt x="6921" y="3601"/>
                    <a:pt x="6681" y="3601"/>
                  </a:cubicBezTo>
                  <a:cubicBezTo>
                    <a:pt x="6598" y="3601"/>
                    <a:pt x="6513" y="3608"/>
                    <a:pt x="6429" y="3627"/>
                  </a:cubicBezTo>
                  <a:cubicBezTo>
                    <a:pt x="5935" y="3733"/>
                    <a:pt x="5730" y="4194"/>
                    <a:pt x="5321" y="5114"/>
                  </a:cubicBezTo>
                  <a:cubicBezTo>
                    <a:pt x="5126" y="5552"/>
                    <a:pt x="4885" y="6098"/>
                    <a:pt x="4543" y="6766"/>
                  </a:cubicBezTo>
                  <a:cubicBezTo>
                    <a:pt x="4283" y="7270"/>
                    <a:pt x="3905" y="7602"/>
                    <a:pt x="3414" y="7753"/>
                  </a:cubicBezTo>
                  <a:cubicBezTo>
                    <a:pt x="3196" y="7819"/>
                    <a:pt x="2970" y="7846"/>
                    <a:pt x="2747" y="7846"/>
                  </a:cubicBezTo>
                  <a:cubicBezTo>
                    <a:pt x="1843" y="7846"/>
                    <a:pt x="976" y="7406"/>
                    <a:pt x="863" y="7346"/>
                  </a:cubicBezTo>
                  <a:cubicBezTo>
                    <a:pt x="789" y="7205"/>
                    <a:pt x="121" y="5890"/>
                    <a:pt x="457" y="4795"/>
                  </a:cubicBezTo>
                  <a:cubicBezTo>
                    <a:pt x="607" y="4304"/>
                    <a:pt x="939" y="3924"/>
                    <a:pt x="1443" y="3666"/>
                  </a:cubicBezTo>
                  <a:cubicBezTo>
                    <a:pt x="2111" y="3324"/>
                    <a:pt x="2657" y="3081"/>
                    <a:pt x="3095" y="2888"/>
                  </a:cubicBezTo>
                  <a:cubicBezTo>
                    <a:pt x="4015" y="2480"/>
                    <a:pt x="4477" y="2273"/>
                    <a:pt x="4582" y="1780"/>
                  </a:cubicBezTo>
                  <a:cubicBezTo>
                    <a:pt x="4653" y="1453"/>
                    <a:pt x="4563" y="1126"/>
                    <a:pt x="4491" y="863"/>
                  </a:cubicBezTo>
                  <a:cubicBezTo>
                    <a:pt x="4401" y="529"/>
                    <a:pt x="4361" y="352"/>
                    <a:pt x="4549" y="294"/>
                  </a:cubicBezTo>
                  <a:lnTo>
                    <a:pt x="4591" y="281"/>
                  </a:lnTo>
                  <a:cubicBezTo>
                    <a:pt x="4818" y="211"/>
                    <a:pt x="5189" y="97"/>
                    <a:pt x="5653" y="97"/>
                  </a:cubicBezTo>
                  <a:close/>
                  <a:moveTo>
                    <a:pt x="5655" y="1"/>
                  </a:moveTo>
                  <a:cubicBezTo>
                    <a:pt x="5178" y="1"/>
                    <a:pt x="4796" y="118"/>
                    <a:pt x="4563" y="190"/>
                  </a:cubicBezTo>
                  <a:lnTo>
                    <a:pt x="4521" y="203"/>
                  </a:lnTo>
                  <a:cubicBezTo>
                    <a:pt x="4235" y="291"/>
                    <a:pt x="4311" y="569"/>
                    <a:pt x="4399" y="888"/>
                  </a:cubicBezTo>
                  <a:cubicBezTo>
                    <a:pt x="4472" y="1154"/>
                    <a:pt x="4554" y="1456"/>
                    <a:pt x="4490" y="1761"/>
                  </a:cubicBezTo>
                  <a:cubicBezTo>
                    <a:pt x="4394" y="2207"/>
                    <a:pt x="3974" y="2394"/>
                    <a:pt x="3055" y="2800"/>
                  </a:cubicBezTo>
                  <a:cubicBezTo>
                    <a:pt x="2617" y="2995"/>
                    <a:pt x="2070" y="3238"/>
                    <a:pt x="1399" y="3582"/>
                  </a:cubicBezTo>
                  <a:cubicBezTo>
                    <a:pt x="871" y="3853"/>
                    <a:pt x="523" y="4252"/>
                    <a:pt x="364" y="4769"/>
                  </a:cubicBezTo>
                  <a:cubicBezTo>
                    <a:pt x="0" y="5957"/>
                    <a:pt x="754" y="7346"/>
                    <a:pt x="786" y="7404"/>
                  </a:cubicBezTo>
                  <a:cubicBezTo>
                    <a:pt x="790" y="7412"/>
                    <a:pt x="797" y="7419"/>
                    <a:pt x="804" y="7424"/>
                  </a:cubicBezTo>
                  <a:cubicBezTo>
                    <a:pt x="852" y="7450"/>
                    <a:pt x="1762" y="7944"/>
                    <a:pt x="2738" y="7944"/>
                  </a:cubicBezTo>
                  <a:cubicBezTo>
                    <a:pt x="2972" y="7944"/>
                    <a:pt x="3210" y="7915"/>
                    <a:pt x="3440" y="7845"/>
                  </a:cubicBezTo>
                  <a:cubicBezTo>
                    <a:pt x="3958" y="7686"/>
                    <a:pt x="4356" y="7338"/>
                    <a:pt x="4627" y="6810"/>
                  </a:cubicBezTo>
                  <a:cubicBezTo>
                    <a:pt x="4971" y="6139"/>
                    <a:pt x="5212" y="5594"/>
                    <a:pt x="5407" y="5154"/>
                  </a:cubicBezTo>
                  <a:cubicBezTo>
                    <a:pt x="5816" y="4235"/>
                    <a:pt x="6002" y="3815"/>
                    <a:pt x="6449" y="3719"/>
                  </a:cubicBezTo>
                  <a:cubicBezTo>
                    <a:pt x="6526" y="3703"/>
                    <a:pt x="6603" y="3696"/>
                    <a:pt x="6679" y="3696"/>
                  </a:cubicBezTo>
                  <a:cubicBezTo>
                    <a:pt x="6903" y="3696"/>
                    <a:pt x="7121" y="3756"/>
                    <a:pt x="7320" y="3810"/>
                  </a:cubicBezTo>
                  <a:cubicBezTo>
                    <a:pt x="7470" y="3851"/>
                    <a:pt x="7611" y="3890"/>
                    <a:pt x="7727" y="3890"/>
                  </a:cubicBezTo>
                  <a:cubicBezTo>
                    <a:pt x="7859" y="3890"/>
                    <a:pt x="7959" y="3840"/>
                    <a:pt x="8006" y="3688"/>
                  </a:cubicBezTo>
                  <a:lnTo>
                    <a:pt x="8017" y="3648"/>
                  </a:lnTo>
                  <a:cubicBezTo>
                    <a:pt x="8171" y="3152"/>
                    <a:pt x="8528" y="1994"/>
                    <a:pt x="7541" y="678"/>
                  </a:cubicBezTo>
                  <a:cubicBezTo>
                    <a:pt x="7538" y="675"/>
                    <a:pt x="7535" y="671"/>
                    <a:pt x="7531" y="668"/>
                  </a:cubicBezTo>
                  <a:cubicBezTo>
                    <a:pt x="6837" y="147"/>
                    <a:pt x="6187" y="1"/>
                    <a:pt x="56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5"/>
            <p:cNvSpPr/>
            <p:nvPr/>
          </p:nvSpPr>
          <p:spPr>
            <a:xfrm>
              <a:off x="1715275" y="3322240"/>
              <a:ext cx="103715" cy="106593"/>
            </a:xfrm>
            <a:custGeom>
              <a:avLst/>
              <a:gdLst/>
              <a:ahLst/>
              <a:cxnLst/>
              <a:rect l="l" t="t" r="r" b="b"/>
              <a:pathLst>
                <a:path w="2589" h="2670" extrusionOk="0">
                  <a:moveTo>
                    <a:pt x="2342" y="2435"/>
                  </a:moveTo>
                  <a:cubicBezTo>
                    <a:pt x="2096" y="2670"/>
                    <a:pt x="1427" y="2367"/>
                    <a:pt x="848" y="1761"/>
                  </a:cubicBezTo>
                  <a:cubicBezTo>
                    <a:pt x="269" y="1152"/>
                    <a:pt x="0" y="470"/>
                    <a:pt x="246" y="235"/>
                  </a:cubicBezTo>
                  <a:cubicBezTo>
                    <a:pt x="493" y="0"/>
                    <a:pt x="1314" y="185"/>
                    <a:pt x="1893" y="792"/>
                  </a:cubicBezTo>
                  <a:cubicBezTo>
                    <a:pt x="2473" y="1400"/>
                    <a:pt x="2589" y="2200"/>
                    <a:pt x="2342" y="2435"/>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5"/>
            <p:cNvSpPr/>
            <p:nvPr/>
          </p:nvSpPr>
          <p:spPr>
            <a:xfrm>
              <a:off x="1718119" y="3325674"/>
              <a:ext cx="99269" cy="98888"/>
            </a:xfrm>
            <a:custGeom>
              <a:avLst/>
              <a:gdLst/>
              <a:ahLst/>
              <a:cxnLst/>
              <a:rect l="l" t="t" r="r" b="b"/>
              <a:pathLst>
                <a:path w="2478" h="2477" extrusionOk="0">
                  <a:moveTo>
                    <a:pt x="496" y="99"/>
                  </a:moveTo>
                  <a:cubicBezTo>
                    <a:pt x="840" y="99"/>
                    <a:pt x="1374" y="304"/>
                    <a:pt x="1787" y="739"/>
                  </a:cubicBezTo>
                  <a:cubicBezTo>
                    <a:pt x="2047" y="1012"/>
                    <a:pt x="2232" y="1346"/>
                    <a:pt x="2309" y="1678"/>
                  </a:cubicBezTo>
                  <a:cubicBezTo>
                    <a:pt x="2375" y="1966"/>
                    <a:pt x="2349" y="2209"/>
                    <a:pt x="2238" y="2314"/>
                  </a:cubicBezTo>
                  <a:cubicBezTo>
                    <a:pt x="2191" y="2359"/>
                    <a:pt x="2123" y="2380"/>
                    <a:pt x="2039" y="2380"/>
                  </a:cubicBezTo>
                  <a:cubicBezTo>
                    <a:pt x="1937" y="2380"/>
                    <a:pt x="1810" y="2348"/>
                    <a:pt x="1668" y="2285"/>
                  </a:cubicBezTo>
                  <a:cubicBezTo>
                    <a:pt x="1390" y="2159"/>
                    <a:pt x="1086" y="1931"/>
                    <a:pt x="810" y="1642"/>
                  </a:cubicBezTo>
                  <a:cubicBezTo>
                    <a:pt x="536" y="1352"/>
                    <a:pt x="322" y="1037"/>
                    <a:pt x="210" y="754"/>
                  </a:cubicBezTo>
                  <a:cubicBezTo>
                    <a:pt x="106" y="490"/>
                    <a:pt x="104" y="281"/>
                    <a:pt x="208" y="184"/>
                  </a:cubicBezTo>
                  <a:cubicBezTo>
                    <a:pt x="266" y="128"/>
                    <a:pt x="369" y="99"/>
                    <a:pt x="496" y="99"/>
                  </a:cubicBezTo>
                  <a:close/>
                  <a:moveTo>
                    <a:pt x="502" y="1"/>
                  </a:moveTo>
                  <a:cubicBezTo>
                    <a:pt x="348" y="1"/>
                    <a:pt x="222" y="38"/>
                    <a:pt x="142" y="114"/>
                  </a:cubicBezTo>
                  <a:cubicBezTo>
                    <a:pt x="8" y="243"/>
                    <a:pt x="0" y="483"/>
                    <a:pt x="122" y="790"/>
                  </a:cubicBezTo>
                  <a:cubicBezTo>
                    <a:pt x="238" y="1083"/>
                    <a:pt x="458" y="1409"/>
                    <a:pt x="742" y="1708"/>
                  </a:cubicBezTo>
                  <a:cubicBezTo>
                    <a:pt x="1027" y="2005"/>
                    <a:pt x="1341" y="2242"/>
                    <a:pt x="1628" y="2371"/>
                  </a:cubicBezTo>
                  <a:cubicBezTo>
                    <a:pt x="1784" y="2442"/>
                    <a:pt x="1923" y="2476"/>
                    <a:pt x="2040" y="2476"/>
                  </a:cubicBezTo>
                  <a:cubicBezTo>
                    <a:pt x="2149" y="2476"/>
                    <a:pt x="2238" y="2445"/>
                    <a:pt x="2304" y="2384"/>
                  </a:cubicBezTo>
                  <a:cubicBezTo>
                    <a:pt x="2440" y="2253"/>
                    <a:pt x="2478" y="1982"/>
                    <a:pt x="2402" y="1657"/>
                  </a:cubicBezTo>
                  <a:cubicBezTo>
                    <a:pt x="2321" y="1308"/>
                    <a:pt x="2128" y="957"/>
                    <a:pt x="1856" y="673"/>
                  </a:cubicBezTo>
                  <a:cubicBezTo>
                    <a:pt x="1436" y="232"/>
                    <a:pt x="884" y="1"/>
                    <a:pt x="5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45"/>
          <p:cNvGrpSpPr/>
          <p:nvPr/>
        </p:nvGrpSpPr>
        <p:grpSpPr>
          <a:xfrm>
            <a:off x="7021" y="3121210"/>
            <a:ext cx="4082388" cy="2342880"/>
            <a:chOff x="2226006" y="3121210"/>
            <a:chExt cx="4082388" cy="2342880"/>
          </a:xfrm>
        </p:grpSpPr>
        <p:grpSp>
          <p:nvGrpSpPr>
            <p:cNvPr id="2431" name="Google Shape;2431;p45"/>
            <p:cNvGrpSpPr/>
            <p:nvPr/>
          </p:nvGrpSpPr>
          <p:grpSpPr>
            <a:xfrm>
              <a:off x="3443741" y="3121210"/>
              <a:ext cx="1646917" cy="1908112"/>
              <a:chOff x="869253" y="3121210"/>
              <a:chExt cx="1646917" cy="1908112"/>
            </a:xfrm>
          </p:grpSpPr>
          <p:sp>
            <p:nvSpPr>
              <p:cNvPr id="2432" name="Google Shape;2432;p45"/>
              <p:cNvSpPr/>
              <p:nvPr/>
            </p:nvSpPr>
            <p:spPr>
              <a:xfrm>
                <a:off x="1095620" y="3661700"/>
                <a:ext cx="247281" cy="489894"/>
              </a:xfrm>
              <a:custGeom>
                <a:avLst/>
                <a:gdLst/>
                <a:ahLst/>
                <a:cxnLst/>
                <a:rect l="l" t="t" r="r" b="b"/>
                <a:pathLst>
                  <a:path w="4669" h="9249" extrusionOk="0">
                    <a:moveTo>
                      <a:pt x="4565" y="505"/>
                    </a:moveTo>
                    <a:cubicBezTo>
                      <a:pt x="4596" y="527"/>
                      <a:pt x="4613" y="541"/>
                      <a:pt x="4613" y="541"/>
                    </a:cubicBezTo>
                    <a:cubicBezTo>
                      <a:pt x="4599" y="529"/>
                      <a:pt x="4583" y="516"/>
                      <a:pt x="4565" y="505"/>
                    </a:cubicBezTo>
                    <a:close/>
                    <a:moveTo>
                      <a:pt x="3060" y="1"/>
                    </a:moveTo>
                    <a:cubicBezTo>
                      <a:pt x="2594" y="1"/>
                      <a:pt x="2066" y="148"/>
                      <a:pt x="1538" y="599"/>
                    </a:cubicBezTo>
                    <a:cubicBezTo>
                      <a:pt x="1" y="1908"/>
                      <a:pt x="976" y="4278"/>
                      <a:pt x="976" y="4278"/>
                    </a:cubicBezTo>
                    <a:lnTo>
                      <a:pt x="1652" y="6804"/>
                    </a:lnTo>
                    <a:lnTo>
                      <a:pt x="2487" y="9249"/>
                    </a:lnTo>
                    <a:cubicBezTo>
                      <a:pt x="2487" y="9249"/>
                      <a:pt x="4669" y="6860"/>
                      <a:pt x="3131" y="3387"/>
                    </a:cubicBezTo>
                    <a:cubicBezTo>
                      <a:pt x="2042" y="925"/>
                      <a:pt x="3012" y="323"/>
                      <a:pt x="3832" y="323"/>
                    </a:cubicBezTo>
                    <a:cubicBezTo>
                      <a:pt x="4133" y="323"/>
                      <a:pt x="4414" y="404"/>
                      <a:pt x="4565" y="505"/>
                    </a:cubicBezTo>
                    <a:lnTo>
                      <a:pt x="4565" y="505"/>
                    </a:lnTo>
                    <a:cubicBezTo>
                      <a:pt x="4398" y="384"/>
                      <a:pt x="3809" y="1"/>
                      <a:pt x="3060"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5"/>
              <p:cNvSpPr/>
              <p:nvPr/>
            </p:nvSpPr>
            <p:spPr>
              <a:xfrm>
                <a:off x="1099592" y="3659423"/>
                <a:ext cx="243150" cy="494714"/>
              </a:xfrm>
              <a:custGeom>
                <a:avLst/>
                <a:gdLst/>
                <a:ahLst/>
                <a:cxnLst/>
                <a:rect l="l" t="t" r="r" b="b"/>
                <a:pathLst>
                  <a:path w="4591" h="9340" extrusionOk="0">
                    <a:moveTo>
                      <a:pt x="2990" y="88"/>
                    </a:moveTo>
                    <a:cubicBezTo>
                      <a:pt x="3414" y="88"/>
                      <a:pt x="3782" y="213"/>
                      <a:pt x="4052" y="342"/>
                    </a:cubicBezTo>
                    <a:cubicBezTo>
                      <a:pt x="3958" y="326"/>
                      <a:pt x="3859" y="317"/>
                      <a:pt x="3757" y="317"/>
                    </a:cubicBezTo>
                    <a:cubicBezTo>
                      <a:pt x="3488" y="317"/>
                      <a:pt x="3203" y="382"/>
                      <a:pt x="2974" y="551"/>
                    </a:cubicBezTo>
                    <a:cubicBezTo>
                      <a:pt x="2546" y="865"/>
                      <a:pt x="2205" y="1623"/>
                      <a:pt x="3014" y="3450"/>
                    </a:cubicBezTo>
                    <a:cubicBezTo>
                      <a:pt x="4384" y="6544"/>
                      <a:pt x="2752" y="8796"/>
                      <a:pt x="2430" y="9196"/>
                    </a:cubicBezTo>
                    <a:lnTo>
                      <a:pt x="1623" y="6834"/>
                    </a:lnTo>
                    <a:lnTo>
                      <a:pt x="946" y="4303"/>
                    </a:lnTo>
                    <a:cubicBezTo>
                      <a:pt x="936" y="4280"/>
                      <a:pt x="0" y="1949"/>
                      <a:pt x="1494" y="678"/>
                    </a:cubicBezTo>
                    <a:cubicBezTo>
                      <a:pt x="2015" y="233"/>
                      <a:pt x="2534" y="88"/>
                      <a:pt x="2990" y="88"/>
                    </a:cubicBezTo>
                    <a:close/>
                    <a:moveTo>
                      <a:pt x="2978" y="0"/>
                    </a:moveTo>
                    <a:cubicBezTo>
                      <a:pt x="2504" y="0"/>
                      <a:pt x="1967" y="150"/>
                      <a:pt x="1432" y="605"/>
                    </a:cubicBezTo>
                    <a:cubicBezTo>
                      <a:pt x="792" y="1151"/>
                      <a:pt x="489" y="1971"/>
                      <a:pt x="557" y="2976"/>
                    </a:cubicBezTo>
                    <a:cubicBezTo>
                      <a:pt x="608" y="3731"/>
                      <a:pt x="855" y="4334"/>
                      <a:pt x="855" y="4334"/>
                    </a:cubicBezTo>
                    <a:lnTo>
                      <a:pt x="1531" y="6862"/>
                    </a:lnTo>
                    <a:lnTo>
                      <a:pt x="2367" y="9306"/>
                    </a:lnTo>
                    <a:cubicBezTo>
                      <a:pt x="2372" y="9323"/>
                      <a:pt x="2385" y="9335"/>
                      <a:pt x="2402" y="9338"/>
                    </a:cubicBezTo>
                    <a:cubicBezTo>
                      <a:pt x="2405" y="9340"/>
                      <a:pt x="2410" y="9340"/>
                      <a:pt x="2412" y="9340"/>
                    </a:cubicBezTo>
                    <a:cubicBezTo>
                      <a:pt x="2425" y="9340"/>
                      <a:pt x="2438" y="9335"/>
                      <a:pt x="2447" y="9325"/>
                    </a:cubicBezTo>
                    <a:cubicBezTo>
                      <a:pt x="2453" y="9318"/>
                      <a:pt x="3004" y="8708"/>
                      <a:pt x="3356" y="7680"/>
                    </a:cubicBezTo>
                    <a:cubicBezTo>
                      <a:pt x="3681" y="6731"/>
                      <a:pt x="3901" y="5220"/>
                      <a:pt x="3099" y="3412"/>
                    </a:cubicBezTo>
                    <a:cubicBezTo>
                      <a:pt x="2318" y="1643"/>
                      <a:pt x="2630" y="923"/>
                      <a:pt x="3030" y="628"/>
                    </a:cubicBezTo>
                    <a:cubicBezTo>
                      <a:pt x="3243" y="471"/>
                      <a:pt x="3505" y="414"/>
                      <a:pt x="3751" y="414"/>
                    </a:cubicBezTo>
                    <a:cubicBezTo>
                      <a:pt x="4055" y="414"/>
                      <a:pt x="4335" y="501"/>
                      <a:pt x="4471" y="594"/>
                    </a:cubicBezTo>
                    <a:cubicBezTo>
                      <a:pt x="4490" y="609"/>
                      <a:pt x="4501" y="617"/>
                      <a:pt x="4506" y="622"/>
                    </a:cubicBezTo>
                    <a:cubicBezTo>
                      <a:pt x="4516" y="628"/>
                      <a:pt x="4527" y="632"/>
                      <a:pt x="4538" y="632"/>
                    </a:cubicBezTo>
                    <a:cubicBezTo>
                      <a:pt x="4551" y="632"/>
                      <a:pt x="4565" y="626"/>
                      <a:pt x="4574" y="615"/>
                    </a:cubicBezTo>
                    <a:cubicBezTo>
                      <a:pt x="4590" y="595"/>
                      <a:pt x="4589" y="566"/>
                      <a:pt x="4569" y="547"/>
                    </a:cubicBezTo>
                    <a:cubicBezTo>
                      <a:pt x="4551" y="533"/>
                      <a:pt x="4529" y="518"/>
                      <a:pt x="4506" y="503"/>
                    </a:cubicBezTo>
                    <a:cubicBezTo>
                      <a:pt x="4321" y="372"/>
                      <a:pt x="3727" y="0"/>
                      <a:pt x="29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5"/>
              <p:cNvSpPr/>
              <p:nvPr/>
            </p:nvSpPr>
            <p:spPr>
              <a:xfrm>
                <a:off x="2042450" y="3661700"/>
                <a:ext cx="247281" cy="489894"/>
              </a:xfrm>
              <a:custGeom>
                <a:avLst/>
                <a:gdLst/>
                <a:ahLst/>
                <a:cxnLst/>
                <a:rect l="l" t="t" r="r" b="b"/>
                <a:pathLst>
                  <a:path w="4669" h="9249" extrusionOk="0">
                    <a:moveTo>
                      <a:pt x="105" y="505"/>
                    </a:moveTo>
                    <a:cubicBezTo>
                      <a:pt x="87" y="516"/>
                      <a:pt x="71" y="529"/>
                      <a:pt x="57" y="541"/>
                    </a:cubicBezTo>
                    <a:cubicBezTo>
                      <a:pt x="57" y="541"/>
                      <a:pt x="73" y="527"/>
                      <a:pt x="105" y="505"/>
                    </a:cubicBezTo>
                    <a:close/>
                    <a:moveTo>
                      <a:pt x="1610" y="1"/>
                    </a:moveTo>
                    <a:cubicBezTo>
                      <a:pt x="860" y="1"/>
                      <a:pt x="272" y="384"/>
                      <a:pt x="105" y="505"/>
                    </a:cubicBezTo>
                    <a:lnTo>
                      <a:pt x="105" y="505"/>
                    </a:lnTo>
                    <a:cubicBezTo>
                      <a:pt x="256" y="404"/>
                      <a:pt x="537" y="323"/>
                      <a:pt x="838" y="323"/>
                    </a:cubicBezTo>
                    <a:cubicBezTo>
                      <a:pt x="1657" y="323"/>
                      <a:pt x="2628" y="925"/>
                      <a:pt x="1538" y="3387"/>
                    </a:cubicBezTo>
                    <a:cubicBezTo>
                      <a:pt x="1" y="6860"/>
                      <a:pt x="2183" y="9249"/>
                      <a:pt x="2183" y="9249"/>
                    </a:cubicBezTo>
                    <a:lnTo>
                      <a:pt x="3017" y="6804"/>
                    </a:lnTo>
                    <a:lnTo>
                      <a:pt x="3693" y="4278"/>
                    </a:lnTo>
                    <a:cubicBezTo>
                      <a:pt x="3693" y="4278"/>
                      <a:pt x="4669" y="1908"/>
                      <a:pt x="3131" y="599"/>
                    </a:cubicBezTo>
                    <a:cubicBezTo>
                      <a:pt x="2603" y="148"/>
                      <a:pt x="2076" y="1"/>
                      <a:pt x="1610"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5"/>
              <p:cNvSpPr/>
              <p:nvPr/>
            </p:nvSpPr>
            <p:spPr>
              <a:xfrm>
                <a:off x="2040438" y="3659370"/>
                <a:ext cx="245269" cy="494767"/>
              </a:xfrm>
              <a:custGeom>
                <a:avLst/>
                <a:gdLst/>
                <a:ahLst/>
                <a:cxnLst/>
                <a:rect l="l" t="t" r="r" b="b"/>
                <a:pathLst>
                  <a:path w="4631" h="9341" extrusionOk="0">
                    <a:moveTo>
                      <a:pt x="1652" y="96"/>
                    </a:moveTo>
                    <a:cubicBezTo>
                      <a:pt x="2108" y="96"/>
                      <a:pt x="2624" y="241"/>
                      <a:pt x="3138" y="679"/>
                    </a:cubicBezTo>
                    <a:cubicBezTo>
                      <a:pt x="4631" y="1950"/>
                      <a:pt x="3697" y="4281"/>
                      <a:pt x="3685" y="4311"/>
                    </a:cubicBezTo>
                    <a:lnTo>
                      <a:pt x="3011" y="6831"/>
                    </a:lnTo>
                    <a:lnTo>
                      <a:pt x="2202" y="9197"/>
                    </a:lnTo>
                    <a:cubicBezTo>
                      <a:pt x="2057" y="9020"/>
                      <a:pt x="1649" y="8471"/>
                      <a:pt x="1368" y="7650"/>
                    </a:cubicBezTo>
                    <a:cubicBezTo>
                      <a:pt x="1047" y="6716"/>
                      <a:pt x="832" y="5231"/>
                      <a:pt x="1619" y="3451"/>
                    </a:cubicBezTo>
                    <a:cubicBezTo>
                      <a:pt x="2427" y="1624"/>
                      <a:pt x="2088" y="866"/>
                      <a:pt x="1660" y="552"/>
                    </a:cubicBezTo>
                    <a:cubicBezTo>
                      <a:pt x="1429" y="381"/>
                      <a:pt x="1145" y="319"/>
                      <a:pt x="875" y="319"/>
                    </a:cubicBezTo>
                    <a:cubicBezTo>
                      <a:pt x="783" y="319"/>
                      <a:pt x="690" y="325"/>
                      <a:pt x="604" y="340"/>
                    </a:cubicBezTo>
                    <a:cubicBezTo>
                      <a:pt x="873" y="215"/>
                      <a:pt x="1238" y="96"/>
                      <a:pt x="1652" y="96"/>
                    </a:cubicBezTo>
                    <a:close/>
                    <a:moveTo>
                      <a:pt x="1654" y="1"/>
                    </a:moveTo>
                    <a:cubicBezTo>
                      <a:pt x="905" y="1"/>
                      <a:pt x="311" y="372"/>
                      <a:pt x="126" y="504"/>
                    </a:cubicBezTo>
                    <a:cubicBezTo>
                      <a:pt x="103" y="519"/>
                      <a:pt x="82" y="534"/>
                      <a:pt x="63" y="548"/>
                    </a:cubicBezTo>
                    <a:cubicBezTo>
                      <a:pt x="45" y="567"/>
                      <a:pt x="42" y="596"/>
                      <a:pt x="59" y="616"/>
                    </a:cubicBezTo>
                    <a:cubicBezTo>
                      <a:pt x="68" y="627"/>
                      <a:pt x="82" y="633"/>
                      <a:pt x="96" y="633"/>
                    </a:cubicBezTo>
                    <a:cubicBezTo>
                      <a:pt x="107" y="633"/>
                      <a:pt x="118" y="629"/>
                      <a:pt x="126" y="623"/>
                    </a:cubicBezTo>
                    <a:cubicBezTo>
                      <a:pt x="128" y="621"/>
                      <a:pt x="144" y="608"/>
                      <a:pt x="174" y="586"/>
                    </a:cubicBezTo>
                    <a:cubicBezTo>
                      <a:pt x="314" y="496"/>
                      <a:pt x="586" y="414"/>
                      <a:pt x="881" y="414"/>
                    </a:cubicBezTo>
                    <a:cubicBezTo>
                      <a:pt x="1127" y="414"/>
                      <a:pt x="1389" y="471"/>
                      <a:pt x="1602" y="629"/>
                    </a:cubicBezTo>
                    <a:cubicBezTo>
                      <a:pt x="2002" y="922"/>
                      <a:pt x="2315" y="1644"/>
                      <a:pt x="1533" y="3413"/>
                    </a:cubicBezTo>
                    <a:cubicBezTo>
                      <a:pt x="1" y="6874"/>
                      <a:pt x="2163" y="9301"/>
                      <a:pt x="2186" y="9326"/>
                    </a:cubicBezTo>
                    <a:cubicBezTo>
                      <a:pt x="2194" y="9336"/>
                      <a:pt x="2207" y="9341"/>
                      <a:pt x="2221" y="9341"/>
                    </a:cubicBezTo>
                    <a:cubicBezTo>
                      <a:pt x="2224" y="9341"/>
                      <a:pt x="2227" y="9341"/>
                      <a:pt x="2231" y="9339"/>
                    </a:cubicBezTo>
                    <a:cubicBezTo>
                      <a:pt x="2247" y="9336"/>
                      <a:pt x="2260" y="9324"/>
                      <a:pt x="2265" y="9307"/>
                    </a:cubicBezTo>
                    <a:lnTo>
                      <a:pt x="3102" y="6859"/>
                    </a:lnTo>
                    <a:lnTo>
                      <a:pt x="3776" y="4340"/>
                    </a:lnTo>
                    <a:cubicBezTo>
                      <a:pt x="3779" y="4335"/>
                      <a:pt x="4024" y="3732"/>
                      <a:pt x="4075" y="2977"/>
                    </a:cubicBezTo>
                    <a:cubicBezTo>
                      <a:pt x="4143" y="1972"/>
                      <a:pt x="3842" y="1152"/>
                      <a:pt x="3201" y="606"/>
                    </a:cubicBezTo>
                    <a:cubicBezTo>
                      <a:pt x="2666" y="151"/>
                      <a:pt x="2129" y="1"/>
                      <a:pt x="16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5"/>
              <p:cNvSpPr/>
              <p:nvPr/>
            </p:nvSpPr>
            <p:spPr>
              <a:xfrm>
                <a:off x="898913" y="3979882"/>
                <a:ext cx="1587493" cy="1049440"/>
              </a:xfrm>
              <a:custGeom>
                <a:avLst/>
                <a:gdLst/>
                <a:ahLst/>
                <a:cxnLst/>
                <a:rect l="l" t="t" r="r" b="b"/>
                <a:pathLst>
                  <a:path w="29974" h="19813" extrusionOk="0">
                    <a:moveTo>
                      <a:pt x="27967" y="3159"/>
                    </a:moveTo>
                    <a:cubicBezTo>
                      <a:pt x="29164" y="3075"/>
                      <a:pt x="28736" y="4952"/>
                      <a:pt x="28736" y="4952"/>
                    </a:cubicBezTo>
                    <a:cubicBezTo>
                      <a:pt x="29847" y="3671"/>
                      <a:pt x="29164" y="683"/>
                      <a:pt x="27228" y="341"/>
                    </a:cubicBezTo>
                    <a:cubicBezTo>
                      <a:pt x="25293" y="0"/>
                      <a:pt x="25235" y="3757"/>
                      <a:pt x="26003" y="6860"/>
                    </a:cubicBezTo>
                    <a:cubicBezTo>
                      <a:pt x="26772" y="9963"/>
                      <a:pt x="26602" y="14176"/>
                      <a:pt x="23015" y="15285"/>
                    </a:cubicBezTo>
                    <a:cubicBezTo>
                      <a:pt x="19428" y="16396"/>
                      <a:pt x="14988" y="13507"/>
                      <a:pt x="14988" y="13507"/>
                    </a:cubicBezTo>
                    <a:cubicBezTo>
                      <a:pt x="14988" y="13507"/>
                      <a:pt x="10546" y="16396"/>
                      <a:pt x="6960" y="15285"/>
                    </a:cubicBezTo>
                    <a:cubicBezTo>
                      <a:pt x="3373" y="14176"/>
                      <a:pt x="3202" y="9963"/>
                      <a:pt x="3971" y="6860"/>
                    </a:cubicBezTo>
                    <a:cubicBezTo>
                      <a:pt x="4740" y="3757"/>
                      <a:pt x="4682" y="0"/>
                      <a:pt x="2746" y="341"/>
                    </a:cubicBezTo>
                    <a:cubicBezTo>
                      <a:pt x="810" y="683"/>
                      <a:pt x="128" y="3671"/>
                      <a:pt x="1239" y="4952"/>
                    </a:cubicBezTo>
                    <a:cubicBezTo>
                      <a:pt x="1239" y="4952"/>
                      <a:pt x="810" y="3073"/>
                      <a:pt x="2007" y="3159"/>
                    </a:cubicBezTo>
                    <a:cubicBezTo>
                      <a:pt x="3202" y="3245"/>
                      <a:pt x="3060" y="7258"/>
                      <a:pt x="14" y="6576"/>
                    </a:cubicBezTo>
                    <a:cubicBezTo>
                      <a:pt x="14" y="6576"/>
                      <a:pt x="1" y="7857"/>
                      <a:pt x="1366" y="8197"/>
                    </a:cubicBezTo>
                    <a:cubicBezTo>
                      <a:pt x="2733" y="8539"/>
                      <a:pt x="2690" y="9392"/>
                      <a:pt x="1964" y="10673"/>
                    </a:cubicBezTo>
                    <a:cubicBezTo>
                      <a:pt x="1239" y="11954"/>
                      <a:pt x="769" y="16226"/>
                      <a:pt x="4014" y="18019"/>
                    </a:cubicBezTo>
                    <a:cubicBezTo>
                      <a:pt x="7259" y="19813"/>
                      <a:pt x="10375" y="16482"/>
                      <a:pt x="10631" y="16310"/>
                    </a:cubicBezTo>
                    <a:cubicBezTo>
                      <a:pt x="10887" y="16140"/>
                      <a:pt x="12375" y="15212"/>
                      <a:pt x="12895" y="16652"/>
                    </a:cubicBezTo>
                    <a:cubicBezTo>
                      <a:pt x="13578" y="18546"/>
                      <a:pt x="14986" y="18546"/>
                      <a:pt x="14986" y="18546"/>
                    </a:cubicBezTo>
                    <a:cubicBezTo>
                      <a:pt x="14986" y="18546"/>
                      <a:pt x="16396" y="18546"/>
                      <a:pt x="17079" y="16652"/>
                    </a:cubicBezTo>
                    <a:cubicBezTo>
                      <a:pt x="17598" y="15212"/>
                      <a:pt x="19086" y="16140"/>
                      <a:pt x="19342" y="16310"/>
                    </a:cubicBezTo>
                    <a:cubicBezTo>
                      <a:pt x="19598" y="16482"/>
                      <a:pt x="22716" y="19813"/>
                      <a:pt x="25961" y="18019"/>
                    </a:cubicBezTo>
                    <a:cubicBezTo>
                      <a:pt x="29205" y="16226"/>
                      <a:pt x="28736" y="11954"/>
                      <a:pt x="28010" y="10673"/>
                    </a:cubicBezTo>
                    <a:cubicBezTo>
                      <a:pt x="27285" y="9392"/>
                      <a:pt x="27242" y="8539"/>
                      <a:pt x="28609" y="8197"/>
                    </a:cubicBezTo>
                    <a:cubicBezTo>
                      <a:pt x="29974" y="7857"/>
                      <a:pt x="29961" y="6576"/>
                      <a:pt x="29961" y="6576"/>
                    </a:cubicBezTo>
                    <a:cubicBezTo>
                      <a:pt x="26914" y="7258"/>
                      <a:pt x="26772" y="3245"/>
                      <a:pt x="27967" y="3159"/>
                    </a:cubicBezTo>
                    <a:close/>
                  </a:path>
                </a:pathLst>
              </a:custGeom>
              <a:gradFill>
                <a:gsLst>
                  <a:gs pos="0">
                    <a:schemeClr val="accent6"/>
                  </a:gs>
                  <a:gs pos="100000">
                    <a:schemeClr val="dk1"/>
                  </a:gs>
                </a:gsLst>
                <a:lin ang="16200038"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5"/>
              <p:cNvSpPr/>
              <p:nvPr/>
            </p:nvSpPr>
            <p:spPr>
              <a:xfrm>
                <a:off x="897059" y="3994237"/>
                <a:ext cx="1591201" cy="970678"/>
              </a:xfrm>
              <a:custGeom>
                <a:avLst/>
                <a:gdLst/>
                <a:ahLst/>
                <a:cxnLst/>
                <a:rect l="l" t="t" r="r" b="b"/>
                <a:pathLst>
                  <a:path w="30044" h="18326" extrusionOk="0">
                    <a:moveTo>
                      <a:pt x="27028" y="97"/>
                    </a:moveTo>
                    <a:cubicBezTo>
                      <a:pt x="27101" y="97"/>
                      <a:pt x="27176" y="104"/>
                      <a:pt x="27253" y="118"/>
                    </a:cubicBezTo>
                    <a:cubicBezTo>
                      <a:pt x="28057" y="260"/>
                      <a:pt x="28711" y="885"/>
                      <a:pt x="29047" y="1832"/>
                    </a:cubicBezTo>
                    <a:cubicBezTo>
                      <a:pt x="29389" y="2797"/>
                      <a:pt x="29308" y="3838"/>
                      <a:pt x="28854" y="4498"/>
                    </a:cubicBezTo>
                    <a:cubicBezTo>
                      <a:pt x="28905" y="4156"/>
                      <a:pt x="28963" y="3450"/>
                      <a:pt x="28644" y="3076"/>
                    </a:cubicBezTo>
                    <a:cubicBezTo>
                      <a:pt x="28507" y="2919"/>
                      <a:pt x="28316" y="2839"/>
                      <a:pt x="28080" y="2839"/>
                    </a:cubicBezTo>
                    <a:cubicBezTo>
                      <a:pt x="28053" y="2839"/>
                      <a:pt x="28026" y="2840"/>
                      <a:pt x="27999" y="2842"/>
                    </a:cubicBezTo>
                    <a:cubicBezTo>
                      <a:pt x="27746" y="2858"/>
                      <a:pt x="27534" y="3042"/>
                      <a:pt x="27401" y="3354"/>
                    </a:cubicBezTo>
                    <a:cubicBezTo>
                      <a:pt x="27136" y="3976"/>
                      <a:pt x="27214" y="5042"/>
                      <a:pt x="27802" y="5748"/>
                    </a:cubicBezTo>
                    <a:cubicBezTo>
                      <a:pt x="28080" y="6082"/>
                      <a:pt x="28556" y="6431"/>
                      <a:pt x="29329" y="6431"/>
                    </a:cubicBezTo>
                    <a:cubicBezTo>
                      <a:pt x="29516" y="6431"/>
                      <a:pt x="29721" y="6410"/>
                      <a:pt x="29944" y="6364"/>
                    </a:cubicBezTo>
                    <a:lnTo>
                      <a:pt x="29944" y="6364"/>
                    </a:lnTo>
                    <a:cubicBezTo>
                      <a:pt x="29938" y="6472"/>
                      <a:pt x="29906" y="6711"/>
                      <a:pt x="29787" y="6971"/>
                    </a:cubicBezTo>
                    <a:cubicBezTo>
                      <a:pt x="29571" y="7437"/>
                      <a:pt x="29182" y="7743"/>
                      <a:pt x="28632" y="7880"/>
                    </a:cubicBezTo>
                    <a:cubicBezTo>
                      <a:pt x="28065" y="8022"/>
                      <a:pt x="27720" y="8255"/>
                      <a:pt x="27574" y="8591"/>
                    </a:cubicBezTo>
                    <a:cubicBezTo>
                      <a:pt x="27394" y="9011"/>
                      <a:pt x="27531" y="9594"/>
                      <a:pt x="28004" y="10427"/>
                    </a:cubicBezTo>
                    <a:cubicBezTo>
                      <a:pt x="28419" y="11159"/>
                      <a:pt x="28781" y="12978"/>
                      <a:pt x="28287" y="14730"/>
                    </a:cubicBezTo>
                    <a:cubicBezTo>
                      <a:pt x="27910" y="16064"/>
                      <a:pt x="27131" y="17065"/>
                      <a:pt x="25972" y="17707"/>
                    </a:cubicBezTo>
                    <a:cubicBezTo>
                      <a:pt x="25310" y="18072"/>
                      <a:pt x="24646" y="18226"/>
                      <a:pt x="23998" y="18226"/>
                    </a:cubicBezTo>
                    <a:cubicBezTo>
                      <a:pt x="22309" y="18226"/>
                      <a:pt x="20729" y="17185"/>
                      <a:pt x="19570" y="16143"/>
                    </a:cubicBezTo>
                    <a:cubicBezTo>
                      <a:pt x="19484" y="16065"/>
                      <a:pt x="19433" y="16019"/>
                      <a:pt x="19403" y="15999"/>
                    </a:cubicBezTo>
                    <a:cubicBezTo>
                      <a:pt x="19221" y="15878"/>
                      <a:pt x="18667" y="15541"/>
                      <a:pt x="18122" y="15541"/>
                    </a:cubicBezTo>
                    <a:cubicBezTo>
                      <a:pt x="18003" y="15541"/>
                      <a:pt x="17885" y="15557"/>
                      <a:pt x="17772" y="15594"/>
                    </a:cubicBezTo>
                    <a:cubicBezTo>
                      <a:pt x="17451" y="15698"/>
                      <a:pt x="17215" y="15958"/>
                      <a:pt x="17069" y="16365"/>
                    </a:cubicBezTo>
                    <a:cubicBezTo>
                      <a:pt x="16722" y="17327"/>
                      <a:pt x="16185" y="17783"/>
                      <a:pt x="15793" y="17994"/>
                    </a:cubicBezTo>
                    <a:cubicBezTo>
                      <a:pt x="15372" y="18224"/>
                      <a:pt x="15025" y="18229"/>
                      <a:pt x="15021" y="18229"/>
                    </a:cubicBezTo>
                    <a:cubicBezTo>
                      <a:pt x="15018" y="18229"/>
                      <a:pt x="14673" y="18224"/>
                      <a:pt x="14249" y="17994"/>
                    </a:cubicBezTo>
                    <a:cubicBezTo>
                      <a:pt x="13859" y="17783"/>
                      <a:pt x="13322" y="17327"/>
                      <a:pt x="12975" y="16365"/>
                    </a:cubicBezTo>
                    <a:cubicBezTo>
                      <a:pt x="12828" y="15958"/>
                      <a:pt x="12592" y="15698"/>
                      <a:pt x="12272" y="15594"/>
                    </a:cubicBezTo>
                    <a:cubicBezTo>
                      <a:pt x="12160" y="15556"/>
                      <a:pt x="12043" y="15541"/>
                      <a:pt x="11924" y="15541"/>
                    </a:cubicBezTo>
                    <a:cubicBezTo>
                      <a:pt x="11378" y="15541"/>
                      <a:pt x="10823" y="15879"/>
                      <a:pt x="10639" y="15999"/>
                    </a:cubicBezTo>
                    <a:cubicBezTo>
                      <a:pt x="10611" y="16019"/>
                      <a:pt x="10558" y="16065"/>
                      <a:pt x="10472" y="16143"/>
                    </a:cubicBezTo>
                    <a:cubicBezTo>
                      <a:pt x="9315" y="17185"/>
                      <a:pt x="7734" y="18226"/>
                      <a:pt x="6045" y="18226"/>
                    </a:cubicBezTo>
                    <a:cubicBezTo>
                      <a:pt x="5397" y="18226"/>
                      <a:pt x="4733" y="18072"/>
                      <a:pt x="4070" y="17707"/>
                    </a:cubicBezTo>
                    <a:cubicBezTo>
                      <a:pt x="2913" y="17065"/>
                      <a:pt x="2135" y="16064"/>
                      <a:pt x="1758" y="14730"/>
                    </a:cubicBezTo>
                    <a:cubicBezTo>
                      <a:pt x="1264" y="12979"/>
                      <a:pt x="1626" y="11159"/>
                      <a:pt x="2041" y="10427"/>
                    </a:cubicBezTo>
                    <a:cubicBezTo>
                      <a:pt x="2512" y="9594"/>
                      <a:pt x="2649" y="9011"/>
                      <a:pt x="2469" y="8591"/>
                    </a:cubicBezTo>
                    <a:cubicBezTo>
                      <a:pt x="2325" y="8255"/>
                      <a:pt x="1979" y="8022"/>
                      <a:pt x="1412" y="7880"/>
                    </a:cubicBezTo>
                    <a:cubicBezTo>
                      <a:pt x="862" y="7743"/>
                      <a:pt x="474" y="7437"/>
                      <a:pt x="257" y="6971"/>
                    </a:cubicBezTo>
                    <a:cubicBezTo>
                      <a:pt x="136" y="6711"/>
                      <a:pt x="107" y="6472"/>
                      <a:pt x="98" y="6364"/>
                    </a:cubicBezTo>
                    <a:lnTo>
                      <a:pt x="98" y="6364"/>
                    </a:lnTo>
                    <a:cubicBezTo>
                      <a:pt x="322" y="6410"/>
                      <a:pt x="527" y="6431"/>
                      <a:pt x="714" y="6431"/>
                    </a:cubicBezTo>
                    <a:cubicBezTo>
                      <a:pt x="1488" y="6431"/>
                      <a:pt x="1964" y="6082"/>
                      <a:pt x="2242" y="5748"/>
                    </a:cubicBezTo>
                    <a:cubicBezTo>
                      <a:pt x="2831" y="5042"/>
                      <a:pt x="2908" y="3976"/>
                      <a:pt x="2642" y="3354"/>
                    </a:cubicBezTo>
                    <a:cubicBezTo>
                      <a:pt x="2510" y="3042"/>
                      <a:pt x="2297" y="2858"/>
                      <a:pt x="2044" y="2842"/>
                    </a:cubicBezTo>
                    <a:cubicBezTo>
                      <a:pt x="2018" y="2840"/>
                      <a:pt x="1993" y="2839"/>
                      <a:pt x="1968" y="2839"/>
                    </a:cubicBezTo>
                    <a:cubicBezTo>
                      <a:pt x="1730" y="2839"/>
                      <a:pt x="1539" y="2918"/>
                      <a:pt x="1401" y="3076"/>
                    </a:cubicBezTo>
                    <a:cubicBezTo>
                      <a:pt x="1080" y="3450"/>
                      <a:pt x="1138" y="4156"/>
                      <a:pt x="1191" y="4498"/>
                    </a:cubicBezTo>
                    <a:cubicBezTo>
                      <a:pt x="736" y="3838"/>
                      <a:pt x="654" y="2797"/>
                      <a:pt x="998" y="1832"/>
                    </a:cubicBezTo>
                    <a:cubicBezTo>
                      <a:pt x="1333" y="885"/>
                      <a:pt x="1986" y="260"/>
                      <a:pt x="2789" y="118"/>
                    </a:cubicBezTo>
                    <a:cubicBezTo>
                      <a:pt x="2867" y="104"/>
                      <a:pt x="2943" y="97"/>
                      <a:pt x="3016" y="97"/>
                    </a:cubicBezTo>
                    <a:cubicBezTo>
                      <a:pt x="3309" y="97"/>
                      <a:pt x="3561" y="207"/>
                      <a:pt x="3766" y="427"/>
                    </a:cubicBezTo>
                    <a:cubicBezTo>
                      <a:pt x="4657" y="1380"/>
                      <a:pt x="4538" y="4242"/>
                      <a:pt x="3960" y="6577"/>
                    </a:cubicBezTo>
                    <a:cubicBezTo>
                      <a:pt x="3702" y="7617"/>
                      <a:pt x="3341" y="9645"/>
                      <a:pt x="3821" y="11561"/>
                    </a:cubicBezTo>
                    <a:cubicBezTo>
                      <a:pt x="4274" y="13374"/>
                      <a:pt x="5337" y="14551"/>
                      <a:pt x="6980" y="15060"/>
                    </a:cubicBezTo>
                    <a:cubicBezTo>
                      <a:pt x="7557" y="15239"/>
                      <a:pt x="8157" y="15314"/>
                      <a:pt x="8758" y="15314"/>
                    </a:cubicBezTo>
                    <a:cubicBezTo>
                      <a:pt x="11725" y="15314"/>
                      <a:pt x="14712" y="13489"/>
                      <a:pt x="15021" y="13293"/>
                    </a:cubicBezTo>
                    <a:cubicBezTo>
                      <a:pt x="15332" y="13489"/>
                      <a:pt x="18321" y="15314"/>
                      <a:pt x="21286" y="15314"/>
                    </a:cubicBezTo>
                    <a:cubicBezTo>
                      <a:pt x="21887" y="15314"/>
                      <a:pt x="22487" y="15239"/>
                      <a:pt x="23063" y="15060"/>
                    </a:cubicBezTo>
                    <a:cubicBezTo>
                      <a:pt x="24706" y="14551"/>
                      <a:pt x="25771" y="13374"/>
                      <a:pt x="26224" y="11561"/>
                    </a:cubicBezTo>
                    <a:cubicBezTo>
                      <a:pt x="26703" y="9645"/>
                      <a:pt x="26343" y="7617"/>
                      <a:pt x="26085" y="6577"/>
                    </a:cubicBezTo>
                    <a:cubicBezTo>
                      <a:pt x="25285" y="3349"/>
                      <a:pt x="25625" y="1126"/>
                      <a:pt x="26278" y="427"/>
                    </a:cubicBezTo>
                    <a:cubicBezTo>
                      <a:pt x="26483" y="207"/>
                      <a:pt x="26735" y="97"/>
                      <a:pt x="27028" y="97"/>
                    </a:cubicBezTo>
                    <a:close/>
                    <a:moveTo>
                      <a:pt x="27023" y="1"/>
                    </a:moveTo>
                    <a:cubicBezTo>
                      <a:pt x="26705" y="1"/>
                      <a:pt x="26432" y="121"/>
                      <a:pt x="26209" y="361"/>
                    </a:cubicBezTo>
                    <a:cubicBezTo>
                      <a:pt x="25252" y="1385"/>
                      <a:pt x="25425" y="4313"/>
                      <a:pt x="25992" y="6601"/>
                    </a:cubicBezTo>
                    <a:cubicBezTo>
                      <a:pt x="26247" y="7632"/>
                      <a:pt x="26605" y="9642"/>
                      <a:pt x="26131" y="11538"/>
                    </a:cubicBezTo>
                    <a:cubicBezTo>
                      <a:pt x="25686" y="13317"/>
                      <a:pt x="24645" y="14472"/>
                      <a:pt x="23035" y="14970"/>
                    </a:cubicBezTo>
                    <a:cubicBezTo>
                      <a:pt x="22467" y="15145"/>
                      <a:pt x="21875" y="15219"/>
                      <a:pt x="21283" y="15219"/>
                    </a:cubicBezTo>
                    <a:cubicBezTo>
                      <a:pt x="18200" y="15219"/>
                      <a:pt x="15085" y="13221"/>
                      <a:pt x="15048" y="13196"/>
                    </a:cubicBezTo>
                    <a:cubicBezTo>
                      <a:pt x="15040" y="13191"/>
                      <a:pt x="15031" y="13188"/>
                      <a:pt x="15022" y="13188"/>
                    </a:cubicBezTo>
                    <a:cubicBezTo>
                      <a:pt x="15013" y="13188"/>
                      <a:pt x="15004" y="13191"/>
                      <a:pt x="14997" y="13196"/>
                    </a:cubicBezTo>
                    <a:cubicBezTo>
                      <a:pt x="14959" y="13221"/>
                      <a:pt x="11847" y="15220"/>
                      <a:pt x="8764" y="15220"/>
                    </a:cubicBezTo>
                    <a:cubicBezTo>
                      <a:pt x="8170" y="15220"/>
                      <a:pt x="7578" y="15146"/>
                      <a:pt x="7009" y="14970"/>
                    </a:cubicBezTo>
                    <a:cubicBezTo>
                      <a:pt x="5399" y="14472"/>
                      <a:pt x="4358" y="13317"/>
                      <a:pt x="3913" y="11538"/>
                    </a:cubicBezTo>
                    <a:cubicBezTo>
                      <a:pt x="3439" y="9644"/>
                      <a:pt x="3798" y="7632"/>
                      <a:pt x="4052" y="6601"/>
                    </a:cubicBezTo>
                    <a:cubicBezTo>
                      <a:pt x="4619" y="4313"/>
                      <a:pt x="4793" y="1385"/>
                      <a:pt x="3836" y="361"/>
                    </a:cubicBezTo>
                    <a:cubicBezTo>
                      <a:pt x="3612" y="121"/>
                      <a:pt x="3338" y="1"/>
                      <a:pt x="3019" y="1"/>
                    </a:cubicBezTo>
                    <a:cubicBezTo>
                      <a:pt x="2940" y="1"/>
                      <a:pt x="2858" y="9"/>
                      <a:pt x="2773" y="23"/>
                    </a:cubicBezTo>
                    <a:cubicBezTo>
                      <a:pt x="1935" y="172"/>
                      <a:pt x="1255" y="818"/>
                      <a:pt x="907" y="1800"/>
                    </a:cubicBezTo>
                    <a:cubicBezTo>
                      <a:pt x="525" y="2875"/>
                      <a:pt x="659" y="4045"/>
                      <a:pt x="1237" y="4713"/>
                    </a:cubicBezTo>
                    <a:cubicBezTo>
                      <a:pt x="1247" y="4724"/>
                      <a:pt x="1260" y="4730"/>
                      <a:pt x="1274" y="4730"/>
                    </a:cubicBezTo>
                    <a:cubicBezTo>
                      <a:pt x="1281" y="4730"/>
                      <a:pt x="1288" y="4728"/>
                      <a:pt x="1295" y="4724"/>
                    </a:cubicBezTo>
                    <a:cubicBezTo>
                      <a:pt x="1315" y="4714"/>
                      <a:pt x="1325" y="4693"/>
                      <a:pt x="1320" y="4672"/>
                    </a:cubicBezTo>
                    <a:cubicBezTo>
                      <a:pt x="1317" y="4662"/>
                      <a:pt x="1082" y="3597"/>
                      <a:pt x="1474" y="3139"/>
                    </a:cubicBezTo>
                    <a:cubicBezTo>
                      <a:pt x="1592" y="3001"/>
                      <a:pt x="1759" y="2934"/>
                      <a:pt x="1971" y="2934"/>
                    </a:cubicBezTo>
                    <a:cubicBezTo>
                      <a:pt x="1993" y="2934"/>
                      <a:pt x="2015" y="2935"/>
                      <a:pt x="2037" y="2936"/>
                    </a:cubicBezTo>
                    <a:cubicBezTo>
                      <a:pt x="2254" y="2951"/>
                      <a:pt x="2437" y="3113"/>
                      <a:pt x="2555" y="3390"/>
                    </a:cubicBezTo>
                    <a:cubicBezTo>
                      <a:pt x="2809" y="3987"/>
                      <a:pt x="2733" y="5009"/>
                      <a:pt x="2170" y="5686"/>
                    </a:cubicBezTo>
                    <a:cubicBezTo>
                      <a:pt x="1904" y="6004"/>
                      <a:pt x="1450" y="6335"/>
                      <a:pt x="711" y="6335"/>
                    </a:cubicBezTo>
                    <a:cubicBezTo>
                      <a:pt x="515" y="6335"/>
                      <a:pt x="298" y="6311"/>
                      <a:pt x="60" y="6258"/>
                    </a:cubicBezTo>
                    <a:cubicBezTo>
                      <a:pt x="56" y="6258"/>
                      <a:pt x="52" y="6257"/>
                      <a:pt x="48" y="6257"/>
                    </a:cubicBezTo>
                    <a:cubicBezTo>
                      <a:pt x="37" y="6257"/>
                      <a:pt x="28" y="6261"/>
                      <a:pt x="19" y="6267"/>
                    </a:cubicBezTo>
                    <a:cubicBezTo>
                      <a:pt x="7" y="6275"/>
                      <a:pt x="1" y="6290"/>
                      <a:pt x="1" y="6303"/>
                    </a:cubicBezTo>
                    <a:cubicBezTo>
                      <a:pt x="1" y="6318"/>
                      <a:pt x="2" y="7627"/>
                      <a:pt x="1389" y="7972"/>
                    </a:cubicBezTo>
                    <a:cubicBezTo>
                      <a:pt x="1925" y="8106"/>
                      <a:pt x="2250" y="8321"/>
                      <a:pt x="2383" y="8629"/>
                    </a:cubicBezTo>
                    <a:cubicBezTo>
                      <a:pt x="2550" y="9019"/>
                      <a:pt x="2414" y="9574"/>
                      <a:pt x="1958" y="10379"/>
                    </a:cubicBezTo>
                    <a:cubicBezTo>
                      <a:pt x="1535" y="11126"/>
                      <a:pt x="1164" y="12978"/>
                      <a:pt x="1667" y="14756"/>
                    </a:cubicBezTo>
                    <a:cubicBezTo>
                      <a:pt x="2050" y="16117"/>
                      <a:pt x="2844" y="17137"/>
                      <a:pt x="4026" y="17789"/>
                    </a:cubicBezTo>
                    <a:cubicBezTo>
                      <a:pt x="4705" y="18165"/>
                      <a:pt x="5385" y="18323"/>
                      <a:pt x="6049" y="18323"/>
                    </a:cubicBezTo>
                    <a:cubicBezTo>
                      <a:pt x="7764" y="18323"/>
                      <a:pt x="9365" y="17269"/>
                      <a:pt x="10537" y="16214"/>
                    </a:cubicBezTo>
                    <a:cubicBezTo>
                      <a:pt x="10615" y="16145"/>
                      <a:pt x="10671" y="16095"/>
                      <a:pt x="10694" y="16080"/>
                    </a:cubicBezTo>
                    <a:cubicBezTo>
                      <a:pt x="10870" y="15963"/>
                      <a:pt x="11408" y="15637"/>
                      <a:pt x="11924" y="15637"/>
                    </a:cubicBezTo>
                    <a:cubicBezTo>
                      <a:pt x="12032" y="15637"/>
                      <a:pt x="12140" y="15651"/>
                      <a:pt x="12243" y="15685"/>
                    </a:cubicBezTo>
                    <a:cubicBezTo>
                      <a:pt x="12534" y="15781"/>
                      <a:pt x="12749" y="16021"/>
                      <a:pt x="12886" y="16398"/>
                    </a:cubicBezTo>
                    <a:cubicBezTo>
                      <a:pt x="13243" y="17391"/>
                      <a:pt x="13803" y="17861"/>
                      <a:pt x="14210" y="18082"/>
                    </a:cubicBezTo>
                    <a:cubicBezTo>
                      <a:pt x="14653" y="18322"/>
                      <a:pt x="15008" y="18325"/>
                      <a:pt x="15023" y="18325"/>
                    </a:cubicBezTo>
                    <a:lnTo>
                      <a:pt x="15023" y="18323"/>
                    </a:lnTo>
                    <a:cubicBezTo>
                      <a:pt x="15038" y="18323"/>
                      <a:pt x="15392" y="18322"/>
                      <a:pt x="15835" y="18082"/>
                    </a:cubicBezTo>
                    <a:cubicBezTo>
                      <a:pt x="16241" y="17861"/>
                      <a:pt x="16802" y="17391"/>
                      <a:pt x="17159" y="16398"/>
                    </a:cubicBezTo>
                    <a:cubicBezTo>
                      <a:pt x="17296" y="16021"/>
                      <a:pt x="17511" y="15781"/>
                      <a:pt x="17802" y="15685"/>
                    </a:cubicBezTo>
                    <a:cubicBezTo>
                      <a:pt x="17905" y="15651"/>
                      <a:pt x="18012" y="15637"/>
                      <a:pt x="18121" y="15637"/>
                    </a:cubicBezTo>
                    <a:cubicBezTo>
                      <a:pt x="18636" y="15637"/>
                      <a:pt x="19174" y="15963"/>
                      <a:pt x="19351" y="16079"/>
                    </a:cubicBezTo>
                    <a:cubicBezTo>
                      <a:pt x="19374" y="16095"/>
                      <a:pt x="19430" y="16145"/>
                      <a:pt x="19508" y="16214"/>
                    </a:cubicBezTo>
                    <a:cubicBezTo>
                      <a:pt x="20681" y="17269"/>
                      <a:pt x="22282" y="18323"/>
                      <a:pt x="23997" y="18323"/>
                    </a:cubicBezTo>
                    <a:cubicBezTo>
                      <a:pt x="24660" y="18323"/>
                      <a:pt x="25340" y="18165"/>
                      <a:pt x="26019" y="17789"/>
                    </a:cubicBezTo>
                    <a:cubicBezTo>
                      <a:pt x="27201" y="17137"/>
                      <a:pt x="27994" y="16115"/>
                      <a:pt x="28379" y="14755"/>
                    </a:cubicBezTo>
                    <a:cubicBezTo>
                      <a:pt x="28880" y="12978"/>
                      <a:pt x="28510" y="11126"/>
                      <a:pt x="28087" y="10379"/>
                    </a:cubicBezTo>
                    <a:cubicBezTo>
                      <a:pt x="27630" y="9574"/>
                      <a:pt x="27496" y="9019"/>
                      <a:pt x="27662" y="8629"/>
                    </a:cubicBezTo>
                    <a:cubicBezTo>
                      <a:pt x="27794" y="8321"/>
                      <a:pt x="28118" y="8106"/>
                      <a:pt x="28655" y="7972"/>
                    </a:cubicBezTo>
                    <a:cubicBezTo>
                      <a:pt x="30042" y="7625"/>
                      <a:pt x="30044" y="6316"/>
                      <a:pt x="30044" y="6303"/>
                    </a:cubicBezTo>
                    <a:cubicBezTo>
                      <a:pt x="30044" y="6290"/>
                      <a:pt x="30037" y="6275"/>
                      <a:pt x="30025" y="6267"/>
                    </a:cubicBezTo>
                    <a:cubicBezTo>
                      <a:pt x="30016" y="6259"/>
                      <a:pt x="30006" y="6256"/>
                      <a:pt x="29994" y="6256"/>
                    </a:cubicBezTo>
                    <a:cubicBezTo>
                      <a:pt x="29991" y="6256"/>
                      <a:pt x="29988" y="6256"/>
                      <a:pt x="29984" y="6257"/>
                    </a:cubicBezTo>
                    <a:cubicBezTo>
                      <a:pt x="29745" y="6311"/>
                      <a:pt x="29527" y="6334"/>
                      <a:pt x="29330" y="6334"/>
                    </a:cubicBezTo>
                    <a:cubicBezTo>
                      <a:pt x="28592" y="6334"/>
                      <a:pt x="28140" y="6002"/>
                      <a:pt x="27875" y="5685"/>
                    </a:cubicBezTo>
                    <a:cubicBezTo>
                      <a:pt x="27311" y="5009"/>
                      <a:pt x="27235" y="3987"/>
                      <a:pt x="27490" y="3390"/>
                    </a:cubicBezTo>
                    <a:cubicBezTo>
                      <a:pt x="27607" y="3113"/>
                      <a:pt x="27791" y="2951"/>
                      <a:pt x="28007" y="2936"/>
                    </a:cubicBezTo>
                    <a:cubicBezTo>
                      <a:pt x="28031" y="2934"/>
                      <a:pt x="28054" y="2933"/>
                      <a:pt x="28077" y="2933"/>
                    </a:cubicBezTo>
                    <a:cubicBezTo>
                      <a:pt x="28286" y="2933"/>
                      <a:pt x="28453" y="3002"/>
                      <a:pt x="28571" y="3139"/>
                    </a:cubicBezTo>
                    <a:cubicBezTo>
                      <a:pt x="28963" y="3595"/>
                      <a:pt x="28728" y="4660"/>
                      <a:pt x="28725" y="4672"/>
                    </a:cubicBezTo>
                    <a:cubicBezTo>
                      <a:pt x="28720" y="4693"/>
                      <a:pt x="28730" y="4714"/>
                      <a:pt x="28749" y="4724"/>
                    </a:cubicBezTo>
                    <a:cubicBezTo>
                      <a:pt x="28756" y="4728"/>
                      <a:pt x="28764" y="4730"/>
                      <a:pt x="28771" y="4730"/>
                    </a:cubicBezTo>
                    <a:cubicBezTo>
                      <a:pt x="28785" y="4730"/>
                      <a:pt x="28799" y="4724"/>
                      <a:pt x="28807" y="4713"/>
                    </a:cubicBezTo>
                    <a:cubicBezTo>
                      <a:pt x="29386" y="4045"/>
                      <a:pt x="29518" y="2875"/>
                      <a:pt x="29138" y="1799"/>
                    </a:cubicBezTo>
                    <a:cubicBezTo>
                      <a:pt x="28789" y="818"/>
                      <a:pt x="28110" y="172"/>
                      <a:pt x="27272" y="23"/>
                    </a:cubicBezTo>
                    <a:cubicBezTo>
                      <a:pt x="27186" y="8"/>
                      <a:pt x="27103" y="1"/>
                      <a:pt x="270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5"/>
              <p:cNvSpPr/>
              <p:nvPr/>
            </p:nvSpPr>
            <p:spPr>
              <a:xfrm>
                <a:off x="871796" y="3878024"/>
                <a:ext cx="1641833" cy="970307"/>
              </a:xfrm>
              <a:custGeom>
                <a:avLst/>
                <a:gdLst/>
                <a:ahLst/>
                <a:cxnLst/>
                <a:rect l="l" t="t" r="r" b="b"/>
                <a:pathLst>
                  <a:path w="31000" h="18319" extrusionOk="0">
                    <a:moveTo>
                      <a:pt x="27028" y="1"/>
                    </a:moveTo>
                    <a:cubicBezTo>
                      <a:pt x="22967" y="1"/>
                      <a:pt x="24167" y="5637"/>
                      <a:pt x="24851" y="7261"/>
                    </a:cubicBezTo>
                    <a:cubicBezTo>
                      <a:pt x="25534" y="8882"/>
                      <a:pt x="25534" y="12598"/>
                      <a:pt x="24039" y="13281"/>
                    </a:cubicBezTo>
                    <a:cubicBezTo>
                      <a:pt x="22545" y="13963"/>
                      <a:pt x="22246" y="12768"/>
                      <a:pt x="21690" y="12682"/>
                    </a:cubicBezTo>
                    <a:cubicBezTo>
                      <a:pt x="21137" y="12598"/>
                      <a:pt x="20965" y="13238"/>
                      <a:pt x="20838" y="13879"/>
                    </a:cubicBezTo>
                    <a:cubicBezTo>
                      <a:pt x="20709" y="14519"/>
                      <a:pt x="20368" y="15544"/>
                      <a:pt x="18616" y="15587"/>
                    </a:cubicBezTo>
                    <a:cubicBezTo>
                      <a:pt x="16865" y="15630"/>
                      <a:pt x="15500" y="14349"/>
                      <a:pt x="15500" y="14349"/>
                    </a:cubicBezTo>
                    <a:cubicBezTo>
                      <a:pt x="15500" y="14349"/>
                      <a:pt x="14133" y="15630"/>
                      <a:pt x="12383" y="15587"/>
                    </a:cubicBezTo>
                    <a:cubicBezTo>
                      <a:pt x="10632" y="15544"/>
                      <a:pt x="10290" y="14519"/>
                      <a:pt x="10163" y="13879"/>
                    </a:cubicBezTo>
                    <a:cubicBezTo>
                      <a:pt x="10034" y="13238"/>
                      <a:pt x="9863" y="12598"/>
                      <a:pt x="9308" y="12682"/>
                    </a:cubicBezTo>
                    <a:cubicBezTo>
                      <a:pt x="8753" y="12768"/>
                      <a:pt x="8453" y="13963"/>
                      <a:pt x="6959" y="13281"/>
                    </a:cubicBezTo>
                    <a:cubicBezTo>
                      <a:pt x="5465" y="12598"/>
                      <a:pt x="5465" y="8882"/>
                      <a:pt x="6149" y="7261"/>
                    </a:cubicBezTo>
                    <a:cubicBezTo>
                      <a:pt x="6832" y="5637"/>
                      <a:pt x="8034" y="1"/>
                      <a:pt x="3971" y="1"/>
                    </a:cubicBezTo>
                    <a:cubicBezTo>
                      <a:pt x="526" y="1"/>
                      <a:pt x="0" y="3331"/>
                      <a:pt x="0" y="4270"/>
                    </a:cubicBezTo>
                    <a:cubicBezTo>
                      <a:pt x="0" y="5530"/>
                      <a:pt x="833" y="6492"/>
                      <a:pt x="1580" y="6854"/>
                    </a:cubicBezTo>
                    <a:lnTo>
                      <a:pt x="1837" y="7047"/>
                    </a:lnTo>
                    <a:lnTo>
                      <a:pt x="1751" y="6875"/>
                    </a:lnTo>
                    <a:cubicBezTo>
                      <a:pt x="640" y="5594"/>
                      <a:pt x="1324" y="2606"/>
                      <a:pt x="3260" y="2264"/>
                    </a:cubicBezTo>
                    <a:cubicBezTo>
                      <a:pt x="5195" y="1923"/>
                      <a:pt x="5252" y="5680"/>
                      <a:pt x="4483" y="8783"/>
                    </a:cubicBezTo>
                    <a:cubicBezTo>
                      <a:pt x="3714" y="11886"/>
                      <a:pt x="3886" y="16099"/>
                      <a:pt x="7472" y="17208"/>
                    </a:cubicBezTo>
                    <a:cubicBezTo>
                      <a:pt x="11058" y="18319"/>
                      <a:pt x="15500" y="15430"/>
                      <a:pt x="15500" y="15430"/>
                    </a:cubicBezTo>
                    <a:cubicBezTo>
                      <a:pt x="15500" y="15430"/>
                      <a:pt x="19940" y="18319"/>
                      <a:pt x="23527" y="17208"/>
                    </a:cubicBezTo>
                    <a:cubicBezTo>
                      <a:pt x="27114" y="16099"/>
                      <a:pt x="27284" y="11886"/>
                      <a:pt x="26515" y="8783"/>
                    </a:cubicBezTo>
                    <a:cubicBezTo>
                      <a:pt x="25747" y="5680"/>
                      <a:pt x="25805" y="1923"/>
                      <a:pt x="27740" y="2264"/>
                    </a:cubicBezTo>
                    <a:cubicBezTo>
                      <a:pt x="29676" y="2606"/>
                      <a:pt x="30359" y="5594"/>
                      <a:pt x="29250" y="6875"/>
                    </a:cubicBezTo>
                    <a:lnTo>
                      <a:pt x="29164" y="7047"/>
                    </a:lnTo>
                    <a:lnTo>
                      <a:pt x="29420" y="6854"/>
                    </a:lnTo>
                    <a:cubicBezTo>
                      <a:pt x="30167" y="6492"/>
                      <a:pt x="31000" y="5532"/>
                      <a:pt x="31000" y="4270"/>
                    </a:cubicBezTo>
                    <a:cubicBezTo>
                      <a:pt x="31000" y="3331"/>
                      <a:pt x="30473" y="1"/>
                      <a:pt x="27028" y="1"/>
                    </a:cubicBezTo>
                    <a:close/>
                  </a:path>
                </a:pathLst>
              </a:custGeom>
              <a:gradFill>
                <a:gsLst>
                  <a:gs pos="0">
                    <a:schemeClr val="lt1"/>
                  </a:gs>
                  <a:gs pos="29000">
                    <a:schemeClr val="lt2"/>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5"/>
              <p:cNvSpPr/>
              <p:nvPr/>
            </p:nvSpPr>
            <p:spPr>
              <a:xfrm>
                <a:off x="869253" y="3875481"/>
                <a:ext cx="1646917" cy="929946"/>
              </a:xfrm>
              <a:custGeom>
                <a:avLst/>
                <a:gdLst/>
                <a:ahLst/>
                <a:cxnLst/>
                <a:rect l="l" t="t" r="r" b="b"/>
                <a:pathLst>
                  <a:path w="31096" h="17557" extrusionOk="0">
                    <a:moveTo>
                      <a:pt x="27076" y="97"/>
                    </a:moveTo>
                    <a:cubicBezTo>
                      <a:pt x="28534" y="97"/>
                      <a:pt x="29621" y="688"/>
                      <a:pt x="30312" y="1857"/>
                    </a:cubicBezTo>
                    <a:cubicBezTo>
                      <a:pt x="30980" y="2984"/>
                      <a:pt x="31000" y="4186"/>
                      <a:pt x="31000" y="4320"/>
                    </a:cubicBezTo>
                    <a:cubicBezTo>
                      <a:pt x="31000" y="5547"/>
                      <a:pt x="30195" y="6497"/>
                      <a:pt x="29438" y="6864"/>
                    </a:cubicBezTo>
                    <a:lnTo>
                      <a:pt x="29360" y="6923"/>
                    </a:lnTo>
                    <a:cubicBezTo>
                      <a:pt x="29916" y="6251"/>
                      <a:pt x="30038" y="5099"/>
                      <a:pt x="29663" y="4041"/>
                    </a:cubicBezTo>
                    <a:cubicBezTo>
                      <a:pt x="29314" y="3060"/>
                      <a:pt x="28635" y="2414"/>
                      <a:pt x="27797" y="2265"/>
                    </a:cubicBezTo>
                    <a:cubicBezTo>
                      <a:pt x="27711" y="2250"/>
                      <a:pt x="27628" y="2243"/>
                      <a:pt x="27548" y="2243"/>
                    </a:cubicBezTo>
                    <a:cubicBezTo>
                      <a:pt x="27230" y="2243"/>
                      <a:pt x="26957" y="2363"/>
                      <a:pt x="26734" y="2603"/>
                    </a:cubicBezTo>
                    <a:cubicBezTo>
                      <a:pt x="25777" y="3627"/>
                      <a:pt x="25950" y="6555"/>
                      <a:pt x="26517" y="8843"/>
                    </a:cubicBezTo>
                    <a:cubicBezTo>
                      <a:pt x="26773" y="9872"/>
                      <a:pt x="27130" y="11884"/>
                      <a:pt x="26656" y="13780"/>
                    </a:cubicBezTo>
                    <a:cubicBezTo>
                      <a:pt x="26211" y="15559"/>
                      <a:pt x="25170" y="16714"/>
                      <a:pt x="23562" y="17212"/>
                    </a:cubicBezTo>
                    <a:cubicBezTo>
                      <a:pt x="22990" y="17389"/>
                      <a:pt x="22395" y="17461"/>
                      <a:pt x="21805" y="17461"/>
                    </a:cubicBezTo>
                    <a:cubicBezTo>
                      <a:pt x="20497" y="17461"/>
                      <a:pt x="19210" y="17105"/>
                      <a:pt x="18236" y="16740"/>
                    </a:cubicBezTo>
                    <a:cubicBezTo>
                      <a:pt x="16699" y="16165"/>
                      <a:pt x="15584" y="15446"/>
                      <a:pt x="15574" y="15438"/>
                    </a:cubicBezTo>
                    <a:cubicBezTo>
                      <a:pt x="15566" y="15433"/>
                      <a:pt x="15557" y="15430"/>
                      <a:pt x="15548" y="15430"/>
                    </a:cubicBezTo>
                    <a:cubicBezTo>
                      <a:pt x="15539" y="15430"/>
                      <a:pt x="15530" y="15433"/>
                      <a:pt x="15522" y="15438"/>
                    </a:cubicBezTo>
                    <a:cubicBezTo>
                      <a:pt x="15510" y="15444"/>
                      <a:pt x="14398" y="16164"/>
                      <a:pt x="12862" y="16739"/>
                    </a:cubicBezTo>
                    <a:cubicBezTo>
                      <a:pt x="11887" y="17104"/>
                      <a:pt x="10599" y="17461"/>
                      <a:pt x="9291" y="17461"/>
                    </a:cubicBezTo>
                    <a:cubicBezTo>
                      <a:pt x="8701" y="17461"/>
                      <a:pt x="8106" y="17389"/>
                      <a:pt x="7534" y="17212"/>
                    </a:cubicBezTo>
                    <a:cubicBezTo>
                      <a:pt x="5924" y="16712"/>
                      <a:pt x="4883" y="15559"/>
                      <a:pt x="4438" y="13780"/>
                    </a:cubicBezTo>
                    <a:cubicBezTo>
                      <a:pt x="3964" y="11884"/>
                      <a:pt x="4323" y="9872"/>
                      <a:pt x="4577" y="8843"/>
                    </a:cubicBezTo>
                    <a:cubicBezTo>
                      <a:pt x="5144" y="6555"/>
                      <a:pt x="5318" y="3626"/>
                      <a:pt x="4362" y="2603"/>
                    </a:cubicBezTo>
                    <a:cubicBezTo>
                      <a:pt x="4138" y="2363"/>
                      <a:pt x="3865" y="2242"/>
                      <a:pt x="3546" y="2242"/>
                    </a:cubicBezTo>
                    <a:cubicBezTo>
                      <a:pt x="3466" y="2242"/>
                      <a:pt x="3384" y="2250"/>
                      <a:pt x="3298" y="2265"/>
                    </a:cubicBezTo>
                    <a:cubicBezTo>
                      <a:pt x="2461" y="2414"/>
                      <a:pt x="1780" y="3060"/>
                      <a:pt x="1432" y="4042"/>
                    </a:cubicBezTo>
                    <a:cubicBezTo>
                      <a:pt x="1055" y="5108"/>
                      <a:pt x="1182" y="6269"/>
                      <a:pt x="1741" y="6928"/>
                    </a:cubicBezTo>
                    <a:lnTo>
                      <a:pt x="1648" y="6859"/>
                    </a:lnTo>
                    <a:cubicBezTo>
                      <a:pt x="901" y="6495"/>
                      <a:pt x="96" y="5547"/>
                      <a:pt x="96" y="4320"/>
                    </a:cubicBezTo>
                    <a:cubicBezTo>
                      <a:pt x="96" y="4186"/>
                      <a:pt x="114" y="2984"/>
                      <a:pt x="782" y="1857"/>
                    </a:cubicBezTo>
                    <a:cubicBezTo>
                      <a:pt x="1473" y="688"/>
                      <a:pt x="2562" y="97"/>
                      <a:pt x="4019" y="97"/>
                    </a:cubicBezTo>
                    <a:cubicBezTo>
                      <a:pt x="5038" y="97"/>
                      <a:pt x="5795" y="459"/>
                      <a:pt x="6270" y="1173"/>
                    </a:cubicBezTo>
                    <a:cubicBezTo>
                      <a:pt x="7396" y="2869"/>
                      <a:pt x="6660" y="6084"/>
                      <a:pt x="6153" y="7289"/>
                    </a:cubicBezTo>
                    <a:cubicBezTo>
                      <a:pt x="5804" y="8115"/>
                      <a:pt x="5638" y="9476"/>
                      <a:pt x="5738" y="10674"/>
                    </a:cubicBezTo>
                    <a:cubicBezTo>
                      <a:pt x="5807" y="11501"/>
                      <a:pt x="6060" y="12949"/>
                      <a:pt x="6987" y="13372"/>
                    </a:cubicBezTo>
                    <a:cubicBezTo>
                      <a:pt x="7327" y="13527"/>
                      <a:pt x="7606" y="13588"/>
                      <a:pt x="7841" y="13588"/>
                    </a:cubicBezTo>
                    <a:cubicBezTo>
                      <a:pt x="8340" y="13588"/>
                      <a:pt x="8642" y="13314"/>
                      <a:pt x="8900" y="13079"/>
                    </a:cubicBezTo>
                    <a:cubicBezTo>
                      <a:pt x="9063" y="12930"/>
                      <a:pt x="9204" y="12803"/>
                      <a:pt x="9363" y="12778"/>
                    </a:cubicBezTo>
                    <a:cubicBezTo>
                      <a:pt x="9392" y="12774"/>
                      <a:pt x="9421" y="12772"/>
                      <a:pt x="9448" y="12772"/>
                    </a:cubicBezTo>
                    <a:cubicBezTo>
                      <a:pt x="9888" y="12772"/>
                      <a:pt x="10044" y="13344"/>
                      <a:pt x="10163" y="13935"/>
                    </a:cubicBezTo>
                    <a:cubicBezTo>
                      <a:pt x="10310" y="14666"/>
                      <a:pt x="10703" y="15640"/>
                      <a:pt x="12429" y="15683"/>
                    </a:cubicBezTo>
                    <a:lnTo>
                      <a:pt x="12515" y="15683"/>
                    </a:lnTo>
                    <a:cubicBezTo>
                      <a:pt x="14077" y="15683"/>
                      <a:pt x="15332" y="14649"/>
                      <a:pt x="15548" y="14461"/>
                    </a:cubicBezTo>
                    <a:cubicBezTo>
                      <a:pt x="15763" y="14649"/>
                      <a:pt x="17019" y="15683"/>
                      <a:pt x="18580" y="15683"/>
                    </a:cubicBezTo>
                    <a:lnTo>
                      <a:pt x="18666" y="15683"/>
                    </a:lnTo>
                    <a:cubicBezTo>
                      <a:pt x="20391" y="15640"/>
                      <a:pt x="20786" y="14666"/>
                      <a:pt x="20932" y="13935"/>
                    </a:cubicBezTo>
                    <a:cubicBezTo>
                      <a:pt x="21050" y="13344"/>
                      <a:pt x="21205" y="12772"/>
                      <a:pt x="21646" y="12772"/>
                    </a:cubicBezTo>
                    <a:cubicBezTo>
                      <a:pt x="21674" y="12772"/>
                      <a:pt x="21702" y="12774"/>
                      <a:pt x="21732" y="12778"/>
                    </a:cubicBezTo>
                    <a:cubicBezTo>
                      <a:pt x="21891" y="12803"/>
                      <a:pt x="22033" y="12930"/>
                      <a:pt x="22195" y="13079"/>
                    </a:cubicBezTo>
                    <a:cubicBezTo>
                      <a:pt x="22454" y="13314"/>
                      <a:pt x="22755" y="13588"/>
                      <a:pt x="23254" y="13588"/>
                    </a:cubicBezTo>
                    <a:cubicBezTo>
                      <a:pt x="23489" y="13588"/>
                      <a:pt x="23768" y="13527"/>
                      <a:pt x="24107" y="13372"/>
                    </a:cubicBezTo>
                    <a:cubicBezTo>
                      <a:pt x="25034" y="12949"/>
                      <a:pt x="25289" y="11501"/>
                      <a:pt x="25357" y="10674"/>
                    </a:cubicBezTo>
                    <a:cubicBezTo>
                      <a:pt x="25458" y="9476"/>
                      <a:pt x="25291" y="8115"/>
                      <a:pt x="24944" y="7289"/>
                    </a:cubicBezTo>
                    <a:cubicBezTo>
                      <a:pt x="24434" y="6084"/>
                      <a:pt x="23701" y="2869"/>
                      <a:pt x="24826" y="1173"/>
                    </a:cubicBezTo>
                    <a:cubicBezTo>
                      <a:pt x="25301" y="459"/>
                      <a:pt x="26058" y="97"/>
                      <a:pt x="27076" y="97"/>
                    </a:cubicBezTo>
                    <a:close/>
                    <a:moveTo>
                      <a:pt x="4019" y="1"/>
                    </a:moveTo>
                    <a:cubicBezTo>
                      <a:pt x="2526" y="1"/>
                      <a:pt x="1408" y="609"/>
                      <a:pt x="701" y="1807"/>
                    </a:cubicBezTo>
                    <a:cubicBezTo>
                      <a:pt x="20" y="2958"/>
                      <a:pt x="0" y="4183"/>
                      <a:pt x="0" y="4320"/>
                    </a:cubicBezTo>
                    <a:cubicBezTo>
                      <a:pt x="0" y="5588"/>
                      <a:pt x="832" y="6570"/>
                      <a:pt x="1599" y="6940"/>
                    </a:cubicBezTo>
                    <a:lnTo>
                      <a:pt x="1855" y="7133"/>
                    </a:lnTo>
                    <a:cubicBezTo>
                      <a:pt x="1863" y="7140"/>
                      <a:pt x="1873" y="7142"/>
                      <a:pt x="1883" y="7142"/>
                    </a:cubicBezTo>
                    <a:cubicBezTo>
                      <a:pt x="1894" y="7142"/>
                      <a:pt x="1906" y="7139"/>
                      <a:pt x="1914" y="7132"/>
                    </a:cubicBezTo>
                    <a:cubicBezTo>
                      <a:pt x="1931" y="7117"/>
                      <a:pt x="1936" y="7092"/>
                      <a:pt x="1926" y="7072"/>
                    </a:cubicBezTo>
                    <a:lnTo>
                      <a:pt x="1835" y="6892"/>
                    </a:lnTo>
                    <a:cubicBezTo>
                      <a:pt x="1278" y="6251"/>
                      <a:pt x="1152" y="5117"/>
                      <a:pt x="1523" y="4074"/>
                    </a:cubicBezTo>
                    <a:cubicBezTo>
                      <a:pt x="1858" y="3127"/>
                      <a:pt x="2513" y="2502"/>
                      <a:pt x="3316" y="2360"/>
                    </a:cubicBezTo>
                    <a:cubicBezTo>
                      <a:pt x="3394" y="2346"/>
                      <a:pt x="3470" y="2339"/>
                      <a:pt x="3543" y="2339"/>
                    </a:cubicBezTo>
                    <a:cubicBezTo>
                      <a:pt x="3835" y="2339"/>
                      <a:pt x="4086" y="2448"/>
                      <a:pt x="4291" y="2667"/>
                    </a:cubicBezTo>
                    <a:cubicBezTo>
                      <a:pt x="5182" y="3621"/>
                      <a:pt x="5063" y="6484"/>
                      <a:pt x="4485" y="8819"/>
                    </a:cubicBezTo>
                    <a:cubicBezTo>
                      <a:pt x="4227" y="9859"/>
                      <a:pt x="3866" y="11887"/>
                      <a:pt x="4346" y="13803"/>
                    </a:cubicBezTo>
                    <a:cubicBezTo>
                      <a:pt x="4799" y="15616"/>
                      <a:pt x="5862" y="16793"/>
                      <a:pt x="7506" y="17302"/>
                    </a:cubicBezTo>
                    <a:cubicBezTo>
                      <a:pt x="8087" y="17482"/>
                      <a:pt x="8691" y="17556"/>
                      <a:pt x="9290" y="17556"/>
                    </a:cubicBezTo>
                    <a:cubicBezTo>
                      <a:pt x="10612" y="17556"/>
                      <a:pt x="11911" y="17197"/>
                      <a:pt x="12895" y="16828"/>
                    </a:cubicBezTo>
                    <a:cubicBezTo>
                      <a:pt x="14310" y="16299"/>
                      <a:pt x="15370" y="15646"/>
                      <a:pt x="15548" y="15535"/>
                    </a:cubicBezTo>
                    <a:cubicBezTo>
                      <a:pt x="15725" y="15646"/>
                      <a:pt x="16784" y="16299"/>
                      <a:pt x="18199" y="16828"/>
                    </a:cubicBezTo>
                    <a:cubicBezTo>
                      <a:pt x="19183" y="17197"/>
                      <a:pt x="20482" y="17557"/>
                      <a:pt x="21805" y="17557"/>
                    </a:cubicBezTo>
                    <a:cubicBezTo>
                      <a:pt x="22405" y="17557"/>
                      <a:pt x="23008" y="17483"/>
                      <a:pt x="23590" y="17302"/>
                    </a:cubicBezTo>
                    <a:cubicBezTo>
                      <a:pt x="25233" y="16793"/>
                      <a:pt x="26296" y="15616"/>
                      <a:pt x="26749" y="13803"/>
                    </a:cubicBezTo>
                    <a:cubicBezTo>
                      <a:pt x="27228" y="11887"/>
                      <a:pt x="26868" y="9859"/>
                      <a:pt x="26610" y="8819"/>
                    </a:cubicBezTo>
                    <a:cubicBezTo>
                      <a:pt x="25811" y="5591"/>
                      <a:pt x="26150" y="3368"/>
                      <a:pt x="26803" y="2667"/>
                    </a:cubicBezTo>
                    <a:cubicBezTo>
                      <a:pt x="27008" y="2449"/>
                      <a:pt x="27260" y="2339"/>
                      <a:pt x="27554" y="2339"/>
                    </a:cubicBezTo>
                    <a:cubicBezTo>
                      <a:pt x="27627" y="2339"/>
                      <a:pt x="27702" y="2346"/>
                      <a:pt x="27780" y="2360"/>
                    </a:cubicBezTo>
                    <a:cubicBezTo>
                      <a:pt x="28583" y="2502"/>
                      <a:pt x="29236" y="3125"/>
                      <a:pt x="29572" y="4072"/>
                    </a:cubicBezTo>
                    <a:cubicBezTo>
                      <a:pt x="29944" y="5117"/>
                      <a:pt x="29818" y="6249"/>
                      <a:pt x="29255" y="6902"/>
                    </a:cubicBezTo>
                    <a:lnTo>
                      <a:pt x="29169" y="7072"/>
                    </a:lnTo>
                    <a:cubicBezTo>
                      <a:pt x="29159" y="7094"/>
                      <a:pt x="29164" y="7117"/>
                      <a:pt x="29182" y="7132"/>
                    </a:cubicBezTo>
                    <a:cubicBezTo>
                      <a:pt x="29191" y="7139"/>
                      <a:pt x="29202" y="7142"/>
                      <a:pt x="29213" y="7142"/>
                    </a:cubicBezTo>
                    <a:cubicBezTo>
                      <a:pt x="29222" y="7142"/>
                      <a:pt x="29232" y="7140"/>
                      <a:pt x="29240" y="7133"/>
                    </a:cubicBezTo>
                    <a:lnTo>
                      <a:pt x="29489" y="6945"/>
                    </a:lnTo>
                    <a:cubicBezTo>
                      <a:pt x="30263" y="6570"/>
                      <a:pt x="31096" y="5588"/>
                      <a:pt x="31096" y="4320"/>
                    </a:cubicBezTo>
                    <a:cubicBezTo>
                      <a:pt x="31096" y="4183"/>
                      <a:pt x="31076" y="2958"/>
                      <a:pt x="30395" y="1807"/>
                    </a:cubicBezTo>
                    <a:cubicBezTo>
                      <a:pt x="29686" y="609"/>
                      <a:pt x="28569" y="1"/>
                      <a:pt x="27076" y="1"/>
                    </a:cubicBezTo>
                    <a:cubicBezTo>
                      <a:pt x="26023" y="1"/>
                      <a:pt x="25239" y="378"/>
                      <a:pt x="24747" y="1120"/>
                    </a:cubicBezTo>
                    <a:cubicBezTo>
                      <a:pt x="23600" y="2847"/>
                      <a:pt x="24340" y="6105"/>
                      <a:pt x="24854" y="7327"/>
                    </a:cubicBezTo>
                    <a:cubicBezTo>
                      <a:pt x="25506" y="8872"/>
                      <a:pt x="25552" y="12606"/>
                      <a:pt x="24067" y="13286"/>
                    </a:cubicBezTo>
                    <a:cubicBezTo>
                      <a:pt x="23748" y="13432"/>
                      <a:pt x="23484" y="13489"/>
                      <a:pt x="23262" y="13489"/>
                    </a:cubicBezTo>
                    <a:cubicBezTo>
                      <a:pt x="22790" y="13489"/>
                      <a:pt x="22504" y="13230"/>
                      <a:pt x="22259" y="13008"/>
                    </a:cubicBezTo>
                    <a:cubicBezTo>
                      <a:pt x="22084" y="12849"/>
                      <a:pt x="21933" y="12712"/>
                      <a:pt x="21747" y="12684"/>
                    </a:cubicBezTo>
                    <a:cubicBezTo>
                      <a:pt x="21710" y="12678"/>
                      <a:pt x="21674" y="12676"/>
                      <a:pt x="21641" y="12676"/>
                    </a:cubicBezTo>
                    <a:cubicBezTo>
                      <a:pt x="21132" y="12676"/>
                      <a:pt x="20965" y="13285"/>
                      <a:pt x="20838" y="13917"/>
                    </a:cubicBezTo>
                    <a:cubicBezTo>
                      <a:pt x="20699" y="14615"/>
                      <a:pt x="20322" y="15547"/>
                      <a:pt x="18664" y="15587"/>
                    </a:cubicBezTo>
                    <a:cubicBezTo>
                      <a:pt x="18636" y="15588"/>
                      <a:pt x="18608" y="15588"/>
                      <a:pt x="18580" y="15588"/>
                    </a:cubicBezTo>
                    <a:cubicBezTo>
                      <a:pt x="16908" y="15588"/>
                      <a:pt x="15594" y="14373"/>
                      <a:pt x="15579" y="14362"/>
                    </a:cubicBezTo>
                    <a:cubicBezTo>
                      <a:pt x="15570" y="14353"/>
                      <a:pt x="15559" y="14348"/>
                      <a:pt x="15547" y="14348"/>
                    </a:cubicBezTo>
                    <a:cubicBezTo>
                      <a:pt x="15536" y="14348"/>
                      <a:pt x="15524" y="14353"/>
                      <a:pt x="15515" y="14362"/>
                    </a:cubicBezTo>
                    <a:cubicBezTo>
                      <a:pt x="15502" y="14373"/>
                      <a:pt x="14188" y="15588"/>
                      <a:pt x="12515" y="15588"/>
                    </a:cubicBezTo>
                    <a:cubicBezTo>
                      <a:pt x="12487" y="15588"/>
                      <a:pt x="12459" y="15588"/>
                      <a:pt x="12432" y="15587"/>
                    </a:cubicBezTo>
                    <a:cubicBezTo>
                      <a:pt x="10774" y="15547"/>
                      <a:pt x="10396" y="14615"/>
                      <a:pt x="10257" y="13917"/>
                    </a:cubicBezTo>
                    <a:cubicBezTo>
                      <a:pt x="10131" y="13285"/>
                      <a:pt x="9964" y="12676"/>
                      <a:pt x="9455" y="12676"/>
                    </a:cubicBezTo>
                    <a:cubicBezTo>
                      <a:pt x="9422" y="12676"/>
                      <a:pt x="9386" y="12678"/>
                      <a:pt x="9349" y="12684"/>
                    </a:cubicBezTo>
                    <a:cubicBezTo>
                      <a:pt x="9161" y="12712"/>
                      <a:pt x="9011" y="12849"/>
                      <a:pt x="8835" y="13008"/>
                    </a:cubicBezTo>
                    <a:cubicBezTo>
                      <a:pt x="8590" y="13230"/>
                      <a:pt x="8305" y="13489"/>
                      <a:pt x="7834" y="13489"/>
                    </a:cubicBezTo>
                    <a:cubicBezTo>
                      <a:pt x="7611" y="13489"/>
                      <a:pt x="7347" y="13432"/>
                      <a:pt x="7027" y="13286"/>
                    </a:cubicBezTo>
                    <a:cubicBezTo>
                      <a:pt x="5543" y="12606"/>
                      <a:pt x="5589" y="8872"/>
                      <a:pt x="6240" y="7327"/>
                    </a:cubicBezTo>
                    <a:cubicBezTo>
                      <a:pt x="6754" y="6105"/>
                      <a:pt x="7496" y="2847"/>
                      <a:pt x="6349" y="1120"/>
                    </a:cubicBezTo>
                    <a:cubicBezTo>
                      <a:pt x="5857" y="378"/>
                      <a:pt x="5071" y="1"/>
                      <a:pt x="40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5"/>
              <p:cNvSpPr/>
              <p:nvPr/>
            </p:nvSpPr>
            <p:spPr>
              <a:xfrm>
                <a:off x="1350481" y="3126454"/>
                <a:ext cx="684379" cy="1130798"/>
              </a:xfrm>
              <a:custGeom>
                <a:avLst/>
                <a:gdLst/>
                <a:ahLst/>
                <a:cxnLst/>
                <a:rect l="l" t="t" r="r" b="b"/>
                <a:pathLst>
                  <a:path w="12922" h="21349" extrusionOk="0">
                    <a:moveTo>
                      <a:pt x="6462" y="1"/>
                    </a:moveTo>
                    <a:cubicBezTo>
                      <a:pt x="6462" y="1"/>
                      <a:pt x="1" y="11798"/>
                      <a:pt x="6462" y="21349"/>
                    </a:cubicBezTo>
                    <a:cubicBezTo>
                      <a:pt x="12922" y="11798"/>
                      <a:pt x="6462" y="1"/>
                      <a:pt x="6462" y="1"/>
                    </a:cubicBezTo>
                    <a:close/>
                  </a:path>
                </a:pathLst>
              </a:custGeom>
              <a:gradFill>
                <a:gsLst>
                  <a:gs pos="0">
                    <a:schemeClr val="accent6"/>
                  </a:gs>
                  <a:gs pos="69000">
                    <a:schemeClr val="accent5"/>
                  </a:gs>
                  <a:gs pos="100000">
                    <a:schemeClr val="accent5"/>
                  </a:gs>
                </a:gsLst>
                <a:lin ang="8099331"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5"/>
              <p:cNvSpPr/>
              <p:nvPr/>
            </p:nvSpPr>
            <p:spPr>
              <a:xfrm>
                <a:off x="1513344" y="3121210"/>
                <a:ext cx="358714" cy="1140597"/>
              </a:xfrm>
              <a:custGeom>
                <a:avLst/>
                <a:gdLst/>
                <a:ahLst/>
                <a:cxnLst/>
                <a:rect l="l" t="t" r="r" b="b"/>
                <a:pathLst>
                  <a:path w="6773" h="21534" extrusionOk="0">
                    <a:moveTo>
                      <a:pt x="3387" y="202"/>
                    </a:moveTo>
                    <a:cubicBezTo>
                      <a:pt x="3645" y="700"/>
                      <a:pt x="5038" y="3487"/>
                      <a:pt x="5762" y="7204"/>
                    </a:cubicBezTo>
                    <a:cubicBezTo>
                      <a:pt x="6495" y="10960"/>
                      <a:pt x="6673" y="16457"/>
                      <a:pt x="3387" y="21362"/>
                    </a:cubicBezTo>
                    <a:cubicBezTo>
                      <a:pt x="99" y="16457"/>
                      <a:pt x="278" y="10960"/>
                      <a:pt x="1010" y="7204"/>
                    </a:cubicBezTo>
                    <a:cubicBezTo>
                      <a:pt x="1734" y="3487"/>
                      <a:pt x="3128" y="700"/>
                      <a:pt x="3387" y="202"/>
                    </a:cubicBezTo>
                    <a:close/>
                    <a:moveTo>
                      <a:pt x="3387" y="0"/>
                    </a:moveTo>
                    <a:lnTo>
                      <a:pt x="3344" y="76"/>
                    </a:lnTo>
                    <a:cubicBezTo>
                      <a:pt x="3328" y="106"/>
                      <a:pt x="1716" y="3080"/>
                      <a:pt x="916" y="7183"/>
                    </a:cubicBezTo>
                    <a:cubicBezTo>
                      <a:pt x="179" y="10973"/>
                      <a:pt x="0" y="16529"/>
                      <a:pt x="3347" y="21476"/>
                    </a:cubicBezTo>
                    <a:lnTo>
                      <a:pt x="3387" y="21534"/>
                    </a:lnTo>
                    <a:lnTo>
                      <a:pt x="3427" y="21476"/>
                    </a:lnTo>
                    <a:cubicBezTo>
                      <a:pt x="6772" y="16529"/>
                      <a:pt x="6595" y="10973"/>
                      <a:pt x="5857" y="7183"/>
                    </a:cubicBezTo>
                    <a:cubicBezTo>
                      <a:pt x="5057" y="3080"/>
                      <a:pt x="3445" y="106"/>
                      <a:pt x="3428" y="76"/>
                    </a:cubicBezTo>
                    <a:lnTo>
                      <a:pt x="338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5"/>
              <p:cNvSpPr/>
              <p:nvPr/>
            </p:nvSpPr>
            <p:spPr>
              <a:xfrm>
                <a:off x="1436706" y="3411371"/>
                <a:ext cx="511934" cy="845887"/>
              </a:xfrm>
              <a:custGeom>
                <a:avLst/>
                <a:gdLst/>
                <a:ahLst/>
                <a:cxnLst/>
                <a:rect l="l" t="t" r="r" b="b"/>
                <a:pathLst>
                  <a:path w="9666" h="15970" extrusionOk="0">
                    <a:moveTo>
                      <a:pt x="4834" y="0"/>
                    </a:moveTo>
                    <a:cubicBezTo>
                      <a:pt x="4834" y="0"/>
                      <a:pt x="1" y="8826"/>
                      <a:pt x="4834" y="15970"/>
                    </a:cubicBezTo>
                    <a:cubicBezTo>
                      <a:pt x="9666" y="8826"/>
                      <a:pt x="4834" y="0"/>
                      <a:pt x="4834" y="0"/>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5"/>
              <p:cNvSpPr/>
              <p:nvPr/>
            </p:nvSpPr>
            <p:spPr>
              <a:xfrm>
                <a:off x="1557886" y="3406021"/>
                <a:ext cx="269684" cy="855792"/>
              </a:xfrm>
              <a:custGeom>
                <a:avLst/>
                <a:gdLst/>
                <a:ahLst/>
                <a:cxnLst/>
                <a:rect l="l" t="t" r="r" b="b"/>
                <a:pathLst>
                  <a:path w="5092" h="16157" extrusionOk="0">
                    <a:moveTo>
                      <a:pt x="2546" y="204"/>
                    </a:moveTo>
                    <a:cubicBezTo>
                      <a:pt x="2764" y="625"/>
                      <a:pt x="3779" y="2687"/>
                      <a:pt x="4311" y="5419"/>
                    </a:cubicBezTo>
                    <a:cubicBezTo>
                      <a:pt x="4857" y="8222"/>
                      <a:pt x="4991" y="12323"/>
                      <a:pt x="2546" y="15985"/>
                    </a:cubicBezTo>
                    <a:cubicBezTo>
                      <a:pt x="100" y="12323"/>
                      <a:pt x="234" y="8222"/>
                      <a:pt x="779" y="5419"/>
                    </a:cubicBezTo>
                    <a:cubicBezTo>
                      <a:pt x="1311" y="2687"/>
                      <a:pt x="2328" y="625"/>
                      <a:pt x="2546" y="204"/>
                    </a:cubicBezTo>
                    <a:close/>
                    <a:moveTo>
                      <a:pt x="2546" y="1"/>
                    </a:moveTo>
                    <a:lnTo>
                      <a:pt x="2503" y="78"/>
                    </a:lnTo>
                    <a:cubicBezTo>
                      <a:pt x="2491" y="100"/>
                      <a:pt x="1285" y="2326"/>
                      <a:pt x="686" y="5398"/>
                    </a:cubicBezTo>
                    <a:cubicBezTo>
                      <a:pt x="133" y="8234"/>
                      <a:pt x="0" y="12395"/>
                      <a:pt x="2506" y="16099"/>
                    </a:cubicBezTo>
                    <a:lnTo>
                      <a:pt x="2546" y="16157"/>
                    </a:lnTo>
                    <a:lnTo>
                      <a:pt x="2586" y="16099"/>
                    </a:lnTo>
                    <a:cubicBezTo>
                      <a:pt x="5092" y="12395"/>
                      <a:pt x="4958" y="8234"/>
                      <a:pt x="4406" y="5398"/>
                    </a:cubicBezTo>
                    <a:cubicBezTo>
                      <a:pt x="3806" y="2326"/>
                      <a:pt x="2599" y="100"/>
                      <a:pt x="2587" y="78"/>
                    </a:cubicBezTo>
                    <a:lnTo>
                      <a:pt x="2546"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5"/>
              <p:cNvSpPr/>
              <p:nvPr/>
            </p:nvSpPr>
            <p:spPr>
              <a:xfrm>
                <a:off x="1297676" y="3539555"/>
                <a:ext cx="395099" cy="717706"/>
              </a:xfrm>
              <a:custGeom>
                <a:avLst/>
                <a:gdLst/>
                <a:ahLst/>
                <a:cxnLst/>
                <a:rect l="l" t="t" r="r" b="b"/>
                <a:pathLst>
                  <a:path w="7460" h="13550" extrusionOk="0">
                    <a:moveTo>
                      <a:pt x="4725" y="0"/>
                    </a:moveTo>
                    <a:cubicBezTo>
                      <a:pt x="4725" y="1"/>
                      <a:pt x="1" y="8826"/>
                      <a:pt x="7459" y="13550"/>
                    </a:cubicBezTo>
                    <a:cubicBezTo>
                      <a:pt x="7459" y="13550"/>
                      <a:pt x="6604" y="4214"/>
                      <a:pt x="4725" y="0"/>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5"/>
              <p:cNvSpPr/>
              <p:nvPr/>
            </p:nvSpPr>
            <p:spPr>
              <a:xfrm>
                <a:off x="1457573" y="3537012"/>
                <a:ext cx="237695" cy="722897"/>
              </a:xfrm>
              <a:custGeom>
                <a:avLst/>
                <a:gdLst/>
                <a:ahLst/>
                <a:cxnLst/>
                <a:rect l="l" t="t" r="r" b="b"/>
                <a:pathLst>
                  <a:path w="4488" h="13648" extrusionOk="0">
                    <a:moveTo>
                      <a:pt x="1703" y="161"/>
                    </a:moveTo>
                    <a:cubicBezTo>
                      <a:pt x="3428" y="4126"/>
                      <a:pt x="4285" y="12505"/>
                      <a:pt x="4382" y="13505"/>
                    </a:cubicBezTo>
                    <a:cubicBezTo>
                      <a:pt x="625" y="11079"/>
                      <a:pt x="99" y="7578"/>
                      <a:pt x="322" y="5059"/>
                    </a:cubicBezTo>
                    <a:cubicBezTo>
                      <a:pt x="541" y="2614"/>
                      <a:pt x="1485" y="600"/>
                      <a:pt x="1703" y="161"/>
                    </a:cubicBezTo>
                    <a:close/>
                    <a:moveTo>
                      <a:pt x="1708" y="0"/>
                    </a:moveTo>
                    <a:cubicBezTo>
                      <a:pt x="1691" y="2"/>
                      <a:pt x="1673" y="10"/>
                      <a:pt x="1665" y="25"/>
                    </a:cubicBezTo>
                    <a:cubicBezTo>
                      <a:pt x="1653" y="48"/>
                      <a:pt x="476" y="2273"/>
                      <a:pt x="228" y="5047"/>
                    </a:cubicBezTo>
                    <a:cubicBezTo>
                      <a:pt x="0" y="7612"/>
                      <a:pt x="541" y="11184"/>
                      <a:pt x="4414" y="13639"/>
                    </a:cubicBezTo>
                    <a:cubicBezTo>
                      <a:pt x="4422" y="13644"/>
                      <a:pt x="4430" y="13646"/>
                      <a:pt x="4440" y="13646"/>
                    </a:cubicBezTo>
                    <a:lnTo>
                      <a:pt x="4438" y="13647"/>
                    </a:lnTo>
                    <a:cubicBezTo>
                      <a:pt x="4448" y="13647"/>
                      <a:pt x="4457" y="13644"/>
                      <a:pt x="4465" y="13639"/>
                    </a:cubicBezTo>
                    <a:cubicBezTo>
                      <a:pt x="4480" y="13629"/>
                      <a:pt x="4488" y="13613"/>
                      <a:pt x="4486" y="13594"/>
                    </a:cubicBezTo>
                    <a:cubicBezTo>
                      <a:pt x="4478" y="13500"/>
                      <a:pt x="3610" y="4201"/>
                      <a:pt x="1751" y="29"/>
                    </a:cubicBezTo>
                    <a:cubicBezTo>
                      <a:pt x="1742" y="12"/>
                      <a:pt x="1726" y="2"/>
                      <a:pt x="17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5"/>
              <p:cNvSpPr/>
              <p:nvPr/>
            </p:nvSpPr>
            <p:spPr>
              <a:xfrm>
                <a:off x="1330196" y="4099697"/>
                <a:ext cx="724949" cy="441853"/>
              </a:xfrm>
              <a:custGeom>
                <a:avLst/>
                <a:gdLst/>
                <a:ahLst/>
                <a:cxnLst/>
                <a:rect l="l" t="t" r="r" b="b"/>
                <a:pathLst>
                  <a:path w="13688" h="8342" extrusionOk="0">
                    <a:moveTo>
                      <a:pt x="1155" y="1"/>
                    </a:moveTo>
                    <a:cubicBezTo>
                      <a:pt x="1019" y="1"/>
                      <a:pt x="883" y="96"/>
                      <a:pt x="868" y="262"/>
                    </a:cubicBezTo>
                    <a:cubicBezTo>
                      <a:pt x="751" y="1442"/>
                      <a:pt x="955" y="3562"/>
                      <a:pt x="3440" y="4993"/>
                    </a:cubicBezTo>
                    <a:cubicBezTo>
                      <a:pt x="2971" y="4787"/>
                      <a:pt x="2341" y="4573"/>
                      <a:pt x="1744" y="4573"/>
                    </a:cubicBezTo>
                    <a:cubicBezTo>
                      <a:pt x="981" y="4573"/>
                      <a:pt x="273" y="4923"/>
                      <a:pt x="28" y="6087"/>
                    </a:cubicBezTo>
                    <a:cubicBezTo>
                      <a:pt x="1" y="6221"/>
                      <a:pt x="105" y="6333"/>
                      <a:pt x="221" y="6333"/>
                    </a:cubicBezTo>
                    <a:cubicBezTo>
                      <a:pt x="258" y="6333"/>
                      <a:pt x="297" y="6321"/>
                      <a:pt x="332" y="6296"/>
                    </a:cubicBezTo>
                    <a:cubicBezTo>
                      <a:pt x="599" y="6104"/>
                      <a:pt x="978" y="5898"/>
                      <a:pt x="1380" y="5898"/>
                    </a:cubicBezTo>
                    <a:cubicBezTo>
                      <a:pt x="1620" y="5898"/>
                      <a:pt x="1867" y="5971"/>
                      <a:pt x="2104" y="6163"/>
                    </a:cubicBezTo>
                    <a:cubicBezTo>
                      <a:pt x="2928" y="6831"/>
                      <a:pt x="3942" y="8341"/>
                      <a:pt x="5725" y="8341"/>
                    </a:cubicBezTo>
                    <a:cubicBezTo>
                      <a:pt x="6068" y="8341"/>
                      <a:pt x="6439" y="8285"/>
                      <a:pt x="6843" y="8157"/>
                    </a:cubicBezTo>
                    <a:cubicBezTo>
                      <a:pt x="7248" y="8285"/>
                      <a:pt x="7620" y="8341"/>
                      <a:pt x="7963" y="8341"/>
                    </a:cubicBezTo>
                    <a:cubicBezTo>
                      <a:pt x="9747" y="8341"/>
                      <a:pt x="10761" y="6831"/>
                      <a:pt x="11584" y="6163"/>
                    </a:cubicBezTo>
                    <a:cubicBezTo>
                      <a:pt x="11821" y="5971"/>
                      <a:pt x="12069" y="5898"/>
                      <a:pt x="12308" y="5898"/>
                    </a:cubicBezTo>
                    <a:cubicBezTo>
                      <a:pt x="12711" y="5898"/>
                      <a:pt x="13090" y="6104"/>
                      <a:pt x="13356" y="6296"/>
                    </a:cubicBezTo>
                    <a:cubicBezTo>
                      <a:pt x="13391" y="6321"/>
                      <a:pt x="13430" y="6333"/>
                      <a:pt x="13467" y="6333"/>
                    </a:cubicBezTo>
                    <a:cubicBezTo>
                      <a:pt x="13582" y="6333"/>
                      <a:pt x="13687" y="6221"/>
                      <a:pt x="13659" y="6087"/>
                    </a:cubicBezTo>
                    <a:lnTo>
                      <a:pt x="13660" y="6087"/>
                    </a:lnTo>
                    <a:cubicBezTo>
                      <a:pt x="13415" y="4923"/>
                      <a:pt x="12708" y="4573"/>
                      <a:pt x="11945" y="4573"/>
                    </a:cubicBezTo>
                    <a:cubicBezTo>
                      <a:pt x="11348" y="4573"/>
                      <a:pt x="10717" y="4787"/>
                      <a:pt x="10249" y="4993"/>
                    </a:cubicBezTo>
                    <a:cubicBezTo>
                      <a:pt x="12733" y="3562"/>
                      <a:pt x="12938" y="1442"/>
                      <a:pt x="12821" y="262"/>
                    </a:cubicBezTo>
                    <a:cubicBezTo>
                      <a:pt x="12804" y="96"/>
                      <a:pt x="12669" y="1"/>
                      <a:pt x="12532" y="1"/>
                    </a:cubicBezTo>
                    <a:cubicBezTo>
                      <a:pt x="12438" y="1"/>
                      <a:pt x="12342" y="47"/>
                      <a:pt x="12285" y="148"/>
                    </a:cubicBezTo>
                    <a:cubicBezTo>
                      <a:pt x="10818" y="2735"/>
                      <a:pt x="8201" y="2990"/>
                      <a:pt x="7225" y="2990"/>
                    </a:cubicBezTo>
                    <a:cubicBezTo>
                      <a:pt x="6984" y="2990"/>
                      <a:pt x="6843" y="2975"/>
                      <a:pt x="6843" y="2975"/>
                    </a:cubicBezTo>
                    <a:cubicBezTo>
                      <a:pt x="6843" y="2975"/>
                      <a:pt x="6702" y="2990"/>
                      <a:pt x="6462" y="2990"/>
                    </a:cubicBezTo>
                    <a:cubicBezTo>
                      <a:pt x="5486" y="2990"/>
                      <a:pt x="2871" y="2735"/>
                      <a:pt x="1403" y="148"/>
                    </a:cubicBezTo>
                    <a:cubicBezTo>
                      <a:pt x="1346" y="47"/>
                      <a:pt x="1251" y="1"/>
                      <a:pt x="1155" y="1"/>
                    </a:cubicBezTo>
                    <a:close/>
                  </a:path>
                </a:pathLst>
              </a:custGeom>
              <a:gradFill>
                <a:gsLst>
                  <a:gs pos="0">
                    <a:srgbClr val="F4E9D6"/>
                  </a:gs>
                  <a:gs pos="100000">
                    <a:srgbClr val="D9D6B0"/>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5"/>
              <p:cNvSpPr/>
              <p:nvPr/>
            </p:nvSpPr>
            <p:spPr>
              <a:xfrm>
                <a:off x="1328077" y="4097154"/>
                <a:ext cx="729239" cy="446885"/>
              </a:xfrm>
              <a:custGeom>
                <a:avLst/>
                <a:gdLst/>
                <a:ahLst/>
                <a:cxnLst/>
                <a:rect l="l" t="t" r="r" b="b"/>
                <a:pathLst>
                  <a:path w="13769" h="8437" extrusionOk="0">
                    <a:moveTo>
                      <a:pt x="12573" y="96"/>
                    </a:moveTo>
                    <a:cubicBezTo>
                      <a:pt x="12590" y="96"/>
                      <a:pt x="12608" y="98"/>
                      <a:pt x="12624" y="102"/>
                    </a:cubicBezTo>
                    <a:cubicBezTo>
                      <a:pt x="12707" y="120"/>
                      <a:pt x="12801" y="185"/>
                      <a:pt x="12813" y="315"/>
                    </a:cubicBezTo>
                    <a:cubicBezTo>
                      <a:pt x="12927" y="1451"/>
                      <a:pt x="12745" y="3570"/>
                      <a:pt x="10265" y="5000"/>
                    </a:cubicBezTo>
                    <a:cubicBezTo>
                      <a:pt x="10244" y="5011"/>
                      <a:pt x="10234" y="5039"/>
                      <a:pt x="10246" y="5063"/>
                    </a:cubicBezTo>
                    <a:cubicBezTo>
                      <a:pt x="10254" y="5078"/>
                      <a:pt x="10272" y="5087"/>
                      <a:pt x="10290" y="5087"/>
                    </a:cubicBezTo>
                    <a:cubicBezTo>
                      <a:pt x="10296" y="5087"/>
                      <a:pt x="10302" y="5086"/>
                      <a:pt x="10308" y="5084"/>
                    </a:cubicBezTo>
                    <a:cubicBezTo>
                      <a:pt x="10792" y="4872"/>
                      <a:pt x="11406" y="4667"/>
                      <a:pt x="11982" y="4667"/>
                    </a:cubicBezTo>
                    <a:cubicBezTo>
                      <a:pt x="12271" y="4667"/>
                      <a:pt x="12550" y="4718"/>
                      <a:pt x="12798" y="4846"/>
                    </a:cubicBezTo>
                    <a:cubicBezTo>
                      <a:pt x="13231" y="5069"/>
                      <a:pt x="13518" y="5506"/>
                      <a:pt x="13652" y="6145"/>
                    </a:cubicBezTo>
                    <a:cubicBezTo>
                      <a:pt x="13667" y="6210"/>
                      <a:pt x="13641" y="6272"/>
                      <a:pt x="13586" y="6309"/>
                    </a:cubicBezTo>
                    <a:cubicBezTo>
                      <a:pt x="13562" y="6325"/>
                      <a:pt x="13535" y="6332"/>
                      <a:pt x="13509" y="6332"/>
                    </a:cubicBezTo>
                    <a:cubicBezTo>
                      <a:pt x="13479" y="6332"/>
                      <a:pt x="13450" y="6323"/>
                      <a:pt x="13424" y="6304"/>
                    </a:cubicBezTo>
                    <a:cubicBezTo>
                      <a:pt x="13175" y="6125"/>
                      <a:pt x="12777" y="5900"/>
                      <a:pt x="12347" y="5900"/>
                    </a:cubicBezTo>
                    <a:cubicBezTo>
                      <a:pt x="12099" y="5900"/>
                      <a:pt x="11841" y="5974"/>
                      <a:pt x="11594" y="6175"/>
                    </a:cubicBezTo>
                    <a:cubicBezTo>
                      <a:pt x="11408" y="6325"/>
                      <a:pt x="11213" y="6519"/>
                      <a:pt x="11004" y="6725"/>
                    </a:cubicBezTo>
                    <a:cubicBezTo>
                      <a:pt x="10292" y="7428"/>
                      <a:pt x="9370" y="8338"/>
                      <a:pt x="7994" y="8338"/>
                    </a:cubicBezTo>
                    <a:cubicBezTo>
                      <a:pt x="7657" y="8338"/>
                      <a:pt x="7293" y="8284"/>
                      <a:pt x="6898" y="8159"/>
                    </a:cubicBezTo>
                    <a:cubicBezTo>
                      <a:pt x="6893" y="8157"/>
                      <a:pt x="6890" y="8157"/>
                      <a:pt x="6885" y="8157"/>
                    </a:cubicBezTo>
                    <a:cubicBezTo>
                      <a:pt x="6880" y="8157"/>
                      <a:pt x="6875" y="8157"/>
                      <a:pt x="6870" y="8159"/>
                    </a:cubicBezTo>
                    <a:cubicBezTo>
                      <a:pt x="6475" y="8284"/>
                      <a:pt x="6111" y="8338"/>
                      <a:pt x="5774" y="8338"/>
                    </a:cubicBezTo>
                    <a:cubicBezTo>
                      <a:pt x="4398" y="8338"/>
                      <a:pt x="3476" y="7428"/>
                      <a:pt x="2764" y="6725"/>
                    </a:cubicBezTo>
                    <a:cubicBezTo>
                      <a:pt x="2558" y="6519"/>
                      <a:pt x="2361" y="6325"/>
                      <a:pt x="2174" y="6175"/>
                    </a:cubicBezTo>
                    <a:cubicBezTo>
                      <a:pt x="1928" y="5974"/>
                      <a:pt x="1670" y="5900"/>
                      <a:pt x="1422" y="5900"/>
                    </a:cubicBezTo>
                    <a:cubicBezTo>
                      <a:pt x="993" y="5900"/>
                      <a:pt x="595" y="6125"/>
                      <a:pt x="344" y="6304"/>
                    </a:cubicBezTo>
                    <a:cubicBezTo>
                      <a:pt x="318" y="6323"/>
                      <a:pt x="290" y="6332"/>
                      <a:pt x="261" y="6332"/>
                    </a:cubicBezTo>
                    <a:cubicBezTo>
                      <a:pt x="235" y="6332"/>
                      <a:pt x="208" y="6325"/>
                      <a:pt x="184" y="6309"/>
                    </a:cubicBezTo>
                    <a:cubicBezTo>
                      <a:pt x="129" y="6272"/>
                      <a:pt x="103" y="6210"/>
                      <a:pt x="116" y="6145"/>
                    </a:cubicBezTo>
                    <a:cubicBezTo>
                      <a:pt x="250" y="5506"/>
                      <a:pt x="538" y="5069"/>
                      <a:pt x="971" y="4846"/>
                    </a:cubicBezTo>
                    <a:cubicBezTo>
                      <a:pt x="1219" y="4718"/>
                      <a:pt x="1498" y="4667"/>
                      <a:pt x="1786" y="4667"/>
                    </a:cubicBezTo>
                    <a:cubicBezTo>
                      <a:pt x="2362" y="4667"/>
                      <a:pt x="2977" y="4872"/>
                      <a:pt x="3460" y="5084"/>
                    </a:cubicBezTo>
                    <a:cubicBezTo>
                      <a:pt x="3467" y="5087"/>
                      <a:pt x="3473" y="5088"/>
                      <a:pt x="3480" y="5088"/>
                    </a:cubicBezTo>
                    <a:cubicBezTo>
                      <a:pt x="3498" y="5088"/>
                      <a:pt x="3515" y="5079"/>
                      <a:pt x="3523" y="5063"/>
                    </a:cubicBezTo>
                    <a:cubicBezTo>
                      <a:pt x="3534" y="5039"/>
                      <a:pt x="3526" y="5011"/>
                      <a:pt x="3503" y="5000"/>
                    </a:cubicBezTo>
                    <a:cubicBezTo>
                      <a:pt x="1024" y="3570"/>
                      <a:pt x="842" y="1451"/>
                      <a:pt x="954" y="315"/>
                    </a:cubicBezTo>
                    <a:cubicBezTo>
                      <a:pt x="967" y="185"/>
                      <a:pt x="1062" y="120"/>
                      <a:pt x="1144" y="102"/>
                    </a:cubicBezTo>
                    <a:cubicBezTo>
                      <a:pt x="1161" y="98"/>
                      <a:pt x="1178" y="96"/>
                      <a:pt x="1196" y="96"/>
                    </a:cubicBezTo>
                    <a:cubicBezTo>
                      <a:pt x="1269" y="96"/>
                      <a:pt x="1352" y="129"/>
                      <a:pt x="1402" y="219"/>
                    </a:cubicBezTo>
                    <a:cubicBezTo>
                      <a:pt x="2884" y="2834"/>
                      <a:pt x="5564" y="3085"/>
                      <a:pt x="6524" y="3085"/>
                    </a:cubicBezTo>
                    <a:cubicBezTo>
                      <a:pt x="6744" y="3085"/>
                      <a:pt x="6874" y="3072"/>
                      <a:pt x="6878" y="3071"/>
                    </a:cubicBezTo>
                    <a:cubicBezTo>
                      <a:pt x="6885" y="3071"/>
                      <a:pt x="7016" y="3084"/>
                      <a:pt x="7236" y="3084"/>
                    </a:cubicBezTo>
                    <a:cubicBezTo>
                      <a:pt x="8200" y="3084"/>
                      <a:pt x="10883" y="2837"/>
                      <a:pt x="12366" y="219"/>
                    </a:cubicBezTo>
                    <a:cubicBezTo>
                      <a:pt x="12418" y="129"/>
                      <a:pt x="12500" y="96"/>
                      <a:pt x="12573" y="96"/>
                    </a:cubicBezTo>
                    <a:close/>
                    <a:moveTo>
                      <a:pt x="1194" y="1"/>
                    </a:moveTo>
                    <a:cubicBezTo>
                      <a:pt x="1171" y="1"/>
                      <a:pt x="1148" y="3"/>
                      <a:pt x="1124" y="8"/>
                    </a:cubicBezTo>
                    <a:cubicBezTo>
                      <a:pt x="979" y="39"/>
                      <a:pt x="875" y="156"/>
                      <a:pt x="860" y="305"/>
                    </a:cubicBezTo>
                    <a:cubicBezTo>
                      <a:pt x="751" y="1395"/>
                      <a:pt x="908" y="3367"/>
                      <a:pt x="3019" y="4808"/>
                    </a:cubicBezTo>
                    <a:cubicBezTo>
                      <a:pt x="2628" y="4673"/>
                      <a:pt x="2198" y="4572"/>
                      <a:pt x="1784" y="4572"/>
                    </a:cubicBezTo>
                    <a:cubicBezTo>
                      <a:pt x="1482" y="4572"/>
                      <a:pt x="1189" y="4626"/>
                      <a:pt x="928" y="4762"/>
                    </a:cubicBezTo>
                    <a:cubicBezTo>
                      <a:pt x="467" y="4998"/>
                      <a:pt x="162" y="5458"/>
                      <a:pt x="22" y="6125"/>
                    </a:cubicBezTo>
                    <a:cubicBezTo>
                      <a:pt x="0" y="6228"/>
                      <a:pt x="43" y="6332"/>
                      <a:pt x="131" y="6388"/>
                    </a:cubicBezTo>
                    <a:cubicBezTo>
                      <a:pt x="172" y="6415"/>
                      <a:pt x="217" y="6429"/>
                      <a:pt x="262" y="6429"/>
                    </a:cubicBezTo>
                    <a:cubicBezTo>
                      <a:pt x="310" y="6429"/>
                      <a:pt x="358" y="6413"/>
                      <a:pt x="400" y="6383"/>
                    </a:cubicBezTo>
                    <a:cubicBezTo>
                      <a:pt x="681" y="6180"/>
                      <a:pt x="1043" y="5992"/>
                      <a:pt x="1419" y="5992"/>
                    </a:cubicBezTo>
                    <a:cubicBezTo>
                      <a:pt x="1651" y="5992"/>
                      <a:pt x="1888" y="6064"/>
                      <a:pt x="2115" y="6248"/>
                    </a:cubicBezTo>
                    <a:cubicBezTo>
                      <a:pt x="2296" y="6396"/>
                      <a:pt x="2491" y="6590"/>
                      <a:pt x="2698" y="6793"/>
                    </a:cubicBezTo>
                    <a:cubicBezTo>
                      <a:pt x="3422" y="7508"/>
                      <a:pt x="4361" y="8436"/>
                      <a:pt x="5769" y="8436"/>
                    </a:cubicBezTo>
                    <a:cubicBezTo>
                      <a:pt x="6112" y="8436"/>
                      <a:pt x="6483" y="8381"/>
                      <a:pt x="6885" y="8254"/>
                    </a:cubicBezTo>
                    <a:cubicBezTo>
                      <a:pt x="7287" y="8382"/>
                      <a:pt x="7657" y="8436"/>
                      <a:pt x="8001" y="8436"/>
                    </a:cubicBezTo>
                    <a:cubicBezTo>
                      <a:pt x="9409" y="8436"/>
                      <a:pt x="10348" y="7509"/>
                      <a:pt x="11070" y="6793"/>
                    </a:cubicBezTo>
                    <a:cubicBezTo>
                      <a:pt x="11277" y="6590"/>
                      <a:pt x="11472" y="6396"/>
                      <a:pt x="11654" y="6248"/>
                    </a:cubicBezTo>
                    <a:cubicBezTo>
                      <a:pt x="11881" y="6064"/>
                      <a:pt x="12118" y="5992"/>
                      <a:pt x="12350" y="5992"/>
                    </a:cubicBezTo>
                    <a:cubicBezTo>
                      <a:pt x="12725" y="5992"/>
                      <a:pt x="13087" y="6180"/>
                      <a:pt x="13368" y="6383"/>
                    </a:cubicBezTo>
                    <a:cubicBezTo>
                      <a:pt x="13410" y="6413"/>
                      <a:pt x="13458" y="6429"/>
                      <a:pt x="13507" y="6429"/>
                    </a:cubicBezTo>
                    <a:cubicBezTo>
                      <a:pt x="13552" y="6429"/>
                      <a:pt x="13597" y="6415"/>
                      <a:pt x="13637" y="6388"/>
                    </a:cubicBezTo>
                    <a:cubicBezTo>
                      <a:pt x="13725" y="6332"/>
                      <a:pt x="13768" y="6228"/>
                      <a:pt x="13747" y="6125"/>
                    </a:cubicBezTo>
                    <a:cubicBezTo>
                      <a:pt x="13606" y="5458"/>
                      <a:pt x="13302" y="4998"/>
                      <a:pt x="12842" y="4762"/>
                    </a:cubicBezTo>
                    <a:cubicBezTo>
                      <a:pt x="12580" y="4626"/>
                      <a:pt x="12287" y="4572"/>
                      <a:pt x="11984" y="4572"/>
                    </a:cubicBezTo>
                    <a:cubicBezTo>
                      <a:pt x="11571" y="4572"/>
                      <a:pt x="11140" y="4673"/>
                      <a:pt x="10750" y="4808"/>
                    </a:cubicBezTo>
                    <a:cubicBezTo>
                      <a:pt x="12862" y="3365"/>
                      <a:pt x="13018" y="1395"/>
                      <a:pt x="12908" y="305"/>
                    </a:cubicBezTo>
                    <a:cubicBezTo>
                      <a:pt x="12894" y="156"/>
                      <a:pt x="12789" y="39"/>
                      <a:pt x="12644" y="8"/>
                    </a:cubicBezTo>
                    <a:cubicBezTo>
                      <a:pt x="12620" y="3"/>
                      <a:pt x="12597" y="1"/>
                      <a:pt x="12573" y="1"/>
                    </a:cubicBezTo>
                    <a:cubicBezTo>
                      <a:pt x="12453" y="1"/>
                      <a:pt x="12344" y="64"/>
                      <a:pt x="12282" y="173"/>
                    </a:cubicBezTo>
                    <a:cubicBezTo>
                      <a:pt x="10828" y="2740"/>
                      <a:pt x="8198" y="2989"/>
                      <a:pt x="7240" y="2989"/>
                    </a:cubicBezTo>
                    <a:cubicBezTo>
                      <a:pt x="7019" y="2989"/>
                      <a:pt x="6887" y="2976"/>
                      <a:pt x="6878" y="2975"/>
                    </a:cubicBezTo>
                    <a:cubicBezTo>
                      <a:pt x="6872" y="2976"/>
                      <a:pt x="6742" y="2989"/>
                      <a:pt x="6523" y="2989"/>
                    </a:cubicBezTo>
                    <a:cubicBezTo>
                      <a:pt x="5572" y="2989"/>
                      <a:pt x="2942" y="2740"/>
                      <a:pt x="1486" y="173"/>
                    </a:cubicBezTo>
                    <a:cubicBezTo>
                      <a:pt x="1424" y="64"/>
                      <a:pt x="1314" y="1"/>
                      <a:pt x="11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5"/>
              <p:cNvSpPr/>
              <p:nvPr/>
            </p:nvSpPr>
            <p:spPr>
              <a:xfrm>
                <a:off x="1692732" y="3539555"/>
                <a:ext cx="395046" cy="717706"/>
              </a:xfrm>
              <a:custGeom>
                <a:avLst/>
                <a:gdLst/>
                <a:ahLst/>
                <a:cxnLst/>
                <a:rect l="l" t="t" r="r" b="b"/>
                <a:pathLst>
                  <a:path w="7459" h="13550" extrusionOk="0">
                    <a:moveTo>
                      <a:pt x="2732" y="0"/>
                    </a:moveTo>
                    <a:cubicBezTo>
                      <a:pt x="853" y="4214"/>
                      <a:pt x="0" y="13550"/>
                      <a:pt x="0" y="13550"/>
                    </a:cubicBezTo>
                    <a:cubicBezTo>
                      <a:pt x="7458" y="8826"/>
                      <a:pt x="2733" y="1"/>
                      <a:pt x="2732" y="0"/>
                    </a:cubicBezTo>
                    <a:close/>
                  </a:path>
                </a:pathLst>
              </a:custGeom>
              <a:gradFill>
                <a:gsLst>
                  <a:gs pos="0">
                    <a:schemeClr val="dk2"/>
                  </a:gs>
                  <a:gs pos="29000">
                    <a:schemeClr val="lt2"/>
                  </a:gs>
                  <a:gs pos="100000">
                    <a:schemeClr val="accent3"/>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5"/>
              <p:cNvSpPr/>
              <p:nvPr/>
            </p:nvSpPr>
            <p:spPr>
              <a:xfrm>
                <a:off x="1690083" y="3537012"/>
                <a:ext cx="237748" cy="722791"/>
              </a:xfrm>
              <a:custGeom>
                <a:avLst/>
                <a:gdLst/>
                <a:ahLst/>
                <a:cxnLst/>
                <a:rect l="l" t="t" r="r" b="b"/>
                <a:pathLst>
                  <a:path w="4489" h="13646" extrusionOk="0">
                    <a:moveTo>
                      <a:pt x="2786" y="161"/>
                    </a:moveTo>
                    <a:cubicBezTo>
                      <a:pt x="3004" y="599"/>
                      <a:pt x="3948" y="2612"/>
                      <a:pt x="4164" y="5055"/>
                    </a:cubicBezTo>
                    <a:cubicBezTo>
                      <a:pt x="4389" y="7576"/>
                      <a:pt x="3863" y="11079"/>
                      <a:pt x="106" y="13505"/>
                    </a:cubicBezTo>
                    <a:cubicBezTo>
                      <a:pt x="204" y="12505"/>
                      <a:pt x="1062" y="4126"/>
                      <a:pt x="2786" y="161"/>
                    </a:cubicBezTo>
                    <a:close/>
                    <a:moveTo>
                      <a:pt x="2781" y="0"/>
                    </a:moveTo>
                    <a:cubicBezTo>
                      <a:pt x="2763" y="2"/>
                      <a:pt x="2746" y="12"/>
                      <a:pt x="2738" y="29"/>
                    </a:cubicBezTo>
                    <a:cubicBezTo>
                      <a:pt x="878" y="4201"/>
                      <a:pt x="10" y="13500"/>
                      <a:pt x="2" y="13594"/>
                    </a:cubicBezTo>
                    <a:cubicBezTo>
                      <a:pt x="0" y="13613"/>
                      <a:pt x="9" y="13629"/>
                      <a:pt x="24" y="13639"/>
                    </a:cubicBezTo>
                    <a:cubicBezTo>
                      <a:pt x="32" y="13644"/>
                      <a:pt x="40" y="13646"/>
                      <a:pt x="49" y="13646"/>
                    </a:cubicBezTo>
                    <a:lnTo>
                      <a:pt x="49" y="13646"/>
                    </a:lnTo>
                    <a:cubicBezTo>
                      <a:pt x="59" y="13646"/>
                      <a:pt x="67" y="13644"/>
                      <a:pt x="75" y="13639"/>
                    </a:cubicBezTo>
                    <a:cubicBezTo>
                      <a:pt x="3948" y="11184"/>
                      <a:pt x="4488" y="7612"/>
                      <a:pt x="4260" y="5047"/>
                    </a:cubicBezTo>
                    <a:cubicBezTo>
                      <a:pt x="4012" y="2273"/>
                      <a:pt x="2835" y="48"/>
                      <a:pt x="2824" y="25"/>
                    </a:cubicBezTo>
                    <a:cubicBezTo>
                      <a:pt x="2815" y="10"/>
                      <a:pt x="2801" y="2"/>
                      <a:pt x="2781" y="0"/>
                    </a:cubicBezTo>
                    <a:close/>
                    <a:moveTo>
                      <a:pt x="49" y="13646"/>
                    </a:moveTo>
                    <a:cubicBezTo>
                      <a:pt x="49" y="13646"/>
                      <a:pt x="49" y="13646"/>
                      <a:pt x="48" y="13646"/>
                    </a:cubicBezTo>
                    <a:lnTo>
                      <a:pt x="50" y="13646"/>
                    </a:lnTo>
                    <a:cubicBezTo>
                      <a:pt x="50" y="13646"/>
                      <a:pt x="49" y="13646"/>
                      <a:pt x="49" y="1364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0" name="Google Shape;2450;p45"/>
            <p:cNvGrpSpPr/>
            <p:nvPr/>
          </p:nvGrpSpPr>
          <p:grpSpPr>
            <a:xfrm>
              <a:off x="2226006" y="4201101"/>
              <a:ext cx="4082388" cy="1262988"/>
              <a:chOff x="2226006" y="4201101"/>
              <a:chExt cx="4082388" cy="1262988"/>
            </a:xfrm>
          </p:grpSpPr>
          <p:grpSp>
            <p:nvGrpSpPr>
              <p:cNvPr id="2451" name="Google Shape;2451;p45"/>
              <p:cNvGrpSpPr/>
              <p:nvPr/>
            </p:nvGrpSpPr>
            <p:grpSpPr>
              <a:xfrm rot="8100000">
                <a:off x="5147558" y="4468869"/>
                <a:ext cx="1058683" cy="727452"/>
                <a:chOff x="3275057" y="4190658"/>
                <a:chExt cx="1058693" cy="727459"/>
              </a:xfrm>
            </p:grpSpPr>
            <p:sp>
              <p:nvSpPr>
                <p:cNvPr id="2452" name="Google Shape;2452;p45"/>
                <p:cNvSpPr/>
                <p:nvPr/>
              </p:nvSpPr>
              <p:spPr>
                <a:xfrm>
                  <a:off x="3665049" y="4565743"/>
                  <a:ext cx="552215" cy="350574"/>
                </a:xfrm>
                <a:custGeom>
                  <a:avLst/>
                  <a:gdLst/>
                  <a:ahLst/>
                  <a:cxnLst/>
                  <a:rect l="l" t="t" r="r" b="b"/>
                  <a:pathLst>
                    <a:path w="11965" h="7596" extrusionOk="0">
                      <a:moveTo>
                        <a:pt x="3773" y="1"/>
                      </a:moveTo>
                      <a:cubicBezTo>
                        <a:pt x="3773" y="1"/>
                        <a:pt x="0" y="3522"/>
                        <a:pt x="2693" y="6479"/>
                      </a:cubicBezTo>
                      <a:cubicBezTo>
                        <a:pt x="3444" y="7303"/>
                        <a:pt x="4540" y="7596"/>
                        <a:pt x="5717" y="7596"/>
                      </a:cubicBezTo>
                      <a:cubicBezTo>
                        <a:pt x="8597" y="7596"/>
                        <a:pt x="11965" y="5844"/>
                        <a:pt x="11965" y="5844"/>
                      </a:cubicBezTo>
                      <a:lnTo>
                        <a:pt x="11330" y="5337"/>
                      </a:lnTo>
                      <a:cubicBezTo>
                        <a:pt x="11330" y="5337"/>
                        <a:pt x="9105" y="6050"/>
                        <a:pt x="7106" y="6050"/>
                      </a:cubicBezTo>
                      <a:cubicBezTo>
                        <a:pt x="6040" y="6050"/>
                        <a:pt x="5038" y="5847"/>
                        <a:pt x="4472" y="5224"/>
                      </a:cubicBezTo>
                      <a:cubicBezTo>
                        <a:pt x="2566" y="3128"/>
                        <a:pt x="4726" y="1017"/>
                        <a:pt x="4726" y="1017"/>
                      </a:cubicBezTo>
                      <a:lnTo>
                        <a:pt x="3773" y="1"/>
                      </a:ln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5"/>
                <p:cNvSpPr/>
                <p:nvPr/>
              </p:nvSpPr>
              <p:spPr>
                <a:xfrm>
                  <a:off x="3663433" y="4563574"/>
                  <a:ext cx="556138" cy="354544"/>
                </a:xfrm>
                <a:custGeom>
                  <a:avLst/>
                  <a:gdLst/>
                  <a:ahLst/>
                  <a:cxnLst/>
                  <a:rect l="l" t="t" r="r" b="b"/>
                  <a:pathLst>
                    <a:path w="12050" h="7682" extrusionOk="0">
                      <a:moveTo>
                        <a:pt x="3806" y="116"/>
                      </a:moveTo>
                      <a:lnTo>
                        <a:pt x="4694" y="1064"/>
                      </a:lnTo>
                      <a:cubicBezTo>
                        <a:pt x="4571" y="1193"/>
                        <a:pt x="4133" y="1686"/>
                        <a:pt x="3874" y="2365"/>
                      </a:cubicBezTo>
                      <a:cubicBezTo>
                        <a:pt x="3594" y="3098"/>
                        <a:pt x="3470" y="4203"/>
                        <a:pt x="4472" y="5304"/>
                      </a:cubicBezTo>
                      <a:cubicBezTo>
                        <a:pt x="4982" y="5865"/>
                        <a:pt x="5872" y="6147"/>
                        <a:pt x="7127" y="6147"/>
                      </a:cubicBezTo>
                      <a:cubicBezTo>
                        <a:pt x="7559" y="6147"/>
                        <a:pt x="8034" y="6113"/>
                        <a:pt x="8552" y="6046"/>
                      </a:cubicBezTo>
                      <a:cubicBezTo>
                        <a:pt x="9938" y="5866"/>
                        <a:pt x="11168" y="5494"/>
                        <a:pt x="11355" y="5436"/>
                      </a:cubicBezTo>
                      <a:lnTo>
                        <a:pt x="11912" y="5881"/>
                      </a:lnTo>
                      <a:cubicBezTo>
                        <a:pt x="11426" y="6123"/>
                        <a:pt x="8369" y="7588"/>
                        <a:pt x="5741" y="7588"/>
                      </a:cubicBezTo>
                      <a:cubicBezTo>
                        <a:pt x="4578" y="7588"/>
                        <a:pt x="3499" y="7301"/>
                        <a:pt x="2765" y="6494"/>
                      </a:cubicBezTo>
                      <a:cubicBezTo>
                        <a:pt x="272" y="3757"/>
                        <a:pt x="3437" y="481"/>
                        <a:pt x="3806" y="117"/>
                      </a:cubicBezTo>
                      <a:lnTo>
                        <a:pt x="3806" y="116"/>
                      </a:lnTo>
                      <a:close/>
                      <a:moveTo>
                        <a:pt x="3808" y="0"/>
                      </a:moveTo>
                      <a:cubicBezTo>
                        <a:pt x="3797" y="0"/>
                        <a:pt x="3785" y="4"/>
                        <a:pt x="3776" y="13"/>
                      </a:cubicBezTo>
                      <a:cubicBezTo>
                        <a:pt x="3738" y="49"/>
                        <a:pt x="1" y="3600"/>
                        <a:pt x="2693" y="6557"/>
                      </a:cubicBezTo>
                      <a:cubicBezTo>
                        <a:pt x="3449" y="7387"/>
                        <a:pt x="4553" y="7681"/>
                        <a:pt x="5740" y="7681"/>
                      </a:cubicBezTo>
                      <a:cubicBezTo>
                        <a:pt x="8616" y="7681"/>
                        <a:pt x="11975" y="5957"/>
                        <a:pt x="12023" y="5932"/>
                      </a:cubicBezTo>
                      <a:cubicBezTo>
                        <a:pt x="12036" y="5926"/>
                        <a:pt x="12046" y="5911"/>
                        <a:pt x="12048" y="5896"/>
                      </a:cubicBezTo>
                      <a:cubicBezTo>
                        <a:pt x="12049" y="5879"/>
                        <a:pt x="12043" y="5863"/>
                        <a:pt x="12029" y="5853"/>
                      </a:cubicBezTo>
                      <a:lnTo>
                        <a:pt x="11395" y="5346"/>
                      </a:lnTo>
                      <a:cubicBezTo>
                        <a:pt x="11387" y="5339"/>
                        <a:pt x="11376" y="5335"/>
                        <a:pt x="11365" y="5335"/>
                      </a:cubicBezTo>
                      <a:cubicBezTo>
                        <a:pt x="11360" y="5335"/>
                        <a:pt x="11355" y="5336"/>
                        <a:pt x="11350" y="5337"/>
                      </a:cubicBezTo>
                      <a:cubicBezTo>
                        <a:pt x="11317" y="5348"/>
                        <a:pt x="9106" y="6046"/>
                        <a:pt x="7132" y="6046"/>
                      </a:cubicBezTo>
                      <a:cubicBezTo>
                        <a:pt x="6079" y="6046"/>
                        <a:pt x="5094" y="5847"/>
                        <a:pt x="4541" y="5240"/>
                      </a:cubicBezTo>
                      <a:cubicBezTo>
                        <a:pt x="2690" y="3203"/>
                        <a:pt x="4707" y="1183"/>
                        <a:pt x="4794" y="1099"/>
                      </a:cubicBezTo>
                      <a:cubicBezTo>
                        <a:pt x="4813" y="1081"/>
                        <a:pt x="4813" y="1051"/>
                        <a:pt x="4796" y="1031"/>
                      </a:cubicBezTo>
                      <a:lnTo>
                        <a:pt x="3842" y="15"/>
                      </a:lnTo>
                      <a:cubicBezTo>
                        <a:pt x="3834" y="5"/>
                        <a:pt x="3821" y="0"/>
                        <a:pt x="38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5"/>
                <p:cNvSpPr/>
                <p:nvPr/>
              </p:nvSpPr>
              <p:spPr>
                <a:xfrm>
                  <a:off x="3275057" y="4190658"/>
                  <a:ext cx="1053615" cy="668242"/>
                </a:xfrm>
                <a:custGeom>
                  <a:avLst/>
                  <a:gdLst/>
                  <a:ahLst/>
                  <a:cxnLst/>
                  <a:rect l="l" t="t" r="r" b="b"/>
                  <a:pathLst>
                    <a:path w="22829" h="14479" extrusionOk="0">
                      <a:moveTo>
                        <a:pt x="6191" y="9969"/>
                      </a:moveTo>
                      <a:cubicBezTo>
                        <a:pt x="6191" y="9969"/>
                        <a:pt x="6381" y="9462"/>
                        <a:pt x="6888" y="9969"/>
                      </a:cubicBezTo>
                      <a:cubicBezTo>
                        <a:pt x="7398" y="10478"/>
                        <a:pt x="6508" y="11685"/>
                        <a:pt x="4730" y="11493"/>
                      </a:cubicBezTo>
                      <a:cubicBezTo>
                        <a:pt x="2951" y="11303"/>
                        <a:pt x="1617" y="7239"/>
                        <a:pt x="3778" y="4762"/>
                      </a:cubicBezTo>
                      <a:cubicBezTo>
                        <a:pt x="5936" y="2286"/>
                        <a:pt x="10953" y="3111"/>
                        <a:pt x="12985" y="6604"/>
                      </a:cubicBezTo>
                      <a:cubicBezTo>
                        <a:pt x="15018" y="10097"/>
                        <a:pt x="18573" y="14479"/>
                        <a:pt x="22828" y="14161"/>
                      </a:cubicBezTo>
                      <a:cubicBezTo>
                        <a:pt x="22828" y="14161"/>
                        <a:pt x="17996" y="12561"/>
                        <a:pt x="15408" y="7620"/>
                      </a:cubicBezTo>
                      <a:cubicBezTo>
                        <a:pt x="13084" y="3185"/>
                        <a:pt x="10699" y="0"/>
                        <a:pt x="5554" y="762"/>
                      </a:cubicBezTo>
                      <a:cubicBezTo>
                        <a:pt x="412" y="1524"/>
                        <a:pt x="0" y="7556"/>
                        <a:pt x="2253" y="10796"/>
                      </a:cubicBezTo>
                      <a:cubicBezTo>
                        <a:pt x="4285" y="13717"/>
                        <a:pt x="7778" y="12130"/>
                        <a:pt x="7778" y="10351"/>
                      </a:cubicBezTo>
                      <a:cubicBezTo>
                        <a:pt x="7778" y="8572"/>
                        <a:pt x="5864" y="8827"/>
                        <a:pt x="6191" y="996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5"/>
                <p:cNvSpPr/>
                <p:nvPr/>
              </p:nvSpPr>
              <p:spPr>
                <a:xfrm>
                  <a:off x="3298087" y="4218442"/>
                  <a:ext cx="1032847" cy="628782"/>
                </a:xfrm>
                <a:custGeom>
                  <a:avLst/>
                  <a:gdLst/>
                  <a:ahLst/>
                  <a:cxnLst/>
                  <a:rect l="l" t="t" r="r" b="b"/>
                  <a:pathLst>
                    <a:path w="22379" h="13624" extrusionOk="0">
                      <a:moveTo>
                        <a:pt x="6751" y="2684"/>
                      </a:moveTo>
                      <a:cubicBezTo>
                        <a:pt x="6752" y="2684"/>
                        <a:pt x="6752" y="2684"/>
                        <a:pt x="6752" y="2684"/>
                      </a:cubicBezTo>
                      <a:lnTo>
                        <a:pt x="6752" y="2684"/>
                      </a:lnTo>
                      <a:cubicBezTo>
                        <a:pt x="6752" y="2684"/>
                        <a:pt x="6753" y="2684"/>
                        <a:pt x="6753" y="2684"/>
                      </a:cubicBezTo>
                      <a:close/>
                      <a:moveTo>
                        <a:pt x="6499" y="96"/>
                      </a:moveTo>
                      <a:cubicBezTo>
                        <a:pt x="10840" y="96"/>
                        <a:pt x="12946" y="3371"/>
                        <a:pt x="14868" y="7040"/>
                      </a:cubicBezTo>
                      <a:cubicBezTo>
                        <a:pt x="17124" y="11347"/>
                        <a:pt x="21129" y="13141"/>
                        <a:pt x="22099" y="13524"/>
                      </a:cubicBezTo>
                      <a:cubicBezTo>
                        <a:pt x="22029" y="13527"/>
                        <a:pt x="21958" y="13528"/>
                        <a:pt x="21888" y="13528"/>
                      </a:cubicBezTo>
                      <a:cubicBezTo>
                        <a:pt x="20131" y="13528"/>
                        <a:pt x="18359" y="12736"/>
                        <a:pt x="16606" y="11174"/>
                      </a:cubicBezTo>
                      <a:cubicBezTo>
                        <a:pt x="14795" y="9561"/>
                        <a:pt x="13388" y="7458"/>
                        <a:pt x="12527" y="5979"/>
                      </a:cubicBezTo>
                      <a:cubicBezTo>
                        <a:pt x="11474" y="4169"/>
                        <a:pt x="9490" y="2917"/>
                        <a:pt x="7350" y="2712"/>
                      </a:cubicBezTo>
                      <a:cubicBezTo>
                        <a:pt x="7148" y="2694"/>
                        <a:pt x="6949" y="2684"/>
                        <a:pt x="6752" y="2684"/>
                      </a:cubicBezTo>
                      <a:lnTo>
                        <a:pt x="6752" y="2684"/>
                      </a:lnTo>
                      <a:cubicBezTo>
                        <a:pt x="5313" y="2684"/>
                        <a:pt x="4055" y="3195"/>
                        <a:pt x="3242" y="4129"/>
                      </a:cubicBezTo>
                      <a:cubicBezTo>
                        <a:pt x="1839" y="5739"/>
                        <a:pt x="1948" y="7861"/>
                        <a:pt x="2469" y="9190"/>
                      </a:cubicBezTo>
                      <a:cubicBezTo>
                        <a:pt x="2869" y="10210"/>
                        <a:pt x="3525" y="10865"/>
                        <a:pt x="4226" y="10939"/>
                      </a:cubicBezTo>
                      <a:cubicBezTo>
                        <a:pt x="4355" y="10953"/>
                        <a:pt x="4480" y="10960"/>
                        <a:pt x="4600" y="10960"/>
                      </a:cubicBezTo>
                      <a:cubicBezTo>
                        <a:pt x="5599" y="10960"/>
                        <a:pt x="6276" y="10508"/>
                        <a:pt x="6500" y="10040"/>
                      </a:cubicBezTo>
                      <a:cubicBezTo>
                        <a:pt x="6627" y="9774"/>
                        <a:pt x="6599" y="9509"/>
                        <a:pt x="6424" y="9334"/>
                      </a:cubicBezTo>
                      <a:cubicBezTo>
                        <a:pt x="6265" y="9175"/>
                        <a:pt x="6116" y="9094"/>
                        <a:pt x="5984" y="9094"/>
                      </a:cubicBezTo>
                      <a:cubicBezTo>
                        <a:pt x="5961" y="9094"/>
                        <a:pt x="5939" y="9096"/>
                        <a:pt x="5917" y="9101"/>
                      </a:cubicBezTo>
                      <a:cubicBezTo>
                        <a:pt x="5822" y="9123"/>
                        <a:pt x="5755" y="9182"/>
                        <a:pt x="5712" y="9238"/>
                      </a:cubicBezTo>
                      <a:cubicBezTo>
                        <a:pt x="5677" y="9004"/>
                        <a:pt x="5743" y="8799"/>
                        <a:pt x="5902" y="8663"/>
                      </a:cubicBezTo>
                      <a:cubicBezTo>
                        <a:pt x="6018" y="8563"/>
                        <a:pt x="6174" y="8511"/>
                        <a:pt x="6336" y="8511"/>
                      </a:cubicBezTo>
                      <a:cubicBezTo>
                        <a:pt x="6443" y="8511"/>
                        <a:pt x="6552" y="8534"/>
                        <a:pt x="6654" y="8580"/>
                      </a:cubicBezTo>
                      <a:cubicBezTo>
                        <a:pt x="7021" y="8749"/>
                        <a:pt x="7231" y="9175"/>
                        <a:pt x="7231" y="9749"/>
                      </a:cubicBezTo>
                      <a:cubicBezTo>
                        <a:pt x="7231" y="10534"/>
                        <a:pt x="6527" y="11303"/>
                        <a:pt x="5517" y="11620"/>
                      </a:cubicBezTo>
                      <a:cubicBezTo>
                        <a:pt x="5199" y="11720"/>
                        <a:pt x="4882" y="11769"/>
                        <a:pt x="4570" y="11769"/>
                      </a:cubicBezTo>
                      <a:cubicBezTo>
                        <a:pt x="3513" y="11769"/>
                        <a:pt x="2518" y="11207"/>
                        <a:pt x="1792" y="10166"/>
                      </a:cubicBezTo>
                      <a:cubicBezTo>
                        <a:pt x="421" y="8194"/>
                        <a:pt x="101" y="5336"/>
                        <a:pt x="1017" y="3217"/>
                      </a:cubicBezTo>
                      <a:cubicBezTo>
                        <a:pt x="1525" y="2043"/>
                        <a:pt x="2640" y="567"/>
                        <a:pt x="5064" y="206"/>
                      </a:cubicBezTo>
                      <a:cubicBezTo>
                        <a:pt x="5568" y="132"/>
                        <a:pt x="6046" y="96"/>
                        <a:pt x="6499" y="96"/>
                      </a:cubicBezTo>
                      <a:close/>
                      <a:moveTo>
                        <a:pt x="6505" y="0"/>
                      </a:moveTo>
                      <a:cubicBezTo>
                        <a:pt x="6045" y="0"/>
                        <a:pt x="5561" y="36"/>
                        <a:pt x="5049" y="112"/>
                      </a:cubicBezTo>
                      <a:cubicBezTo>
                        <a:pt x="2581" y="478"/>
                        <a:pt x="1447" y="1982"/>
                        <a:pt x="930" y="3180"/>
                      </a:cubicBezTo>
                      <a:cubicBezTo>
                        <a:pt x="1" y="5327"/>
                        <a:pt x="325" y="8222"/>
                        <a:pt x="1715" y="10222"/>
                      </a:cubicBezTo>
                      <a:cubicBezTo>
                        <a:pt x="2643" y="11556"/>
                        <a:pt x="3757" y="11856"/>
                        <a:pt x="4571" y="11856"/>
                      </a:cubicBezTo>
                      <a:cubicBezTo>
                        <a:pt x="5007" y="11856"/>
                        <a:pt x="5357" y="11770"/>
                        <a:pt x="5545" y="11711"/>
                      </a:cubicBezTo>
                      <a:cubicBezTo>
                        <a:pt x="6593" y="11382"/>
                        <a:pt x="7327" y="10576"/>
                        <a:pt x="7327" y="9749"/>
                      </a:cubicBezTo>
                      <a:cubicBezTo>
                        <a:pt x="7327" y="9136"/>
                        <a:pt x="7095" y="8680"/>
                        <a:pt x="6694" y="8494"/>
                      </a:cubicBezTo>
                      <a:cubicBezTo>
                        <a:pt x="6576" y="8440"/>
                        <a:pt x="6452" y="8414"/>
                        <a:pt x="6331" y="8414"/>
                      </a:cubicBezTo>
                      <a:cubicBezTo>
                        <a:pt x="6149" y="8414"/>
                        <a:pt x="5973" y="8474"/>
                        <a:pt x="5837" y="8590"/>
                      </a:cubicBezTo>
                      <a:cubicBezTo>
                        <a:pt x="5624" y="8774"/>
                        <a:pt x="5553" y="9061"/>
                        <a:pt x="5644" y="9380"/>
                      </a:cubicBezTo>
                      <a:cubicBezTo>
                        <a:pt x="5651" y="9400"/>
                        <a:pt x="5669" y="9415"/>
                        <a:pt x="5689" y="9415"/>
                      </a:cubicBezTo>
                      <a:cubicBezTo>
                        <a:pt x="5689" y="9417"/>
                        <a:pt x="5690" y="9417"/>
                        <a:pt x="5690" y="9417"/>
                      </a:cubicBezTo>
                      <a:cubicBezTo>
                        <a:pt x="5710" y="9417"/>
                        <a:pt x="5728" y="9404"/>
                        <a:pt x="5735" y="9385"/>
                      </a:cubicBezTo>
                      <a:cubicBezTo>
                        <a:pt x="5736" y="9384"/>
                        <a:pt x="5798" y="9225"/>
                        <a:pt x="5935" y="9195"/>
                      </a:cubicBezTo>
                      <a:cubicBezTo>
                        <a:pt x="5950" y="9192"/>
                        <a:pt x="5966" y="9190"/>
                        <a:pt x="5983" y="9190"/>
                      </a:cubicBezTo>
                      <a:cubicBezTo>
                        <a:pt x="6090" y="9190"/>
                        <a:pt x="6218" y="9263"/>
                        <a:pt x="6356" y="9402"/>
                      </a:cubicBezTo>
                      <a:cubicBezTo>
                        <a:pt x="6503" y="9549"/>
                        <a:pt x="6525" y="9767"/>
                        <a:pt x="6413" y="9999"/>
                      </a:cubicBezTo>
                      <a:cubicBezTo>
                        <a:pt x="6202" y="10439"/>
                        <a:pt x="5558" y="10865"/>
                        <a:pt x="4601" y="10865"/>
                      </a:cubicBezTo>
                      <a:cubicBezTo>
                        <a:pt x="4484" y="10865"/>
                        <a:pt x="4362" y="10858"/>
                        <a:pt x="4236" y="10845"/>
                      </a:cubicBezTo>
                      <a:cubicBezTo>
                        <a:pt x="3571" y="10774"/>
                        <a:pt x="2943" y="10141"/>
                        <a:pt x="2556" y="9154"/>
                      </a:cubicBezTo>
                      <a:cubicBezTo>
                        <a:pt x="2045" y="7851"/>
                        <a:pt x="1938" y="5770"/>
                        <a:pt x="3313" y="4192"/>
                      </a:cubicBezTo>
                      <a:cubicBezTo>
                        <a:pt x="4110" y="3281"/>
                        <a:pt x="5339" y="2780"/>
                        <a:pt x="6750" y="2780"/>
                      </a:cubicBezTo>
                      <a:cubicBezTo>
                        <a:pt x="6944" y="2780"/>
                        <a:pt x="7141" y="2789"/>
                        <a:pt x="7342" y="2808"/>
                      </a:cubicBezTo>
                      <a:cubicBezTo>
                        <a:pt x="9451" y="3010"/>
                        <a:pt x="11406" y="4243"/>
                        <a:pt x="12444" y="6027"/>
                      </a:cubicBezTo>
                      <a:cubicBezTo>
                        <a:pt x="13309" y="7511"/>
                        <a:pt x="14722" y="9623"/>
                        <a:pt x="16542" y="11245"/>
                      </a:cubicBezTo>
                      <a:cubicBezTo>
                        <a:pt x="18316" y="12825"/>
                        <a:pt x="20112" y="13624"/>
                        <a:pt x="21891" y="13624"/>
                      </a:cubicBezTo>
                      <a:cubicBezTo>
                        <a:pt x="22038" y="13624"/>
                        <a:pt x="22187" y="13619"/>
                        <a:pt x="22332" y="13607"/>
                      </a:cubicBezTo>
                      <a:cubicBezTo>
                        <a:pt x="22355" y="13605"/>
                        <a:pt x="22374" y="13587"/>
                        <a:pt x="22377" y="13566"/>
                      </a:cubicBezTo>
                      <a:cubicBezTo>
                        <a:pt x="22379" y="13543"/>
                        <a:pt x="22367" y="13521"/>
                        <a:pt x="22344" y="13515"/>
                      </a:cubicBezTo>
                      <a:cubicBezTo>
                        <a:pt x="22296" y="13498"/>
                        <a:pt x="17501" y="11863"/>
                        <a:pt x="14952" y="6997"/>
                      </a:cubicBezTo>
                      <a:cubicBezTo>
                        <a:pt x="13014" y="3300"/>
                        <a:pt x="10890" y="0"/>
                        <a:pt x="65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5"/>
                <p:cNvSpPr/>
                <p:nvPr/>
              </p:nvSpPr>
              <p:spPr>
                <a:xfrm>
                  <a:off x="3349686" y="4296164"/>
                  <a:ext cx="981848" cy="619967"/>
                </a:xfrm>
                <a:custGeom>
                  <a:avLst/>
                  <a:gdLst/>
                  <a:ahLst/>
                  <a:cxnLst/>
                  <a:rect l="l" t="t" r="r" b="b"/>
                  <a:pathLst>
                    <a:path w="21274" h="13433" extrusionOk="0">
                      <a:moveTo>
                        <a:pt x="21185" y="11877"/>
                      </a:moveTo>
                      <a:cubicBezTo>
                        <a:pt x="16941" y="12173"/>
                        <a:pt x="13396" y="7804"/>
                        <a:pt x="11368" y="4318"/>
                      </a:cubicBezTo>
                      <a:cubicBezTo>
                        <a:pt x="9336" y="825"/>
                        <a:pt x="4319" y="0"/>
                        <a:pt x="2161" y="2476"/>
                      </a:cubicBezTo>
                      <a:cubicBezTo>
                        <a:pt x="0" y="4954"/>
                        <a:pt x="1334" y="9017"/>
                        <a:pt x="3113" y="9209"/>
                      </a:cubicBezTo>
                      <a:cubicBezTo>
                        <a:pt x="3223" y="9220"/>
                        <a:pt x="3331" y="9227"/>
                        <a:pt x="3433" y="9229"/>
                      </a:cubicBezTo>
                      <a:lnTo>
                        <a:pt x="3493" y="9209"/>
                      </a:lnTo>
                      <a:cubicBezTo>
                        <a:pt x="3493" y="9209"/>
                        <a:pt x="1587" y="8320"/>
                        <a:pt x="1777" y="5842"/>
                      </a:cubicBezTo>
                      <a:cubicBezTo>
                        <a:pt x="1967" y="3366"/>
                        <a:pt x="6116" y="2232"/>
                        <a:pt x="8465" y="4318"/>
                      </a:cubicBezTo>
                      <a:cubicBezTo>
                        <a:pt x="10814" y="6404"/>
                        <a:pt x="13907" y="13432"/>
                        <a:pt x="21274" y="11892"/>
                      </a:cubicBezTo>
                      <a:lnTo>
                        <a:pt x="21185" y="11877"/>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5"/>
                <p:cNvSpPr/>
                <p:nvPr/>
              </p:nvSpPr>
              <p:spPr>
                <a:xfrm>
                  <a:off x="3382870" y="4342271"/>
                  <a:ext cx="950880" cy="515200"/>
                </a:xfrm>
                <a:custGeom>
                  <a:avLst/>
                  <a:gdLst/>
                  <a:ahLst/>
                  <a:cxnLst/>
                  <a:rect l="l" t="t" r="r" b="b"/>
                  <a:pathLst>
                    <a:path w="20603" h="11163" extrusionOk="0">
                      <a:moveTo>
                        <a:pt x="4913" y="97"/>
                      </a:moveTo>
                      <a:cubicBezTo>
                        <a:pt x="5107" y="97"/>
                        <a:pt x="5304" y="106"/>
                        <a:pt x="5505" y="125"/>
                      </a:cubicBezTo>
                      <a:cubicBezTo>
                        <a:pt x="7614" y="327"/>
                        <a:pt x="9569" y="1560"/>
                        <a:pt x="10607" y="3344"/>
                      </a:cubicBezTo>
                      <a:cubicBezTo>
                        <a:pt x="11470" y="4825"/>
                        <a:pt x="12878" y="6931"/>
                        <a:pt x="14695" y="8552"/>
                      </a:cubicBezTo>
                      <a:cubicBezTo>
                        <a:pt x="16465" y="10134"/>
                        <a:pt x="18261" y="10936"/>
                        <a:pt x="20037" y="10941"/>
                      </a:cubicBezTo>
                      <a:cubicBezTo>
                        <a:pt x="19504" y="11026"/>
                        <a:pt x="18995" y="11066"/>
                        <a:pt x="18507" y="11066"/>
                      </a:cubicBezTo>
                      <a:cubicBezTo>
                        <a:pt x="14080" y="11066"/>
                        <a:pt x="11471" y="7763"/>
                        <a:pt x="9500" y="5266"/>
                      </a:cubicBezTo>
                      <a:cubicBezTo>
                        <a:pt x="8858" y="4453"/>
                        <a:pt x="8303" y="3750"/>
                        <a:pt x="7777" y="3284"/>
                      </a:cubicBezTo>
                      <a:cubicBezTo>
                        <a:pt x="6893" y="2499"/>
                        <a:pt x="5795" y="2185"/>
                        <a:pt x="4767" y="2185"/>
                      </a:cubicBezTo>
                      <a:cubicBezTo>
                        <a:pt x="4113" y="2185"/>
                        <a:pt x="3486" y="2312"/>
                        <a:pt x="2959" y="2524"/>
                      </a:cubicBezTo>
                      <a:cubicBezTo>
                        <a:pt x="1799" y="2993"/>
                        <a:pt x="1088" y="3836"/>
                        <a:pt x="1010" y="4840"/>
                      </a:cubicBezTo>
                      <a:cubicBezTo>
                        <a:pt x="911" y="6135"/>
                        <a:pt x="1389" y="6993"/>
                        <a:pt x="1808" y="7486"/>
                      </a:cubicBezTo>
                      <a:cubicBezTo>
                        <a:pt x="2119" y="7853"/>
                        <a:pt x="2440" y="8073"/>
                        <a:pt x="2617" y="8179"/>
                      </a:cubicBezTo>
                      <a:cubicBezTo>
                        <a:pt x="2544" y="8175"/>
                        <a:pt x="2471" y="8169"/>
                        <a:pt x="2399" y="8162"/>
                      </a:cubicBezTo>
                      <a:cubicBezTo>
                        <a:pt x="1734" y="8091"/>
                        <a:pt x="1106" y="7458"/>
                        <a:pt x="719" y="6473"/>
                      </a:cubicBezTo>
                      <a:cubicBezTo>
                        <a:pt x="208" y="5168"/>
                        <a:pt x="101" y="3087"/>
                        <a:pt x="1476" y="1509"/>
                      </a:cubicBezTo>
                      <a:cubicBezTo>
                        <a:pt x="2273" y="598"/>
                        <a:pt x="3502" y="97"/>
                        <a:pt x="4913" y="97"/>
                      </a:cubicBezTo>
                      <a:close/>
                      <a:moveTo>
                        <a:pt x="4915" y="1"/>
                      </a:moveTo>
                      <a:cubicBezTo>
                        <a:pt x="3476" y="1"/>
                        <a:pt x="2218" y="512"/>
                        <a:pt x="1405" y="1446"/>
                      </a:cubicBezTo>
                      <a:cubicBezTo>
                        <a:pt x="0" y="3056"/>
                        <a:pt x="111" y="5178"/>
                        <a:pt x="632" y="6507"/>
                      </a:cubicBezTo>
                      <a:cubicBezTo>
                        <a:pt x="1032" y="7527"/>
                        <a:pt x="1688" y="8182"/>
                        <a:pt x="2389" y="8256"/>
                      </a:cubicBezTo>
                      <a:cubicBezTo>
                        <a:pt x="2499" y="8268"/>
                        <a:pt x="2609" y="8274"/>
                        <a:pt x="2714" y="8278"/>
                      </a:cubicBezTo>
                      <a:cubicBezTo>
                        <a:pt x="2714" y="8276"/>
                        <a:pt x="2724" y="8276"/>
                        <a:pt x="2729" y="8274"/>
                      </a:cubicBezTo>
                      <a:lnTo>
                        <a:pt x="2789" y="8255"/>
                      </a:lnTo>
                      <a:cubicBezTo>
                        <a:pt x="2807" y="8248"/>
                        <a:pt x="2820" y="8231"/>
                        <a:pt x="2820" y="8212"/>
                      </a:cubicBezTo>
                      <a:cubicBezTo>
                        <a:pt x="2822" y="8193"/>
                        <a:pt x="2812" y="8174"/>
                        <a:pt x="2794" y="8167"/>
                      </a:cubicBezTo>
                      <a:cubicBezTo>
                        <a:pt x="2789" y="8164"/>
                        <a:pt x="2321" y="7942"/>
                        <a:pt x="1881" y="7425"/>
                      </a:cubicBezTo>
                      <a:cubicBezTo>
                        <a:pt x="1475" y="6945"/>
                        <a:pt x="1008" y="6111"/>
                        <a:pt x="1106" y="4848"/>
                      </a:cubicBezTo>
                      <a:cubicBezTo>
                        <a:pt x="1180" y="3882"/>
                        <a:pt x="1870" y="3068"/>
                        <a:pt x="2995" y="2613"/>
                      </a:cubicBezTo>
                      <a:cubicBezTo>
                        <a:pt x="3512" y="2404"/>
                        <a:pt x="4127" y="2280"/>
                        <a:pt x="4769" y="2280"/>
                      </a:cubicBezTo>
                      <a:cubicBezTo>
                        <a:pt x="5776" y="2280"/>
                        <a:pt x="6850" y="2587"/>
                        <a:pt x="7715" y="3355"/>
                      </a:cubicBezTo>
                      <a:cubicBezTo>
                        <a:pt x="8234" y="3816"/>
                        <a:pt x="8786" y="4516"/>
                        <a:pt x="9425" y="5325"/>
                      </a:cubicBezTo>
                      <a:cubicBezTo>
                        <a:pt x="11409" y="7838"/>
                        <a:pt x="14032" y="11162"/>
                        <a:pt x="18500" y="11162"/>
                      </a:cubicBezTo>
                      <a:cubicBezTo>
                        <a:pt x="19148" y="11162"/>
                        <a:pt x="19836" y="11093"/>
                        <a:pt x="20565" y="10939"/>
                      </a:cubicBezTo>
                      <a:cubicBezTo>
                        <a:pt x="20588" y="10934"/>
                        <a:pt x="20603" y="10914"/>
                        <a:pt x="20603" y="10891"/>
                      </a:cubicBezTo>
                      <a:cubicBezTo>
                        <a:pt x="20601" y="10868"/>
                        <a:pt x="20586" y="10850"/>
                        <a:pt x="20563" y="10846"/>
                      </a:cubicBezTo>
                      <a:lnTo>
                        <a:pt x="20474" y="10830"/>
                      </a:lnTo>
                      <a:lnTo>
                        <a:pt x="20462" y="10830"/>
                      </a:lnTo>
                      <a:cubicBezTo>
                        <a:pt x="20328" y="10839"/>
                        <a:pt x="20194" y="10844"/>
                        <a:pt x="20059" y="10844"/>
                      </a:cubicBezTo>
                      <a:cubicBezTo>
                        <a:pt x="18300" y="10844"/>
                        <a:pt x="16518" y="10052"/>
                        <a:pt x="14758" y="8481"/>
                      </a:cubicBezTo>
                      <a:cubicBezTo>
                        <a:pt x="12951" y="6868"/>
                        <a:pt x="11549" y="4770"/>
                        <a:pt x="10690" y="3296"/>
                      </a:cubicBezTo>
                      <a:cubicBezTo>
                        <a:pt x="9637" y="1486"/>
                        <a:pt x="7653" y="234"/>
                        <a:pt x="5513" y="29"/>
                      </a:cubicBezTo>
                      <a:cubicBezTo>
                        <a:pt x="5311" y="10"/>
                        <a:pt x="5111" y="1"/>
                        <a:pt x="49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45"/>
              <p:cNvGrpSpPr/>
              <p:nvPr/>
            </p:nvGrpSpPr>
            <p:grpSpPr>
              <a:xfrm rot="-8100000" flipH="1">
                <a:off x="2328158" y="4468869"/>
                <a:ext cx="1058683" cy="727452"/>
                <a:chOff x="3275057" y="4190658"/>
                <a:chExt cx="1058693" cy="727459"/>
              </a:xfrm>
            </p:grpSpPr>
            <p:sp>
              <p:nvSpPr>
                <p:cNvPr id="2459" name="Google Shape;2459;p45"/>
                <p:cNvSpPr/>
                <p:nvPr/>
              </p:nvSpPr>
              <p:spPr>
                <a:xfrm>
                  <a:off x="3665049" y="4565743"/>
                  <a:ext cx="552215" cy="350574"/>
                </a:xfrm>
                <a:custGeom>
                  <a:avLst/>
                  <a:gdLst/>
                  <a:ahLst/>
                  <a:cxnLst/>
                  <a:rect l="l" t="t" r="r" b="b"/>
                  <a:pathLst>
                    <a:path w="11965" h="7596" extrusionOk="0">
                      <a:moveTo>
                        <a:pt x="3773" y="1"/>
                      </a:moveTo>
                      <a:cubicBezTo>
                        <a:pt x="3773" y="1"/>
                        <a:pt x="0" y="3522"/>
                        <a:pt x="2693" y="6479"/>
                      </a:cubicBezTo>
                      <a:cubicBezTo>
                        <a:pt x="3444" y="7303"/>
                        <a:pt x="4540" y="7596"/>
                        <a:pt x="5717" y="7596"/>
                      </a:cubicBezTo>
                      <a:cubicBezTo>
                        <a:pt x="8597" y="7596"/>
                        <a:pt x="11965" y="5844"/>
                        <a:pt x="11965" y="5844"/>
                      </a:cubicBezTo>
                      <a:lnTo>
                        <a:pt x="11330" y="5337"/>
                      </a:lnTo>
                      <a:cubicBezTo>
                        <a:pt x="11330" y="5337"/>
                        <a:pt x="9105" y="6050"/>
                        <a:pt x="7106" y="6050"/>
                      </a:cubicBezTo>
                      <a:cubicBezTo>
                        <a:pt x="6040" y="6050"/>
                        <a:pt x="5038" y="5847"/>
                        <a:pt x="4472" y="5224"/>
                      </a:cubicBezTo>
                      <a:cubicBezTo>
                        <a:pt x="2566" y="3128"/>
                        <a:pt x="4726" y="1017"/>
                        <a:pt x="4726" y="1017"/>
                      </a:cubicBezTo>
                      <a:lnTo>
                        <a:pt x="3773" y="1"/>
                      </a:lnTo>
                      <a:close/>
                    </a:path>
                  </a:pathLst>
                </a:custGeom>
                <a:gradFill>
                  <a:gsLst>
                    <a:gs pos="0">
                      <a:schemeClr val="accent6"/>
                    </a:gs>
                    <a:gs pos="100000">
                      <a:schemeClr val="dk1"/>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5"/>
                <p:cNvSpPr/>
                <p:nvPr/>
              </p:nvSpPr>
              <p:spPr>
                <a:xfrm>
                  <a:off x="3663433" y="4563574"/>
                  <a:ext cx="556138" cy="354544"/>
                </a:xfrm>
                <a:custGeom>
                  <a:avLst/>
                  <a:gdLst/>
                  <a:ahLst/>
                  <a:cxnLst/>
                  <a:rect l="l" t="t" r="r" b="b"/>
                  <a:pathLst>
                    <a:path w="12050" h="7682" extrusionOk="0">
                      <a:moveTo>
                        <a:pt x="3806" y="116"/>
                      </a:moveTo>
                      <a:lnTo>
                        <a:pt x="4694" y="1064"/>
                      </a:lnTo>
                      <a:cubicBezTo>
                        <a:pt x="4571" y="1193"/>
                        <a:pt x="4133" y="1686"/>
                        <a:pt x="3874" y="2365"/>
                      </a:cubicBezTo>
                      <a:cubicBezTo>
                        <a:pt x="3594" y="3098"/>
                        <a:pt x="3470" y="4203"/>
                        <a:pt x="4472" y="5304"/>
                      </a:cubicBezTo>
                      <a:cubicBezTo>
                        <a:pt x="4982" y="5865"/>
                        <a:pt x="5872" y="6147"/>
                        <a:pt x="7127" y="6147"/>
                      </a:cubicBezTo>
                      <a:cubicBezTo>
                        <a:pt x="7559" y="6147"/>
                        <a:pt x="8034" y="6113"/>
                        <a:pt x="8552" y="6046"/>
                      </a:cubicBezTo>
                      <a:cubicBezTo>
                        <a:pt x="9938" y="5866"/>
                        <a:pt x="11168" y="5494"/>
                        <a:pt x="11355" y="5436"/>
                      </a:cubicBezTo>
                      <a:lnTo>
                        <a:pt x="11912" y="5881"/>
                      </a:lnTo>
                      <a:cubicBezTo>
                        <a:pt x="11426" y="6123"/>
                        <a:pt x="8369" y="7588"/>
                        <a:pt x="5741" y="7588"/>
                      </a:cubicBezTo>
                      <a:cubicBezTo>
                        <a:pt x="4578" y="7588"/>
                        <a:pt x="3499" y="7301"/>
                        <a:pt x="2765" y="6494"/>
                      </a:cubicBezTo>
                      <a:cubicBezTo>
                        <a:pt x="272" y="3757"/>
                        <a:pt x="3437" y="481"/>
                        <a:pt x="3806" y="117"/>
                      </a:cubicBezTo>
                      <a:lnTo>
                        <a:pt x="3806" y="116"/>
                      </a:lnTo>
                      <a:close/>
                      <a:moveTo>
                        <a:pt x="3808" y="0"/>
                      </a:moveTo>
                      <a:cubicBezTo>
                        <a:pt x="3797" y="0"/>
                        <a:pt x="3785" y="4"/>
                        <a:pt x="3776" y="13"/>
                      </a:cubicBezTo>
                      <a:cubicBezTo>
                        <a:pt x="3738" y="49"/>
                        <a:pt x="1" y="3600"/>
                        <a:pt x="2693" y="6557"/>
                      </a:cubicBezTo>
                      <a:cubicBezTo>
                        <a:pt x="3449" y="7387"/>
                        <a:pt x="4553" y="7681"/>
                        <a:pt x="5740" y="7681"/>
                      </a:cubicBezTo>
                      <a:cubicBezTo>
                        <a:pt x="8616" y="7681"/>
                        <a:pt x="11975" y="5957"/>
                        <a:pt x="12023" y="5932"/>
                      </a:cubicBezTo>
                      <a:cubicBezTo>
                        <a:pt x="12036" y="5926"/>
                        <a:pt x="12046" y="5911"/>
                        <a:pt x="12048" y="5896"/>
                      </a:cubicBezTo>
                      <a:cubicBezTo>
                        <a:pt x="12049" y="5879"/>
                        <a:pt x="12043" y="5863"/>
                        <a:pt x="12029" y="5853"/>
                      </a:cubicBezTo>
                      <a:lnTo>
                        <a:pt x="11395" y="5346"/>
                      </a:lnTo>
                      <a:cubicBezTo>
                        <a:pt x="11387" y="5339"/>
                        <a:pt x="11376" y="5335"/>
                        <a:pt x="11365" y="5335"/>
                      </a:cubicBezTo>
                      <a:cubicBezTo>
                        <a:pt x="11360" y="5335"/>
                        <a:pt x="11355" y="5336"/>
                        <a:pt x="11350" y="5337"/>
                      </a:cubicBezTo>
                      <a:cubicBezTo>
                        <a:pt x="11317" y="5348"/>
                        <a:pt x="9106" y="6046"/>
                        <a:pt x="7132" y="6046"/>
                      </a:cubicBezTo>
                      <a:cubicBezTo>
                        <a:pt x="6079" y="6046"/>
                        <a:pt x="5094" y="5847"/>
                        <a:pt x="4541" y="5240"/>
                      </a:cubicBezTo>
                      <a:cubicBezTo>
                        <a:pt x="2690" y="3203"/>
                        <a:pt x="4707" y="1183"/>
                        <a:pt x="4794" y="1099"/>
                      </a:cubicBezTo>
                      <a:cubicBezTo>
                        <a:pt x="4813" y="1081"/>
                        <a:pt x="4813" y="1051"/>
                        <a:pt x="4796" y="1031"/>
                      </a:cubicBezTo>
                      <a:lnTo>
                        <a:pt x="3842" y="15"/>
                      </a:lnTo>
                      <a:cubicBezTo>
                        <a:pt x="3834" y="5"/>
                        <a:pt x="3821" y="0"/>
                        <a:pt x="38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5"/>
                <p:cNvSpPr/>
                <p:nvPr/>
              </p:nvSpPr>
              <p:spPr>
                <a:xfrm>
                  <a:off x="3275057" y="4190658"/>
                  <a:ext cx="1053615" cy="668242"/>
                </a:xfrm>
                <a:custGeom>
                  <a:avLst/>
                  <a:gdLst/>
                  <a:ahLst/>
                  <a:cxnLst/>
                  <a:rect l="l" t="t" r="r" b="b"/>
                  <a:pathLst>
                    <a:path w="22829" h="14479" extrusionOk="0">
                      <a:moveTo>
                        <a:pt x="6191" y="9969"/>
                      </a:moveTo>
                      <a:cubicBezTo>
                        <a:pt x="6191" y="9969"/>
                        <a:pt x="6381" y="9462"/>
                        <a:pt x="6888" y="9969"/>
                      </a:cubicBezTo>
                      <a:cubicBezTo>
                        <a:pt x="7398" y="10478"/>
                        <a:pt x="6508" y="11685"/>
                        <a:pt x="4730" y="11493"/>
                      </a:cubicBezTo>
                      <a:cubicBezTo>
                        <a:pt x="2951" y="11303"/>
                        <a:pt x="1617" y="7239"/>
                        <a:pt x="3778" y="4762"/>
                      </a:cubicBezTo>
                      <a:cubicBezTo>
                        <a:pt x="5936" y="2286"/>
                        <a:pt x="10953" y="3111"/>
                        <a:pt x="12985" y="6604"/>
                      </a:cubicBezTo>
                      <a:cubicBezTo>
                        <a:pt x="15018" y="10097"/>
                        <a:pt x="18573" y="14479"/>
                        <a:pt x="22828" y="14161"/>
                      </a:cubicBezTo>
                      <a:cubicBezTo>
                        <a:pt x="22828" y="14161"/>
                        <a:pt x="17996" y="12561"/>
                        <a:pt x="15408" y="7620"/>
                      </a:cubicBezTo>
                      <a:cubicBezTo>
                        <a:pt x="13084" y="3185"/>
                        <a:pt x="10699" y="0"/>
                        <a:pt x="5554" y="762"/>
                      </a:cubicBezTo>
                      <a:cubicBezTo>
                        <a:pt x="412" y="1524"/>
                        <a:pt x="0" y="7556"/>
                        <a:pt x="2253" y="10796"/>
                      </a:cubicBezTo>
                      <a:cubicBezTo>
                        <a:pt x="4285" y="13717"/>
                        <a:pt x="7778" y="12130"/>
                        <a:pt x="7778" y="10351"/>
                      </a:cubicBezTo>
                      <a:cubicBezTo>
                        <a:pt x="7778" y="8572"/>
                        <a:pt x="5864" y="8827"/>
                        <a:pt x="6191" y="9969"/>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5"/>
                <p:cNvSpPr/>
                <p:nvPr/>
              </p:nvSpPr>
              <p:spPr>
                <a:xfrm>
                  <a:off x="3298087" y="4218442"/>
                  <a:ext cx="1032847" cy="628782"/>
                </a:xfrm>
                <a:custGeom>
                  <a:avLst/>
                  <a:gdLst/>
                  <a:ahLst/>
                  <a:cxnLst/>
                  <a:rect l="l" t="t" r="r" b="b"/>
                  <a:pathLst>
                    <a:path w="22379" h="13624" extrusionOk="0">
                      <a:moveTo>
                        <a:pt x="6751" y="2684"/>
                      </a:moveTo>
                      <a:cubicBezTo>
                        <a:pt x="6752" y="2684"/>
                        <a:pt x="6752" y="2684"/>
                        <a:pt x="6752" y="2684"/>
                      </a:cubicBezTo>
                      <a:lnTo>
                        <a:pt x="6752" y="2684"/>
                      </a:lnTo>
                      <a:cubicBezTo>
                        <a:pt x="6752" y="2684"/>
                        <a:pt x="6753" y="2684"/>
                        <a:pt x="6753" y="2684"/>
                      </a:cubicBezTo>
                      <a:close/>
                      <a:moveTo>
                        <a:pt x="6499" y="96"/>
                      </a:moveTo>
                      <a:cubicBezTo>
                        <a:pt x="10840" y="96"/>
                        <a:pt x="12946" y="3371"/>
                        <a:pt x="14868" y="7040"/>
                      </a:cubicBezTo>
                      <a:cubicBezTo>
                        <a:pt x="17124" y="11347"/>
                        <a:pt x="21129" y="13141"/>
                        <a:pt x="22099" y="13524"/>
                      </a:cubicBezTo>
                      <a:cubicBezTo>
                        <a:pt x="22029" y="13527"/>
                        <a:pt x="21958" y="13528"/>
                        <a:pt x="21888" y="13528"/>
                      </a:cubicBezTo>
                      <a:cubicBezTo>
                        <a:pt x="20131" y="13528"/>
                        <a:pt x="18359" y="12736"/>
                        <a:pt x="16606" y="11174"/>
                      </a:cubicBezTo>
                      <a:cubicBezTo>
                        <a:pt x="14795" y="9561"/>
                        <a:pt x="13388" y="7458"/>
                        <a:pt x="12527" y="5979"/>
                      </a:cubicBezTo>
                      <a:cubicBezTo>
                        <a:pt x="11474" y="4169"/>
                        <a:pt x="9490" y="2917"/>
                        <a:pt x="7350" y="2712"/>
                      </a:cubicBezTo>
                      <a:cubicBezTo>
                        <a:pt x="7148" y="2694"/>
                        <a:pt x="6949" y="2684"/>
                        <a:pt x="6752" y="2684"/>
                      </a:cubicBezTo>
                      <a:lnTo>
                        <a:pt x="6752" y="2684"/>
                      </a:lnTo>
                      <a:cubicBezTo>
                        <a:pt x="5313" y="2684"/>
                        <a:pt x="4055" y="3195"/>
                        <a:pt x="3242" y="4129"/>
                      </a:cubicBezTo>
                      <a:cubicBezTo>
                        <a:pt x="1839" y="5739"/>
                        <a:pt x="1948" y="7861"/>
                        <a:pt x="2469" y="9190"/>
                      </a:cubicBezTo>
                      <a:cubicBezTo>
                        <a:pt x="2869" y="10210"/>
                        <a:pt x="3525" y="10865"/>
                        <a:pt x="4226" y="10939"/>
                      </a:cubicBezTo>
                      <a:cubicBezTo>
                        <a:pt x="4355" y="10953"/>
                        <a:pt x="4480" y="10960"/>
                        <a:pt x="4600" y="10960"/>
                      </a:cubicBezTo>
                      <a:cubicBezTo>
                        <a:pt x="5599" y="10960"/>
                        <a:pt x="6276" y="10508"/>
                        <a:pt x="6500" y="10040"/>
                      </a:cubicBezTo>
                      <a:cubicBezTo>
                        <a:pt x="6627" y="9774"/>
                        <a:pt x="6599" y="9509"/>
                        <a:pt x="6424" y="9334"/>
                      </a:cubicBezTo>
                      <a:cubicBezTo>
                        <a:pt x="6265" y="9175"/>
                        <a:pt x="6116" y="9094"/>
                        <a:pt x="5984" y="9094"/>
                      </a:cubicBezTo>
                      <a:cubicBezTo>
                        <a:pt x="5961" y="9094"/>
                        <a:pt x="5939" y="9096"/>
                        <a:pt x="5917" y="9101"/>
                      </a:cubicBezTo>
                      <a:cubicBezTo>
                        <a:pt x="5822" y="9123"/>
                        <a:pt x="5755" y="9182"/>
                        <a:pt x="5712" y="9238"/>
                      </a:cubicBezTo>
                      <a:cubicBezTo>
                        <a:pt x="5677" y="9004"/>
                        <a:pt x="5743" y="8799"/>
                        <a:pt x="5902" y="8663"/>
                      </a:cubicBezTo>
                      <a:cubicBezTo>
                        <a:pt x="6018" y="8563"/>
                        <a:pt x="6174" y="8511"/>
                        <a:pt x="6336" y="8511"/>
                      </a:cubicBezTo>
                      <a:cubicBezTo>
                        <a:pt x="6443" y="8511"/>
                        <a:pt x="6552" y="8534"/>
                        <a:pt x="6654" y="8580"/>
                      </a:cubicBezTo>
                      <a:cubicBezTo>
                        <a:pt x="7021" y="8749"/>
                        <a:pt x="7231" y="9175"/>
                        <a:pt x="7231" y="9749"/>
                      </a:cubicBezTo>
                      <a:cubicBezTo>
                        <a:pt x="7231" y="10534"/>
                        <a:pt x="6527" y="11303"/>
                        <a:pt x="5517" y="11620"/>
                      </a:cubicBezTo>
                      <a:cubicBezTo>
                        <a:pt x="5199" y="11720"/>
                        <a:pt x="4882" y="11769"/>
                        <a:pt x="4570" y="11769"/>
                      </a:cubicBezTo>
                      <a:cubicBezTo>
                        <a:pt x="3513" y="11769"/>
                        <a:pt x="2518" y="11207"/>
                        <a:pt x="1792" y="10166"/>
                      </a:cubicBezTo>
                      <a:cubicBezTo>
                        <a:pt x="421" y="8194"/>
                        <a:pt x="101" y="5336"/>
                        <a:pt x="1017" y="3217"/>
                      </a:cubicBezTo>
                      <a:cubicBezTo>
                        <a:pt x="1525" y="2043"/>
                        <a:pt x="2640" y="567"/>
                        <a:pt x="5064" y="206"/>
                      </a:cubicBezTo>
                      <a:cubicBezTo>
                        <a:pt x="5568" y="132"/>
                        <a:pt x="6046" y="96"/>
                        <a:pt x="6499" y="96"/>
                      </a:cubicBezTo>
                      <a:close/>
                      <a:moveTo>
                        <a:pt x="6505" y="0"/>
                      </a:moveTo>
                      <a:cubicBezTo>
                        <a:pt x="6045" y="0"/>
                        <a:pt x="5561" y="36"/>
                        <a:pt x="5049" y="112"/>
                      </a:cubicBezTo>
                      <a:cubicBezTo>
                        <a:pt x="2581" y="478"/>
                        <a:pt x="1447" y="1982"/>
                        <a:pt x="930" y="3180"/>
                      </a:cubicBezTo>
                      <a:cubicBezTo>
                        <a:pt x="1" y="5327"/>
                        <a:pt x="325" y="8222"/>
                        <a:pt x="1715" y="10222"/>
                      </a:cubicBezTo>
                      <a:cubicBezTo>
                        <a:pt x="2643" y="11556"/>
                        <a:pt x="3757" y="11856"/>
                        <a:pt x="4571" y="11856"/>
                      </a:cubicBezTo>
                      <a:cubicBezTo>
                        <a:pt x="5007" y="11856"/>
                        <a:pt x="5357" y="11770"/>
                        <a:pt x="5545" y="11711"/>
                      </a:cubicBezTo>
                      <a:cubicBezTo>
                        <a:pt x="6593" y="11382"/>
                        <a:pt x="7327" y="10576"/>
                        <a:pt x="7327" y="9749"/>
                      </a:cubicBezTo>
                      <a:cubicBezTo>
                        <a:pt x="7327" y="9136"/>
                        <a:pt x="7095" y="8680"/>
                        <a:pt x="6694" y="8494"/>
                      </a:cubicBezTo>
                      <a:cubicBezTo>
                        <a:pt x="6576" y="8440"/>
                        <a:pt x="6452" y="8414"/>
                        <a:pt x="6331" y="8414"/>
                      </a:cubicBezTo>
                      <a:cubicBezTo>
                        <a:pt x="6149" y="8414"/>
                        <a:pt x="5973" y="8474"/>
                        <a:pt x="5837" y="8590"/>
                      </a:cubicBezTo>
                      <a:cubicBezTo>
                        <a:pt x="5624" y="8774"/>
                        <a:pt x="5553" y="9061"/>
                        <a:pt x="5644" y="9380"/>
                      </a:cubicBezTo>
                      <a:cubicBezTo>
                        <a:pt x="5651" y="9400"/>
                        <a:pt x="5669" y="9415"/>
                        <a:pt x="5689" y="9415"/>
                      </a:cubicBezTo>
                      <a:cubicBezTo>
                        <a:pt x="5689" y="9417"/>
                        <a:pt x="5690" y="9417"/>
                        <a:pt x="5690" y="9417"/>
                      </a:cubicBezTo>
                      <a:cubicBezTo>
                        <a:pt x="5710" y="9417"/>
                        <a:pt x="5728" y="9404"/>
                        <a:pt x="5735" y="9385"/>
                      </a:cubicBezTo>
                      <a:cubicBezTo>
                        <a:pt x="5736" y="9384"/>
                        <a:pt x="5798" y="9225"/>
                        <a:pt x="5935" y="9195"/>
                      </a:cubicBezTo>
                      <a:cubicBezTo>
                        <a:pt x="5950" y="9192"/>
                        <a:pt x="5966" y="9190"/>
                        <a:pt x="5983" y="9190"/>
                      </a:cubicBezTo>
                      <a:cubicBezTo>
                        <a:pt x="6090" y="9190"/>
                        <a:pt x="6218" y="9263"/>
                        <a:pt x="6356" y="9402"/>
                      </a:cubicBezTo>
                      <a:cubicBezTo>
                        <a:pt x="6503" y="9549"/>
                        <a:pt x="6525" y="9767"/>
                        <a:pt x="6413" y="9999"/>
                      </a:cubicBezTo>
                      <a:cubicBezTo>
                        <a:pt x="6202" y="10439"/>
                        <a:pt x="5558" y="10865"/>
                        <a:pt x="4601" y="10865"/>
                      </a:cubicBezTo>
                      <a:cubicBezTo>
                        <a:pt x="4484" y="10865"/>
                        <a:pt x="4362" y="10858"/>
                        <a:pt x="4236" y="10845"/>
                      </a:cubicBezTo>
                      <a:cubicBezTo>
                        <a:pt x="3571" y="10774"/>
                        <a:pt x="2943" y="10141"/>
                        <a:pt x="2556" y="9154"/>
                      </a:cubicBezTo>
                      <a:cubicBezTo>
                        <a:pt x="2045" y="7851"/>
                        <a:pt x="1938" y="5770"/>
                        <a:pt x="3313" y="4192"/>
                      </a:cubicBezTo>
                      <a:cubicBezTo>
                        <a:pt x="4110" y="3281"/>
                        <a:pt x="5339" y="2780"/>
                        <a:pt x="6750" y="2780"/>
                      </a:cubicBezTo>
                      <a:cubicBezTo>
                        <a:pt x="6944" y="2780"/>
                        <a:pt x="7141" y="2789"/>
                        <a:pt x="7342" y="2808"/>
                      </a:cubicBezTo>
                      <a:cubicBezTo>
                        <a:pt x="9451" y="3010"/>
                        <a:pt x="11406" y="4243"/>
                        <a:pt x="12444" y="6027"/>
                      </a:cubicBezTo>
                      <a:cubicBezTo>
                        <a:pt x="13309" y="7511"/>
                        <a:pt x="14722" y="9623"/>
                        <a:pt x="16542" y="11245"/>
                      </a:cubicBezTo>
                      <a:cubicBezTo>
                        <a:pt x="18316" y="12825"/>
                        <a:pt x="20112" y="13624"/>
                        <a:pt x="21891" y="13624"/>
                      </a:cubicBezTo>
                      <a:cubicBezTo>
                        <a:pt x="22038" y="13624"/>
                        <a:pt x="22187" y="13619"/>
                        <a:pt x="22332" y="13607"/>
                      </a:cubicBezTo>
                      <a:cubicBezTo>
                        <a:pt x="22355" y="13605"/>
                        <a:pt x="22374" y="13587"/>
                        <a:pt x="22377" y="13566"/>
                      </a:cubicBezTo>
                      <a:cubicBezTo>
                        <a:pt x="22379" y="13543"/>
                        <a:pt x="22367" y="13521"/>
                        <a:pt x="22344" y="13515"/>
                      </a:cubicBezTo>
                      <a:cubicBezTo>
                        <a:pt x="22296" y="13498"/>
                        <a:pt x="17501" y="11863"/>
                        <a:pt x="14952" y="6997"/>
                      </a:cubicBezTo>
                      <a:cubicBezTo>
                        <a:pt x="13014" y="3300"/>
                        <a:pt x="10890" y="0"/>
                        <a:pt x="65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5"/>
                <p:cNvSpPr/>
                <p:nvPr/>
              </p:nvSpPr>
              <p:spPr>
                <a:xfrm>
                  <a:off x="3349686" y="4296164"/>
                  <a:ext cx="981848" cy="619967"/>
                </a:xfrm>
                <a:custGeom>
                  <a:avLst/>
                  <a:gdLst/>
                  <a:ahLst/>
                  <a:cxnLst/>
                  <a:rect l="l" t="t" r="r" b="b"/>
                  <a:pathLst>
                    <a:path w="21274" h="13433" extrusionOk="0">
                      <a:moveTo>
                        <a:pt x="21185" y="11877"/>
                      </a:moveTo>
                      <a:cubicBezTo>
                        <a:pt x="16941" y="12173"/>
                        <a:pt x="13396" y="7804"/>
                        <a:pt x="11368" y="4318"/>
                      </a:cubicBezTo>
                      <a:cubicBezTo>
                        <a:pt x="9336" y="825"/>
                        <a:pt x="4319" y="0"/>
                        <a:pt x="2161" y="2476"/>
                      </a:cubicBezTo>
                      <a:cubicBezTo>
                        <a:pt x="0" y="4954"/>
                        <a:pt x="1334" y="9017"/>
                        <a:pt x="3113" y="9209"/>
                      </a:cubicBezTo>
                      <a:cubicBezTo>
                        <a:pt x="3223" y="9220"/>
                        <a:pt x="3331" y="9227"/>
                        <a:pt x="3433" y="9229"/>
                      </a:cubicBezTo>
                      <a:lnTo>
                        <a:pt x="3493" y="9209"/>
                      </a:lnTo>
                      <a:cubicBezTo>
                        <a:pt x="3493" y="9209"/>
                        <a:pt x="1587" y="8320"/>
                        <a:pt x="1777" y="5842"/>
                      </a:cubicBezTo>
                      <a:cubicBezTo>
                        <a:pt x="1967" y="3366"/>
                        <a:pt x="6116" y="2232"/>
                        <a:pt x="8465" y="4318"/>
                      </a:cubicBezTo>
                      <a:cubicBezTo>
                        <a:pt x="10814" y="6404"/>
                        <a:pt x="13907" y="13432"/>
                        <a:pt x="21274" y="11892"/>
                      </a:cubicBezTo>
                      <a:lnTo>
                        <a:pt x="21185" y="11877"/>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5"/>
                <p:cNvSpPr/>
                <p:nvPr/>
              </p:nvSpPr>
              <p:spPr>
                <a:xfrm>
                  <a:off x="3382870" y="4342271"/>
                  <a:ext cx="950880" cy="515200"/>
                </a:xfrm>
                <a:custGeom>
                  <a:avLst/>
                  <a:gdLst/>
                  <a:ahLst/>
                  <a:cxnLst/>
                  <a:rect l="l" t="t" r="r" b="b"/>
                  <a:pathLst>
                    <a:path w="20603" h="11163" extrusionOk="0">
                      <a:moveTo>
                        <a:pt x="4913" y="97"/>
                      </a:moveTo>
                      <a:cubicBezTo>
                        <a:pt x="5107" y="97"/>
                        <a:pt x="5304" y="106"/>
                        <a:pt x="5505" y="125"/>
                      </a:cubicBezTo>
                      <a:cubicBezTo>
                        <a:pt x="7614" y="327"/>
                        <a:pt x="9569" y="1560"/>
                        <a:pt x="10607" y="3344"/>
                      </a:cubicBezTo>
                      <a:cubicBezTo>
                        <a:pt x="11470" y="4825"/>
                        <a:pt x="12878" y="6931"/>
                        <a:pt x="14695" y="8552"/>
                      </a:cubicBezTo>
                      <a:cubicBezTo>
                        <a:pt x="16465" y="10134"/>
                        <a:pt x="18261" y="10936"/>
                        <a:pt x="20037" y="10941"/>
                      </a:cubicBezTo>
                      <a:cubicBezTo>
                        <a:pt x="19504" y="11026"/>
                        <a:pt x="18995" y="11066"/>
                        <a:pt x="18507" y="11066"/>
                      </a:cubicBezTo>
                      <a:cubicBezTo>
                        <a:pt x="14080" y="11066"/>
                        <a:pt x="11471" y="7763"/>
                        <a:pt x="9500" y="5266"/>
                      </a:cubicBezTo>
                      <a:cubicBezTo>
                        <a:pt x="8858" y="4453"/>
                        <a:pt x="8303" y="3750"/>
                        <a:pt x="7777" y="3284"/>
                      </a:cubicBezTo>
                      <a:cubicBezTo>
                        <a:pt x="6893" y="2499"/>
                        <a:pt x="5795" y="2185"/>
                        <a:pt x="4767" y="2185"/>
                      </a:cubicBezTo>
                      <a:cubicBezTo>
                        <a:pt x="4113" y="2185"/>
                        <a:pt x="3486" y="2312"/>
                        <a:pt x="2959" y="2524"/>
                      </a:cubicBezTo>
                      <a:cubicBezTo>
                        <a:pt x="1799" y="2993"/>
                        <a:pt x="1088" y="3836"/>
                        <a:pt x="1010" y="4840"/>
                      </a:cubicBezTo>
                      <a:cubicBezTo>
                        <a:pt x="911" y="6135"/>
                        <a:pt x="1389" y="6993"/>
                        <a:pt x="1808" y="7486"/>
                      </a:cubicBezTo>
                      <a:cubicBezTo>
                        <a:pt x="2119" y="7853"/>
                        <a:pt x="2440" y="8073"/>
                        <a:pt x="2617" y="8179"/>
                      </a:cubicBezTo>
                      <a:cubicBezTo>
                        <a:pt x="2544" y="8175"/>
                        <a:pt x="2471" y="8169"/>
                        <a:pt x="2399" y="8162"/>
                      </a:cubicBezTo>
                      <a:cubicBezTo>
                        <a:pt x="1734" y="8091"/>
                        <a:pt x="1106" y="7458"/>
                        <a:pt x="719" y="6473"/>
                      </a:cubicBezTo>
                      <a:cubicBezTo>
                        <a:pt x="208" y="5168"/>
                        <a:pt x="101" y="3087"/>
                        <a:pt x="1476" y="1509"/>
                      </a:cubicBezTo>
                      <a:cubicBezTo>
                        <a:pt x="2273" y="598"/>
                        <a:pt x="3502" y="97"/>
                        <a:pt x="4913" y="97"/>
                      </a:cubicBezTo>
                      <a:close/>
                      <a:moveTo>
                        <a:pt x="4915" y="1"/>
                      </a:moveTo>
                      <a:cubicBezTo>
                        <a:pt x="3476" y="1"/>
                        <a:pt x="2218" y="512"/>
                        <a:pt x="1405" y="1446"/>
                      </a:cubicBezTo>
                      <a:cubicBezTo>
                        <a:pt x="0" y="3056"/>
                        <a:pt x="111" y="5178"/>
                        <a:pt x="632" y="6507"/>
                      </a:cubicBezTo>
                      <a:cubicBezTo>
                        <a:pt x="1032" y="7527"/>
                        <a:pt x="1688" y="8182"/>
                        <a:pt x="2389" y="8256"/>
                      </a:cubicBezTo>
                      <a:cubicBezTo>
                        <a:pt x="2499" y="8268"/>
                        <a:pt x="2609" y="8274"/>
                        <a:pt x="2714" y="8278"/>
                      </a:cubicBezTo>
                      <a:cubicBezTo>
                        <a:pt x="2714" y="8276"/>
                        <a:pt x="2724" y="8276"/>
                        <a:pt x="2729" y="8274"/>
                      </a:cubicBezTo>
                      <a:lnTo>
                        <a:pt x="2789" y="8255"/>
                      </a:lnTo>
                      <a:cubicBezTo>
                        <a:pt x="2807" y="8248"/>
                        <a:pt x="2820" y="8231"/>
                        <a:pt x="2820" y="8212"/>
                      </a:cubicBezTo>
                      <a:cubicBezTo>
                        <a:pt x="2822" y="8193"/>
                        <a:pt x="2812" y="8174"/>
                        <a:pt x="2794" y="8167"/>
                      </a:cubicBezTo>
                      <a:cubicBezTo>
                        <a:pt x="2789" y="8164"/>
                        <a:pt x="2321" y="7942"/>
                        <a:pt x="1881" y="7425"/>
                      </a:cubicBezTo>
                      <a:cubicBezTo>
                        <a:pt x="1475" y="6945"/>
                        <a:pt x="1008" y="6111"/>
                        <a:pt x="1106" y="4848"/>
                      </a:cubicBezTo>
                      <a:cubicBezTo>
                        <a:pt x="1180" y="3882"/>
                        <a:pt x="1870" y="3068"/>
                        <a:pt x="2995" y="2613"/>
                      </a:cubicBezTo>
                      <a:cubicBezTo>
                        <a:pt x="3512" y="2404"/>
                        <a:pt x="4127" y="2280"/>
                        <a:pt x="4769" y="2280"/>
                      </a:cubicBezTo>
                      <a:cubicBezTo>
                        <a:pt x="5776" y="2280"/>
                        <a:pt x="6850" y="2587"/>
                        <a:pt x="7715" y="3355"/>
                      </a:cubicBezTo>
                      <a:cubicBezTo>
                        <a:pt x="8234" y="3816"/>
                        <a:pt x="8786" y="4516"/>
                        <a:pt x="9425" y="5325"/>
                      </a:cubicBezTo>
                      <a:cubicBezTo>
                        <a:pt x="11409" y="7838"/>
                        <a:pt x="14032" y="11162"/>
                        <a:pt x="18500" y="11162"/>
                      </a:cubicBezTo>
                      <a:cubicBezTo>
                        <a:pt x="19148" y="11162"/>
                        <a:pt x="19836" y="11093"/>
                        <a:pt x="20565" y="10939"/>
                      </a:cubicBezTo>
                      <a:cubicBezTo>
                        <a:pt x="20588" y="10934"/>
                        <a:pt x="20603" y="10914"/>
                        <a:pt x="20603" y="10891"/>
                      </a:cubicBezTo>
                      <a:cubicBezTo>
                        <a:pt x="20601" y="10868"/>
                        <a:pt x="20586" y="10850"/>
                        <a:pt x="20563" y="10846"/>
                      </a:cubicBezTo>
                      <a:lnTo>
                        <a:pt x="20474" y="10830"/>
                      </a:lnTo>
                      <a:lnTo>
                        <a:pt x="20462" y="10830"/>
                      </a:lnTo>
                      <a:cubicBezTo>
                        <a:pt x="20328" y="10839"/>
                        <a:pt x="20194" y="10844"/>
                        <a:pt x="20059" y="10844"/>
                      </a:cubicBezTo>
                      <a:cubicBezTo>
                        <a:pt x="18300" y="10844"/>
                        <a:pt x="16518" y="10052"/>
                        <a:pt x="14758" y="8481"/>
                      </a:cubicBezTo>
                      <a:cubicBezTo>
                        <a:pt x="12951" y="6868"/>
                        <a:pt x="11549" y="4770"/>
                        <a:pt x="10690" y="3296"/>
                      </a:cubicBezTo>
                      <a:cubicBezTo>
                        <a:pt x="9637" y="1486"/>
                        <a:pt x="7653" y="234"/>
                        <a:pt x="5513" y="29"/>
                      </a:cubicBezTo>
                      <a:cubicBezTo>
                        <a:pt x="5311" y="10"/>
                        <a:pt x="5111" y="1"/>
                        <a:pt x="49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65" name="Google Shape;2465;p45"/>
          <p:cNvGrpSpPr/>
          <p:nvPr/>
        </p:nvGrpSpPr>
        <p:grpSpPr>
          <a:xfrm>
            <a:off x="1425448" y="1796994"/>
            <a:ext cx="396498" cy="342298"/>
            <a:chOff x="6661078" y="2017128"/>
            <a:chExt cx="573803" cy="495366"/>
          </a:xfrm>
        </p:grpSpPr>
        <p:sp>
          <p:nvSpPr>
            <p:cNvPr id="2466" name="Google Shape;2466;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45"/>
          <p:cNvGrpSpPr/>
          <p:nvPr/>
        </p:nvGrpSpPr>
        <p:grpSpPr>
          <a:xfrm flipH="1">
            <a:off x="7322053" y="1981766"/>
            <a:ext cx="573803" cy="495366"/>
            <a:chOff x="6661078" y="2017128"/>
            <a:chExt cx="573803" cy="495366"/>
          </a:xfrm>
        </p:grpSpPr>
        <p:sp>
          <p:nvSpPr>
            <p:cNvPr id="2470" name="Google Shape;2470;p45"/>
            <p:cNvSpPr/>
            <p:nvPr/>
          </p:nvSpPr>
          <p:spPr>
            <a:xfrm>
              <a:off x="6666920" y="2017128"/>
              <a:ext cx="561660" cy="495366"/>
            </a:xfrm>
            <a:custGeom>
              <a:avLst/>
              <a:gdLst/>
              <a:ahLst/>
              <a:cxnLst/>
              <a:rect l="l" t="t" r="r" b="b"/>
              <a:pathLst>
                <a:path w="8557" h="7547" extrusionOk="0">
                  <a:moveTo>
                    <a:pt x="1" y="5208"/>
                  </a:moveTo>
                  <a:cubicBezTo>
                    <a:pt x="1" y="5208"/>
                    <a:pt x="2710" y="4097"/>
                    <a:pt x="3561" y="3004"/>
                  </a:cubicBezTo>
                  <a:cubicBezTo>
                    <a:pt x="4411" y="1913"/>
                    <a:pt x="6484" y="1"/>
                    <a:pt x="8557" y="212"/>
                  </a:cubicBezTo>
                  <a:cubicBezTo>
                    <a:pt x="8557" y="212"/>
                    <a:pt x="7069" y="1913"/>
                    <a:pt x="6431" y="3508"/>
                  </a:cubicBezTo>
                  <a:cubicBezTo>
                    <a:pt x="5793" y="5102"/>
                    <a:pt x="2604" y="7547"/>
                    <a:pt x="1" y="5208"/>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5"/>
            <p:cNvSpPr/>
            <p:nvPr/>
          </p:nvSpPr>
          <p:spPr>
            <a:xfrm>
              <a:off x="6661078" y="2026843"/>
              <a:ext cx="573803" cy="398617"/>
            </a:xfrm>
            <a:custGeom>
              <a:avLst/>
              <a:gdLst/>
              <a:ahLst/>
              <a:cxnLst/>
              <a:rect l="l" t="t" r="r" b="b"/>
              <a:pathLst>
                <a:path w="8742" h="6073" extrusionOk="0">
                  <a:moveTo>
                    <a:pt x="8314" y="95"/>
                  </a:moveTo>
                  <a:cubicBezTo>
                    <a:pt x="8392" y="95"/>
                    <a:pt x="8470" y="98"/>
                    <a:pt x="8548" y="104"/>
                  </a:cubicBezTo>
                  <a:cubicBezTo>
                    <a:pt x="8262" y="445"/>
                    <a:pt x="7036" y="1942"/>
                    <a:pt x="6475" y="3342"/>
                  </a:cubicBezTo>
                  <a:cubicBezTo>
                    <a:pt x="6085" y="4316"/>
                    <a:pt x="4793" y="5532"/>
                    <a:pt x="3302" y="5879"/>
                  </a:cubicBezTo>
                  <a:cubicBezTo>
                    <a:pt x="3024" y="5944"/>
                    <a:pt x="2749" y="5977"/>
                    <a:pt x="2479" y="5977"/>
                  </a:cubicBezTo>
                  <a:cubicBezTo>
                    <a:pt x="1650" y="5977"/>
                    <a:pt x="866" y="5672"/>
                    <a:pt x="179" y="5074"/>
                  </a:cubicBezTo>
                  <a:cubicBezTo>
                    <a:pt x="620" y="4888"/>
                    <a:pt x="2907" y="3889"/>
                    <a:pt x="3688" y="2886"/>
                  </a:cubicBezTo>
                  <a:cubicBezTo>
                    <a:pt x="4519" y="1817"/>
                    <a:pt x="6383" y="95"/>
                    <a:pt x="8314" y="95"/>
                  </a:cubicBezTo>
                  <a:close/>
                  <a:moveTo>
                    <a:pt x="8325" y="0"/>
                  </a:moveTo>
                  <a:cubicBezTo>
                    <a:pt x="6357" y="0"/>
                    <a:pt x="4457" y="1742"/>
                    <a:pt x="3612" y="2828"/>
                  </a:cubicBezTo>
                  <a:cubicBezTo>
                    <a:pt x="2779" y="3896"/>
                    <a:pt x="98" y="5005"/>
                    <a:pt x="72" y="5015"/>
                  </a:cubicBezTo>
                  <a:lnTo>
                    <a:pt x="1" y="5045"/>
                  </a:lnTo>
                  <a:lnTo>
                    <a:pt x="57" y="5096"/>
                  </a:lnTo>
                  <a:cubicBezTo>
                    <a:pt x="777" y="5742"/>
                    <a:pt x="1602" y="6073"/>
                    <a:pt x="2478" y="6073"/>
                  </a:cubicBezTo>
                  <a:cubicBezTo>
                    <a:pt x="2756" y="6073"/>
                    <a:pt x="3039" y="6040"/>
                    <a:pt x="3325" y="5972"/>
                  </a:cubicBezTo>
                  <a:cubicBezTo>
                    <a:pt x="4844" y="5618"/>
                    <a:pt x="6166" y="4374"/>
                    <a:pt x="6565" y="3377"/>
                  </a:cubicBezTo>
                  <a:cubicBezTo>
                    <a:pt x="7191" y="1810"/>
                    <a:pt x="8667" y="114"/>
                    <a:pt x="8682" y="96"/>
                  </a:cubicBezTo>
                  <a:lnTo>
                    <a:pt x="8742" y="26"/>
                  </a:lnTo>
                  <a:lnTo>
                    <a:pt x="8651" y="16"/>
                  </a:lnTo>
                  <a:cubicBezTo>
                    <a:pt x="8542" y="5"/>
                    <a:pt x="8434" y="0"/>
                    <a:pt x="83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5"/>
            <p:cNvSpPr/>
            <p:nvPr/>
          </p:nvSpPr>
          <p:spPr>
            <a:xfrm>
              <a:off x="6663441" y="2223036"/>
              <a:ext cx="341971" cy="150179"/>
            </a:xfrm>
            <a:custGeom>
              <a:avLst/>
              <a:gdLst/>
              <a:ahLst/>
              <a:cxnLst/>
              <a:rect l="l" t="t" r="r" b="b"/>
              <a:pathLst>
                <a:path w="5210" h="2288" extrusionOk="0">
                  <a:moveTo>
                    <a:pt x="5154" y="0"/>
                  </a:moveTo>
                  <a:cubicBezTo>
                    <a:pt x="5138" y="0"/>
                    <a:pt x="5122" y="9"/>
                    <a:pt x="5114" y="23"/>
                  </a:cubicBezTo>
                  <a:cubicBezTo>
                    <a:pt x="5098" y="48"/>
                    <a:pt x="3759" y="2191"/>
                    <a:pt x="1284" y="2191"/>
                  </a:cubicBezTo>
                  <a:cubicBezTo>
                    <a:pt x="905" y="2191"/>
                    <a:pt x="498" y="2141"/>
                    <a:pt x="65" y="2024"/>
                  </a:cubicBezTo>
                  <a:cubicBezTo>
                    <a:pt x="61" y="2023"/>
                    <a:pt x="57" y="2023"/>
                    <a:pt x="54" y="2023"/>
                  </a:cubicBezTo>
                  <a:cubicBezTo>
                    <a:pt x="33" y="2023"/>
                    <a:pt x="13" y="2037"/>
                    <a:pt x="8" y="2059"/>
                  </a:cubicBezTo>
                  <a:cubicBezTo>
                    <a:pt x="1" y="2084"/>
                    <a:pt x="16" y="2110"/>
                    <a:pt x="41" y="2117"/>
                  </a:cubicBezTo>
                  <a:cubicBezTo>
                    <a:pt x="482" y="2236"/>
                    <a:pt x="897" y="2287"/>
                    <a:pt x="1285" y="2287"/>
                  </a:cubicBezTo>
                  <a:cubicBezTo>
                    <a:pt x="3811" y="2287"/>
                    <a:pt x="5180" y="99"/>
                    <a:pt x="5196" y="72"/>
                  </a:cubicBezTo>
                  <a:cubicBezTo>
                    <a:pt x="5209" y="51"/>
                    <a:pt x="5203" y="21"/>
                    <a:pt x="5180" y="8"/>
                  </a:cubicBezTo>
                  <a:cubicBezTo>
                    <a:pt x="5172" y="3"/>
                    <a:pt x="5163" y="0"/>
                    <a:pt x="51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3" name="Google Shape;2473;p45"/>
          <p:cNvGrpSpPr/>
          <p:nvPr/>
        </p:nvGrpSpPr>
        <p:grpSpPr>
          <a:xfrm rot="2420592">
            <a:off x="4769361" y="3493618"/>
            <a:ext cx="308084" cy="572680"/>
            <a:chOff x="5033889" y="3644894"/>
            <a:chExt cx="196844" cy="365870"/>
          </a:xfrm>
        </p:grpSpPr>
        <p:sp>
          <p:nvSpPr>
            <p:cNvPr id="2474" name="Google Shape;2474;p45"/>
            <p:cNvSpPr/>
            <p:nvPr/>
          </p:nvSpPr>
          <p:spPr>
            <a:xfrm rot="-5400000" flipH="1">
              <a:off x="4951644" y="3729681"/>
              <a:ext cx="361335" cy="196844"/>
            </a:xfrm>
            <a:custGeom>
              <a:avLst/>
              <a:gdLst/>
              <a:ahLst/>
              <a:cxnLst/>
              <a:rect l="l" t="t" r="r" b="b"/>
              <a:pathLst>
                <a:path w="7251" h="3758" extrusionOk="0">
                  <a:moveTo>
                    <a:pt x="7239" y="1032"/>
                  </a:moveTo>
                  <a:cubicBezTo>
                    <a:pt x="7239" y="1032"/>
                    <a:pt x="6543" y="0"/>
                    <a:pt x="5239" y="375"/>
                  </a:cubicBezTo>
                  <a:cubicBezTo>
                    <a:pt x="3933" y="750"/>
                    <a:pt x="3880" y="1205"/>
                    <a:pt x="2764" y="1032"/>
                  </a:cubicBezTo>
                  <a:cubicBezTo>
                    <a:pt x="1649" y="858"/>
                    <a:pt x="425" y="1441"/>
                    <a:pt x="1" y="2931"/>
                  </a:cubicBezTo>
                  <a:cubicBezTo>
                    <a:pt x="1" y="2931"/>
                    <a:pt x="692" y="2293"/>
                    <a:pt x="2179" y="2612"/>
                  </a:cubicBezTo>
                  <a:cubicBezTo>
                    <a:pt x="3667" y="2931"/>
                    <a:pt x="7251" y="3757"/>
                    <a:pt x="7239" y="1032"/>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5"/>
            <p:cNvSpPr/>
            <p:nvPr/>
          </p:nvSpPr>
          <p:spPr>
            <a:xfrm rot="-5400000" flipH="1">
              <a:off x="4936726" y="3754890"/>
              <a:ext cx="365870" cy="145878"/>
            </a:xfrm>
            <a:custGeom>
              <a:avLst/>
              <a:gdLst/>
              <a:ahLst/>
              <a:cxnLst/>
              <a:rect l="l" t="t" r="r" b="b"/>
              <a:pathLst>
                <a:path w="7342" h="2785" extrusionOk="0">
                  <a:moveTo>
                    <a:pt x="5854" y="95"/>
                  </a:moveTo>
                  <a:cubicBezTo>
                    <a:pt x="6702" y="95"/>
                    <a:pt x="7173" y="705"/>
                    <a:pt x="7244" y="801"/>
                  </a:cubicBezTo>
                  <a:cubicBezTo>
                    <a:pt x="7242" y="1423"/>
                    <a:pt x="7047" y="1896"/>
                    <a:pt x="6663" y="2208"/>
                  </a:cubicBezTo>
                  <a:cubicBezTo>
                    <a:pt x="6217" y="2570"/>
                    <a:pt x="5566" y="2690"/>
                    <a:pt x="4876" y="2690"/>
                  </a:cubicBezTo>
                  <a:cubicBezTo>
                    <a:pt x="3965" y="2690"/>
                    <a:pt x="2989" y="2480"/>
                    <a:pt x="2333" y="2339"/>
                  </a:cubicBezTo>
                  <a:lnTo>
                    <a:pt x="2240" y="2319"/>
                  </a:lnTo>
                  <a:cubicBezTo>
                    <a:pt x="1936" y="2254"/>
                    <a:pt x="1665" y="2228"/>
                    <a:pt x="1427" y="2228"/>
                  </a:cubicBezTo>
                  <a:cubicBezTo>
                    <a:pt x="752" y="2228"/>
                    <a:pt x="333" y="2435"/>
                    <a:pt x="141" y="2560"/>
                  </a:cubicBezTo>
                  <a:cubicBezTo>
                    <a:pt x="550" y="1324"/>
                    <a:pt x="1523" y="805"/>
                    <a:pt x="2436" y="805"/>
                  </a:cubicBezTo>
                  <a:cubicBezTo>
                    <a:pt x="2562" y="805"/>
                    <a:pt x="2687" y="815"/>
                    <a:pt x="2809" y="834"/>
                  </a:cubicBezTo>
                  <a:cubicBezTo>
                    <a:pt x="2980" y="861"/>
                    <a:pt x="3127" y="873"/>
                    <a:pt x="3257" y="873"/>
                  </a:cubicBezTo>
                  <a:cubicBezTo>
                    <a:pt x="3668" y="873"/>
                    <a:pt x="3916" y="753"/>
                    <a:pt x="4248" y="591"/>
                  </a:cubicBezTo>
                  <a:cubicBezTo>
                    <a:pt x="4501" y="469"/>
                    <a:pt x="4817" y="315"/>
                    <a:pt x="5303" y="177"/>
                  </a:cubicBezTo>
                  <a:cubicBezTo>
                    <a:pt x="5501" y="120"/>
                    <a:pt x="5685" y="95"/>
                    <a:pt x="5854" y="95"/>
                  </a:cubicBezTo>
                  <a:close/>
                  <a:moveTo>
                    <a:pt x="5846" y="0"/>
                  </a:moveTo>
                  <a:cubicBezTo>
                    <a:pt x="5671" y="0"/>
                    <a:pt x="5481" y="25"/>
                    <a:pt x="5277" y="84"/>
                  </a:cubicBezTo>
                  <a:cubicBezTo>
                    <a:pt x="4782" y="226"/>
                    <a:pt x="4463" y="382"/>
                    <a:pt x="4207" y="505"/>
                  </a:cubicBezTo>
                  <a:cubicBezTo>
                    <a:pt x="3886" y="661"/>
                    <a:pt x="3649" y="776"/>
                    <a:pt x="3255" y="776"/>
                  </a:cubicBezTo>
                  <a:cubicBezTo>
                    <a:pt x="3129" y="776"/>
                    <a:pt x="2988" y="765"/>
                    <a:pt x="2822" y="739"/>
                  </a:cubicBezTo>
                  <a:cubicBezTo>
                    <a:pt x="2697" y="719"/>
                    <a:pt x="2568" y="709"/>
                    <a:pt x="2439" y="709"/>
                  </a:cubicBezTo>
                  <a:cubicBezTo>
                    <a:pt x="1455" y="709"/>
                    <a:pt x="403" y="1286"/>
                    <a:pt x="5" y="2673"/>
                  </a:cubicBezTo>
                  <a:cubicBezTo>
                    <a:pt x="0" y="2692"/>
                    <a:pt x="9" y="2714"/>
                    <a:pt x="27" y="2725"/>
                  </a:cubicBezTo>
                  <a:cubicBezTo>
                    <a:pt x="34" y="2730"/>
                    <a:pt x="43" y="2733"/>
                    <a:pt x="51" y="2733"/>
                  </a:cubicBezTo>
                  <a:cubicBezTo>
                    <a:pt x="63" y="2733"/>
                    <a:pt x="75" y="2728"/>
                    <a:pt x="85" y="2720"/>
                  </a:cubicBezTo>
                  <a:cubicBezTo>
                    <a:pt x="90" y="2715"/>
                    <a:pt x="528" y="2326"/>
                    <a:pt x="1438" y="2326"/>
                  </a:cubicBezTo>
                  <a:cubicBezTo>
                    <a:pt x="1668" y="2326"/>
                    <a:pt x="1929" y="2351"/>
                    <a:pt x="2220" y="2413"/>
                  </a:cubicBezTo>
                  <a:lnTo>
                    <a:pt x="2313" y="2433"/>
                  </a:lnTo>
                  <a:cubicBezTo>
                    <a:pt x="2972" y="2575"/>
                    <a:pt x="3953" y="2785"/>
                    <a:pt x="4873" y="2785"/>
                  </a:cubicBezTo>
                  <a:cubicBezTo>
                    <a:pt x="5582" y="2785"/>
                    <a:pt x="6257" y="2661"/>
                    <a:pt x="6723" y="2282"/>
                  </a:cubicBezTo>
                  <a:cubicBezTo>
                    <a:pt x="7135" y="1949"/>
                    <a:pt x="7341" y="1446"/>
                    <a:pt x="7338" y="787"/>
                  </a:cubicBezTo>
                  <a:cubicBezTo>
                    <a:pt x="7338" y="777"/>
                    <a:pt x="7336" y="767"/>
                    <a:pt x="7330" y="760"/>
                  </a:cubicBezTo>
                  <a:cubicBezTo>
                    <a:pt x="7324" y="750"/>
                    <a:pt x="6806" y="0"/>
                    <a:pt x="58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rot="-5400000" flipH="1">
              <a:off x="5005302" y="3893275"/>
              <a:ext cx="181839" cy="49447"/>
            </a:xfrm>
            <a:custGeom>
              <a:avLst/>
              <a:gdLst/>
              <a:ahLst/>
              <a:cxnLst/>
              <a:rect l="l" t="t" r="r" b="b"/>
              <a:pathLst>
                <a:path w="3649" h="944" extrusionOk="0">
                  <a:moveTo>
                    <a:pt x="2824" y="0"/>
                  </a:moveTo>
                  <a:cubicBezTo>
                    <a:pt x="1726" y="0"/>
                    <a:pt x="121" y="808"/>
                    <a:pt x="34" y="854"/>
                  </a:cubicBezTo>
                  <a:cubicBezTo>
                    <a:pt x="9" y="866"/>
                    <a:pt x="1" y="894"/>
                    <a:pt x="12" y="917"/>
                  </a:cubicBezTo>
                  <a:cubicBezTo>
                    <a:pt x="21" y="935"/>
                    <a:pt x="37" y="943"/>
                    <a:pt x="55" y="943"/>
                  </a:cubicBezTo>
                  <a:cubicBezTo>
                    <a:pt x="62" y="943"/>
                    <a:pt x="70" y="942"/>
                    <a:pt x="77" y="938"/>
                  </a:cubicBezTo>
                  <a:cubicBezTo>
                    <a:pt x="97" y="928"/>
                    <a:pt x="1751" y="96"/>
                    <a:pt x="2830" y="96"/>
                  </a:cubicBezTo>
                  <a:cubicBezTo>
                    <a:pt x="3137" y="96"/>
                    <a:pt x="3398" y="163"/>
                    <a:pt x="3561" y="337"/>
                  </a:cubicBezTo>
                  <a:cubicBezTo>
                    <a:pt x="3571" y="346"/>
                    <a:pt x="3583" y="351"/>
                    <a:pt x="3596" y="351"/>
                  </a:cubicBezTo>
                  <a:cubicBezTo>
                    <a:pt x="3608" y="351"/>
                    <a:pt x="3620" y="347"/>
                    <a:pt x="3629" y="338"/>
                  </a:cubicBezTo>
                  <a:cubicBezTo>
                    <a:pt x="3647" y="320"/>
                    <a:pt x="3649" y="290"/>
                    <a:pt x="3631" y="271"/>
                  </a:cubicBezTo>
                  <a:cubicBezTo>
                    <a:pt x="3447" y="75"/>
                    <a:pt x="3160" y="0"/>
                    <a:pt x="28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63;p75">
            <a:extLst>
              <a:ext uri="{FF2B5EF4-FFF2-40B4-BE49-F238E27FC236}">
                <a16:creationId xmlns:a16="http://schemas.microsoft.com/office/drawing/2014/main" id="{3B4547E1-AE28-57D6-B1CE-C37CF4F648E5}"/>
              </a:ext>
            </a:extLst>
          </p:cNvPr>
          <p:cNvSpPr txBox="1">
            <a:spLocks/>
          </p:cNvSpPr>
          <p:nvPr/>
        </p:nvSpPr>
        <p:spPr>
          <a:xfrm>
            <a:off x="4032145" y="2470770"/>
            <a:ext cx="1433289" cy="118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t>03</a:t>
            </a:r>
          </a:p>
        </p:txBody>
      </p:sp>
    </p:spTree>
    <p:extLst>
      <p:ext uri="{BB962C8B-B14F-4D97-AF65-F5344CB8AC3E}">
        <p14:creationId xmlns:p14="http://schemas.microsoft.com/office/powerpoint/2010/main" val="306825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964268" y="443034"/>
            <a:ext cx="5223934" cy="901864"/>
          </a:xfrm>
        </p:spPr>
        <p:txBody>
          <a:bodyPr/>
          <a:lstStyle/>
          <a:p>
            <a:r>
              <a:rPr lang="en-US" dirty="0" err="1">
                <a:latin typeface="Arial" charset="0"/>
              </a:rPr>
              <a:t>CEDAW委員會</a:t>
            </a:r>
            <a:endParaRPr lang="en-US" dirty="0">
              <a:latin typeface="Arial" charset="0"/>
            </a:endParaRPr>
          </a:p>
        </p:txBody>
      </p:sp>
      <p:sp>
        <p:nvSpPr>
          <p:cNvPr id="58370" name="Content Placeholder 2"/>
          <p:cNvSpPr>
            <a:spLocks noGrp="1"/>
          </p:cNvSpPr>
          <p:nvPr>
            <p:ph idx="1"/>
          </p:nvPr>
        </p:nvSpPr>
        <p:spPr>
          <a:xfrm>
            <a:off x="307571" y="1344897"/>
            <a:ext cx="7996844" cy="3542987"/>
          </a:xfrm>
        </p:spPr>
        <p:txBody>
          <a:bodyPr>
            <a:noAutofit/>
          </a:bodyPr>
          <a:lstStyle/>
          <a:p>
            <a:r>
              <a:rPr lang="en-US" sz="2100" dirty="0">
                <a:latin typeface="Arial" charset="0"/>
              </a:rPr>
              <a:t>23</a:t>
            </a:r>
            <a:r>
              <a:rPr lang="zh-TW" altLang="en-US" sz="2100" dirty="0">
                <a:latin typeface="Arial" charset="0"/>
              </a:rPr>
              <a:t>名成員由各締約國推薦專家學者經獨立選舉產生，任期四年，每次選舉僅替換一半成員以求委員會運作之連續一致性。自</a:t>
            </a:r>
            <a:r>
              <a:rPr lang="en-US" altLang="ja-JP" sz="2100" dirty="0">
                <a:latin typeface="Arial" charset="0"/>
              </a:rPr>
              <a:t>2010</a:t>
            </a:r>
            <a:r>
              <a:rPr lang="zh-TW" altLang="en-US" sz="2100" dirty="0">
                <a:latin typeface="Arial" charset="0"/>
              </a:rPr>
              <a:t>年</a:t>
            </a:r>
            <a:r>
              <a:rPr lang="en-US" altLang="ja-JP" sz="2100" dirty="0">
                <a:latin typeface="Arial" charset="0"/>
              </a:rPr>
              <a:t>1</a:t>
            </a:r>
            <a:r>
              <a:rPr lang="zh-TW" altLang="en-US" sz="2100" dirty="0">
                <a:latin typeface="Arial" charset="0"/>
              </a:rPr>
              <a:t>月起，聯合國大會授權委員會每年得舉行三次屆會，除討論</a:t>
            </a:r>
            <a:r>
              <a:rPr lang="en-US" altLang="ja-JP" sz="2100" dirty="0">
                <a:latin typeface="Arial" charset="0"/>
              </a:rPr>
              <a:t>CEDAW</a:t>
            </a:r>
            <a:r>
              <a:rPr lang="zh-TW" altLang="en-US" sz="2100" dirty="0">
                <a:latin typeface="Arial" charset="0"/>
              </a:rPr>
              <a:t>條文釋義，制定一般性建議</a:t>
            </a:r>
            <a:r>
              <a:rPr lang="en-US" altLang="ja-JP" sz="2100" dirty="0">
                <a:latin typeface="Arial" charset="0"/>
              </a:rPr>
              <a:t>(General Recommendations)</a:t>
            </a:r>
            <a:r>
              <a:rPr lang="zh-TW" altLang="en-US" sz="2100" dirty="0">
                <a:latin typeface="Arial" charset="0"/>
              </a:rPr>
              <a:t>外，重點在審理各締約國每四年提交之</a:t>
            </a:r>
            <a:r>
              <a:rPr lang="en-US" altLang="ja-JP" sz="2100" dirty="0">
                <a:latin typeface="Arial" charset="0"/>
              </a:rPr>
              <a:t>CEDAW</a:t>
            </a:r>
            <a:r>
              <a:rPr lang="zh-TW" altLang="en-US" sz="2100" dirty="0">
                <a:latin typeface="Arial" charset="0"/>
              </a:rPr>
              <a:t>國家報告。委員審查締約國國家報告時，會參酌該國或國際婦女團體所提出之「替代報告」</a:t>
            </a:r>
            <a:r>
              <a:rPr lang="en-US" altLang="ja-JP" sz="2100" dirty="0">
                <a:latin typeface="Arial" charset="0"/>
              </a:rPr>
              <a:t>(Alternative Report)</a:t>
            </a:r>
            <a:r>
              <a:rPr lang="zh-TW" altLang="en-US" sz="2100" dirty="0">
                <a:latin typeface="Arial" charset="0"/>
              </a:rPr>
              <a:t> </a:t>
            </a:r>
            <a:endParaRPr lang="en-US" sz="2100" dirty="0">
              <a:latin typeface="Arial" charset="0"/>
            </a:endParaRPr>
          </a:p>
        </p:txBody>
      </p:sp>
    </p:spTree>
    <p:extLst>
      <p:ext uri="{BB962C8B-B14F-4D97-AF65-F5344CB8AC3E}">
        <p14:creationId xmlns:p14="http://schemas.microsoft.com/office/powerpoint/2010/main" val="347478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normAutofit fontScale="90000"/>
          </a:bodyPr>
          <a:lstStyle/>
          <a:p>
            <a:r>
              <a:rPr lang="en-US" dirty="0">
                <a:latin typeface="Arial" charset="0"/>
              </a:rPr>
              <a:t>CEDAW委員會</a:t>
            </a:r>
          </a:p>
        </p:txBody>
      </p:sp>
      <p:sp>
        <p:nvSpPr>
          <p:cNvPr id="59394" name="Content Placeholder 2"/>
          <p:cNvSpPr>
            <a:spLocks noGrp="1"/>
          </p:cNvSpPr>
          <p:nvPr>
            <p:ph idx="1"/>
          </p:nvPr>
        </p:nvSpPr>
        <p:spPr/>
        <p:txBody>
          <a:bodyPr/>
          <a:lstStyle/>
          <a:p>
            <a:r>
              <a:rPr lang="zh-TW" altLang="en-US" sz="2100" dirty="0">
                <a:latin typeface="Arial" charset="0"/>
              </a:rPr>
              <a:t>最後經委員會閉門討論後，向該締約國提出總結意見</a:t>
            </a:r>
            <a:r>
              <a:rPr lang="en-US" altLang="ja-JP" sz="2100" dirty="0">
                <a:latin typeface="Arial" charset="0"/>
              </a:rPr>
              <a:t>(Concluding Observations)</a:t>
            </a:r>
            <a:r>
              <a:rPr lang="zh-TW" altLang="en-US" sz="2100" dirty="0">
                <a:latin typeface="Arial" charset="0"/>
              </a:rPr>
              <a:t>，建議未來改善該國女性狀況及地位之具體可行作法及方向。</a:t>
            </a:r>
            <a:r>
              <a:rPr lang="en-US" altLang="ja-JP" sz="2100" dirty="0">
                <a:latin typeface="Arial" charset="0"/>
              </a:rPr>
              <a:t>CEDAW</a:t>
            </a:r>
            <a:r>
              <a:rPr lang="zh-TW" altLang="en-US" sz="2100" dirty="0">
                <a:latin typeface="Arial" charset="0"/>
              </a:rPr>
              <a:t>委員會會透過四年後該締約國再次提出國家報告時，持續追蹤該國對委員會總結意見之回應及落實情形</a:t>
            </a:r>
            <a:r>
              <a:rPr lang="zh-TW" altLang="en-US" dirty="0">
                <a:latin typeface="Arial" charset="0"/>
              </a:rPr>
              <a:t>。</a:t>
            </a:r>
            <a:r>
              <a:rPr lang="zh-TW" dirty="0">
                <a:latin typeface="Arial" charset="0"/>
              </a:rPr>
              <a:t> </a:t>
            </a:r>
            <a:endParaRPr lang="en-US" dirty="0">
              <a:latin typeface="Arial" charset="0"/>
            </a:endParaRPr>
          </a:p>
        </p:txBody>
      </p:sp>
    </p:spTree>
    <p:extLst>
      <p:ext uri="{BB962C8B-B14F-4D97-AF65-F5344CB8AC3E}">
        <p14:creationId xmlns:p14="http://schemas.microsoft.com/office/powerpoint/2010/main" val="2356944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rmAutofit fontScale="90000"/>
          </a:bodyPr>
          <a:lstStyle/>
          <a:p>
            <a:pPr algn="ctr" eaLnBrk="1" hangingPunct="1"/>
            <a:r>
              <a:rPr lang="en-US" altLang="zh-TW">
                <a:latin typeface="Times New Roman" charset="0"/>
                <a:ea typeface="新細明體" charset="0"/>
                <a:cs typeface="新細明體" charset="0"/>
              </a:rPr>
              <a:t>CEDAW </a:t>
            </a:r>
            <a:r>
              <a:rPr lang="zh-TW" altLang="en-US">
                <a:latin typeface="Arial Black" charset="0"/>
                <a:ea typeface="標楷體" charset="0"/>
                <a:cs typeface="標楷體" charset="0"/>
              </a:rPr>
              <a:t>內容 </a:t>
            </a:r>
            <a:endParaRPr lang="zh-TW" altLang="en-US">
              <a:latin typeface="Times New Roman" charset="0"/>
              <a:ea typeface="標楷體" charset="0"/>
              <a:cs typeface="標楷體" charset="0"/>
            </a:endParaRPr>
          </a:p>
        </p:txBody>
      </p:sp>
      <p:sp>
        <p:nvSpPr>
          <p:cNvPr id="28674" name="Rectangle 3"/>
          <p:cNvSpPr>
            <a:spLocks noGrp="1" noChangeArrowheads="1"/>
          </p:cNvSpPr>
          <p:nvPr>
            <p:ph type="body" idx="1"/>
          </p:nvPr>
        </p:nvSpPr>
        <p:spPr>
          <a:xfrm>
            <a:off x="332510" y="1589443"/>
            <a:ext cx="7028068" cy="2702859"/>
          </a:xfrm>
        </p:spPr>
        <p:txBody>
          <a:bodyPr>
            <a:normAutofit/>
          </a:bodyPr>
          <a:lstStyle/>
          <a:p>
            <a:pPr eaLnBrk="1" hangingPunct="1">
              <a:lnSpc>
                <a:spcPct val="120000"/>
              </a:lnSpc>
            </a:pPr>
            <a:r>
              <a:rPr lang="zh-TW" altLang="en-US" sz="3000" dirty="0">
                <a:latin typeface="標楷體" charset="0"/>
                <a:ea typeface="標楷體" charset="0"/>
                <a:cs typeface="標楷體" charset="0"/>
              </a:rPr>
              <a:t>共三十個條文，分成六個部份。</a:t>
            </a:r>
          </a:p>
          <a:p>
            <a:pPr eaLnBrk="1" hangingPunct="1">
              <a:lnSpc>
                <a:spcPct val="120000"/>
              </a:lnSpc>
              <a:buFontTx/>
              <a:buNone/>
            </a:pPr>
            <a:r>
              <a:rPr lang="zh-TW" altLang="en-US" sz="3000" dirty="0">
                <a:latin typeface="標楷體" charset="0"/>
                <a:ea typeface="標楷體" charset="0"/>
                <a:cs typeface="標楷體" charset="0"/>
              </a:rPr>
              <a:t> 第一到第四部份是實質權利條款</a:t>
            </a:r>
          </a:p>
          <a:p>
            <a:pPr eaLnBrk="1" hangingPunct="1">
              <a:lnSpc>
                <a:spcPct val="120000"/>
              </a:lnSpc>
              <a:buFontTx/>
              <a:buNone/>
            </a:pPr>
            <a:r>
              <a:rPr lang="zh-TW" altLang="en-US" sz="3000" dirty="0">
                <a:latin typeface="標楷體" charset="0"/>
                <a:ea typeface="標楷體" charset="0"/>
                <a:cs typeface="標楷體" charset="0"/>
              </a:rPr>
              <a:t> 第五部份是監督之機制</a:t>
            </a:r>
          </a:p>
          <a:p>
            <a:pPr eaLnBrk="1" hangingPunct="1">
              <a:lnSpc>
                <a:spcPct val="120000"/>
              </a:lnSpc>
              <a:buFontTx/>
              <a:buNone/>
            </a:pPr>
            <a:r>
              <a:rPr lang="zh-TW" altLang="en-US" sz="3000" dirty="0">
                <a:latin typeface="標楷體" charset="0"/>
                <a:ea typeface="標楷體" charset="0"/>
                <a:cs typeface="標楷體" charset="0"/>
              </a:rPr>
              <a:t> 第六部份是一般條款</a:t>
            </a:r>
          </a:p>
          <a:p>
            <a:pPr eaLnBrk="1" hangingPunct="1"/>
            <a:endParaRPr lang="zh-TW" altLang="en-US" dirty="0">
              <a:latin typeface="Arial" charset="0"/>
              <a:ea typeface="新細明體" charset="0"/>
              <a:cs typeface="新細明體" charset="0"/>
            </a:endParaRPr>
          </a:p>
        </p:txBody>
      </p:sp>
    </p:spTree>
    <p:extLst>
      <p:ext uri="{BB962C8B-B14F-4D97-AF65-F5344CB8AC3E}">
        <p14:creationId xmlns:p14="http://schemas.microsoft.com/office/powerpoint/2010/main" val="38280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A7D2B3-CCB3-824E-A09A-5B3BF2253E2A}"/>
              </a:ext>
            </a:extLst>
          </p:cNvPr>
          <p:cNvSpPr>
            <a:spLocks noGrp="1"/>
          </p:cNvSpPr>
          <p:nvPr>
            <p:ph type="ctrTitle"/>
          </p:nvPr>
        </p:nvSpPr>
        <p:spPr/>
        <p:txBody>
          <a:bodyPr/>
          <a:lstStyle/>
          <a:p>
            <a:r>
              <a:rPr kumimoji="1" lang="zh-TW" altLang="en-US" dirty="0"/>
              <a:t>先看一段影片</a:t>
            </a:r>
          </a:p>
        </p:txBody>
      </p:sp>
      <p:sp>
        <p:nvSpPr>
          <p:cNvPr id="3" name="副標題 2">
            <a:extLst>
              <a:ext uri="{FF2B5EF4-FFF2-40B4-BE49-F238E27FC236}">
                <a16:creationId xmlns:a16="http://schemas.microsoft.com/office/drawing/2014/main" id="{95DE395F-2575-DD44-9E13-47B72E3AEB5A}"/>
              </a:ext>
            </a:extLst>
          </p:cNvPr>
          <p:cNvSpPr>
            <a:spLocks noGrp="1"/>
          </p:cNvSpPr>
          <p:nvPr>
            <p:ph type="subTitle" idx="1"/>
          </p:nvPr>
        </p:nvSpPr>
        <p:spPr/>
        <p:txBody>
          <a:bodyPr/>
          <a:lstStyle/>
          <a:p>
            <a:r>
              <a:rPr kumimoji="1" lang="en" altLang="zh-TW" dirty="0">
                <a:hlinkClick r:id="rId2"/>
              </a:rPr>
              <a:t>https://www.youtube.com/watch?v=BY0EnYkX1GU</a:t>
            </a:r>
            <a:endParaRPr kumimoji="1" lang="en" altLang="zh-TW" dirty="0"/>
          </a:p>
          <a:p>
            <a:endParaRPr kumimoji="1" lang="zh-TW" altLang="en-US" dirty="0"/>
          </a:p>
        </p:txBody>
      </p:sp>
    </p:spTree>
    <p:extLst>
      <p:ext uri="{BB962C8B-B14F-4D97-AF65-F5344CB8AC3E}">
        <p14:creationId xmlns:p14="http://schemas.microsoft.com/office/powerpoint/2010/main" val="1634162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143000" y="357188"/>
            <a:ext cx="6572250" cy="742950"/>
          </a:xfrm>
        </p:spPr>
        <p:txBody>
          <a:bodyPr/>
          <a:lstStyle/>
          <a:p>
            <a:r>
              <a:rPr lang="en-US" altLang="zh-TW" dirty="0">
                <a:latin typeface="Arial Black" charset="0"/>
                <a:ea typeface="新細明體" charset="0"/>
                <a:cs typeface="新細明體" charset="0"/>
              </a:rPr>
              <a:t>CEDAW</a:t>
            </a:r>
            <a:r>
              <a:rPr lang="zh-TW" altLang="en-US" dirty="0">
                <a:latin typeface="Arial Black" charset="0"/>
                <a:ea typeface="新細明體" charset="0"/>
                <a:cs typeface="新細明體" charset="0"/>
              </a:rPr>
              <a:t>條文</a:t>
            </a:r>
          </a:p>
        </p:txBody>
      </p:sp>
      <p:sp>
        <p:nvSpPr>
          <p:cNvPr id="21506" name="Rectangle 3"/>
          <p:cNvSpPr>
            <a:spLocks noGrp="1" noChangeArrowheads="1"/>
          </p:cNvSpPr>
          <p:nvPr>
            <p:ph type="body" idx="1"/>
          </p:nvPr>
        </p:nvSpPr>
        <p:spPr>
          <a:xfrm>
            <a:off x="382386" y="1428772"/>
            <a:ext cx="8445730" cy="3714728"/>
          </a:xfrm>
        </p:spPr>
        <p:txBody>
          <a:bodyPr>
            <a:normAutofit fontScale="25000" lnSpcReduction="20000"/>
          </a:bodyPr>
          <a:lstStyle/>
          <a:p>
            <a:pPr>
              <a:lnSpc>
                <a:spcPct val="120000"/>
              </a:lnSpc>
            </a:pPr>
            <a:r>
              <a:rPr lang="zh-TW" altLang="en-US" sz="7200" dirty="0">
                <a:latin typeface="Arial" charset="0"/>
                <a:ea typeface="新細明體" charset="0"/>
                <a:cs typeface="新細明體" charset="0"/>
              </a:rPr>
              <a:t>第一部分</a:t>
            </a:r>
          </a:p>
          <a:p>
            <a:pPr>
              <a:lnSpc>
                <a:spcPct val="120000"/>
              </a:lnSpc>
              <a:buFontTx/>
              <a:buNone/>
            </a:pPr>
            <a:r>
              <a:rPr lang="zh-TW" altLang="en-US" sz="7200" dirty="0">
                <a:latin typeface="Arial" charset="0"/>
                <a:ea typeface="新細明體" charset="0"/>
                <a:cs typeface="新細明體" charset="0"/>
              </a:rPr>
              <a:t>    </a:t>
            </a:r>
            <a:r>
              <a:rPr lang="en-US" altLang="zh-TW" sz="7200" dirty="0">
                <a:latin typeface="Arial" charset="0"/>
                <a:ea typeface="新細明體" charset="0"/>
                <a:cs typeface="新細明體" charset="0"/>
              </a:rPr>
              <a:t>‧</a:t>
            </a:r>
            <a:r>
              <a:rPr lang="zh-TW" altLang="en-US" sz="7200" u="sng" dirty="0">
                <a:latin typeface="Arial" charset="0"/>
                <a:ea typeface="新細明體" charset="0"/>
                <a:cs typeface="新細明體" charset="0"/>
              </a:rPr>
              <a:t>歧視</a:t>
            </a:r>
            <a:r>
              <a:rPr lang="en-US" altLang="zh-TW" sz="7200" u="sng" dirty="0">
                <a:latin typeface="Arial" charset="0"/>
                <a:cs typeface="Arial"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1</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政策措施</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2</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保障基本人權和基本自由</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3</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暫時特別措施 </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4</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性別刻板印象和偏見</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5</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賣淫</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6</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endParaRPr lang="en-US" altLang="zh-TW" sz="7200" dirty="0">
              <a:latin typeface="Arial" charset="0"/>
              <a:ea typeface="新細明體" charset="0"/>
              <a:cs typeface="新細明體" charset="0"/>
            </a:endParaRPr>
          </a:p>
          <a:p>
            <a:pPr>
              <a:lnSpc>
                <a:spcPct val="120000"/>
              </a:lnSpc>
            </a:pPr>
            <a:r>
              <a:rPr lang="zh-TW" altLang="en-US" sz="7200" dirty="0">
                <a:latin typeface="Arial" charset="0"/>
                <a:ea typeface="新細明體" charset="0"/>
                <a:cs typeface="新細明體" charset="0"/>
              </a:rPr>
              <a:t>第二部分</a:t>
            </a:r>
          </a:p>
          <a:p>
            <a:pPr>
              <a:lnSpc>
                <a:spcPct val="120000"/>
              </a:lnSpc>
              <a:buFontTx/>
              <a:buNone/>
            </a:pPr>
            <a:r>
              <a:rPr lang="zh-TW" altLang="en-US" sz="7200" dirty="0">
                <a:latin typeface="Arial" charset="0"/>
                <a:ea typeface="新細明體" charset="0"/>
                <a:cs typeface="新細明體" charset="0"/>
              </a:rPr>
              <a:t>    </a:t>
            </a:r>
            <a:r>
              <a:rPr lang="en-US" altLang="zh-TW" sz="7200" dirty="0">
                <a:latin typeface="Arial" charset="0"/>
                <a:ea typeface="新細明體" charset="0"/>
                <a:cs typeface="新細明體" charset="0"/>
              </a:rPr>
              <a:t>‧</a:t>
            </a:r>
            <a:r>
              <a:rPr lang="zh-TW" altLang="en-US" sz="7200" u="sng" dirty="0">
                <a:latin typeface="Arial" charset="0"/>
                <a:ea typeface="新細明體" charset="0"/>
                <a:cs typeface="新細明體" charset="0"/>
              </a:rPr>
              <a:t>政治和公共生活 </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7</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代表權</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8</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7200" dirty="0">
                <a:latin typeface="Arial" charset="0"/>
                <a:ea typeface="新細明體" charset="0"/>
                <a:cs typeface="新細明體" charset="0"/>
              </a:rPr>
              <a:t>    ‧</a:t>
            </a:r>
            <a:r>
              <a:rPr lang="zh-TW" altLang="en-US" sz="7200" u="sng" dirty="0">
                <a:latin typeface="Arial" charset="0"/>
                <a:ea typeface="新細明體" charset="0"/>
                <a:cs typeface="新細明體" charset="0"/>
              </a:rPr>
              <a:t>國籍權</a:t>
            </a:r>
            <a:r>
              <a:rPr lang="en-US" altLang="zh-TW" sz="7200" u="sng" dirty="0">
                <a:latin typeface="Arial" charset="0"/>
                <a:ea typeface="新細明體" charset="0"/>
                <a:cs typeface="新細明體" charset="0"/>
              </a:rPr>
              <a:t>(</a:t>
            </a:r>
            <a:r>
              <a:rPr lang="zh-TW" altLang="en-US" sz="7200" u="sng" dirty="0">
                <a:latin typeface="Arial" charset="0"/>
                <a:ea typeface="新細明體" charset="0"/>
                <a:cs typeface="新細明體" charset="0"/>
              </a:rPr>
              <a:t>第</a:t>
            </a:r>
            <a:r>
              <a:rPr lang="en-US" altLang="zh-TW" sz="7200" u="sng" dirty="0">
                <a:latin typeface="Arial" charset="0"/>
                <a:ea typeface="新細明體" charset="0"/>
                <a:cs typeface="新細明體" charset="0"/>
              </a:rPr>
              <a:t>9</a:t>
            </a:r>
            <a:r>
              <a:rPr lang="zh-TW" altLang="en-US" sz="7200" u="sng" dirty="0">
                <a:latin typeface="Arial" charset="0"/>
                <a:ea typeface="新細明體" charset="0"/>
                <a:cs typeface="新細明體" charset="0"/>
              </a:rPr>
              <a:t>條</a:t>
            </a:r>
            <a:r>
              <a:rPr lang="en-US" altLang="zh-TW" sz="7200" u="sng" dirty="0">
                <a:latin typeface="Arial" charset="0"/>
                <a:ea typeface="新細明體" charset="0"/>
                <a:cs typeface="新細明體" charset="0"/>
              </a:rPr>
              <a:t>)</a:t>
            </a:r>
          </a:p>
          <a:p>
            <a:pPr>
              <a:lnSpc>
                <a:spcPct val="120000"/>
              </a:lnSpc>
              <a:buFontTx/>
              <a:buNone/>
            </a:pPr>
            <a:r>
              <a:rPr lang="en-US" altLang="zh-TW" sz="5550" dirty="0">
                <a:latin typeface="Arial" charset="0"/>
                <a:ea typeface="新細明體" charset="0"/>
                <a:cs typeface="新細明體" charset="0"/>
              </a:rPr>
              <a:t> </a:t>
            </a:r>
          </a:p>
          <a:p>
            <a:pPr>
              <a:lnSpc>
                <a:spcPct val="90000"/>
              </a:lnSpc>
            </a:pPr>
            <a:endParaRPr lang="en-US" altLang="zh-TW" sz="5550" dirty="0">
              <a:latin typeface="Arial" charset="0"/>
              <a:ea typeface="新細明體" charset="0"/>
              <a:cs typeface="新細明體" charset="0"/>
            </a:endParaRPr>
          </a:p>
          <a:p>
            <a:pPr>
              <a:lnSpc>
                <a:spcPct val="90000"/>
              </a:lnSpc>
            </a:pPr>
            <a:endParaRPr lang="en-US" altLang="zh-TW" sz="1500" dirty="0">
              <a:latin typeface="Arial" charset="0"/>
              <a:ea typeface="新細明體" charset="0"/>
              <a:cs typeface="新細明體" charset="0"/>
            </a:endParaRPr>
          </a:p>
          <a:p>
            <a:pPr>
              <a:lnSpc>
                <a:spcPct val="90000"/>
              </a:lnSpc>
            </a:pPr>
            <a:endParaRPr lang="en-US" altLang="zh-TW" sz="1500" dirty="0">
              <a:latin typeface="Arial" charset="0"/>
              <a:ea typeface="新細明體" charset="0"/>
              <a:cs typeface="新細明體" charset="0"/>
            </a:endParaRPr>
          </a:p>
          <a:p>
            <a:pPr>
              <a:lnSpc>
                <a:spcPct val="90000"/>
              </a:lnSpc>
              <a:buFontTx/>
              <a:buNone/>
            </a:pPr>
            <a:endParaRPr lang="en-US" altLang="zh-TW" sz="1500" dirty="0">
              <a:latin typeface="Arial" charset="0"/>
              <a:ea typeface="新細明體" charset="0"/>
              <a:cs typeface="新細明體" charset="0"/>
            </a:endParaRPr>
          </a:p>
          <a:p>
            <a:pPr>
              <a:lnSpc>
                <a:spcPct val="90000"/>
              </a:lnSpc>
              <a:buFontTx/>
              <a:buNone/>
            </a:pPr>
            <a:endParaRPr lang="en-US" altLang="zh-TW" sz="1500" dirty="0">
              <a:latin typeface="Arial" charset="0"/>
              <a:ea typeface="新細明體" charset="0"/>
              <a:cs typeface="新細明體" charset="0"/>
            </a:endParaRPr>
          </a:p>
          <a:p>
            <a:pPr>
              <a:lnSpc>
                <a:spcPct val="90000"/>
              </a:lnSpc>
              <a:buFontTx/>
              <a:buNone/>
            </a:pPr>
            <a:endParaRPr lang="en-US" altLang="zh-TW" sz="1500" u="sng" dirty="0">
              <a:latin typeface="Arial" charset="0"/>
              <a:ea typeface="新細明體" charset="0"/>
              <a:cs typeface="新細明體" charset="0"/>
            </a:endParaRPr>
          </a:p>
          <a:p>
            <a:pPr>
              <a:lnSpc>
                <a:spcPct val="90000"/>
              </a:lnSpc>
              <a:buFontTx/>
              <a:buNone/>
            </a:pPr>
            <a:r>
              <a:rPr lang="en-US" altLang="zh-TW" sz="1500" dirty="0">
                <a:latin typeface="Arial" charset="0"/>
                <a:ea typeface="新細明體" charset="0"/>
                <a:cs typeface="新細明體" charset="0"/>
              </a:rPr>
              <a:t>     </a:t>
            </a:r>
          </a:p>
        </p:txBody>
      </p:sp>
    </p:spTree>
    <p:extLst>
      <p:ext uri="{BB962C8B-B14F-4D97-AF65-F5344CB8AC3E}">
        <p14:creationId xmlns:p14="http://schemas.microsoft.com/office/powerpoint/2010/main" val="80468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75"/>
          <p:cNvSpPr txBox="1">
            <a:spLocks noGrp="1"/>
          </p:cNvSpPr>
          <p:nvPr>
            <p:ph type="title"/>
          </p:nvPr>
        </p:nvSpPr>
        <p:spPr>
          <a:xfrm>
            <a:off x="3105509" y="2393975"/>
            <a:ext cx="5682030" cy="13299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Clr>
                <a:schemeClr val="dk1"/>
              </a:buClr>
              <a:buSzPts val="1100"/>
              <a:buFont typeface="Arial"/>
              <a:buNone/>
            </a:pPr>
            <a:r>
              <a:rPr lang="zh-TW" altLang="en-US" sz="4000" dirty="0"/>
              <a:t>性別主流化</a:t>
            </a:r>
          </a:p>
        </p:txBody>
      </p:sp>
      <p:sp>
        <p:nvSpPr>
          <p:cNvPr id="863" name="Google Shape;863;p75"/>
          <p:cNvSpPr txBox="1">
            <a:spLocks noGrp="1"/>
          </p:cNvSpPr>
          <p:nvPr>
            <p:ph type="title" idx="2"/>
          </p:nvPr>
        </p:nvSpPr>
        <p:spPr>
          <a:xfrm>
            <a:off x="3923714" y="1072493"/>
            <a:ext cx="1433289"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Tree>
    <p:extLst>
      <p:ext uri="{BB962C8B-B14F-4D97-AF65-F5344CB8AC3E}">
        <p14:creationId xmlns:p14="http://schemas.microsoft.com/office/powerpoint/2010/main" val="51564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normAutofit fontScale="90000"/>
          </a:bodyPr>
          <a:lstStyle/>
          <a:p>
            <a:r>
              <a:rPr lang="en-US" altLang="zh-TW">
                <a:latin typeface="Arial Black" charset="0"/>
                <a:ea typeface="新細明體" charset="0"/>
                <a:cs typeface="新細明體" charset="0"/>
              </a:rPr>
              <a:t>CEDAW</a:t>
            </a:r>
            <a:r>
              <a:rPr lang="zh-TW" altLang="en-US">
                <a:latin typeface="Arial Black" charset="0"/>
                <a:ea typeface="新細明體" charset="0"/>
                <a:cs typeface="新細明體" charset="0"/>
              </a:rPr>
              <a:t>條文</a:t>
            </a:r>
          </a:p>
        </p:txBody>
      </p:sp>
      <p:sp>
        <p:nvSpPr>
          <p:cNvPr id="22530" name="Rectangle 3"/>
          <p:cNvSpPr>
            <a:spLocks noGrp="1" noChangeArrowheads="1"/>
          </p:cNvSpPr>
          <p:nvPr>
            <p:ph type="body" idx="1"/>
          </p:nvPr>
        </p:nvSpPr>
        <p:spPr>
          <a:xfrm>
            <a:off x="365760" y="1589443"/>
            <a:ext cx="6521825" cy="2966826"/>
          </a:xfrm>
        </p:spPr>
        <p:txBody>
          <a:bodyPr>
            <a:normAutofit lnSpcReduction="10000"/>
          </a:bodyPr>
          <a:lstStyle/>
          <a:p>
            <a:pPr>
              <a:lnSpc>
                <a:spcPct val="90000"/>
              </a:lnSpc>
            </a:pPr>
            <a:r>
              <a:rPr lang="zh-TW" altLang="en-US" sz="1800" dirty="0">
                <a:latin typeface="Arial" charset="0"/>
                <a:ea typeface="新細明體" charset="0"/>
                <a:cs typeface="新細明體" charset="0"/>
              </a:rPr>
              <a:t>第三部分</a:t>
            </a:r>
          </a:p>
          <a:p>
            <a:pPr>
              <a:lnSpc>
                <a:spcPct val="90000"/>
              </a:lnSpc>
              <a:buFontTx/>
              <a:buNone/>
            </a:pPr>
            <a:r>
              <a:rPr lang="zh-TW" altLang="en-US" sz="1800" dirty="0">
                <a:latin typeface="Arial" charset="0"/>
                <a:ea typeface="新細明體" charset="0"/>
                <a:cs typeface="新細明體" charset="0"/>
              </a:rPr>
              <a:t>   </a:t>
            </a:r>
            <a:r>
              <a:rPr lang="en-US" altLang="zh-TW" sz="1800" dirty="0">
                <a:latin typeface="Arial" charset="0"/>
                <a:ea typeface="新細明體" charset="0"/>
                <a:cs typeface="新細明體" charset="0"/>
              </a:rPr>
              <a:t>‧</a:t>
            </a:r>
            <a:r>
              <a:rPr lang="zh-TW" altLang="en-US" sz="1800" u="sng" dirty="0">
                <a:latin typeface="Arial" charset="0"/>
                <a:ea typeface="新細明體" charset="0"/>
                <a:cs typeface="新細明體" charset="0"/>
              </a:rPr>
              <a:t>教育</a:t>
            </a:r>
            <a:r>
              <a:rPr lang="en-US" altLang="zh-TW" sz="2100" u="sng" dirty="0">
                <a:latin typeface="Arial" charset="0"/>
                <a:cs typeface="Arial"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10</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endParaRPr lang="en-US" altLang="zh-TW" sz="1800"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r>
              <a:rPr lang="zh-TW" altLang="en-US" sz="1800" u="sng" dirty="0">
                <a:latin typeface="Arial" charset="0"/>
                <a:ea typeface="新細明體" charset="0"/>
                <a:cs typeface="新細明體" charset="0"/>
              </a:rPr>
              <a:t>就業</a:t>
            </a:r>
            <a:r>
              <a:rPr lang="en-US" altLang="zh-TW" sz="2100" u="sng" dirty="0">
                <a:latin typeface="Arial" charset="0"/>
                <a:ea typeface="新細明體" charset="0"/>
                <a:cs typeface="新細明體"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11</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endParaRPr lang="en-US" altLang="zh-TW" sz="1800"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r>
              <a:rPr lang="zh-TW" altLang="en-US" sz="1800" u="sng" dirty="0">
                <a:latin typeface="Arial" charset="0"/>
                <a:ea typeface="新細明體" charset="0"/>
                <a:cs typeface="新細明體" charset="0"/>
              </a:rPr>
              <a:t>健康</a:t>
            </a:r>
            <a:r>
              <a:rPr lang="en-US" altLang="zh-TW" sz="2100" u="sng" dirty="0">
                <a:latin typeface="Arial" charset="0"/>
                <a:ea typeface="新細明體" charset="0"/>
                <a:cs typeface="新細明體"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12</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endParaRPr lang="en-US" altLang="zh-TW" sz="1800"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r>
              <a:rPr lang="zh-TW" altLang="en-US" sz="1800" u="sng" dirty="0">
                <a:latin typeface="Arial" charset="0"/>
                <a:ea typeface="新細明體" charset="0"/>
                <a:cs typeface="新細明體" charset="0"/>
              </a:rPr>
              <a:t>經濟和社會福利</a:t>
            </a:r>
            <a:r>
              <a:rPr lang="en-US" altLang="zh-TW" sz="2100" u="sng" dirty="0">
                <a:latin typeface="Arial" charset="0"/>
                <a:ea typeface="新細明體" charset="0"/>
                <a:cs typeface="新細明體"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13</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endParaRPr lang="en-US" altLang="zh-TW" sz="1800"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r>
              <a:rPr lang="zh-TW" altLang="en-US" sz="1800" u="sng" dirty="0">
                <a:latin typeface="Arial" charset="0"/>
                <a:ea typeface="新細明體" charset="0"/>
                <a:cs typeface="新細明體" charset="0"/>
              </a:rPr>
              <a:t>農村婦女 </a:t>
            </a:r>
            <a:r>
              <a:rPr lang="en-US" altLang="zh-TW" sz="2100" u="sng" dirty="0">
                <a:latin typeface="Arial" charset="0"/>
                <a:ea typeface="新細明體" charset="0"/>
                <a:cs typeface="新細明體"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14</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p>
          <a:p>
            <a:pPr>
              <a:lnSpc>
                <a:spcPct val="90000"/>
              </a:lnSpc>
              <a:buFontTx/>
              <a:buNone/>
            </a:pPr>
            <a:endParaRPr lang="en-US" altLang="zh-TW" sz="1800" u="sng" dirty="0">
              <a:latin typeface="Arial" charset="0"/>
              <a:ea typeface="新細明體" charset="0"/>
              <a:cs typeface="新細明體" charset="0"/>
            </a:endParaRPr>
          </a:p>
          <a:p>
            <a:pPr>
              <a:lnSpc>
                <a:spcPct val="90000"/>
              </a:lnSpc>
            </a:pPr>
            <a:r>
              <a:rPr lang="zh-TW" altLang="en-US" sz="1800" dirty="0">
                <a:latin typeface="Arial" charset="0"/>
                <a:ea typeface="新細明體" charset="0"/>
                <a:cs typeface="新細明體" charset="0"/>
              </a:rPr>
              <a:t>第四部分</a:t>
            </a:r>
          </a:p>
          <a:p>
            <a:pPr>
              <a:lnSpc>
                <a:spcPct val="90000"/>
              </a:lnSpc>
              <a:buFontTx/>
              <a:buNone/>
            </a:pPr>
            <a:r>
              <a:rPr lang="zh-TW" altLang="en-US" sz="1800" dirty="0">
                <a:latin typeface="Arial" charset="0"/>
                <a:ea typeface="新細明體" charset="0"/>
                <a:cs typeface="新細明體" charset="0"/>
              </a:rPr>
              <a:t>   </a:t>
            </a:r>
            <a:r>
              <a:rPr lang="en-US" altLang="zh-TW" sz="1800" dirty="0">
                <a:latin typeface="Arial" charset="0"/>
                <a:ea typeface="新細明體" charset="0"/>
                <a:cs typeface="新細明體" charset="0"/>
              </a:rPr>
              <a:t>‧</a:t>
            </a:r>
            <a:r>
              <a:rPr lang="zh-TW" altLang="en-US" sz="1800" u="sng" dirty="0">
                <a:latin typeface="Arial" charset="0"/>
                <a:ea typeface="新細明體" charset="0"/>
                <a:cs typeface="新細明體" charset="0"/>
              </a:rPr>
              <a:t>法律</a:t>
            </a:r>
            <a:r>
              <a:rPr lang="en-US" altLang="zh-TW" sz="2100" u="sng" dirty="0">
                <a:latin typeface="Arial" charset="0"/>
                <a:ea typeface="新細明體" charset="0"/>
                <a:cs typeface="新細明體" charset="0"/>
              </a:rPr>
              <a:t>(</a:t>
            </a:r>
            <a:r>
              <a:rPr lang="zh-TW" altLang="en-US" sz="2100" u="sng" dirty="0">
                <a:latin typeface="Arial" charset="0"/>
                <a:ea typeface="新細明體" charset="0"/>
                <a:cs typeface="新細明體" charset="0"/>
              </a:rPr>
              <a:t>第</a:t>
            </a:r>
            <a:r>
              <a:rPr lang="en-US" altLang="zh-TW" sz="2100" u="sng" dirty="0">
                <a:latin typeface="Arial" charset="0"/>
                <a:ea typeface="新細明體" charset="0"/>
                <a:cs typeface="新細明體" charset="0"/>
              </a:rPr>
              <a:t>15</a:t>
            </a:r>
            <a:r>
              <a:rPr lang="zh-TW" altLang="en-US" sz="2100" u="sng" dirty="0">
                <a:latin typeface="Arial" charset="0"/>
                <a:ea typeface="新細明體" charset="0"/>
                <a:cs typeface="新細明體" charset="0"/>
              </a:rPr>
              <a:t>條</a:t>
            </a:r>
            <a:r>
              <a:rPr lang="en-US" altLang="zh-TW" sz="2100" u="sng" dirty="0">
                <a:latin typeface="Arial" charset="0"/>
                <a:ea typeface="新細明體" charset="0"/>
                <a:cs typeface="新細明體" charset="0"/>
              </a:rPr>
              <a:t>)</a:t>
            </a:r>
            <a:endParaRPr lang="en-US" altLang="zh-TW" sz="1800"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r>
              <a:rPr lang="zh-TW" altLang="en-US" sz="1800" b="1" u="sng" dirty="0">
                <a:latin typeface="Arial" charset="0"/>
                <a:ea typeface="新細明體" charset="0"/>
                <a:cs typeface="新細明體" charset="0"/>
              </a:rPr>
              <a:t>婚姻和家庭生活</a:t>
            </a:r>
            <a:r>
              <a:rPr lang="en-US" altLang="zh-TW" sz="2100" b="1" u="sng" dirty="0">
                <a:latin typeface="Arial" charset="0"/>
                <a:ea typeface="新細明體" charset="0"/>
                <a:cs typeface="新細明體" charset="0"/>
              </a:rPr>
              <a:t>(</a:t>
            </a:r>
            <a:r>
              <a:rPr lang="zh-TW" altLang="en-US" sz="2100" b="1" u="sng" dirty="0">
                <a:latin typeface="Arial" charset="0"/>
                <a:ea typeface="新細明體" charset="0"/>
                <a:cs typeface="新細明體" charset="0"/>
              </a:rPr>
              <a:t>第</a:t>
            </a:r>
            <a:r>
              <a:rPr lang="en-US" altLang="zh-TW" sz="2100" b="1" u="sng" dirty="0">
                <a:latin typeface="Arial" charset="0"/>
                <a:ea typeface="新細明體" charset="0"/>
                <a:cs typeface="新細明體" charset="0"/>
              </a:rPr>
              <a:t>16</a:t>
            </a:r>
            <a:r>
              <a:rPr lang="zh-TW" altLang="en-US" sz="2100" b="1" u="sng" dirty="0">
                <a:latin typeface="Arial" charset="0"/>
                <a:ea typeface="新細明體" charset="0"/>
                <a:cs typeface="新細明體" charset="0"/>
              </a:rPr>
              <a:t>條</a:t>
            </a:r>
            <a:r>
              <a:rPr lang="en-US" altLang="zh-TW" sz="2100" b="1" u="sng" dirty="0">
                <a:latin typeface="Arial" charset="0"/>
                <a:ea typeface="新細明體" charset="0"/>
                <a:cs typeface="新細明體" charset="0"/>
              </a:rPr>
              <a:t>)</a:t>
            </a:r>
            <a:endParaRPr lang="en-US" altLang="zh-TW" sz="1800" b="1" u="sng" dirty="0">
              <a:latin typeface="Arial" charset="0"/>
              <a:ea typeface="新細明體" charset="0"/>
              <a:cs typeface="新細明體" charset="0"/>
            </a:endParaRPr>
          </a:p>
          <a:p>
            <a:pPr>
              <a:lnSpc>
                <a:spcPct val="90000"/>
              </a:lnSpc>
              <a:buFontTx/>
              <a:buNone/>
            </a:pPr>
            <a:r>
              <a:rPr lang="en-US" altLang="zh-TW" sz="1800" dirty="0">
                <a:latin typeface="Arial" charset="0"/>
                <a:ea typeface="新細明體" charset="0"/>
                <a:cs typeface="新細明體" charset="0"/>
              </a:rPr>
              <a:t> </a:t>
            </a:r>
          </a:p>
          <a:p>
            <a:pPr>
              <a:lnSpc>
                <a:spcPct val="90000"/>
              </a:lnSpc>
              <a:buFontTx/>
              <a:buNone/>
            </a:pPr>
            <a:endParaRPr lang="en-US" altLang="zh-TW" sz="1800" dirty="0">
              <a:latin typeface="Arial" charset="0"/>
              <a:ea typeface="新細明體" charset="0"/>
              <a:cs typeface="新細明體" charset="0"/>
            </a:endParaRPr>
          </a:p>
        </p:txBody>
      </p:sp>
    </p:spTree>
    <p:extLst>
      <p:ext uri="{BB962C8B-B14F-4D97-AF65-F5344CB8AC3E}">
        <p14:creationId xmlns:p14="http://schemas.microsoft.com/office/powerpoint/2010/main" val="249878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normAutofit fontScale="90000"/>
          </a:bodyPr>
          <a:lstStyle/>
          <a:p>
            <a:pPr algn="ctr" eaLnBrk="1" hangingPunct="1"/>
            <a:r>
              <a:rPr lang="zh-TW" altLang="en-US" sz="3300">
                <a:latin typeface="標楷體" charset="0"/>
                <a:ea typeface="標楷體" charset="0"/>
                <a:cs typeface="標楷體" charset="0"/>
              </a:rPr>
              <a:t>歧視婦女的定義</a:t>
            </a:r>
          </a:p>
        </p:txBody>
      </p:sp>
      <p:sp>
        <p:nvSpPr>
          <p:cNvPr id="23554" name="Rectangle 3"/>
          <p:cNvSpPr>
            <a:spLocks noGrp="1" noChangeArrowheads="1"/>
          </p:cNvSpPr>
          <p:nvPr>
            <p:ph type="body" idx="1"/>
          </p:nvPr>
        </p:nvSpPr>
        <p:spPr>
          <a:xfrm>
            <a:off x="282633" y="1515050"/>
            <a:ext cx="8487294" cy="3054090"/>
          </a:xfrm>
        </p:spPr>
        <p:txBody>
          <a:bodyPr>
            <a:normAutofit/>
          </a:bodyPr>
          <a:lstStyle/>
          <a:p>
            <a:pPr eaLnBrk="1" hangingPunct="1"/>
            <a:r>
              <a:rPr lang="zh-TW" altLang="en-US" sz="2700" dirty="0">
                <a:latin typeface="標楷體" charset="0"/>
                <a:ea typeface="標楷體" charset="0"/>
                <a:cs typeface="標楷體" charset="0"/>
              </a:rPr>
              <a:t>第</a:t>
            </a:r>
            <a:r>
              <a:rPr lang="en-US" altLang="zh-TW" sz="2700" dirty="0">
                <a:latin typeface="標楷體" charset="0"/>
                <a:ea typeface="標楷體" charset="0"/>
                <a:cs typeface="標楷體" charset="0"/>
              </a:rPr>
              <a:t>1</a:t>
            </a:r>
            <a:r>
              <a:rPr lang="zh-TW" altLang="en-US" sz="2700" dirty="0">
                <a:latin typeface="標楷體" charset="0"/>
                <a:ea typeface="標楷體" charset="0"/>
                <a:cs typeface="標楷體" charset="0"/>
              </a:rPr>
              <a:t>條對於歧視婦女之定義如下：「任何基於性別理由之區別、排斥或限制，其結果或目的在於削弱或打擊於男女人權平等，以及基本政治、經濟、社會、文化、公民與其他範疇之平權原則下，對於任一種婚姻身分女性之識別、享有及行使其權利之行為。」</a:t>
            </a:r>
          </a:p>
        </p:txBody>
      </p:sp>
    </p:spTree>
    <p:extLst>
      <p:ext uri="{BB962C8B-B14F-4D97-AF65-F5344CB8AC3E}">
        <p14:creationId xmlns:p14="http://schemas.microsoft.com/office/powerpoint/2010/main" val="1154990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標題 11"/>
          <p:cNvSpPr>
            <a:spLocks noGrp="1"/>
          </p:cNvSpPr>
          <p:nvPr>
            <p:ph type="title"/>
          </p:nvPr>
        </p:nvSpPr>
        <p:spPr/>
        <p:txBody>
          <a:bodyPr/>
          <a:lstStyle/>
          <a:p>
            <a:r>
              <a:rPr lang="en-US" altLang="zh-TW">
                <a:latin typeface="Arial Black" charset="0"/>
                <a:ea typeface="新細明體" charset="0"/>
                <a:cs typeface="新細明體" charset="0"/>
              </a:rPr>
              <a:t>CEDAW </a:t>
            </a:r>
            <a:r>
              <a:rPr lang="zh-TW" altLang="en-US">
                <a:latin typeface="Arial Black" charset="0"/>
                <a:ea typeface="新細明體" charset="0"/>
                <a:cs typeface="新細明體" charset="0"/>
              </a:rPr>
              <a:t>精神</a:t>
            </a:r>
          </a:p>
        </p:txBody>
      </p:sp>
      <p:sp>
        <p:nvSpPr>
          <p:cNvPr id="24578" name="文字版面配置區 9"/>
          <p:cNvSpPr>
            <a:spLocks noGrp="1"/>
          </p:cNvSpPr>
          <p:nvPr>
            <p:ph sz="half" idx="4294967295"/>
          </p:nvPr>
        </p:nvSpPr>
        <p:spPr>
          <a:xfrm>
            <a:off x="1485900" y="1289447"/>
            <a:ext cx="3028950" cy="3308747"/>
          </a:xfrm>
          <a:prstGeom prst="rect">
            <a:avLst/>
          </a:prstGeom>
        </p:spPr>
        <p:txBody>
          <a:bodyPr/>
          <a:lstStyle/>
          <a:p>
            <a:pPr lvl="1"/>
            <a:r>
              <a:rPr lang="zh-TW" altLang="en-US" sz="2100" dirty="0">
                <a:latin typeface="Arial" charset="0"/>
                <a:ea typeface="新細明體" charset="0"/>
                <a:cs typeface="新細明體" charset="0"/>
              </a:rPr>
              <a:t>歧視的定義</a:t>
            </a:r>
          </a:p>
        </p:txBody>
      </p:sp>
      <p:sp>
        <p:nvSpPr>
          <p:cNvPr id="24579" name="內容版面配置區 12"/>
          <p:cNvSpPr>
            <a:spLocks noGrp="1"/>
          </p:cNvSpPr>
          <p:nvPr>
            <p:ph sz="half" idx="4294967295"/>
          </p:nvPr>
        </p:nvSpPr>
        <p:spPr>
          <a:xfrm>
            <a:off x="4629150" y="1289447"/>
            <a:ext cx="3028950" cy="3308747"/>
          </a:xfrm>
          <a:prstGeom prst="rect">
            <a:avLst/>
          </a:prstGeom>
        </p:spPr>
        <p:txBody>
          <a:bodyPr/>
          <a:lstStyle/>
          <a:p>
            <a:r>
              <a:rPr lang="zh-TW" altLang="en-US" dirty="0">
                <a:latin typeface="Arial" charset="0"/>
                <a:ea typeface="新細明體" charset="0"/>
                <a:cs typeface="新細明體" charset="0"/>
              </a:rPr>
              <a:t>歧視 操作化定義</a:t>
            </a:r>
            <a:r>
              <a:rPr lang="en-US" altLang="zh-TW" dirty="0">
                <a:latin typeface="Arial" charset="0"/>
                <a:ea typeface="新細明體" charset="0"/>
                <a:cs typeface="新細明體" charset="0"/>
              </a:rPr>
              <a:t>:</a:t>
            </a:r>
          </a:p>
          <a:p>
            <a:r>
              <a:rPr lang="en-US" altLang="zh-TW" sz="1800" dirty="0">
                <a:latin typeface="標楷體" charset="0"/>
                <a:ea typeface="標楷體" charset="0"/>
                <a:cs typeface="標楷體" charset="0"/>
              </a:rPr>
              <a:t>1</a:t>
            </a:r>
            <a:r>
              <a:rPr lang="en-US" altLang="zh-TW" dirty="0">
                <a:latin typeface="Arial" charset="0"/>
                <a:ea typeface="新細明體" charset="0"/>
                <a:cs typeface="新細明體" charset="0"/>
              </a:rPr>
              <a:t>.</a:t>
            </a:r>
            <a:r>
              <a:rPr lang="zh-TW" altLang="en-US" dirty="0">
                <a:latin typeface="Arial" charset="0"/>
                <a:ea typeface="新細明體" charset="0"/>
                <a:cs typeface="新細明體" charset="0"/>
              </a:rPr>
              <a:t> </a:t>
            </a:r>
            <a:r>
              <a:rPr lang="zh-TW" altLang="en-US" dirty="0">
                <a:latin typeface="標楷體" charset="0"/>
                <a:ea typeface="標楷體" charset="0"/>
                <a:cs typeface="標楷體" charset="0"/>
              </a:rPr>
              <a:t>差別對待</a:t>
            </a:r>
            <a:endParaRPr lang="en-US" altLang="zh-TW" dirty="0">
              <a:latin typeface="標楷體" charset="0"/>
              <a:ea typeface="標楷體" charset="0"/>
              <a:cs typeface="標楷體" charset="0"/>
            </a:endParaRPr>
          </a:p>
          <a:p>
            <a:r>
              <a:rPr lang="en-US" altLang="zh-TW" dirty="0">
                <a:latin typeface="標楷體" charset="0"/>
                <a:ea typeface="標楷體" charset="0"/>
                <a:cs typeface="標楷體" charset="0"/>
              </a:rPr>
              <a:t>2.</a:t>
            </a:r>
            <a:r>
              <a:rPr lang="zh-TW" altLang="en-US" dirty="0">
                <a:latin typeface="標楷體" charset="0"/>
                <a:ea typeface="標楷體" charset="0"/>
                <a:cs typeface="標楷體" charset="0"/>
              </a:rPr>
              <a:t> 不利對待</a:t>
            </a:r>
            <a:endParaRPr lang="en-US" altLang="zh-TW" dirty="0">
              <a:latin typeface="標楷體" charset="0"/>
              <a:ea typeface="標楷體" charset="0"/>
              <a:cs typeface="標楷體" charset="0"/>
            </a:endParaRPr>
          </a:p>
          <a:p>
            <a:r>
              <a:rPr lang="en-US" altLang="zh-TW" dirty="0">
                <a:latin typeface="標楷體" charset="0"/>
                <a:ea typeface="標楷體" charset="0"/>
                <a:cs typeface="標楷體" charset="0"/>
              </a:rPr>
              <a:t>3. </a:t>
            </a:r>
            <a:r>
              <a:rPr lang="zh-TW" altLang="en-US" dirty="0">
                <a:latin typeface="標楷體" charset="0"/>
                <a:ea typeface="標楷體" charset="0"/>
                <a:cs typeface="標楷體" charset="0"/>
              </a:rPr>
              <a:t>差別的影響</a:t>
            </a:r>
          </a:p>
          <a:p>
            <a:endParaRPr lang="en-US" altLang="zh-TW" dirty="0">
              <a:latin typeface="Arial" charset="0"/>
              <a:ea typeface="新細明體" charset="0"/>
              <a:cs typeface="新細明體" charset="0"/>
            </a:endParaRPr>
          </a:p>
          <a:p>
            <a:endParaRPr lang="en-US" altLang="zh-TW" dirty="0">
              <a:latin typeface="Arial" charset="0"/>
              <a:ea typeface="新細明體" charset="0"/>
              <a:cs typeface="新細明體" charset="0"/>
            </a:endParaRPr>
          </a:p>
          <a:p>
            <a:endParaRPr lang="en-US" altLang="zh-TW" dirty="0">
              <a:latin typeface="Arial" charset="0"/>
              <a:ea typeface="新細明體" charset="0"/>
              <a:cs typeface="新細明體" charset="0"/>
            </a:endParaRPr>
          </a:p>
          <a:p>
            <a:endParaRPr lang="en-US" altLang="zh-TW" dirty="0">
              <a:latin typeface="Arial" charset="0"/>
              <a:ea typeface="新細明體" charset="0"/>
              <a:cs typeface="新細明體" charset="0"/>
            </a:endParaRPr>
          </a:p>
          <a:p>
            <a:endParaRPr lang="en-US" altLang="zh-TW" dirty="0">
              <a:latin typeface="Arial" charset="0"/>
              <a:ea typeface="新細明體" charset="0"/>
              <a:cs typeface="新細明體" charset="0"/>
            </a:endParaRPr>
          </a:p>
          <a:p>
            <a:endParaRPr lang="en-US" altLang="zh-TW" dirty="0">
              <a:latin typeface="Arial" charset="0"/>
              <a:ea typeface="新細明體" charset="0"/>
              <a:cs typeface="新細明體" charset="0"/>
            </a:endParaRPr>
          </a:p>
        </p:txBody>
      </p:sp>
      <p:sp>
        <p:nvSpPr>
          <p:cNvPr id="15" name="雲朵形圖說文字 14"/>
          <p:cNvSpPr/>
          <p:nvPr/>
        </p:nvSpPr>
        <p:spPr>
          <a:xfrm>
            <a:off x="6192441" y="3759994"/>
            <a:ext cx="682228" cy="25003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050">
              <a:solidFill>
                <a:srgbClr val="565400"/>
              </a:solidFill>
              <a:latin typeface="Arial" charset="0"/>
              <a:ea typeface="新細明體" charset="0"/>
              <a:cs typeface="新細明體" charset="0"/>
            </a:endParaRPr>
          </a:p>
        </p:txBody>
      </p:sp>
      <p:sp>
        <p:nvSpPr>
          <p:cNvPr id="17" name="雲朵形 16"/>
          <p:cNvSpPr/>
          <p:nvPr/>
        </p:nvSpPr>
        <p:spPr>
          <a:xfrm>
            <a:off x="2738438" y="3561160"/>
            <a:ext cx="685800" cy="685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050"/>
          </a:p>
        </p:txBody>
      </p:sp>
      <p:sp>
        <p:nvSpPr>
          <p:cNvPr id="18" name="雲朵形圖說文字 17"/>
          <p:cNvSpPr/>
          <p:nvPr/>
        </p:nvSpPr>
        <p:spPr>
          <a:xfrm>
            <a:off x="3330179" y="3300413"/>
            <a:ext cx="685800" cy="45958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050">
              <a:solidFill>
                <a:srgbClr val="565400"/>
              </a:solidFill>
              <a:latin typeface="Arial" charset="0"/>
              <a:ea typeface="新細明體" charset="0"/>
              <a:cs typeface="新細明體" charset="0"/>
            </a:endParaRPr>
          </a:p>
        </p:txBody>
      </p:sp>
      <p:sp>
        <p:nvSpPr>
          <p:cNvPr id="19" name="雲朵形圖說文字 18"/>
          <p:cNvSpPr/>
          <p:nvPr/>
        </p:nvSpPr>
        <p:spPr>
          <a:xfrm>
            <a:off x="2141935" y="4017169"/>
            <a:ext cx="685800" cy="45958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050">
              <a:solidFill>
                <a:srgbClr val="565400"/>
              </a:solidFill>
              <a:latin typeface="Arial" charset="0"/>
              <a:ea typeface="新細明體" charset="0"/>
              <a:cs typeface="新細明體" charset="0"/>
            </a:endParaRPr>
          </a:p>
        </p:txBody>
      </p:sp>
    </p:spTree>
    <p:extLst>
      <p:ext uri="{BB962C8B-B14F-4D97-AF65-F5344CB8AC3E}">
        <p14:creationId xmlns:p14="http://schemas.microsoft.com/office/powerpoint/2010/main" val="3355846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8CE76FB-861B-D142-B70B-145B0DC65FF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000" y="0"/>
            <a:ext cx="6785386" cy="5089040"/>
          </a:xfrm>
          <a:prstGeom prst="rect">
            <a:avLst/>
          </a:prstGeom>
        </p:spPr>
      </p:pic>
    </p:spTree>
    <p:extLst>
      <p:ext uri="{BB962C8B-B14F-4D97-AF65-F5344CB8AC3E}">
        <p14:creationId xmlns:p14="http://schemas.microsoft.com/office/powerpoint/2010/main" val="3027602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E4A91-1D1C-994A-AF3F-0C12EFE87430}"/>
              </a:ext>
            </a:extLst>
          </p:cNvPr>
          <p:cNvSpPr>
            <a:spLocks noGrp="1"/>
          </p:cNvSpPr>
          <p:nvPr>
            <p:ph type="title"/>
          </p:nvPr>
        </p:nvSpPr>
        <p:spPr/>
        <p:txBody>
          <a:bodyPr>
            <a:normAutofit fontScale="90000"/>
          </a:bodyPr>
          <a:lstStyle/>
          <a:p>
            <a:r>
              <a:rPr kumimoji="1" lang="zh-TW" altLang="en-US" dirty="0"/>
              <a:t>直接歧視與間接歧視</a:t>
            </a:r>
          </a:p>
        </p:txBody>
      </p:sp>
      <p:sp>
        <p:nvSpPr>
          <p:cNvPr id="3" name="內容版面配置區 2">
            <a:extLst>
              <a:ext uri="{FF2B5EF4-FFF2-40B4-BE49-F238E27FC236}">
                <a16:creationId xmlns:a16="http://schemas.microsoft.com/office/drawing/2014/main" id="{B2715252-ECA7-5443-BD09-B5D1CA92DB63}"/>
              </a:ext>
            </a:extLst>
          </p:cNvPr>
          <p:cNvSpPr>
            <a:spLocks noGrp="1"/>
          </p:cNvSpPr>
          <p:nvPr>
            <p:ph idx="1"/>
          </p:nvPr>
        </p:nvSpPr>
        <p:spPr>
          <a:xfrm>
            <a:off x="365759" y="1589443"/>
            <a:ext cx="8462651" cy="2864223"/>
          </a:xfrm>
        </p:spPr>
        <p:txBody>
          <a:bodyPr>
            <a:normAutofit fontScale="85000" lnSpcReduction="20000"/>
          </a:bodyPr>
          <a:lstStyle/>
          <a:p>
            <a:r>
              <a:rPr lang="zh-TW" altLang="en-US" sz="2400" dirty="0"/>
              <a:t>直接闡明直接歧視與間接歧視的定義。「直接歧視」</a:t>
            </a:r>
            <a:r>
              <a:rPr lang="en-US" altLang="zh-TW" sz="2400" dirty="0"/>
              <a:t>(</a:t>
            </a:r>
            <a:r>
              <a:rPr lang="en" altLang="zh-TW" sz="2400" dirty="0"/>
              <a:t>Direct discrimination)</a:t>
            </a:r>
            <a:r>
              <a:rPr lang="zh-TW" altLang="en-US" sz="2400" dirty="0"/>
              <a:t>包括明顯</a:t>
            </a:r>
            <a:r>
              <a:rPr lang="en-US" altLang="zh-TW" sz="2400" dirty="0"/>
              <a:t>(</a:t>
            </a:r>
            <a:r>
              <a:rPr lang="en" altLang="zh-TW" sz="2400" dirty="0"/>
              <a:t>explicitly)</a:t>
            </a:r>
            <a:r>
              <a:rPr lang="zh-TW" altLang="en-US" sz="2400" dirty="0"/>
              <a:t>以性或性別差異為由</a:t>
            </a:r>
            <a:r>
              <a:rPr lang="en-US" altLang="zh-TW" sz="2400" dirty="0"/>
              <a:t>(</a:t>
            </a:r>
            <a:r>
              <a:rPr lang="en" altLang="zh-TW" sz="2400" dirty="0"/>
              <a:t>based on grounds of sex and gender differences)</a:t>
            </a:r>
            <a:r>
              <a:rPr lang="zh-TW" altLang="en-US" sz="2400" dirty="0"/>
              <a:t>所實施的差別待遇 </a:t>
            </a:r>
            <a:r>
              <a:rPr lang="en-US" altLang="zh-TW" sz="2400" dirty="0"/>
              <a:t>(</a:t>
            </a:r>
            <a:r>
              <a:rPr lang="en" altLang="zh-TW" sz="2400" dirty="0"/>
              <a:t>different treatment)</a:t>
            </a:r>
            <a:r>
              <a:rPr lang="zh-TW" altLang="en" sz="2400" dirty="0"/>
              <a:t>。「</a:t>
            </a:r>
            <a:r>
              <a:rPr lang="zh-TW" altLang="en-US" sz="2400" dirty="0"/>
              <a:t>間接歧視」</a:t>
            </a:r>
            <a:r>
              <a:rPr lang="en-US" altLang="zh-TW" sz="2400" dirty="0"/>
              <a:t>(</a:t>
            </a:r>
            <a:r>
              <a:rPr lang="en" altLang="zh-TW" sz="2400" dirty="0"/>
              <a:t>Indirect discrimination)</a:t>
            </a:r>
            <a:r>
              <a:rPr lang="zh-TW" altLang="en-US" sz="2400" dirty="0"/>
              <a:t>指的是，一項法律、政策、方案或措施表面上對男性和女性無任何歧視，但在實際上產生歧視婦女的效果</a:t>
            </a:r>
            <a:r>
              <a:rPr lang="en-US" altLang="zh-TW" sz="2400" dirty="0"/>
              <a:t>(</a:t>
            </a:r>
            <a:r>
              <a:rPr lang="en" altLang="zh-TW" sz="2400" dirty="0"/>
              <a:t>discriminatory effect)</a:t>
            </a:r>
            <a:r>
              <a:rPr lang="zh-TW" altLang="en" sz="2400" dirty="0"/>
              <a:t>。</a:t>
            </a:r>
            <a:r>
              <a:rPr lang="zh-TW" altLang="en-US" sz="2400" dirty="0"/>
              <a:t>這是因為看似中性 </a:t>
            </a:r>
            <a:r>
              <a:rPr lang="en-US" altLang="zh-TW" sz="2400" dirty="0"/>
              <a:t>(</a:t>
            </a:r>
            <a:r>
              <a:rPr lang="en" altLang="zh-TW" sz="2400" dirty="0"/>
              <a:t>neutral)</a:t>
            </a:r>
            <a:r>
              <a:rPr lang="zh-TW" altLang="en-US" sz="2400" dirty="0"/>
              <a:t>的措施沒有考慮男女間既存的不平等狀況。此外，由於不正視歧視之結構和歷史模式以及忽略男女權力關係之不平等，有可能使間接歧視狀況更加惡化。</a:t>
            </a:r>
            <a:r>
              <a:rPr lang="en-US" altLang="zh-TW" sz="2400" dirty="0"/>
              <a:t>(</a:t>
            </a:r>
            <a:r>
              <a:rPr lang="zh-TW" altLang="en-US" sz="2400" dirty="0"/>
              <a:t>見一般性建議 </a:t>
            </a:r>
            <a:r>
              <a:rPr lang="en-US" altLang="zh-TW" sz="2400" dirty="0"/>
              <a:t>28/16) </a:t>
            </a:r>
            <a:endParaRPr lang="zh-TW" altLang="en-US" sz="2400" dirty="0"/>
          </a:p>
          <a:p>
            <a:endParaRPr kumimoji="1" lang="zh-TW" altLang="en-US" dirty="0"/>
          </a:p>
        </p:txBody>
      </p:sp>
    </p:spTree>
    <p:extLst>
      <p:ext uri="{BB962C8B-B14F-4D97-AF65-F5344CB8AC3E}">
        <p14:creationId xmlns:p14="http://schemas.microsoft.com/office/powerpoint/2010/main" val="1870986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668452-B1D5-9E46-A190-E95564A372C4}"/>
              </a:ext>
            </a:extLst>
          </p:cNvPr>
          <p:cNvSpPr>
            <a:spLocks noGrp="1"/>
          </p:cNvSpPr>
          <p:nvPr>
            <p:ph type="title"/>
          </p:nvPr>
        </p:nvSpPr>
        <p:spPr/>
        <p:txBody>
          <a:bodyPr>
            <a:normAutofit fontScale="90000"/>
          </a:bodyPr>
          <a:lstStyle/>
          <a:p>
            <a:r>
              <a:rPr kumimoji="1" lang="zh-TW" altLang="en-US" dirty="0"/>
              <a:t>直接歧視</a:t>
            </a:r>
          </a:p>
        </p:txBody>
      </p:sp>
      <p:sp>
        <p:nvSpPr>
          <p:cNvPr id="3" name="內容版面配置區 2">
            <a:extLst>
              <a:ext uri="{FF2B5EF4-FFF2-40B4-BE49-F238E27FC236}">
                <a16:creationId xmlns:a16="http://schemas.microsoft.com/office/drawing/2014/main" id="{7E020CBC-44B5-9D49-B6F9-A711963BB2BD}"/>
              </a:ext>
            </a:extLst>
          </p:cNvPr>
          <p:cNvSpPr>
            <a:spLocks noGrp="1"/>
          </p:cNvSpPr>
          <p:nvPr>
            <p:ph idx="1"/>
          </p:nvPr>
        </p:nvSpPr>
        <p:spPr/>
        <p:txBody>
          <a:bodyPr/>
          <a:lstStyle/>
          <a:p>
            <a:r>
              <a:rPr lang="zh-TW" altLang="en-US" sz="2400" dirty="0"/>
              <a:t>各機關學校團體駐衛警察設置管理辦法第 </a:t>
            </a:r>
            <a:r>
              <a:rPr lang="en-US" altLang="zh-TW" sz="2400" dirty="0"/>
              <a:t>8 </a:t>
            </a:r>
            <a:r>
              <a:rPr lang="zh-TW" altLang="en-US" sz="2400" dirty="0"/>
              <a:t>條第 </a:t>
            </a:r>
            <a:r>
              <a:rPr lang="en-US" altLang="zh-TW" sz="2400" dirty="0"/>
              <a:t>1 </a:t>
            </a:r>
            <a:r>
              <a:rPr lang="zh-TW" altLang="en-US" sz="2400" dirty="0"/>
              <a:t>款規定</a:t>
            </a:r>
            <a:r>
              <a:rPr lang="en-US" altLang="zh-TW" sz="2400" dirty="0"/>
              <a:t>:</a:t>
            </a:r>
            <a:r>
              <a:rPr lang="zh-TW" altLang="en-US" sz="2400" dirty="0"/>
              <a:t>「駐 衛警察之遴選條件如左</a:t>
            </a:r>
            <a:r>
              <a:rPr lang="en-US" altLang="zh-TW" sz="2400" dirty="0"/>
              <a:t>:</a:t>
            </a:r>
            <a:r>
              <a:rPr lang="zh-TW" altLang="en-US" sz="2400" dirty="0"/>
              <a:t>一、曾受警察養成教育或專業訓練，或高中 </a:t>
            </a:r>
            <a:r>
              <a:rPr lang="en-US" altLang="zh-TW" sz="2400" dirty="0"/>
              <a:t>(</a:t>
            </a:r>
            <a:r>
              <a:rPr lang="zh-TW" altLang="en-US" sz="2400" dirty="0"/>
              <a:t>職</a:t>
            </a:r>
            <a:r>
              <a:rPr lang="en-US" altLang="zh-TW" sz="2400" dirty="0"/>
              <a:t>) </a:t>
            </a:r>
            <a:r>
              <a:rPr lang="zh-TW" altLang="en-US" sz="2400" dirty="0"/>
              <a:t>以上畢業服畢兵役，或曾受軍事訓練並擔任士官以上職務者。」 </a:t>
            </a:r>
          </a:p>
          <a:p>
            <a:endParaRPr kumimoji="1" lang="zh-TW" altLang="en-US" dirty="0"/>
          </a:p>
        </p:txBody>
      </p:sp>
    </p:spTree>
    <p:extLst>
      <p:ext uri="{BB962C8B-B14F-4D97-AF65-F5344CB8AC3E}">
        <p14:creationId xmlns:p14="http://schemas.microsoft.com/office/powerpoint/2010/main" val="41772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C3140D-1BFD-594C-A15E-AA8FDDE3D8C5}"/>
              </a:ext>
            </a:extLst>
          </p:cNvPr>
          <p:cNvSpPr>
            <a:spLocks noGrp="1"/>
          </p:cNvSpPr>
          <p:nvPr>
            <p:ph type="title"/>
          </p:nvPr>
        </p:nvSpPr>
        <p:spPr/>
        <p:txBody>
          <a:bodyPr>
            <a:normAutofit fontScale="90000"/>
          </a:bodyPr>
          <a:lstStyle/>
          <a:p>
            <a:r>
              <a:rPr kumimoji="1" lang="zh-TW" altLang="en-US" dirty="0"/>
              <a:t>直接歧視</a:t>
            </a:r>
          </a:p>
        </p:txBody>
      </p:sp>
      <p:sp>
        <p:nvSpPr>
          <p:cNvPr id="3" name="內容版面配置區 2">
            <a:extLst>
              <a:ext uri="{FF2B5EF4-FFF2-40B4-BE49-F238E27FC236}">
                <a16:creationId xmlns:a16="http://schemas.microsoft.com/office/drawing/2014/main" id="{1587458E-3D39-D149-A291-840A2E5062F9}"/>
              </a:ext>
            </a:extLst>
          </p:cNvPr>
          <p:cNvSpPr>
            <a:spLocks noGrp="1"/>
          </p:cNvSpPr>
          <p:nvPr>
            <p:ph idx="1"/>
          </p:nvPr>
        </p:nvSpPr>
        <p:spPr/>
        <p:txBody>
          <a:bodyPr>
            <a:normAutofit/>
          </a:bodyPr>
          <a:lstStyle/>
          <a:p>
            <a:r>
              <a:rPr lang="zh-TW" altLang="en-US" sz="2000" dirty="0"/>
              <a:t>嘉義縣政府暨所屬各地政機關測量助理管理要點第 </a:t>
            </a:r>
            <a:r>
              <a:rPr lang="en-US" altLang="zh-TW" sz="2000" dirty="0"/>
              <a:t>6 </a:t>
            </a:r>
            <a:r>
              <a:rPr lang="zh-TW" altLang="en-US" sz="2000" dirty="0"/>
              <a:t>點違反 </a:t>
            </a:r>
            <a:r>
              <a:rPr lang="en" altLang="zh-TW" sz="2000" dirty="0"/>
              <a:t>CEDAW </a:t>
            </a:r>
            <a:r>
              <a:rPr lang="zh-TW" altLang="en-US" sz="2000" dirty="0"/>
              <a:t>第 </a:t>
            </a:r>
            <a:r>
              <a:rPr lang="en-US" altLang="zh-TW" sz="2000" dirty="0"/>
              <a:t>1 </a:t>
            </a:r>
            <a:r>
              <a:rPr lang="zh-TW" altLang="en-US" sz="2000" dirty="0"/>
              <a:t>條及第 </a:t>
            </a:r>
            <a:r>
              <a:rPr lang="en-US" altLang="zh-TW" sz="2000" dirty="0"/>
              <a:t>11 </a:t>
            </a:r>
            <a:r>
              <a:rPr lang="zh-TW" altLang="en-US" sz="2000" dirty="0"/>
              <a:t>條第 </a:t>
            </a:r>
            <a:r>
              <a:rPr lang="en-US" altLang="zh-TW" sz="2000" dirty="0"/>
              <a:t>1 </a:t>
            </a:r>
            <a:r>
              <a:rPr lang="zh-TW" altLang="en-US" sz="2000" dirty="0"/>
              <a:t>項 </a:t>
            </a:r>
            <a:r>
              <a:rPr lang="en" altLang="zh-TW" sz="2000" dirty="0"/>
              <a:t>a </a:t>
            </a:r>
            <a:r>
              <a:rPr lang="zh-TW" altLang="en-US" sz="2000" dirty="0"/>
              <a:t>款。 </a:t>
            </a:r>
          </a:p>
          <a:p>
            <a:r>
              <a:rPr lang="zh-TW" altLang="en-US" sz="2000" dirty="0"/>
              <a:t>法規內容</a:t>
            </a:r>
            <a:r>
              <a:rPr lang="en-US" altLang="zh-TW" sz="2000" dirty="0"/>
              <a:t>: </a:t>
            </a:r>
            <a:endParaRPr lang="zh-TW" altLang="en-US" sz="2000" dirty="0"/>
          </a:p>
          <a:p>
            <a:r>
              <a:rPr lang="zh-TW" altLang="en-US" sz="2000" dirty="0"/>
              <a:t>嘉義縣政府暨所屬各地政機關測量助理管理要點第 </a:t>
            </a:r>
            <a:r>
              <a:rPr lang="en-US" altLang="zh-TW" sz="2000" dirty="0"/>
              <a:t>6 </a:t>
            </a:r>
            <a:r>
              <a:rPr lang="zh-TW" altLang="en-US" sz="2000" dirty="0"/>
              <a:t>點規定</a:t>
            </a:r>
            <a:r>
              <a:rPr lang="en-US" altLang="zh-TW" sz="2000" dirty="0"/>
              <a:t>: </a:t>
            </a:r>
            <a:r>
              <a:rPr lang="zh-TW" altLang="en-US" sz="2000" dirty="0"/>
              <a:t>「本府暨所屬各地政機關測量助理名額，應依本府核定之設置 基準予以配置。本府暨所屬各地政機關進用女性測量助理名額， 不得超過該機關測量助理名額總數四分之一。」 </a:t>
            </a:r>
          </a:p>
          <a:p>
            <a:endParaRPr kumimoji="1" lang="zh-TW" altLang="en-US" dirty="0"/>
          </a:p>
        </p:txBody>
      </p:sp>
    </p:spTree>
    <p:extLst>
      <p:ext uri="{BB962C8B-B14F-4D97-AF65-F5344CB8AC3E}">
        <p14:creationId xmlns:p14="http://schemas.microsoft.com/office/powerpoint/2010/main" val="179916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2F636E-7CF3-3B49-BB03-74A4141A6CE5}"/>
              </a:ext>
            </a:extLst>
          </p:cNvPr>
          <p:cNvSpPr>
            <a:spLocks noGrp="1"/>
          </p:cNvSpPr>
          <p:nvPr>
            <p:ph type="title"/>
          </p:nvPr>
        </p:nvSpPr>
        <p:spPr/>
        <p:txBody>
          <a:bodyPr>
            <a:normAutofit fontScale="90000"/>
          </a:bodyPr>
          <a:lstStyle/>
          <a:p>
            <a:r>
              <a:rPr kumimoji="1" lang="zh-TW" altLang="en-US" dirty="0"/>
              <a:t>間接歧視</a:t>
            </a:r>
          </a:p>
        </p:txBody>
      </p:sp>
      <p:sp>
        <p:nvSpPr>
          <p:cNvPr id="3" name="內容版面配置區 2">
            <a:extLst>
              <a:ext uri="{FF2B5EF4-FFF2-40B4-BE49-F238E27FC236}">
                <a16:creationId xmlns:a16="http://schemas.microsoft.com/office/drawing/2014/main" id="{4E33DF50-941A-044A-AFF4-F8C937470518}"/>
              </a:ext>
            </a:extLst>
          </p:cNvPr>
          <p:cNvSpPr>
            <a:spLocks noGrp="1"/>
          </p:cNvSpPr>
          <p:nvPr>
            <p:ph idx="1"/>
          </p:nvPr>
        </p:nvSpPr>
        <p:spPr>
          <a:xfrm>
            <a:off x="347340" y="1418483"/>
            <a:ext cx="7717800" cy="3416400"/>
          </a:xfrm>
        </p:spPr>
        <p:txBody>
          <a:bodyPr>
            <a:normAutofit/>
          </a:bodyPr>
          <a:lstStyle/>
          <a:p>
            <a:r>
              <a:rPr lang="zh-TW" altLang="en-US" sz="2400" dirty="0"/>
              <a:t>間接歧視婦女的情況，通常發生在法律、政策和方案看似基於性別中立，但實際上對婦女卻有不利影響時。不分性別的法律、政策和方案保留過去歧視婦女的後果可能並非意圖，以男性的生活方式為模式因而未考慮到不同婦女的生活經驗，也可能出於無心。存在這些區別，是因為基於男女生理區別對婦女的刻板期望、態度和行為，抑或因為普遍存在男尊女卑的現象。 </a:t>
            </a:r>
          </a:p>
          <a:p>
            <a:endParaRPr kumimoji="1" lang="zh-TW" altLang="en-US" sz="2400" dirty="0"/>
          </a:p>
        </p:txBody>
      </p:sp>
    </p:spTree>
    <p:extLst>
      <p:ext uri="{BB962C8B-B14F-4D97-AF65-F5344CB8AC3E}">
        <p14:creationId xmlns:p14="http://schemas.microsoft.com/office/powerpoint/2010/main" val="3420365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D2002-F0F9-334D-B0B5-E823E0FA1AC1}"/>
              </a:ext>
            </a:extLst>
          </p:cNvPr>
          <p:cNvSpPr>
            <a:spLocks noGrp="1"/>
          </p:cNvSpPr>
          <p:nvPr>
            <p:ph type="title"/>
          </p:nvPr>
        </p:nvSpPr>
        <p:spPr/>
        <p:txBody>
          <a:bodyPr>
            <a:normAutofit fontScale="90000"/>
          </a:bodyPr>
          <a:lstStyle/>
          <a:p>
            <a:r>
              <a:rPr kumimoji="1" lang="zh-TW" altLang="en-US" dirty="0"/>
              <a:t>間接歧視：南亞</a:t>
            </a:r>
          </a:p>
        </p:txBody>
      </p:sp>
      <p:sp>
        <p:nvSpPr>
          <p:cNvPr id="3" name="內容版面配置區 2">
            <a:extLst>
              <a:ext uri="{FF2B5EF4-FFF2-40B4-BE49-F238E27FC236}">
                <a16:creationId xmlns:a16="http://schemas.microsoft.com/office/drawing/2014/main" id="{A4F5D93D-491A-EE41-B25A-9062645D7102}"/>
              </a:ext>
            </a:extLst>
          </p:cNvPr>
          <p:cNvSpPr>
            <a:spLocks noGrp="1"/>
          </p:cNvSpPr>
          <p:nvPr>
            <p:ph idx="1"/>
          </p:nvPr>
        </p:nvSpPr>
        <p:spPr>
          <a:xfrm>
            <a:off x="382385" y="1662545"/>
            <a:ext cx="8048515" cy="2906330"/>
          </a:xfrm>
        </p:spPr>
        <p:txBody>
          <a:bodyPr/>
          <a:lstStyle/>
          <a:p>
            <a:r>
              <a:rPr lang="zh-TW" altLang="zh-TW" sz="2400" dirty="0"/>
              <a:t>考慮X國的一家鋼廠，該鋼廠有義務裁員。為此，它實施了一項中立政策，即裁減最近被雇用的工人。然而，絕大多數被裁減的人都是女性，儘管該公司並不打算先裁掉女性。造成這種影響的原因是，由於先前的歧視性政策是不僱用鋼鐵廠的婦女，因此婦女佔了最近新入職人員的絕大多數。</a:t>
            </a:r>
            <a:endParaRPr kumimoji="1" lang="zh-TW" altLang="en-US" sz="2400" dirty="0"/>
          </a:p>
        </p:txBody>
      </p:sp>
    </p:spTree>
    <p:extLst>
      <p:ext uri="{BB962C8B-B14F-4D97-AF65-F5344CB8AC3E}">
        <p14:creationId xmlns:p14="http://schemas.microsoft.com/office/powerpoint/2010/main" val="1998008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CCC77D-769E-EC4E-8D75-6956CB8A98E7}"/>
              </a:ext>
            </a:extLst>
          </p:cNvPr>
          <p:cNvSpPr>
            <a:spLocks noGrp="1"/>
          </p:cNvSpPr>
          <p:nvPr>
            <p:ph type="title"/>
          </p:nvPr>
        </p:nvSpPr>
        <p:spPr/>
        <p:txBody>
          <a:bodyPr>
            <a:normAutofit fontScale="90000"/>
          </a:bodyPr>
          <a:lstStyle/>
          <a:p>
            <a:r>
              <a:rPr kumimoji="1" lang="zh-TW" altLang="en-US" dirty="0"/>
              <a:t>間接歧視</a:t>
            </a:r>
          </a:p>
        </p:txBody>
      </p:sp>
      <p:sp>
        <p:nvSpPr>
          <p:cNvPr id="3" name="內容版面配置區 2">
            <a:extLst>
              <a:ext uri="{FF2B5EF4-FFF2-40B4-BE49-F238E27FC236}">
                <a16:creationId xmlns:a16="http://schemas.microsoft.com/office/drawing/2014/main" id="{CAC5A986-A142-2346-8F2B-7B7030ECB00E}"/>
              </a:ext>
            </a:extLst>
          </p:cNvPr>
          <p:cNvSpPr>
            <a:spLocks noGrp="1"/>
          </p:cNvSpPr>
          <p:nvPr>
            <p:ph idx="1"/>
          </p:nvPr>
        </p:nvSpPr>
        <p:spPr>
          <a:xfrm>
            <a:off x="315884" y="1589443"/>
            <a:ext cx="8387541" cy="2702859"/>
          </a:xfrm>
        </p:spPr>
        <p:txBody>
          <a:bodyPr>
            <a:normAutofit fontScale="85000" lnSpcReduction="20000"/>
          </a:bodyPr>
          <a:lstStyle/>
          <a:p>
            <a:r>
              <a:rPr lang="zh-TW" altLang="en-US" sz="2400" dirty="0"/>
              <a:t>台灣的外交部曾經有一段時間規定，夫妻不能在同一個使館任職， 這項規定同時規範男性與女性同仁。但從結果來看，這項規定對於女性同仁構成間接歧視。因為在嫁夫隨夫的傳統觀念，以及男性要重視自己事業的性別刻板印象影響下，如果夫妻同在外交部任職，有一方需要選擇離職，方能與配偶同處一個城市的話，妻子較常會是選擇離職的那一方。如此規定當然違反 </a:t>
            </a:r>
            <a:r>
              <a:rPr lang="en" altLang="zh-TW" sz="2400" dirty="0"/>
              <a:t>CEDAW </a:t>
            </a:r>
            <a:r>
              <a:rPr lang="zh-TW" altLang="en-US" sz="2400" dirty="0"/>
              <a:t>第 </a:t>
            </a:r>
            <a:r>
              <a:rPr lang="en-US" altLang="zh-TW" sz="2400" dirty="0"/>
              <a:t>1 </a:t>
            </a:r>
            <a:r>
              <a:rPr lang="zh-TW" altLang="en-US" sz="2400" dirty="0"/>
              <a:t>條條文，第五條條文</a:t>
            </a:r>
            <a:r>
              <a:rPr lang="en-US" altLang="zh-TW" sz="2400" dirty="0"/>
              <a:t>(</a:t>
            </a:r>
            <a:r>
              <a:rPr lang="en" altLang="zh-TW" sz="2400" dirty="0"/>
              <a:t>a)</a:t>
            </a:r>
            <a:r>
              <a:rPr lang="zh-TW" altLang="en-US" sz="2400" dirty="0"/>
              <a:t>款，同時因為侵害女性員工的工作權，也違反了 </a:t>
            </a:r>
            <a:r>
              <a:rPr lang="en" altLang="zh-TW" sz="2400" dirty="0"/>
              <a:t>CEDAW </a:t>
            </a:r>
            <a:r>
              <a:rPr lang="zh-TW" altLang="en-US" sz="2400" dirty="0"/>
              <a:t>第 </a:t>
            </a:r>
            <a:r>
              <a:rPr lang="en-US" altLang="zh-TW" sz="2400" dirty="0"/>
              <a:t>11 </a:t>
            </a:r>
            <a:r>
              <a:rPr lang="zh-TW" altLang="en-US" sz="2400" dirty="0"/>
              <a:t>條條文第 </a:t>
            </a:r>
            <a:r>
              <a:rPr lang="en-US" altLang="zh-TW" sz="2400" dirty="0"/>
              <a:t>1 </a:t>
            </a:r>
            <a:r>
              <a:rPr lang="zh-TW" altLang="en-US" sz="2400" dirty="0"/>
              <a:t>項</a:t>
            </a:r>
            <a:r>
              <a:rPr lang="en-US" altLang="zh-TW" sz="2400" dirty="0"/>
              <a:t>(</a:t>
            </a:r>
            <a:r>
              <a:rPr lang="en" altLang="zh-TW" sz="2400" dirty="0"/>
              <a:t>a)</a:t>
            </a:r>
            <a:r>
              <a:rPr lang="zh-TW" altLang="en-US" sz="2400" dirty="0"/>
              <a:t>以及</a:t>
            </a:r>
            <a:r>
              <a:rPr lang="en-US" altLang="zh-TW" sz="2400" dirty="0"/>
              <a:t>(</a:t>
            </a:r>
            <a:r>
              <a:rPr lang="en" altLang="zh-TW" sz="2400" dirty="0"/>
              <a:t>b)</a:t>
            </a:r>
            <a:r>
              <a:rPr lang="zh-TW" altLang="en-US" sz="2400" dirty="0"/>
              <a:t>款。 </a:t>
            </a:r>
          </a:p>
          <a:p>
            <a:endParaRPr kumimoji="1" lang="zh-TW" altLang="en-US" dirty="0"/>
          </a:p>
        </p:txBody>
      </p:sp>
    </p:spTree>
    <p:extLst>
      <p:ext uri="{BB962C8B-B14F-4D97-AF65-F5344CB8AC3E}">
        <p14:creationId xmlns:p14="http://schemas.microsoft.com/office/powerpoint/2010/main" val="162438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0">
          <a:extLst>
            <a:ext uri="{FF2B5EF4-FFF2-40B4-BE49-F238E27FC236}">
              <a16:creationId xmlns:a16="http://schemas.microsoft.com/office/drawing/2014/main" id="{82D07456-6084-4B88-283B-698826B6962B}"/>
            </a:ext>
          </a:extLst>
        </p:cNvPr>
        <p:cNvGrpSpPr/>
        <p:nvPr/>
      </p:nvGrpSpPr>
      <p:grpSpPr>
        <a:xfrm>
          <a:off x="0" y="0"/>
          <a:ext cx="0" cy="0"/>
          <a:chOff x="0" y="0"/>
          <a:chExt cx="0" cy="0"/>
        </a:xfrm>
      </p:grpSpPr>
      <p:sp>
        <p:nvSpPr>
          <p:cNvPr id="1961" name="Google Shape;1961;p40">
            <a:extLst>
              <a:ext uri="{FF2B5EF4-FFF2-40B4-BE49-F238E27FC236}">
                <a16:creationId xmlns:a16="http://schemas.microsoft.com/office/drawing/2014/main" id="{9297E019-4818-70B0-AC11-DFA8D1ED4D76}"/>
              </a:ext>
            </a:extLst>
          </p:cNvPr>
          <p:cNvSpPr/>
          <p:nvPr/>
        </p:nvSpPr>
        <p:spPr>
          <a:xfrm rot="5400000">
            <a:off x="2818245" y="2257295"/>
            <a:ext cx="234975" cy="2339035"/>
          </a:xfrm>
          <a:custGeom>
            <a:avLst/>
            <a:gdLst/>
            <a:ahLst/>
            <a:cxnLst/>
            <a:rect l="l" t="t" r="r" b="b"/>
            <a:pathLst>
              <a:path w="4004" h="55503" extrusionOk="0">
                <a:moveTo>
                  <a:pt x="782" y="0"/>
                </a:moveTo>
                <a:cubicBezTo>
                  <a:pt x="602" y="0"/>
                  <a:pt x="544" y="164"/>
                  <a:pt x="501" y="510"/>
                </a:cubicBezTo>
                <a:cubicBezTo>
                  <a:pt x="168" y="2778"/>
                  <a:pt x="134" y="5080"/>
                  <a:pt x="68" y="7348"/>
                </a:cubicBezTo>
                <a:cubicBezTo>
                  <a:pt x="1" y="14920"/>
                  <a:pt x="34" y="22492"/>
                  <a:pt x="34" y="30031"/>
                </a:cubicBezTo>
                <a:cubicBezTo>
                  <a:pt x="1" y="34467"/>
                  <a:pt x="1" y="38870"/>
                  <a:pt x="34" y="43407"/>
                </a:cubicBezTo>
                <a:lnTo>
                  <a:pt x="34" y="53881"/>
                </a:lnTo>
                <a:cubicBezTo>
                  <a:pt x="34" y="54181"/>
                  <a:pt x="34" y="54515"/>
                  <a:pt x="401" y="54648"/>
                </a:cubicBezTo>
                <a:cubicBezTo>
                  <a:pt x="1402" y="54915"/>
                  <a:pt x="2403" y="55182"/>
                  <a:pt x="3403" y="55482"/>
                </a:cubicBezTo>
                <a:cubicBezTo>
                  <a:pt x="3457" y="55496"/>
                  <a:pt x="3506" y="55502"/>
                  <a:pt x="3551" y="55502"/>
                </a:cubicBezTo>
                <a:cubicBezTo>
                  <a:pt x="3732" y="55502"/>
                  <a:pt x="3844" y="55396"/>
                  <a:pt x="3870" y="55182"/>
                </a:cubicBezTo>
                <a:cubicBezTo>
                  <a:pt x="3904" y="54982"/>
                  <a:pt x="3904" y="54782"/>
                  <a:pt x="3904" y="54548"/>
                </a:cubicBezTo>
                <a:cubicBezTo>
                  <a:pt x="3870" y="40472"/>
                  <a:pt x="4004" y="26328"/>
                  <a:pt x="3837" y="12251"/>
                </a:cubicBezTo>
                <a:cubicBezTo>
                  <a:pt x="3804" y="8849"/>
                  <a:pt x="3737" y="5480"/>
                  <a:pt x="3537" y="2111"/>
                </a:cubicBezTo>
                <a:cubicBezTo>
                  <a:pt x="3503" y="1477"/>
                  <a:pt x="3337" y="1077"/>
                  <a:pt x="2703" y="843"/>
                </a:cubicBezTo>
                <a:cubicBezTo>
                  <a:pt x="2203" y="643"/>
                  <a:pt x="1702" y="343"/>
                  <a:pt x="1202" y="143"/>
                </a:cubicBezTo>
                <a:cubicBezTo>
                  <a:pt x="1014" y="49"/>
                  <a:pt x="880" y="0"/>
                  <a:pt x="7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a:extLst>
              <a:ext uri="{FF2B5EF4-FFF2-40B4-BE49-F238E27FC236}">
                <a16:creationId xmlns:a16="http://schemas.microsoft.com/office/drawing/2014/main" id="{ED8E1184-527D-E52B-777E-C1E261EC496A}"/>
              </a:ext>
            </a:extLst>
          </p:cNvPr>
          <p:cNvSpPr/>
          <p:nvPr/>
        </p:nvSpPr>
        <p:spPr>
          <a:xfrm rot="953088">
            <a:off x="6183668" y="1892427"/>
            <a:ext cx="1752300" cy="2256867"/>
          </a:xfrm>
          <a:custGeom>
            <a:avLst/>
            <a:gdLst/>
            <a:ahLst/>
            <a:cxnLst/>
            <a:rect l="l" t="t" r="r" b="b"/>
            <a:pathLst>
              <a:path w="70093" h="90276" extrusionOk="0">
                <a:moveTo>
                  <a:pt x="1824" y="0"/>
                </a:moveTo>
                <a:cubicBezTo>
                  <a:pt x="791" y="0"/>
                  <a:pt x="0" y="791"/>
                  <a:pt x="0" y="1763"/>
                </a:cubicBezTo>
                <a:lnTo>
                  <a:pt x="0" y="4104"/>
                </a:lnTo>
                <a:lnTo>
                  <a:pt x="1976" y="4104"/>
                </a:lnTo>
                <a:cubicBezTo>
                  <a:pt x="2310" y="3526"/>
                  <a:pt x="3009" y="3131"/>
                  <a:pt x="3800" y="3131"/>
                </a:cubicBezTo>
                <a:cubicBezTo>
                  <a:pt x="4955" y="3131"/>
                  <a:pt x="5897" y="3982"/>
                  <a:pt x="5897" y="5046"/>
                </a:cubicBezTo>
                <a:cubicBezTo>
                  <a:pt x="5897" y="6079"/>
                  <a:pt x="4985" y="6930"/>
                  <a:pt x="3800" y="6930"/>
                </a:cubicBezTo>
                <a:cubicBezTo>
                  <a:pt x="3009" y="6930"/>
                  <a:pt x="2310" y="6566"/>
                  <a:pt x="1976" y="5988"/>
                </a:cubicBezTo>
                <a:lnTo>
                  <a:pt x="0" y="5988"/>
                </a:lnTo>
                <a:lnTo>
                  <a:pt x="0" y="12098"/>
                </a:lnTo>
                <a:lnTo>
                  <a:pt x="1976" y="12098"/>
                </a:lnTo>
                <a:cubicBezTo>
                  <a:pt x="2310" y="11551"/>
                  <a:pt x="3009" y="11155"/>
                  <a:pt x="3800" y="11155"/>
                </a:cubicBezTo>
                <a:cubicBezTo>
                  <a:pt x="4955" y="11155"/>
                  <a:pt x="5897" y="12006"/>
                  <a:pt x="5897" y="13070"/>
                </a:cubicBezTo>
                <a:cubicBezTo>
                  <a:pt x="5897" y="14073"/>
                  <a:pt x="4985" y="14955"/>
                  <a:pt x="3800" y="14955"/>
                </a:cubicBezTo>
                <a:cubicBezTo>
                  <a:pt x="3009" y="14955"/>
                  <a:pt x="2371" y="14590"/>
                  <a:pt x="1976" y="14013"/>
                </a:cubicBezTo>
                <a:lnTo>
                  <a:pt x="0" y="14013"/>
                </a:lnTo>
                <a:lnTo>
                  <a:pt x="0" y="20122"/>
                </a:lnTo>
                <a:lnTo>
                  <a:pt x="1976" y="20122"/>
                </a:lnTo>
                <a:cubicBezTo>
                  <a:pt x="2310" y="19545"/>
                  <a:pt x="3009" y="19180"/>
                  <a:pt x="3800" y="19180"/>
                </a:cubicBezTo>
                <a:cubicBezTo>
                  <a:pt x="4955" y="19180"/>
                  <a:pt x="5897" y="20001"/>
                  <a:pt x="5897" y="21064"/>
                </a:cubicBezTo>
                <a:cubicBezTo>
                  <a:pt x="5897" y="22128"/>
                  <a:pt x="4985" y="22979"/>
                  <a:pt x="3800" y="22979"/>
                </a:cubicBezTo>
                <a:cubicBezTo>
                  <a:pt x="3009" y="22979"/>
                  <a:pt x="2310" y="22584"/>
                  <a:pt x="1976" y="22037"/>
                </a:cubicBezTo>
                <a:lnTo>
                  <a:pt x="0" y="22037"/>
                </a:lnTo>
                <a:lnTo>
                  <a:pt x="0" y="28147"/>
                </a:lnTo>
                <a:lnTo>
                  <a:pt x="1976" y="28147"/>
                </a:lnTo>
                <a:cubicBezTo>
                  <a:pt x="2310" y="27569"/>
                  <a:pt x="3009" y="27204"/>
                  <a:pt x="3800" y="27204"/>
                </a:cubicBezTo>
                <a:cubicBezTo>
                  <a:pt x="4955" y="27204"/>
                  <a:pt x="5897" y="28025"/>
                  <a:pt x="5897" y="29089"/>
                </a:cubicBezTo>
                <a:cubicBezTo>
                  <a:pt x="5897" y="30122"/>
                  <a:pt x="4985" y="31004"/>
                  <a:pt x="3800" y="31004"/>
                </a:cubicBezTo>
                <a:cubicBezTo>
                  <a:pt x="3009" y="31004"/>
                  <a:pt x="2310" y="30609"/>
                  <a:pt x="1976" y="30031"/>
                </a:cubicBezTo>
                <a:lnTo>
                  <a:pt x="0" y="30031"/>
                </a:lnTo>
                <a:lnTo>
                  <a:pt x="0" y="36171"/>
                </a:lnTo>
                <a:lnTo>
                  <a:pt x="1976" y="36171"/>
                </a:lnTo>
                <a:cubicBezTo>
                  <a:pt x="2310" y="35593"/>
                  <a:pt x="3009" y="35198"/>
                  <a:pt x="3800" y="35198"/>
                </a:cubicBezTo>
                <a:cubicBezTo>
                  <a:pt x="4955" y="35198"/>
                  <a:pt x="5897" y="36049"/>
                  <a:pt x="5897" y="37113"/>
                </a:cubicBezTo>
                <a:cubicBezTo>
                  <a:pt x="5897" y="38177"/>
                  <a:pt x="4985" y="38998"/>
                  <a:pt x="3800" y="38998"/>
                </a:cubicBezTo>
                <a:cubicBezTo>
                  <a:pt x="3009" y="38998"/>
                  <a:pt x="2310" y="38633"/>
                  <a:pt x="1976" y="38055"/>
                </a:cubicBezTo>
                <a:lnTo>
                  <a:pt x="0" y="38055"/>
                </a:lnTo>
                <a:lnTo>
                  <a:pt x="0" y="44165"/>
                </a:lnTo>
                <a:lnTo>
                  <a:pt x="1976" y="44165"/>
                </a:lnTo>
                <a:cubicBezTo>
                  <a:pt x="2310" y="43618"/>
                  <a:pt x="3009" y="43223"/>
                  <a:pt x="3800" y="43223"/>
                </a:cubicBezTo>
                <a:cubicBezTo>
                  <a:pt x="4955" y="43223"/>
                  <a:pt x="5897" y="44074"/>
                  <a:pt x="5897" y="45138"/>
                </a:cubicBezTo>
                <a:cubicBezTo>
                  <a:pt x="5897" y="46201"/>
                  <a:pt x="4985" y="47022"/>
                  <a:pt x="3800" y="47022"/>
                </a:cubicBezTo>
                <a:cubicBezTo>
                  <a:pt x="3009" y="47022"/>
                  <a:pt x="2310" y="46657"/>
                  <a:pt x="1976" y="46080"/>
                </a:cubicBezTo>
                <a:lnTo>
                  <a:pt x="0" y="46080"/>
                </a:lnTo>
                <a:lnTo>
                  <a:pt x="0" y="52189"/>
                </a:lnTo>
                <a:lnTo>
                  <a:pt x="1976" y="52189"/>
                </a:lnTo>
                <a:cubicBezTo>
                  <a:pt x="2310" y="51612"/>
                  <a:pt x="3009" y="51247"/>
                  <a:pt x="3800" y="51247"/>
                </a:cubicBezTo>
                <a:cubicBezTo>
                  <a:pt x="4955" y="51247"/>
                  <a:pt x="5897" y="52068"/>
                  <a:pt x="5897" y="53132"/>
                </a:cubicBezTo>
                <a:cubicBezTo>
                  <a:pt x="5897" y="54165"/>
                  <a:pt x="4985" y="55047"/>
                  <a:pt x="3800" y="55047"/>
                </a:cubicBezTo>
                <a:cubicBezTo>
                  <a:pt x="3009" y="55047"/>
                  <a:pt x="2371" y="54651"/>
                  <a:pt x="1976" y="54104"/>
                </a:cubicBezTo>
                <a:lnTo>
                  <a:pt x="0" y="54104"/>
                </a:lnTo>
                <a:lnTo>
                  <a:pt x="0" y="60214"/>
                </a:lnTo>
                <a:lnTo>
                  <a:pt x="1976" y="60214"/>
                </a:lnTo>
                <a:cubicBezTo>
                  <a:pt x="2310" y="59636"/>
                  <a:pt x="3009" y="59272"/>
                  <a:pt x="3800" y="59272"/>
                </a:cubicBezTo>
                <a:cubicBezTo>
                  <a:pt x="4955" y="59272"/>
                  <a:pt x="5897" y="60092"/>
                  <a:pt x="5897" y="61156"/>
                </a:cubicBezTo>
                <a:cubicBezTo>
                  <a:pt x="5897" y="62220"/>
                  <a:pt x="4985" y="63071"/>
                  <a:pt x="3800" y="63071"/>
                </a:cubicBezTo>
                <a:cubicBezTo>
                  <a:pt x="3009" y="63071"/>
                  <a:pt x="2310" y="62676"/>
                  <a:pt x="1976" y="62098"/>
                </a:cubicBezTo>
                <a:lnTo>
                  <a:pt x="0" y="62098"/>
                </a:lnTo>
                <a:lnTo>
                  <a:pt x="0" y="68238"/>
                </a:lnTo>
                <a:lnTo>
                  <a:pt x="1976" y="68238"/>
                </a:lnTo>
                <a:cubicBezTo>
                  <a:pt x="2310" y="67661"/>
                  <a:pt x="3009" y="67266"/>
                  <a:pt x="3800" y="67266"/>
                </a:cubicBezTo>
                <a:cubicBezTo>
                  <a:pt x="4955" y="67266"/>
                  <a:pt x="5897" y="68117"/>
                  <a:pt x="5897" y="69181"/>
                </a:cubicBezTo>
                <a:cubicBezTo>
                  <a:pt x="5897" y="70244"/>
                  <a:pt x="4985" y="71065"/>
                  <a:pt x="3800" y="71065"/>
                </a:cubicBezTo>
                <a:cubicBezTo>
                  <a:pt x="3009" y="71065"/>
                  <a:pt x="2371" y="70700"/>
                  <a:pt x="1976" y="70123"/>
                </a:cubicBezTo>
                <a:lnTo>
                  <a:pt x="0" y="70123"/>
                </a:lnTo>
                <a:lnTo>
                  <a:pt x="0" y="76232"/>
                </a:lnTo>
                <a:lnTo>
                  <a:pt x="1976" y="76232"/>
                </a:lnTo>
                <a:cubicBezTo>
                  <a:pt x="2310" y="75685"/>
                  <a:pt x="3009" y="75290"/>
                  <a:pt x="3800" y="75290"/>
                </a:cubicBezTo>
                <a:cubicBezTo>
                  <a:pt x="4955" y="75290"/>
                  <a:pt x="5897" y="76141"/>
                  <a:pt x="5897" y="77205"/>
                </a:cubicBezTo>
                <a:cubicBezTo>
                  <a:pt x="5897" y="78208"/>
                  <a:pt x="4985" y="79090"/>
                  <a:pt x="3800" y="79090"/>
                </a:cubicBezTo>
                <a:cubicBezTo>
                  <a:pt x="3009" y="79090"/>
                  <a:pt x="2310" y="78725"/>
                  <a:pt x="1976" y="78147"/>
                </a:cubicBezTo>
                <a:lnTo>
                  <a:pt x="0" y="78147"/>
                </a:lnTo>
                <a:lnTo>
                  <a:pt x="0" y="84257"/>
                </a:lnTo>
                <a:lnTo>
                  <a:pt x="1976" y="84257"/>
                </a:lnTo>
                <a:cubicBezTo>
                  <a:pt x="2310" y="83679"/>
                  <a:pt x="3009" y="83314"/>
                  <a:pt x="3800" y="83314"/>
                </a:cubicBezTo>
                <a:cubicBezTo>
                  <a:pt x="4955" y="83314"/>
                  <a:pt x="5897" y="84135"/>
                  <a:pt x="5897" y="85199"/>
                </a:cubicBezTo>
                <a:cubicBezTo>
                  <a:pt x="5897" y="86232"/>
                  <a:pt x="4985" y="87114"/>
                  <a:pt x="3800" y="87114"/>
                </a:cubicBezTo>
                <a:cubicBezTo>
                  <a:pt x="3009" y="87114"/>
                  <a:pt x="2310" y="86719"/>
                  <a:pt x="1976" y="86172"/>
                </a:cubicBezTo>
                <a:lnTo>
                  <a:pt x="0" y="86172"/>
                </a:lnTo>
                <a:lnTo>
                  <a:pt x="0" y="88482"/>
                </a:lnTo>
                <a:cubicBezTo>
                  <a:pt x="0" y="89454"/>
                  <a:pt x="851" y="90275"/>
                  <a:pt x="1824" y="90275"/>
                </a:cubicBezTo>
                <a:lnTo>
                  <a:pt x="68269" y="90275"/>
                </a:lnTo>
                <a:cubicBezTo>
                  <a:pt x="69303" y="90275"/>
                  <a:pt x="70093" y="89454"/>
                  <a:pt x="70093" y="88482"/>
                </a:cubicBezTo>
                <a:lnTo>
                  <a:pt x="70093" y="1824"/>
                </a:lnTo>
                <a:cubicBezTo>
                  <a:pt x="70093" y="821"/>
                  <a:pt x="69303" y="0"/>
                  <a:pt x="68269" y="0"/>
                </a:cubicBezTo>
                <a:close/>
              </a:path>
            </a:pathLst>
          </a:custGeom>
          <a:solidFill>
            <a:srgbClr val="FCFEE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a:extLst>
              <a:ext uri="{FF2B5EF4-FFF2-40B4-BE49-F238E27FC236}">
                <a16:creationId xmlns:a16="http://schemas.microsoft.com/office/drawing/2014/main" id="{D896B9B4-84EE-1E06-BCBE-84F83F198BA7}"/>
              </a:ext>
            </a:extLst>
          </p:cNvPr>
          <p:cNvSpPr txBox="1">
            <a:spLocks noGrp="1"/>
          </p:cNvSpPr>
          <p:nvPr>
            <p:ph type="subTitle" idx="1"/>
          </p:nvPr>
        </p:nvSpPr>
        <p:spPr>
          <a:xfrm>
            <a:off x="186117" y="2391346"/>
            <a:ext cx="5405365" cy="796500"/>
          </a:xfrm>
          <a:prstGeom prst="rect">
            <a:avLst/>
          </a:prstGeom>
        </p:spPr>
        <p:txBody>
          <a:bodyPr spcFirstLastPara="1" wrap="square" lIns="91425" tIns="91425" rIns="91425" bIns="91425" anchor="t" anchorCtr="0">
            <a:noAutofit/>
          </a:bodyPr>
          <a:lstStyle/>
          <a:p>
            <a:r>
              <a:rPr lang="zh-TW" altLang="en-US" dirty="0"/>
              <a:t>既然政府說要照顧到所有的人，為何還要分性別？</a:t>
            </a:r>
            <a:endParaRPr lang="en-US" altLang="zh-TW" dirty="0"/>
          </a:p>
          <a:p>
            <a:endParaRPr lang="en-US" altLang="zh-TW" dirty="0"/>
          </a:p>
          <a:p>
            <a:pPr marL="0" lvl="0" indent="0" algn="ctr" rtl="0">
              <a:spcBef>
                <a:spcPts val="0"/>
              </a:spcBef>
              <a:spcAft>
                <a:spcPts val="0"/>
              </a:spcAft>
              <a:buNone/>
            </a:pPr>
            <a:endParaRPr lang="es" dirty="0"/>
          </a:p>
          <a:p>
            <a:pPr marL="0" lvl="0" indent="0" algn="ctr" rtl="0">
              <a:spcBef>
                <a:spcPts val="0"/>
              </a:spcBef>
              <a:spcAft>
                <a:spcPts val="0"/>
              </a:spcAft>
              <a:buNone/>
            </a:pPr>
            <a:endParaRPr dirty="0"/>
          </a:p>
        </p:txBody>
      </p:sp>
      <p:sp>
        <p:nvSpPr>
          <p:cNvPr id="1964" name="Google Shape;1964;p40">
            <a:extLst>
              <a:ext uri="{FF2B5EF4-FFF2-40B4-BE49-F238E27FC236}">
                <a16:creationId xmlns:a16="http://schemas.microsoft.com/office/drawing/2014/main" id="{03EFE3C6-A2E3-4E29-B88A-C7EF6A053C84}"/>
              </a:ext>
            </a:extLst>
          </p:cNvPr>
          <p:cNvSpPr txBox="1">
            <a:spLocks noGrp="1"/>
          </p:cNvSpPr>
          <p:nvPr>
            <p:ph type="title"/>
          </p:nvPr>
        </p:nvSpPr>
        <p:spPr>
          <a:xfrm>
            <a:off x="942238" y="580503"/>
            <a:ext cx="4045200" cy="143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1" lang="zh-TW" altLang="en-US" sz="4000" dirty="0"/>
              <a:t>你會如何回答</a:t>
            </a:r>
            <a:br>
              <a:rPr kumimoji="1" lang="en-US" altLang="zh-TW" sz="4000" dirty="0"/>
            </a:br>
            <a:r>
              <a:rPr kumimoji="1" lang="zh-TW" altLang="en-US" sz="4000" dirty="0"/>
              <a:t>這個問題？</a:t>
            </a:r>
            <a:endParaRPr sz="3200" dirty="0"/>
          </a:p>
        </p:txBody>
      </p:sp>
      <p:grpSp>
        <p:nvGrpSpPr>
          <p:cNvPr id="1965" name="Google Shape;1965;p40">
            <a:extLst>
              <a:ext uri="{FF2B5EF4-FFF2-40B4-BE49-F238E27FC236}">
                <a16:creationId xmlns:a16="http://schemas.microsoft.com/office/drawing/2014/main" id="{D101CDEC-EC8A-CB21-AEC8-269AF7172666}"/>
              </a:ext>
            </a:extLst>
          </p:cNvPr>
          <p:cNvGrpSpPr/>
          <p:nvPr/>
        </p:nvGrpSpPr>
        <p:grpSpPr>
          <a:xfrm rot="-2700000">
            <a:off x="5364342" y="2878844"/>
            <a:ext cx="2970163" cy="339268"/>
            <a:chOff x="6165275" y="5900075"/>
            <a:chExt cx="1304000" cy="148950"/>
          </a:xfrm>
        </p:grpSpPr>
        <p:sp>
          <p:nvSpPr>
            <p:cNvPr id="1966" name="Google Shape;1966;p40">
              <a:extLst>
                <a:ext uri="{FF2B5EF4-FFF2-40B4-BE49-F238E27FC236}">
                  <a16:creationId xmlns:a16="http://schemas.microsoft.com/office/drawing/2014/main" id="{256C6A7C-516D-9F44-D9EA-4A2D9CB86C6A}"/>
                </a:ext>
              </a:extLst>
            </p:cNvPr>
            <p:cNvSpPr/>
            <p:nvPr/>
          </p:nvSpPr>
          <p:spPr>
            <a:xfrm>
              <a:off x="6185025" y="5944900"/>
              <a:ext cx="1284250" cy="104125"/>
            </a:xfrm>
            <a:custGeom>
              <a:avLst/>
              <a:gdLst/>
              <a:ahLst/>
              <a:cxnLst/>
              <a:rect l="l" t="t" r="r" b="b"/>
              <a:pathLst>
                <a:path w="51370" h="4165" extrusionOk="0">
                  <a:moveTo>
                    <a:pt x="2098" y="1"/>
                  </a:moveTo>
                  <a:cubicBezTo>
                    <a:pt x="973" y="1"/>
                    <a:pt x="1" y="913"/>
                    <a:pt x="1" y="2068"/>
                  </a:cubicBezTo>
                  <a:cubicBezTo>
                    <a:pt x="1" y="3253"/>
                    <a:pt x="973" y="4165"/>
                    <a:pt x="2098" y="4165"/>
                  </a:cubicBezTo>
                  <a:lnTo>
                    <a:pt x="48026" y="4165"/>
                  </a:lnTo>
                  <a:lnTo>
                    <a:pt x="51218" y="2311"/>
                  </a:lnTo>
                  <a:cubicBezTo>
                    <a:pt x="51370" y="2189"/>
                    <a:pt x="51370" y="1976"/>
                    <a:pt x="51218" y="1855"/>
                  </a:cubicBezTo>
                  <a:lnTo>
                    <a:pt x="4802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a:extLst>
                <a:ext uri="{FF2B5EF4-FFF2-40B4-BE49-F238E27FC236}">
                  <a16:creationId xmlns:a16="http://schemas.microsoft.com/office/drawing/2014/main" id="{179F10AC-D096-2002-633A-0507FB6864EB}"/>
                </a:ext>
              </a:extLst>
            </p:cNvPr>
            <p:cNvSpPr/>
            <p:nvPr/>
          </p:nvSpPr>
          <p:spPr>
            <a:xfrm>
              <a:off x="6165275" y="5900075"/>
              <a:ext cx="1200650" cy="104875"/>
            </a:xfrm>
            <a:custGeom>
              <a:avLst/>
              <a:gdLst/>
              <a:ahLst/>
              <a:cxnLst/>
              <a:rect l="l" t="t" r="r" b="b"/>
              <a:pathLst>
                <a:path w="48026" h="4195" extrusionOk="0">
                  <a:moveTo>
                    <a:pt x="2098" y="0"/>
                  </a:moveTo>
                  <a:cubicBezTo>
                    <a:pt x="912" y="0"/>
                    <a:pt x="0" y="943"/>
                    <a:pt x="0" y="2098"/>
                  </a:cubicBezTo>
                  <a:cubicBezTo>
                    <a:pt x="0" y="3283"/>
                    <a:pt x="943" y="4195"/>
                    <a:pt x="2098" y="4195"/>
                  </a:cubicBezTo>
                  <a:lnTo>
                    <a:pt x="48026" y="4195"/>
                  </a:lnTo>
                  <a:lnTo>
                    <a:pt x="48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a:extLst>
                <a:ext uri="{FF2B5EF4-FFF2-40B4-BE49-F238E27FC236}">
                  <a16:creationId xmlns:a16="http://schemas.microsoft.com/office/drawing/2014/main" id="{E8975F51-327F-971D-25AE-AA59D053AC0F}"/>
                </a:ext>
              </a:extLst>
            </p:cNvPr>
            <p:cNvSpPr/>
            <p:nvPr/>
          </p:nvSpPr>
          <p:spPr>
            <a:xfrm>
              <a:off x="7365150" y="5900825"/>
              <a:ext cx="83600" cy="104900"/>
            </a:xfrm>
            <a:custGeom>
              <a:avLst/>
              <a:gdLst/>
              <a:ahLst/>
              <a:cxnLst/>
              <a:rect l="l" t="t" r="r" b="b"/>
              <a:pathLst>
                <a:path w="3344" h="4196" extrusionOk="0">
                  <a:moveTo>
                    <a:pt x="0" y="1"/>
                  </a:moveTo>
                  <a:lnTo>
                    <a:pt x="0" y="4195"/>
                  </a:lnTo>
                  <a:lnTo>
                    <a:pt x="3192" y="2341"/>
                  </a:lnTo>
                  <a:cubicBezTo>
                    <a:pt x="3344" y="2220"/>
                    <a:pt x="3344" y="1976"/>
                    <a:pt x="3192" y="1885"/>
                  </a:cubicBezTo>
                  <a:lnTo>
                    <a:pt x="0" y="1"/>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a:extLst>
                <a:ext uri="{FF2B5EF4-FFF2-40B4-BE49-F238E27FC236}">
                  <a16:creationId xmlns:a16="http://schemas.microsoft.com/office/drawing/2014/main" id="{FA1A1448-EEE2-55DA-1361-FDDD5D317672}"/>
                </a:ext>
              </a:extLst>
            </p:cNvPr>
            <p:cNvSpPr/>
            <p:nvPr/>
          </p:nvSpPr>
          <p:spPr>
            <a:xfrm>
              <a:off x="7008750" y="5927425"/>
              <a:ext cx="292600" cy="49425"/>
            </a:xfrm>
            <a:custGeom>
              <a:avLst/>
              <a:gdLst/>
              <a:ahLst/>
              <a:cxnLst/>
              <a:rect l="l" t="t" r="r" b="b"/>
              <a:pathLst>
                <a:path w="11704" h="1977" extrusionOk="0">
                  <a:moveTo>
                    <a:pt x="1004" y="1"/>
                  </a:moveTo>
                  <a:cubicBezTo>
                    <a:pt x="457" y="1"/>
                    <a:pt x="1" y="457"/>
                    <a:pt x="1" y="1004"/>
                  </a:cubicBezTo>
                  <a:cubicBezTo>
                    <a:pt x="1" y="1520"/>
                    <a:pt x="457" y="1976"/>
                    <a:pt x="1004" y="1976"/>
                  </a:cubicBezTo>
                  <a:lnTo>
                    <a:pt x="10730" y="1976"/>
                  </a:lnTo>
                  <a:cubicBezTo>
                    <a:pt x="11247" y="1976"/>
                    <a:pt x="11703" y="1581"/>
                    <a:pt x="11703" y="1004"/>
                  </a:cubicBezTo>
                  <a:cubicBezTo>
                    <a:pt x="11703" y="457"/>
                    <a:pt x="11247" y="1"/>
                    <a:pt x="10730" y="1"/>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40">
            <a:extLst>
              <a:ext uri="{FF2B5EF4-FFF2-40B4-BE49-F238E27FC236}">
                <a16:creationId xmlns:a16="http://schemas.microsoft.com/office/drawing/2014/main" id="{6AF56489-FA90-56DB-6F74-8A46F511256A}"/>
              </a:ext>
            </a:extLst>
          </p:cNvPr>
          <p:cNvGrpSpPr/>
          <p:nvPr/>
        </p:nvGrpSpPr>
        <p:grpSpPr>
          <a:xfrm rot="7202920" flipH="1">
            <a:off x="5833241" y="902553"/>
            <a:ext cx="375827" cy="840248"/>
            <a:chOff x="5664225" y="1021425"/>
            <a:chExt cx="286875" cy="641375"/>
          </a:xfrm>
        </p:grpSpPr>
        <p:sp>
          <p:nvSpPr>
            <p:cNvPr id="1971" name="Google Shape;1971;p40">
              <a:extLst>
                <a:ext uri="{FF2B5EF4-FFF2-40B4-BE49-F238E27FC236}">
                  <a16:creationId xmlns:a16="http://schemas.microsoft.com/office/drawing/2014/main" id="{154EA72D-7DE4-0070-C993-84A478F50B48}"/>
                </a:ext>
              </a:extLst>
            </p:cNvPr>
            <p:cNvSpPr/>
            <p:nvPr/>
          </p:nvSpPr>
          <p:spPr>
            <a:xfrm>
              <a:off x="5664225" y="1090400"/>
              <a:ext cx="286875" cy="572400"/>
            </a:xfrm>
            <a:custGeom>
              <a:avLst/>
              <a:gdLst/>
              <a:ahLst/>
              <a:cxnLst/>
              <a:rect l="l" t="t" r="r" b="b"/>
              <a:pathLst>
                <a:path w="11475" h="22896" extrusionOk="0">
                  <a:moveTo>
                    <a:pt x="5010" y="8754"/>
                  </a:moveTo>
                  <a:cubicBezTo>
                    <a:pt x="5393" y="8754"/>
                    <a:pt x="5771" y="8873"/>
                    <a:pt x="6104" y="9140"/>
                  </a:cubicBezTo>
                  <a:cubicBezTo>
                    <a:pt x="6672" y="9640"/>
                    <a:pt x="7005" y="10341"/>
                    <a:pt x="7272" y="11075"/>
                  </a:cubicBezTo>
                  <a:cubicBezTo>
                    <a:pt x="7489" y="11727"/>
                    <a:pt x="7619" y="12398"/>
                    <a:pt x="7665" y="13072"/>
                  </a:cubicBezTo>
                  <a:lnTo>
                    <a:pt x="7665" y="13072"/>
                  </a:lnTo>
                  <a:cubicBezTo>
                    <a:pt x="7040" y="13567"/>
                    <a:pt x="6295" y="13905"/>
                    <a:pt x="5504" y="14010"/>
                  </a:cubicBezTo>
                  <a:cubicBezTo>
                    <a:pt x="5307" y="14044"/>
                    <a:pt x="5106" y="14061"/>
                    <a:pt x="4907" y="14061"/>
                  </a:cubicBezTo>
                  <a:cubicBezTo>
                    <a:pt x="3720" y="14061"/>
                    <a:pt x="2559" y="13460"/>
                    <a:pt x="2302" y="12175"/>
                  </a:cubicBezTo>
                  <a:cubicBezTo>
                    <a:pt x="2002" y="10774"/>
                    <a:pt x="3036" y="9240"/>
                    <a:pt x="4437" y="8840"/>
                  </a:cubicBezTo>
                  <a:cubicBezTo>
                    <a:pt x="4626" y="8784"/>
                    <a:pt x="4818" y="8754"/>
                    <a:pt x="5010" y="8754"/>
                  </a:cubicBezTo>
                  <a:close/>
                  <a:moveTo>
                    <a:pt x="2469" y="0"/>
                  </a:moveTo>
                  <a:cubicBezTo>
                    <a:pt x="2102" y="0"/>
                    <a:pt x="2102" y="267"/>
                    <a:pt x="2302" y="467"/>
                  </a:cubicBezTo>
                  <a:cubicBezTo>
                    <a:pt x="2602" y="767"/>
                    <a:pt x="3036" y="834"/>
                    <a:pt x="3469" y="901"/>
                  </a:cubicBezTo>
                  <a:cubicBezTo>
                    <a:pt x="6538" y="967"/>
                    <a:pt x="8640" y="3936"/>
                    <a:pt x="9307" y="6638"/>
                  </a:cubicBezTo>
                  <a:cubicBezTo>
                    <a:pt x="9707" y="8239"/>
                    <a:pt x="9707" y="9941"/>
                    <a:pt x="9007" y="11408"/>
                  </a:cubicBezTo>
                  <a:cubicBezTo>
                    <a:pt x="8992" y="11438"/>
                    <a:pt x="8978" y="11467"/>
                    <a:pt x="8963" y="11496"/>
                  </a:cubicBezTo>
                  <a:lnTo>
                    <a:pt x="8963" y="11496"/>
                  </a:lnTo>
                  <a:cubicBezTo>
                    <a:pt x="8880" y="11239"/>
                    <a:pt x="8784" y="10987"/>
                    <a:pt x="8673" y="10741"/>
                  </a:cubicBezTo>
                  <a:cubicBezTo>
                    <a:pt x="7872" y="8980"/>
                    <a:pt x="6149" y="7833"/>
                    <a:pt x="4212" y="7833"/>
                  </a:cubicBezTo>
                  <a:cubicBezTo>
                    <a:pt x="4131" y="7833"/>
                    <a:pt x="4051" y="7835"/>
                    <a:pt x="3970" y="7839"/>
                  </a:cubicBezTo>
                  <a:cubicBezTo>
                    <a:pt x="2268" y="7939"/>
                    <a:pt x="667" y="9307"/>
                    <a:pt x="634" y="11108"/>
                  </a:cubicBezTo>
                  <a:cubicBezTo>
                    <a:pt x="534" y="13143"/>
                    <a:pt x="2635" y="14344"/>
                    <a:pt x="4437" y="14777"/>
                  </a:cubicBezTo>
                  <a:cubicBezTo>
                    <a:pt x="4877" y="14872"/>
                    <a:pt x="5326" y="14920"/>
                    <a:pt x="5774" y="14920"/>
                  </a:cubicBezTo>
                  <a:cubicBezTo>
                    <a:pt x="6405" y="14920"/>
                    <a:pt x="7033" y="14824"/>
                    <a:pt x="7628" y="14628"/>
                  </a:cubicBezTo>
                  <a:lnTo>
                    <a:pt x="7628" y="14628"/>
                  </a:lnTo>
                  <a:cubicBezTo>
                    <a:pt x="7586" y="14982"/>
                    <a:pt x="7523" y="15332"/>
                    <a:pt x="7439" y="15678"/>
                  </a:cubicBezTo>
                  <a:cubicBezTo>
                    <a:pt x="6638" y="18980"/>
                    <a:pt x="3803" y="21582"/>
                    <a:pt x="434" y="21982"/>
                  </a:cubicBezTo>
                  <a:cubicBezTo>
                    <a:pt x="100" y="22016"/>
                    <a:pt x="0" y="22249"/>
                    <a:pt x="267" y="22449"/>
                  </a:cubicBezTo>
                  <a:cubicBezTo>
                    <a:pt x="470" y="22711"/>
                    <a:pt x="900" y="22896"/>
                    <a:pt x="1272" y="22896"/>
                  </a:cubicBezTo>
                  <a:cubicBezTo>
                    <a:pt x="1328" y="22896"/>
                    <a:pt x="1382" y="22892"/>
                    <a:pt x="1434" y="22883"/>
                  </a:cubicBezTo>
                  <a:cubicBezTo>
                    <a:pt x="5037" y="22416"/>
                    <a:pt x="8206" y="19881"/>
                    <a:pt x="9107" y="16245"/>
                  </a:cubicBezTo>
                  <a:cubicBezTo>
                    <a:pt x="9291" y="15417"/>
                    <a:pt x="9376" y="14547"/>
                    <a:pt x="9340" y="13683"/>
                  </a:cubicBezTo>
                  <a:lnTo>
                    <a:pt x="9340" y="13683"/>
                  </a:lnTo>
                  <a:cubicBezTo>
                    <a:pt x="9467" y="13577"/>
                    <a:pt x="9589" y="13463"/>
                    <a:pt x="9707" y="13343"/>
                  </a:cubicBezTo>
                  <a:cubicBezTo>
                    <a:pt x="11108" y="11975"/>
                    <a:pt x="11475" y="10007"/>
                    <a:pt x="11208" y="8139"/>
                  </a:cubicBezTo>
                  <a:cubicBezTo>
                    <a:pt x="10975" y="6071"/>
                    <a:pt x="10007" y="4103"/>
                    <a:pt x="8540" y="2602"/>
                  </a:cubicBezTo>
                  <a:cubicBezTo>
                    <a:pt x="6972" y="967"/>
                    <a:pt x="4703" y="67"/>
                    <a:pt x="2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a:extLst>
                <a:ext uri="{FF2B5EF4-FFF2-40B4-BE49-F238E27FC236}">
                  <a16:creationId xmlns:a16="http://schemas.microsoft.com/office/drawing/2014/main" id="{5811F12D-B1E7-4A28-AFBE-17D53C268ECC}"/>
                </a:ext>
              </a:extLst>
            </p:cNvPr>
            <p:cNvSpPr/>
            <p:nvPr/>
          </p:nvSpPr>
          <p:spPr>
            <a:xfrm>
              <a:off x="5704250" y="1021425"/>
              <a:ext cx="151800" cy="197750"/>
            </a:xfrm>
            <a:custGeom>
              <a:avLst/>
              <a:gdLst/>
              <a:ahLst/>
              <a:cxnLst/>
              <a:rect l="l" t="t" r="r" b="b"/>
              <a:pathLst>
                <a:path w="6072" h="7910" extrusionOk="0">
                  <a:moveTo>
                    <a:pt x="5017" y="1"/>
                  </a:moveTo>
                  <a:cubicBezTo>
                    <a:pt x="4932" y="1"/>
                    <a:pt x="4849" y="18"/>
                    <a:pt x="4770" y="57"/>
                  </a:cubicBezTo>
                  <a:cubicBezTo>
                    <a:pt x="3236" y="924"/>
                    <a:pt x="1735" y="1858"/>
                    <a:pt x="267" y="2893"/>
                  </a:cubicBezTo>
                  <a:cubicBezTo>
                    <a:pt x="0" y="3126"/>
                    <a:pt x="0" y="3560"/>
                    <a:pt x="167" y="3860"/>
                  </a:cubicBezTo>
                  <a:lnTo>
                    <a:pt x="2269" y="7362"/>
                  </a:lnTo>
                  <a:cubicBezTo>
                    <a:pt x="2457" y="7658"/>
                    <a:pt x="2753" y="7910"/>
                    <a:pt x="3105" y="7910"/>
                  </a:cubicBezTo>
                  <a:cubicBezTo>
                    <a:pt x="3190" y="7910"/>
                    <a:pt x="3278" y="7895"/>
                    <a:pt x="3369" y="7863"/>
                  </a:cubicBezTo>
                  <a:cubicBezTo>
                    <a:pt x="3736" y="7696"/>
                    <a:pt x="3870" y="7162"/>
                    <a:pt x="3670" y="6829"/>
                  </a:cubicBezTo>
                  <a:lnTo>
                    <a:pt x="1905" y="3933"/>
                  </a:lnTo>
                  <a:lnTo>
                    <a:pt x="1905" y="3933"/>
                  </a:lnTo>
                  <a:cubicBezTo>
                    <a:pt x="3080" y="3102"/>
                    <a:pt x="4287" y="2329"/>
                    <a:pt x="5571" y="1658"/>
                  </a:cubicBezTo>
                  <a:cubicBezTo>
                    <a:pt x="5938" y="1425"/>
                    <a:pt x="6071" y="1024"/>
                    <a:pt x="5871" y="591"/>
                  </a:cubicBezTo>
                  <a:cubicBezTo>
                    <a:pt x="5737" y="296"/>
                    <a:pt x="5365" y="1"/>
                    <a:pt x="5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40">
            <a:extLst>
              <a:ext uri="{FF2B5EF4-FFF2-40B4-BE49-F238E27FC236}">
                <a16:creationId xmlns:a16="http://schemas.microsoft.com/office/drawing/2014/main" id="{50AC24A2-1FCF-B4B2-870A-DE8F568545FC}"/>
              </a:ext>
            </a:extLst>
          </p:cNvPr>
          <p:cNvGrpSpPr/>
          <p:nvPr/>
        </p:nvGrpSpPr>
        <p:grpSpPr>
          <a:xfrm>
            <a:off x="4321133" y="3865431"/>
            <a:ext cx="939336" cy="519187"/>
            <a:chOff x="7786125" y="1421100"/>
            <a:chExt cx="693800" cy="383475"/>
          </a:xfrm>
        </p:grpSpPr>
        <p:sp>
          <p:nvSpPr>
            <p:cNvPr id="1974" name="Google Shape;1974;p40">
              <a:extLst>
                <a:ext uri="{FF2B5EF4-FFF2-40B4-BE49-F238E27FC236}">
                  <a16:creationId xmlns:a16="http://schemas.microsoft.com/office/drawing/2014/main" id="{00C4E525-BB18-9949-F4E3-FA73BE1847FB}"/>
                </a:ext>
              </a:extLst>
            </p:cNvPr>
            <p:cNvSpPr/>
            <p:nvPr/>
          </p:nvSpPr>
          <p:spPr>
            <a:xfrm>
              <a:off x="8137950" y="1421100"/>
              <a:ext cx="341975" cy="166175"/>
            </a:xfrm>
            <a:custGeom>
              <a:avLst/>
              <a:gdLst/>
              <a:ahLst/>
              <a:cxnLst/>
              <a:rect l="l" t="t" r="r" b="b"/>
              <a:pathLst>
                <a:path w="13679" h="6647" extrusionOk="0">
                  <a:moveTo>
                    <a:pt x="6402" y="0"/>
                  </a:moveTo>
                  <a:cubicBezTo>
                    <a:pt x="6277" y="0"/>
                    <a:pt x="6166" y="68"/>
                    <a:pt x="6141" y="221"/>
                  </a:cubicBezTo>
                  <a:cubicBezTo>
                    <a:pt x="6080" y="373"/>
                    <a:pt x="6201" y="525"/>
                    <a:pt x="6353" y="555"/>
                  </a:cubicBezTo>
                  <a:lnTo>
                    <a:pt x="11186" y="1740"/>
                  </a:lnTo>
                  <a:cubicBezTo>
                    <a:pt x="11794" y="1892"/>
                    <a:pt x="12281" y="2227"/>
                    <a:pt x="12615" y="2743"/>
                  </a:cubicBezTo>
                  <a:cubicBezTo>
                    <a:pt x="12980" y="3260"/>
                    <a:pt x="13071" y="3868"/>
                    <a:pt x="12980" y="4415"/>
                  </a:cubicBezTo>
                  <a:cubicBezTo>
                    <a:pt x="12858" y="4993"/>
                    <a:pt x="12463" y="5479"/>
                    <a:pt x="11977" y="5783"/>
                  </a:cubicBezTo>
                  <a:cubicBezTo>
                    <a:pt x="11608" y="6000"/>
                    <a:pt x="11192" y="6109"/>
                    <a:pt x="10763" y="6109"/>
                  </a:cubicBezTo>
                  <a:cubicBezTo>
                    <a:pt x="10591" y="6109"/>
                    <a:pt x="10418" y="6091"/>
                    <a:pt x="10244" y="6057"/>
                  </a:cubicBezTo>
                  <a:lnTo>
                    <a:pt x="2128" y="4081"/>
                  </a:lnTo>
                  <a:cubicBezTo>
                    <a:pt x="1186" y="3868"/>
                    <a:pt x="609" y="2956"/>
                    <a:pt x="821" y="2044"/>
                  </a:cubicBezTo>
                  <a:cubicBezTo>
                    <a:pt x="976" y="1244"/>
                    <a:pt x="1658" y="751"/>
                    <a:pt x="2437" y="751"/>
                  </a:cubicBezTo>
                  <a:cubicBezTo>
                    <a:pt x="2575" y="751"/>
                    <a:pt x="2716" y="766"/>
                    <a:pt x="2858" y="798"/>
                  </a:cubicBezTo>
                  <a:lnTo>
                    <a:pt x="10001" y="2531"/>
                  </a:lnTo>
                  <a:cubicBezTo>
                    <a:pt x="10305" y="2591"/>
                    <a:pt x="10578" y="2804"/>
                    <a:pt x="10730" y="3017"/>
                  </a:cubicBezTo>
                  <a:cubicBezTo>
                    <a:pt x="10882" y="3291"/>
                    <a:pt x="10943" y="3595"/>
                    <a:pt x="10882" y="3838"/>
                  </a:cubicBezTo>
                  <a:cubicBezTo>
                    <a:pt x="10791" y="4142"/>
                    <a:pt x="10639" y="4385"/>
                    <a:pt x="10396" y="4537"/>
                  </a:cubicBezTo>
                  <a:cubicBezTo>
                    <a:pt x="10209" y="4641"/>
                    <a:pt x="10008" y="4688"/>
                    <a:pt x="9802" y="4688"/>
                  </a:cubicBezTo>
                  <a:cubicBezTo>
                    <a:pt x="9707" y="4688"/>
                    <a:pt x="9611" y="4678"/>
                    <a:pt x="9515" y="4658"/>
                  </a:cubicBezTo>
                  <a:lnTo>
                    <a:pt x="2797" y="3017"/>
                  </a:lnTo>
                  <a:cubicBezTo>
                    <a:pt x="2772" y="3012"/>
                    <a:pt x="2746" y="3009"/>
                    <a:pt x="2722" y="3009"/>
                  </a:cubicBezTo>
                  <a:cubicBezTo>
                    <a:pt x="2597" y="3009"/>
                    <a:pt x="2483" y="3073"/>
                    <a:pt x="2432" y="3199"/>
                  </a:cubicBezTo>
                  <a:cubicBezTo>
                    <a:pt x="2402" y="3351"/>
                    <a:pt x="2524" y="3503"/>
                    <a:pt x="2676" y="3564"/>
                  </a:cubicBezTo>
                  <a:lnTo>
                    <a:pt x="9393" y="5175"/>
                  </a:lnTo>
                  <a:cubicBezTo>
                    <a:pt x="9532" y="5212"/>
                    <a:pt x="9672" y="5230"/>
                    <a:pt x="9809" y="5230"/>
                  </a:cubicBezTo>
                  <a:cubicBezTo>
                    <a:pt x="10122" y="5230"/>
                    <a:pt x="10426" y="5140"/>
                    <a:pt x="10700" y="4993"/>
                  </a:cubicBezTo>
                  <a:cubicBezTo>
                    <a:pt x="11065" y="4780"/>
                    <a:pt x="11338" y="4385"/>
                    <a:pt x="11460" y="3959"/>
                  </a:cubicBezTo>
                  <a:cubicBezTo>
                    <a:pt x="11521" y="3564"/>
                    <a:pt x="11460" y="3078"/>
                    <a:pt x="11217" y="2713"/>
                  </a:cubicBezTo>
                  <a:cubicBezTo>
                    <a:pt x="10943" y="2318"/>
                    <a:pt x="10578" y="2075"/>
                    <a:pt x="10123" y="1953"/>
                  </a:cubicBezTo>
                  <a:lnTo>
                    <a:pt x="2980" y="251"/>
                  </a:lnTo>
                  <a:cubicBezTo>
                    <a:pt x="2783" y="203"/>
                    <a:pt x="2588" y="180"/>
                    <a:pt x="2396" y="180"/>
                  </a:cubicBezTo>
                  <a:cubicBezTo>
                    <a:pt x="1374" y="180"/>
                    <a:pt x="474" y="838"/>
                    <a:pt x="244" y="1862"/>
                  </a:cubicBezTo>
                  <a:cubicBezTo>
                    <a:pt x="1" y="2895"/>
                    <a:pt x="578" y="3959"/>
                    <a:pt x="1521" y="4415"/>
                  </a:cubicBezTo>
                  <a:cubicBezTo>
                    <a:pt x="1673" y="4506"/>
                    <a:pt x="1824" y="4537"/>
                    <a:pt x="2037" y="4567"/>
                  </a:cubicBezTo>
                  <a:lnTo>
                    <a:pt x="10123" y="6543"/>
                  </a:lnTo>
                  <a:cubicBezTo>
                    <a:pt x="10372" y="6613"/>
                    <a:pt x="10621" y="6647"/>
                    <a:pt x="10866" y="6647"/>
                  </a:cubicBezTo>
                  <a:cubicBezTo>
                    <a:pt x="11368" y="6647"/>
                    <a:pt x="11852" y="6505"/>
                    <a:pt x="12281" y="6239"/>
                  </a:cubicBezTo>
                  <a:cubicBezTo>
                    <a:pt x="12919" y="5874"/>
                    <a:pt x="13375" y="5266"/>
                    <a:pt x="13527" y="4537"/>
                  </a:cubicBezTo>
                  <a:cubicBezTo>
                    <a:pt x="13679" y="3898"/>
                    <a:pt x="13527" y="3139"/>
                    <a:pt x="13132" y="2500"/>
                  </a:cubicBezTo>
                  <a:cubicBezTo>
                    <a:pt x="12706" y="1832"/>
                    <a:pt x="12068" y="1376"/>
                    <a:pt x="11308" y="1193"/>
                  </a:cubicBezTo>
                  <a:lnTo>
                    <a:pt x="6475" y="8"/>
                  </a:lnTo>
                  <a:cubicBezTo>
                    <a:pt x="6450" y="3"/>
                    <a:pt x="6426" y="0"/>
                    <a:pt x="6402" y="0"/>
                  </a:cubicBezTo>
                  <a:close/>
                </a:path>
              </a:pathLst>
            </a:custGeom>
            <a:solidFill>
              <a:schemeClr val="lt2"/>
            </a:solidFill>
            <a:ln>
              <a:noFill/>
            </a:ln>
            <a:effectLst>
              <a:outerShdw blurRad="57150" dist="19050" dir="540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a:extLst>
                <a:ext uri="{FF2B5EF4-FFF2-40B4-BE49-F238E27FC236}">
                  <a16:creationId xmlns:a16="http://schemas.microsoft.com/office/drawing/2014/main" id="{701F65EB-0756-A4FF-DB09-740F8744B97C}"/>
                </a:ext>
              </a:extLst>
            </p:cNvPr>
            <p:cNvSpPr/>
            <p:nvPr/>
          </p:nvSpPr>
          <p:spPr>
            <a:xfrm>
              <a:off x="7786125" y="1578525"/>
              <a:ext cx="321450" cy="226050"/>
            </a:xfrm>
            <a:custGeom>
              <a:avLst/>
              <a:gdLst/>
              <a:ahLst/>
              <a:cxnLst/>
              <a:rect l="l" t="t" r="r" b="b"/>
              <a:pathLst>
                <a:path w="12858" h="9042" extrusionOk="0">
                  <a:moveTo>
                    <a:pt x="2797" y="1"/>
                  </a:moveTo>
                  <a:cubicBezTo>
                    <a:pt x="2593" y="1"/>
                    <a:pt x="2389" y="22"/>
                    <a:pt x="2189" y="64"/>
                  </a:cubicBezTo>
                  <a:cubicBezTo>
                    <a:pt x="1460" y="216"/>
                    <a:pt x="852" y="671"/>
                    <a:pt x="487" y="1310"/>
                  </a:cubicBezTo>
                  <a:cubicBezTo>
                    <a:pt x="92" y="1857"/>
                    <a:pt x="1" y="2617"/>
                    <a:pt x="213" y="3377"/>
                  </a:cubicBezTo>
                  <a:cubicBezTo>
                    <a:pt x="396" y="4106"/>
                    <a:pt x="912" y="4744"/>
                    <a:pt x="1551" y="5140"/>
                  </a:cubicBezTo>
                  <a:lnTo>
                    <a:pt x="5806" y="7754"/>
                  </a:lnTo>
                  <a:cubicBezTo>
                    <a:pt x="5857" y="7774"/>
                    <a:pt x="5907" y="7784"/>
                    <a:pt x="5955" y="7784"/>
                  </a:cubicBezTo>
                  <a:cubicBezTo>
                    <a:pt x="6049" y="7784"/>
                    <a:pt x="6130" y="7743"/>
                    <a:pt x="6171" y="7662"/>
                  </a:cubicBezTo>
                  <a:cubicBezTo>
                    <a:pt x="6262" y="7510"/>
                    <a:pt x="6232" y="7358"/>
                    <a:pt x="6080" y="7298"/>
                  </a:cubicBezTo>
                  <a:lnTo>
                    <a:pt x="1824" y="4714"/>
                  </a:lnTo>
                  <a:cubicBezTo>
                    <a:pt x="1277" y="4349"/>
                    <a:pt x="912" y="3863"/>
                    <a:pt x="760" y="3285"/>
                  </a:cubicBezTo>
                  <a:cubicBezTo>
                    <a:pt x="608" y="2678"/>
                    <a:pt x="669" y="2070"/>
                    <a:pt x="973" y="1583"/>
                  </a:cubicBezTo>
                  <a:cubicBezTo>
                    <a:pt x="1277" y="1097"/>
                    <a:pt x="1763" y="702"/>
                    <a:pt x="2341" y="611"/>
                  </a:cubicBezTo>
                  <a:cubicBezTo>
                    <a:pt x="2516" y="574"/>
                    <a:pt x="2696" y="554"/>
                    <a:pt x="2876" y="554"/>
                  </a:cubicBezTo>
                  <a:cubicBezTo>
                    <a:pt x="3291" y="554"/>
                    <a:pt x="3704" y="660"/>
                    <a:pt x="4043" y="915"/>
                  </a:cubicBezTo>
                  <a:lnTo>
                    <a:pt x="11156" y="5261"/>
                  </a:lnTo>
                  <a:cubicBezTo>
                    <a:pt x="12007" y="5778"/>
                    <a:pt x="12250" y="6842"/>
                    <a:pt x="11794" y="7632"/>
                  </a:cubicBezTo>
                  <a:cubicBezTo>
                    <a:pt x="11502" y="8139"/>
                    <a:pt x="10960" y="8408"/>
                    <a:pt x="10400" y="8408"/>
                  </a:cubicBezTo>
                  <a:cubicBezTo>
                    <a:pt x="10087" y="8408"/>
                    <a:pt x="9768" y="8323"/>
                    <a:pt x="9484" y="8149"/>
                  </a:cubicBezTo>
                  <a:lnTo>
                    <a:pt x="3222" y="4319"/>
                  </a:lnTo>
                  <a:cubicBezTo>
                    <a:pt x="2949" y="4167"/>
                    <a:pt x="2767" y="3893"/>
                    <a:pt x="2675" y="3589"/>
                  </a:cubicBezTo>
                  <a:cubicBezTo>
                    <a:pt x="2615" y="3285"/>
                    <a:pt x="2645" y="2982"/>
                    <a:pt x="2797" y="2769"/>
                  </a:cubicBezTo>
                  <a:cubicBezTo>
                    <a:pt x="2949" y="2495"/>
                    <a:pt x="3192" y="2343"/>
                    <a:pt x="3496" y="2282"/>
                  </a:cubicBezTo>
                  <a:cubicBezTo>
                    <a:pt x="3580" y="2257"/>
                    <a:pt x="3663" y="2246"/>
                    <a:pt x="3746" y="2246"/>
                  </a:cubicBezTo>
                  <a:cubicBezTo>
                    <a:pt x="3963" y="2246"/>
                    <a:pt x="4171" y="2324"/>
                    <a:pt x="4347" y="2434"/>
                  </a:cubicBezTo>
                  <a:lnTo>
                    <a:pt x="10244" y="6021"/>
                  </a:lnTo>
                  <a:cubicBezTo>
                    <a:pt x="10304" y="6057"/>
                    <a:pt x="10364" y="6074"/>
                    <a:pt x="10420" y="6074"/>
                  </a:cubicBezTo>
                  <a:cubicBezTo>
                    <a:pt x="10506" y="6074"/>
                    <a:pt x="10584" y="6034"/>
                    <a:pt x="10639" y="5960"/>
                  </a:cubicBezTo>
                  <a:cubicBezTo>
                    <a:pt x="10700" y="5808"/>
                    <a:pt x="10669" y="5656"/>
                    <a:pt x="10517" y="5565"/>
                  </a:cubicBezTo>
                  <a:lnTo>
                    <a:pt x="4621" y="1978"/>
                  </a:lnTo>
                  <a:cubicBezTo>
                    <a:pt x="4342" y="1793"/>
                    <a:pt x="3975" y="1713"/>
                    <a:pt x="3641" y="1713"/>
                  </a:cubicBezTo>
                  <a:cubicBezTo>
                    <a:pt x="3537" y="1713"/>
                    <a:pt x="3437" y="1721"/>
                    <a:pt x="3344" y="1735"/>
                  </a:cubicBezTo>
                  <a:cubicBezTo>
                    <a:pt x="2888" y="1857"/>
                    <a:pt x="2523" y="2130"/>
                    <a:pt x="2311" y="2495"/>
                  </a:cubicBezTo>
                  <a:cubicBezTo>
                    <a:pt x="2067" y="2890"/>
                    <a:pt x="2037" y="3346"/>
                    <a:pt x="2159" y="3802"/>
                  </a:cubicBezTo>
                  <a:cubicBezTo>
                    <a:pt x="2280" y="4258"/>
                    <a:pt x="2584" y="4623"/>
                    <a:pt x="2949" y="4866"/>
                  </a:cubicBezTo>
                  <a:lnTo>
                    <a:pt x="9210" y="8696"/>
                  </a:lnTo>
                  <a:cubicBezTo>
                    <a:pt x="9604" y="8930"/>
                    <a:pt x="10031" y="9041"/>
                    <a:pt x="10446" y="9041"/>
                  </a:cubicBezTo>
                  <a:cubicBezTo>
                    <a:pt x="11217" y="9041"/>
                    <a:pt x="11946" y="8658"/>
                    <a:pt x="12341" y="7966"/>
                  </a:cubicBezTo>
                  <a:cubicBezTo>
                    <a:pt x="12858" y="7055"/>
                    <a:pt x="12645" y="5869"/>
                    <a:pt x="11885" y="5109"/>
                  </a:cubicBezTo>
                  <a:cubicBezTo>
                    <a:pt x="11764" y="5018"/>
                    <a:pt x="11612" y="4896"/>
                    <a:pt x="11460" y="4805"/>
                  </a:cubicBezTo>
                  <a:lnTo>
                    <a:pt x="4347" y="459"/>
                  </a:lnTo>
                  <a:cubicBezTo>
                    <a:pt x="3883" y="150"/>
                    <a:pt x="3340" y="1"/>
                    <a:pt x="2797" y="1"/>
                  </a:cubicBezTo>
                  <a:close/>
                </a:path>
              </a:pathLst>
            </a:custGeom>
            <a:solidFill>
              <a:schemeClr val="dk2"/>
            </a:solidFill>
            <a:ln>
              <a:noFill/>
            </a:ln>
            <a:effectLst>
              <a:outerShdw blurRad="57150" dist="19050" dir="540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9004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normAutofit fontScale="90000"/>
          </a:bodyPr>
          <a:lstStyle/>
          <a:p>
            <a:r>
              <a:rPr lang="en-US" altLang="zh-TW" dirty="0">
                <a:latin typeface="Arial Black" charset="0"/>
                <a:ea typeface="新細明體" charset="0"/>
                <a:cs typeface="新細明體" charset="0"/>
              </a:rPr>
              <a:t>CEDAW</a:t>
            </a:r>
            <a:r>
              <a:rPr lang="zh-TW" altLang="en-US" dirty="0">
                <a:latin typeface="Arial Black" charset="0"/>
                <a:ea typeface="新細明體" charset="0"/>
                <a:cs typeface="新細明體" charset="0"/>
              </a:rPr>
              <a:t>一般性建議</a:t>
            </a:r>
          </a:p>
        </p:txBody>
      </p:sp>
      <p:sp>
        <p:nvSpPr>
          <p:cNvPr id="35842" name="Rectangle 3"/>
          <p:cNvSpPr>
            <a:spLocks noGrp="1" noChangeArrowheads="1"/>
          </p:cNvSpPr>
          <p:nvPr>
            <p:ph type="body" idx="1"/>
          </p:nvPr>
        </p:nvSpPr>
        <p:spPr/>
        <p:txBody>
          <a:bodyPr>
            <a:normAutofit/>
          </a:bodyPr>
          <a:lstStyle/>
          <a:p>
            <a:r>
              <a:rPr lang="zh-TW" altLang="en-US" sz="2100">
                <a:latin typeface="Arial" charset="0"/>
                <a:ea typeface="新細明體" charset="0"/>
                <a:cs typeface="新細明體" charset="0"/>
              </a:rPr>
              <a:t>為確保</a:t>
            </a:r>
            <a:r>
              <a:rPr lang="en-US" altLang="zh-TW" sz="2100">
                <a:latin typeface="Arial" charset="0"/>
                <a:ea typeface="新細明體" charset="0"/>
                <a:cs typeface="新細明體" charset="0"/>
              </a:rPr>
              <a:t>《</a:t>
            </a:r>
            <a:r>
              <a:rPr lang="zh-TW" altLang="en-US" sz="2100">
                <a:latin typeface="Arial" charset="0"/>
                <a:ea typeface="新細明體" charset="0"/>
                <a:cs typeface="新細明體" charset="0"/>
              </a:rPr>
              <a:t>公約</a:t>
            </a:r>
            <a:r>
              <a:rPr lang="en-US" altLang="zh-TW" sz="2100">
                <a:latin typeface="Arial" charset="0"/>
                <a:ea typeface="新細明體" charset="0"/>
                <a:cs typeface="新細明體" charset="0"/>
              </a:rPr>
              <a:t>》</a:t>
            </a:r>
            <a:r>
              <a:rPr lang="zh-TW" altLang="en-US" sz="2100">
                <a:latin typeface="Arial" charset="0"/>
                <a:ea typeface="新細明體" charset="0"/>
                <a:cs typeface="新細明體" charset="0"/>
              </a:rPr>
              <a:t>在實質上和程序上成為</a:t>
            </a:r>
            <a:r>
              <a:rPr lang="zh-TW" altLang="en-US" sz="2100" u="sng">
                <a:latin typeface="Arial" charset="0"/>
                <a:ea typeface="新細明體" charset="0"/>
                <a:cs typeface="新細明體" charset="0"/>
              </a:rPr>
              <a:t>活的機制，</a:t>
            </a:r>
            <a:r>
              <a:rPr lang="zh-TW" altLang="en-US" sz="2100">
                <a:latin typeface="Arial" charset="0"/>
                <a:ea typeface="新細明體" charset="0"/>
                <a:cs typeface="新細明體" charset="0"/>
              </a:rPr>
              <a:t>委員會不時彙整來自締約國籍聯合國體系報告之資訊，做出解釋性意見，並逾期中建議各國家應採取之改革措施。</a:t>
            </a:r>
          </a:p>
          <a:p>
            <a:r>
              <a:rPr lang="zh-TW" altLang="en-US" sz="2100">
                <a:latin typeface="Arial" charset="0"/>
                <a:ea typeface="新細明體" charset="0"/>
                <a:cs typeface="新細明體" charset="0"/>
              </a:rPr>
              <a:t>自</a:t>
            </a:r>
            <a:r>
              <a:rPr lang="en-US" altLang="zh-TW" sz="2100">
                <a:latin typeface="Arial" charset="0"/>
                <a:ea typeface="新細明體" charset="0"/>
                <a:cs typeface="新細明體" charset="0"/>
              </a:rPr>
              <a:t>1991</a:t>
            </a:r>
            <a:r>
              <a:rPr lang="zh-TW" altLang="en-US" sz="2100">
                <a:latin typeface="Arial" charset="0"/>
                <a:ea typeface="新細明體" charset="0"/>
                <a:cs typeface="新細明體" charset="0"/>
              </a:rPr>
              <a:t>年起，委員會開始通過跨領域主題的</a:t>
            </a:r>
            <a:r>
              <a:rPr lang="zh-TW" altLang="en-US" sz="2100" u="sng">
                <a:latin typeface="Arial" charset="0"/>
                <a:ea typeface="新細明體" charset="0"/>
                <a:cs typeface="新細明體" charset="0"/>
              </a:rPr>
              <a:t>一般性建議</a:t>
            </a:r>
            <a:r>
              <a:rPr lang="zh-TW" altLang="en-US" sz="2100">
                <a:latin typeface="Arial" charset="0"/>
                <a:ea typeface="新細明體" charset="0"/>
                <a:cs typeface="新細明體" charset="0"/>
              </a:rPr>
              <a:t>，為締約國提供在各國國內實施</a:t>
            </a:r>
            <a:r>
              <a:rPr lang="en-US" altLang="zh-TW" sz="2100">
                <a:latin typeface="Arial" charset="0"/>
                <a:ea typeface="新細明體" charset="0"/>
                <a:cs typeface="新細明體" charset="0"/>
              </a:rPr>
              <a:t>CEDAW</a:t>
            </a:r>
            <a:r>
              <a:rPr lang="zh-TW" altLang="en-US" sz="2100">
                <a:latin typeface="Arial" charset="0"/>
                <a:ea typeface="新細明體" charset="0"/>
                <a:cs typeface="新細明體" charset="0"/>
              </a:rPr>
              <a:t>明確的指導。</a:t>
            </a:r>
          </a:p>
          <a:p>
            <a:r>
              <a:rPr lang="zh-TW" altLang="en-US" sz="2100">
                <a:latin typeface="Arial" charset="0"/>
                <a:ea typeface="新細明體" charset="0"/>
                <a:cs typeface="新細明體" charset="0"/>
              </a:rPr>
              <a:t>透過一般性建議，得以擴大及延伸公約具體適用之範圍，有機的回應新興性別課題。</a:t>
            </a:r>
          </a:p>
        </p:txBody>
      </p:sp>
    </p:spTree>
    <p:extLst>
      <p:ext uri="{BB962C8B-B14F-4D97-AF65-F5344CB8AC3E}">
        <p14:creationId xmlns:p14="http://schemas.microsoft.com/office/powerpoint/2010/main" val="1898966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body" idx="1"/>
          </p:nvPr>
        </p:nvSpPr>
        <p:spPr>
          <a:xfrm>
            <a:off x="199486" y="1008237"/>
            <a:ext cx="8651216" cy="4423172"/>
          </a:xfrm>
        </p:spPr>
        <p:txBody>
          <a:bodyPr>
            <a:normAutofit/>
          </a:bodyPr>
          <a:lstStyle/>
          <a:p>
            <a:pPr>
              <a:lnSpc>
                <a:spcPct val="80000"/>
              </a:lnSpc>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1</a:t>
            </a:r>
            <a:r>
              <a:rPr lang="zh-TW" altLang="en-US" sz="1800" dirty="0">
                <a:latin typeface="Arial" charset="0"/>
                <a:ea typeface="新細明體" charset="0"/>
                <a:cs typeface="新細明體" charset="0"/>
              </a:rPr>
              <a:t>號：締約國的報告                  </a:t>
            </a:r>
            <a:endParaRPr lang="en-US" altLang="zh-TW" sz="1800" dirty="0">
              <a:latin typeface="Arial" charset="0"/>
              <a:ea typeface="新細明體" charset="0"/>
              <a:cs typeface="新細明體" charset="0"/>
            </a:endParaRPr>
          </a:p>
          <a:p>
            <a:pPr>
              <a:lnSpc>
                <a:spcPct val="80000"/>
              </a:lnSpc>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a:t>
            </a:r>
            <a:r>
              <a:rPr lang="zh-TW" altLang="en-US" sz="1800" dirty="0">
                <a:latin typeface="Arial" charset="0"/>
                <a:ea typeface="新細明體" charset="0"/>
                <a:cs typeface="新細明體" charset="0"/>
              </a:rPr>
              <a:t>號：締約國的報告</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3</a:t>
            </a:r>
            <a:r>
              <a:rPr lang="zh-TW" altLang="en-US" sz="1800" dirty="0">
                <a:latin typeface="Arial" charset="0"/>
                <a:ea typeface="新細明體" charset="0"/>
                <a:cs typeface="新細明體" charset="0"/>
              </a:rPr>
              <a:t>號：教育和宣傳活動                  </a:t>
            </a:r>
            <a:endParaRPr lang="en-US" altLang="zh-TW" sz="1800" dirty="0">
              <a:latin typeface="Arial" charset="0"/>
              <a:ea typeface="新細明體" charset="0"/>
              <a:cs typeface="新細明體" charset="0"/>
            </a:endParaRP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4</a:t>
            </a:r>
            <a:r>
              <a:rPr lang="zh-TW" altLang="en-US" sz="1800" dirty="0">
                <a:latin typeface="Arial" charset="0"/>
                <a:ea typeface="新細明體" charset="0"/>
                <a:cs typeface="新細明體" charset="0"/>
              </a:rPr>
              <a:t>號：保留</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5</a:t>
            </a:r>
            <a:r>
              <a:rPr lang="zh-TW" altLang="en-US" sz="1800" dirty="0">
                <a:latin typeface="Arial" charset="0"/>
                <a:ea typeface="新細明體" charset="0"/>
                <a:cs typeface="新細明體" charset="0"/>
              </a:rPr>
              <a:t>號：暫行特別措施</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6</a:t>
            </a:r>
            <a:r>
              <a:rPr lang="zh-TW" altLang="en-US" sz="1800" dirty="0">
                <a:latin typeface="Arial" charset="0"/>
                <a:ea typeface="新細明體" charset="0"/>
                <a:cs typeface="新細明體" charset="0"/>
              </a:rPr>
              <a:t>號：有效的國家機制和宣傳</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7</a:t>
            </a:r>
            <a:r>
              <a:rPr lang="zh-TW" altLang="en-US" sz="1800" dirty="0">
                <a:latin typeface="Arial" charset="0"/>
                <a:ea typeface="新細明體" charset="0"/>
                <a:cs typeface="新細明體" charset="0"/>
              </a:rPr>
              <a:t>號：資源</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8</a:t>
            </a:r>
            <a:r>
              <a:rPr lang="zh-TW" altLang="en-US" sz="1800" dirty="0">
                <a:latin typeface="Arial" charset="0"/>
                <a:ea typeface="新細明體" charset="0"/>
                <a:cs typeface="新細明體" charset="0"/>
              </a:rPr>
              <a:t>號：執行</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公約</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第八條</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9</a:t>
            </a:r>
            <a:r>
              <a:rPr lang="zh-TW" altLang="en-US" sz="1800" dirty="0">
                <a:latin typeface="Arial" charset="0"/>
                <a:ea typeface="新細明體" charset="0"/>
                <a:cs typeface="新細明體" charset="0"/>
              </a:rPr>
              <a:t>號：有關婦女狀況的統計資料</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10</a:t>
            </a:r>
            <a:r>
              <a:rPr lang="zh-TW" altLang="en-US" sz="1800" dirty="0">
                <a:latin typeface="Arial" charset="0"/>
                <a:ea typeface="新細明體" charset="0"/>
                <a:cs typeface="新細明體" charset="0"/>
              </a:rPr>
              <a:t>號：消除對婦女的一切形式歧視公約通過十周年</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11</a:t>
            </a:r>
            <a:r>
              <a:rPr lang="zh-TW" altLang="en-US" sz="1800" dirty="0">
                <a:latin typeface="Arial" charset="0"/>
                <a:ea typeface="新細明體" charset="0"/>
                <a:cs typeface="新細明體" charset="0"/>
              </a:rPr>
              <a:t>號：履行報告義務的技術諮詢服務</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12</a:t>
            </a:r>
            <a:r>
              <a:rPr lang="zh-TW" altLang="en-US" sz="1800" dirty="0">
                <a:latin typeface="Arial" charset="0"/>
                <a:ea typeface="新細明體" charset="0"/>
                <a:cs typeface="新細明體" charset="0"/>
              </a:rPr>
              <a:t>號：對婦女的暴力行為</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13</a:t>
            </a:r>
            <a:r>
              <a:rPr lang="zh-TW" altLang="en-US" sz="1800" dirty="0">
                <a:latin typeface="Arial" charset="0"/>
                <a:ea typeface="新細明體" charset="0"/>
                <a:cs typeface="新細明體" charset="0"/>
              </a:rPr>
              <a:t>號：同工同酬</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14</a:t>
            </a:r>
            <a:r>
              <a:rPr lang="zh-TW" altLang="en-US" sz="1800" dirty="0">
                <a:latin typeface="Arial" charset="0"/>
                <a:ea typeface="新細明體" charset="0"/>
                <a:cs typeface="新細明體" charset="0"/>
              </a:rPr>
              <a:t>號：女性的生殖器殘割</a:t>
            </a:r>
          </a:p>
          <a:p>
            <a:pPr>
              <a:lnSpc>
                <a:spcPct val="80000"/>
              </a:lnSpc>
              <a:buFontTx/>
              <a:buNone/>
            </a:pPr>
            <a:r>
              <a:rPr lang="zh-TW" altLang="en-US" sz="1800" dirty="0">
                <a:latin typeface="Arial" charset="0"/>
                <a:ea typeface="新細明體" charset="0"/>
                <a:cs typeface="新細明體" charset="0"/>
              </a:rPr>
              <a:t>     第</a:t>
            </a:r>
            <a:r>
              <a:rPr lang="en-US" altLang="zh-TW" sz="1800" dirty="0">
                <a:latin typeface="Arial" charset="0"/>
                <a:ea typeface="新細明體" charset="0"/>
                <a:cs typeface="新細明體" charset="0"/>
              </a:rPr>
              <a:t>15</a:t>
            </a:r>
            <a:r>
              <a:rPr lang="zh-TW" altLang="en-US" sz="1800" dirty="0">
                <a:latin typeface="Arial" charset="0"/>
                <a:ea typeface="新細明體" charset="0"/>
                <a:cs typeface="新細明體" charset="0"/>
              </a:rPr>
              <a:t>號：在各國防治後天免疫機能缺損綜合症</a:t>
            </a:r>
            <a:r>
              <a:rPr lang="en-US" altLang="zh-TW" sz="1800" dirty="0">
                <a:latin typeface="Arial" charset="0"/>
                <a:cs typeface="Arial" charset="0"/>
              </a:rPr>
              <a:t>(</a:t>
            </a:r>
            <a:r>
              <a:rPr lang="zh-TW" altLang="en-US" sz="1800" dirty="0">
                <a:latin typeface="Arial" charset="0"/>
                <a:ea typeface="新細明體" charset="0"/>
                <a:cs typeface="新細明體" charset="0"/>
              </a:rPr>
              <a:t>愛滋病</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戰略中避免對婦女的歧視</a:t>
            </a:r>
          </a:p>
          <a:p>
            <a:pPr>
              <a:lnSpc>
                <a:spcPct val="80000"/>
              </a:lnSpc>
              <a:buFontTx/>
              <a:buNone/>
            </a:pPr>
            <a:r>
              <a:rPr lang="zh-TW" altLang="en-US" sz="1500" dirty="0">
                <a:latin typeface="Arial" charset="0"/>
                <a:ea typeface="新細明體" charset="0"/>
                <a:cs typeface="新細明體" charset="0"/>
              </a:rPr>
              <a:t>      </a:t>
            </a:r>
          </a:p>
        </p:txBody>
      </p:sp>
      <p:sp>
        <p:nvSpPr>
          <p:cNvPr id="3" name="文字方塊 2">
            <a:extLst>
              <a:ext uri="{FF2B5EF4-FFF2-40B4-BE49-F238E27FC236}">
                <a16:creationId xmlns:a16="http://schemas.microsoft.com/office/drawing/2014/main" id="{EC844E9D-5564-E98F-C5C7-6569DF9C182D}"/>
              </a:ext>
            </a:extLst>
          </p:cNvPr>
          <p:cNvSpPr txBox="1"/>
          <p:nvPr/>
        </p:nvSpPr>
        <p:spPr>
          <a:xfrm>
            <a:off x="638354" y="451372"/>
            <a:ext cx="6806241" cy="769441"/>
          </a:xfrm>
          <a:prstGeom prst="rect">
            <a:avLst/>
          </a:prstGeom>
          <a:noFill/>
        </p:spPr>
        <p:txBody>
          <a:bodyPr wrap="square">
            <a:spAutoFit/>
          </a:bodyPr>
          <a:lstStyle/>
          <a:p>
            <a:r>
              <a:rPr lang="en-US" altLang="zh-TW" sz="4400" dirty="0">
                <a:latin typeface="Arial Black" charset="0"/>
                <a:ea typeface="新細明體" charset="0"/>
                <a:cs typeface="新細明體" charset="0"/>
              </a:rPr>
              <a:t>CEDAW</a:t>
            </a:r>
            <a:r>
              <a:rPr lang="zh-TW" altLang="en-US" sz="4400" dirty="0">
                <a:latin typeface="Arial Black" charset="0"/>
                <a:ea typeface="新細明體" charset="0"/>
                <a:cs typeface="新細明體" charset="0"/>
              </a:rPr>
              <a:t>一般性建議</a:t>
            </a:r>
            <a:endParaRPr lang="zh-TW" altLang="en-US" sz="4400" dirty="0"/>
          </a:p>
        </p:txBody>
      </p:sp>
    </p:spTree>
    <p:extLst>
      <p:ext uri="{BB962C8B-B14F-4D97-AF65-F5344CB8AC3E}">
        <p14:creationId xmlns:p14="http://schemas.microsoft.com/office/powerpoint/2010/main" val="1644919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1"/>
          </p:nvPr>
        </p:nvSpPr>
        <p:spPr>
          <a:xfrm>
            <a:off x="268205" y="1431984"/>
            <a:ext cx="7987274" cy="3775245"/>
          </a:xfrm>
        </p:spPr>
        <p:txBody>
          <a:bodyPr/>
          <a:lstStyle/>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16</a:t>
            </a:r>
            <a:r>
              <a:rPr lang="zh-TW" altLang="en-US" sz="1800" dirty="0">
                <a:latin typeface="Arial" charset="0"/>
                <a:ea typeface="新細明體" charset="0"/>
                <a:cs typeface="新細明體" charset="0"/>
              </a:rPr>
              <a:t>號：城鄉家庭企業中的無酬女工</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17</a:t>
            </a:r>
            <a:r>
              <a:rPr lang="zh-TW" altLang="en-US" sz="1800" dirty="0">
                <a:latin typeface="Arial" charset="0"/>
                <a:ea typeface="新細明體" charset="0"/>
                <a:cs typeface="新細明體" charset="0"/>
              </a:rPr>
              <a:t>號：婦女無償家務活動的衡量與量化及其在國民生產總值中的確認</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18</a:t>
            </a:r>
            <a:r>
              <a:rPr lang="zh-TW" altLang="en-US" sz="1800" dirty="0">
                <a:latin typeface="Arial" charset="0"/>
                <a:ea typeface="新細明體" charset="0"/>
                <a:cs typeface="新細明體" charset="0"/>
              </a:rPr>
              <a:t>號：殘疾婦女</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19</a:t>
            </a:r>
            <a:r>
              <a:rPr lang="zh-TW" altLang="en-US" sz="1800" dirty="0">
                <a:latin typeface="Arial" charset="0"/>
                <a:ea typeface="新細明體" charset="0"/>
                <a:cs typeface="新細明體" charset="0"/>
              </a:rPr>
              <a:t>號：對婦女的暴力行為</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20</a:t>
            </a:r>
            <a:r>
              <a:rPr lang="zh-TW" altLang="en-US" sz="1800" dirty="0">
                <a:latin typeface="Arial" charset="0"/>
                <a:ea typeface="新細明體" charset="0"/>
                <a:cs typeface="新細明體" charset="0"/>
              </a:rPr>
              <a:t>號：對</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公約</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的保留</a:t>
            </a:r>
          </a:p>
          <a:p>
            <a:pPr>
              <a:lnSpc>
                <a:spcPct val="80000"/>
              </a:lnSpc>
              <a:buFontTx/>
              <a:buNone/>
            </a:pPr>
            <a:r>
              <a:rPr lang="zh-TW" altLang="en-US" sz="1800" b="1" u="sng" dirty="0">
                <a:latin typeface="Arial" charset="0"/>
                <a:ea typeface="新細明體" charset="0"/>
                <a:cs typeface="新細明體" charset="0"/>
              </a:rPr>
              <a:t>第</a:t>
            </a:r>
            <a:r>
              <a:rPr lang="en-US" altLang="zh-TW" sz="1800" b="1" u="sng" dirty="0">
                <a:latin typeface="Arial" charset="0"/>
                <a:ea typeface="新細明體" charset="0"/>
                <a:cs typeface="新細明體" charset="0"/>
              </a:rPr>
              <a:t>21</a:t>
            </a:r>
            <a:r>
              <a:rPr lang="zh-TW" altLang="en-US" sz="1800" b="1" u="sng" dirty="0">
                <a:latin typeface="Arial" charset="0"/>
                <a:ea typeface="新細明體" charset="0"/>
                <a:cs typeface="新細明體" charset="0"/>
              </a:rPr>
              <a:t>號：婚姻和家庭關係中的平等</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22</a:t>
            </a:r>
            <a:r>
              <a:rPr lang="zh-TW" altLang="en-US" sz="1800" dirty="0">
                <a:latin typeface="Arial" charset="0"/>
                <a:ea typeface="新細明體" charset="0"/>
                <a:cs typeface="新細明體" charset="0"/>
              </a:rPr>
              <a:t>號：對</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公約</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第二十條的修正</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23</a:t>
            </a:r>
            <a:r>
              <a:rPr lang="zh-TW" altLang="en-US" sz="1800" dirty="0">
                <a:latin typeface="Arial" charset="0"/>
                <a:ea typeface="新細明體" charset="0"/>
                <a:cs typeface="新細明體" charset="0"/>
              </a:rPr>
              <a:t>號：政治和公共生活</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24</a:t>
            </a:r>
            <a:r>
              <a:rPr lang="zh-TW" altLang="en-US" sz="1800" dirty="0">
                <a:latin typeface="Arial" charset="0"/>
                <a:ea typeface="新細明體" charset="0"/>
                <a:cs typeface="新細明體" charset="0"/>
              </a:rPr>
              <a:t>號：</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公約</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第十二條</a:t>
            </a:r>
            <a:r>
              <a:rPr lang="en-US" altLang="zh-TW" sz="1800" dirty="0">
                <a:latin typeface="Arial" charset="0"/>
                <a:cs typeface="Arial" charset="0"/>
              </a:rPr>
              <a:t>(</a:t>
            </a:r>
            <a:r>
              <a:rPr lang="zh-TW" altLang="en-US" sz="1800" dirty="0">
                <a:latin typeface="Arial" charset="0"/>
                <a:ea typeface="新細明體" charset="0"/>
                <a:cs typeface="新細明體" charset="0"/>
              </a:rPr>
              <a:t>婦女和保健</a:t>
            </a:r>
            <a:r>
              <a:rPr lang="en-US" altLang="zh-TW" sz="1800" dirty="0">
                <a:latin typeface="Arial" charset="0"/>
                <a:ea typeface="新細明體" charset="0"/>
                <a:cs typeface="新細明體" charset="0"/>
              </a:rPr>
              <a:t>)</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25</a:t>
            </a:r>
            <a:r>
              <a:rPr lang="zh-TW" altLang="en-US" sz="1800" dirty="0">
                <a:latin typeface="Arial" charset="0"/>
                <a:ea typeface="新細明體" charset="0"/>
                <a:cs typeface="新細明體" charset="0"/>
              </a:rPr>
              <a:t>號：</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公約</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第四條第</a:t>
            </a:r>
            <a:r>
              <a:rPr lang="en-US" altLang="zh-TW" sz="1800" dirty="0">
                <a:latin typeface="Arial" charset="0"/>
                <a:ea typeface="新細明體" charset="0"/>
                <a:cs typeface="新細明體" charset="0"/>
              </a:rPr>
              <a:t>1</a:t>
            </a:r>
            <a:r>
              <a:rPr lang="zh-TW" altLang="en-US" sz="1800" dirty="0">
                <a:latin typeface="Arial" charset="0"/>
                <a:ea typeface="新細明體" charset="0"/>
                <a:cs typeface="新細明體" charset="0"/>
              </a:rPr>
              <a:t>款</a:t>
            </a:r>
            <a:r>
              <a:rPr lang="en-US" altLang="zh-TW" sz="1800" dirty="0">
                <a:latin typeface="Arial" charset="0"/>
                <a:ea typeface="新細明體" charset="0"/>
                <a:cs typeface="新細明體" charset="0"/>
              </a:rPr>
              <a:t>(</a:t>
            </a:r>
            <a:r>
              <a:rPr lang="zh-TW" altLang="en-US" sz="1800" dirty="0">
                <a:latin typeface="Arial" charset="0"/>
                <a:ea typeface="新細明體" charset="0"/>
                <a:cs typeface="新細明體" charset="0"/>
              </a:rPr>
              <a:t>暫行特別措施</a:t>
            </a:r>
            <a:r>
              <a:rPr lang="en-US" altLang="zh-TW" sz="1800" dirty="0">
                <a:latin typeface="Arial" charset="0"/>
                <a:ea typeface="新細明體" charset="0"/>
                <a:cs typeface="新細明體" charset="0"/>
              </a:rPr>
              <a:t>)</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26</a:t>
            </a:r>
            <a:r>
              <a:rPr lang="zh-TW" altLang="en-US" sz="1800" dirty="0">
                <a:latin typeface="Arial" charset="0"/>
                <a:ea typeface="新細明體" charset="0"/>
                <a:cs typeface="新細明體" charset="0"/>
              </a:rPr>
              <a:t>號：關於女性移工問題</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27</a:t>
            </a:r>
            <a:r>
              <a:rPr lang="zh-TW" altLang="en-US" sz="1800" dirty="0">
                <a:latin typeface="Arial" charset="0"/>
                <a:ea typeface="新細明體" charset="0"/>
                <a:cs typeface="新細明體" charset="0"/>
              </a:rPr>
              <a:t>號：關於老年婦女及其人權</a:t>
            </a:r>
          </a:p>
          <a:p>
            <a:pPr>
              <a:lnSpc>
                <a:spcPct val="80000"/>
              </a:lnSpc>
              <a:buFontTx/>
              <a:buNone/>
            </a:pPr>
            <a:r>
              <a:rPr lang="zh-TW" altLang="en-US" sz="1800" dirty="0">
                <a:latin typeface="Arial" charset="0"/>
                <a:ea typeface="新細明體" charset="0"/>
                <a:cs typeface="新細明體" charset="0"/>
              </a:rPr>
              <a:t>第</a:t>
            </a:r>
            <a:r>
              <a:rPr lang="en-US" altLang="zh-TW" sz="1800" dirty="0">
                <a:latin typeface="Arial" charset="0"/>
                <a:ea typeface="新細明體" charset="0"/>
                <a:cs typeface="新細明體" charset="0"/>
              </a:rPr>
              <a:t>28</a:t>
            </a:r>
            <a:r>
              <a:rPr lang="zh-TW" altLang="en-US" sz="1800" dirty="0">
                <a:latin typeface="Arial" charset="0"/>
                <a:ea typeface="新細明體" charset="0"/>
                <a:cs typeface="新細明體" charset="0"/>
              </a:rPr>
              <a:t>號：關於締約國在公約第二條之下的核心義務</a:t>
            </a:r>
          </a:p>
          <a:p>
            <a:pPr>
              <a:lnSpc>
                <a:spcPct val="80000"/>
              </a:lnSpc>
              <a:buFontTx/>
              <a:buNone/>
            </a:pPr>
            <a:r>
              <a:rPr lang="zh-TW" altLang="en-US" sz="1500" dirty="0">
                <a:latin typeface="Arial" charset="0"/>
                <a:ea typeface="新細明體" charset="0"/>
                <a:cs typeface="新細明體" charset="0"/>
              </a:rPr>
              <a:t>     </a:t>
            </a:r>
            <a:endParaRPr lang="zh-TW" altLang="en-US" sz="2100" dirty="0">
              <a:latin typeface="Arial" charset="0"/>
              <a:ea typeface="新細明體" charset="0"/>
              <a:cs typeface="新細明體" charset="0"/>
            </a:endParaRPr>
          </a:p>
        </p:txBody>
      </p:sp>
      <p:sp>
        <p:nvSpPr>
          <p:cNvPr id="2" name="文字方塊 1">
            <a:extLst>
              <a:ext uri="{FF2B5EF4-FFF2-40B4-BE49-F238E27FC236}">
                <a16:creationId xmlns:a16="http://schemas.microsoft.com/office/drawing/2014/main" id="{C435CB98-2151-208F-EE14-D2F91FDF63A1}"/>
              </a:ext>
            </a:extLst>
          </p:cNvPr>
          <p:cNvSpPr txBox="1"/>
          <p:nvPr/>
        </p:nvSpPr>
        <p:spPr>
          <a:xfrm>
            <a:off x="638354" y="451372"/>
            <a:ext cx="6806241" cy="769441"/>
          </a:xfrm>
          <a:prstGeom prst="rect">
            <a:avLst/>
          </a:prstGeom>
          <a:noFill/>
        </p:spPr>
        <p:txBody>
          <a:bodyPr wrap="square">
            <a:spAutoFit/>
          </a:bodyPr>
          <a:lstStyle/>
          <a:p>
            <a:r>
              <a:rPr lang="en-US" altLang="zh-TW" sz="4400" dirty="0">
                <a:latin typeface="Arial Black" charset="0"/>
                <a:ea typeface="新細明體" charset="0"/>
                <a:cs typeface="新細明體" charset="0"/>
              </a:rPr>
              <a:t>CEDAW</a:t>
            </a:r>
            <a:r>
              <a:rPr lang="zh-TW" altLang="en-US" sz="4400" dirty="0">
                <a:latin typeface="Arial Black" charset="0"/>
                <a:ea typeface="新細明體" charset="0"/>
                <a:cs typeface="新細明體" charset="0"/>
              </a:rPr>
              <a:t>一般性建議</a:t>
            </a:r>
            <a:endParaRPr lang="zh-TW" altLang="en-US" sz="4400" dirty="0"/>
          </a:p>
        </p:txBody>
      </p:sp>
    </p:spTree>
    <p:extLst>
      <p:ext uri="{BB962C8B-B14F-4D97-AF65-F5344CB8AC3E}">
        <p14:creationId xmlns:p14="http://schemas.microsoft.com/office/powerpoint/2010/main" val="1407515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normAutofit fontScale="90000"/>
          </a:bodyPr>
          <a:lstStyle/>
          <a:p>
            <a:r>
              <a:rPr lang="en-US" altLang="zh-TW" dirty="0">
                <a:latin typeface="Arial Black" charset="0"/>
                <a:ea typeface="新細明體" charset="0"/>
                <a:cs typeface="新細明體" charset="0"/>
              </a:rPr>
              <a:t>CEDAW</a:t>
            </a:r>
            <a:r>
              <a:rPr lang="zh-TW" altLang="en-US" dirty="0">
                <a:latin typeface="Arial Black" charset="0"/>
                <a:ea typeface="新細明體" charset="0"/>
                <a:cs typeface="新細明體" charset="0"/>
              </a:rPr>
              <a:t>「一般性建議」</a:t>
            </a:r>
            <a:endParaRPr lang="en-US" dirty="0">
              <a:latin typeface="Arial" charset="0"/>
            </a:endParaRPr>
          </a:p>
        </p:txBody>
      </p:sp>
      <p:sp>
        <p:nvSpPr>
          <p:cNvPr id="71682" name="Content Placeholder 2"/>
          <p:cNvSpPr>
            <a:spLocks noGrp="1"/>
          </p:cNvSpPr>
          <p:nvPr>
            <p:ph idx="1"/>
          </p:nvPr>
        </p:nvSpPr>
        <p:spPr>
          <a:xfrm>
            <a:off x="336430" y="1457865"/>
            <a:ext cx="8186467" cy="3309731"/>
          </a:xfrm>
        </p:spPr>
        <p:txBody>
          <a:bodyPr>
            <a:normAutofit fontScale="92500" lnSpcReduction="20000"/>
          </a:bodyPr>
          <a:lstStyle/>
          <a:p>
            <a:r>
              <a:rPr lang="en-US" sz="1800" dirty="0">
                <a:latin typeface="Arial" charset="0"/>
              </a:rPr>
              <a:t>第29號  婚姻、家庭關係及其解除的經濟後果 </a:t>
            </a:r>
          </a:p>
          <a:p>
            <a:r>
              <a:rPr lang="en-US" sz="1800" dirty="0">
                <a:latin typeface="Arial" charset="0"/>
              </a:rPr>
              <a:t>第30號  婦女在預防衝突、衝突及衝突後局勢中的作用</a:t>
            </a:r>
          </a:p>
          <a:p>
            <a:r>
              <a:rPr lang="en-US" sz="1800" dirty="0">
                <a:latin typeface="Arial" charset="0"/>
              </a:rPr>
              <a:t>第31號  兒童權利委員會有關有害做法 </a:t>
            </a:r>
          </a:p>
          <a:p>
            <a:r>
              <a:rPr lang="en-US" sz="1800" dirty="0">
                <a:latin typeface="Arial" charset="0"/>
              </a:rPr>
              <a:t>第32號  關於婦女的難民地位、庇護、國籍和無國籍狀態與性別相關方面 </a:t>
            </a:r>
          </a:p>
          <a:p>
            <a:r>
              <a:rPr lang="en-US" sz="1800" dirty="0">
                <a:latin typeface="Arial" charset="0"/>
              </a:rPr>
              <a:t>第33號 婦女獲得司法救濟 </a:t>
            </a:r>
          </a:p>
          <a:p>
            <a:r>
              <a:rPr lang="zh-CN" altLang="en-US" sz="1800" dirty="0">
                <a:latin typeface="Arial" charset="0"/>
              </a:rPr>
              <a:t>第</a:t>
            </a:r>
            <a:r>
              <a:rPr lang="en-US" altLang="zh-CN" sz="1800" dirty="0">
                <a:latin typeface="Arial" charset="0"/>
              </a:rPr>
              <a:t>34</a:t>
            </a:r>
            <a:r>
              <a:rPr lang="zh-CN" altLang="en-US" sz="1800" dirty="0">
                <a:latin typeface="Arial" charset="0"/>
              </a:rPr>
              <a:t>號</a:t>
            </a:r>
            <a:r>
              <a:rPr lang="zh-TW" altLang="en-US" sz="1800" dirty="0">
                <a:latin typeface="Arial" charset="0"/>
              </a:rPr>
              <a:t> 關於農村婦女權利</a:t>
            </a:r>
            <a:endParaRPr lang="en-US" altLang="zh-CN" sz="1800" dirty="0">
              <a:latin typeface="Arial" charset="0"/>
            </a:endParaRPr>
          </a:p>
          <a:p>
            <a:r>
              <a:rPr lang="zh-CN" altLang="en-US" sz="1800" dirty="0">
                <a:latin typeface="Arial" charset="0"/>
              </a:rPr>
              <a:t>第</a:t>
            </a:r>
            <a:r>
              <a:rPr lang="en-US" sz="1800" dirty="0">
                <a:latin typeface="Arial" charset="0"/>
              </a:rPr>
              <a:t>35</a:t>
            </a:r>
            <a:r>
              <a:rPr lang="zh-CN" altLang="en-US" sz="1800" dirty="0">
                <a:latin typeface="Arial" charset="0"/>
              </a:rPr>
              <a:t>號</a:t>
            </a:r>
            <a:r>
              <a:rPr lang="zh-TW" altLang="en-US" sz="1800" dirty="0">
                <a:latin typeface="Arial" charset="0"/>
              </a:rPr>
              <a:t> 關於基於性別的暴力侵害婦女行為</a:t>
            </a:r>
            <a:endParaRPr lang="en-US" sz="1800" dirty="0">
              <a:latin typeface="Arial" charset="0"/>
            </a:endParaRPr>
          </a:p>
          <a:p>
            <a:r>
              <a:rPr lang="zh-CN" altLang="en-US" sz="1800" dirty="0">
                <a:latin typeface="Arial" charset="0"/>
              </a:rPr>
              <a:t>第</a:t>
            </a:r>
            <a:r>
              <a:rPr lang="en-US" sz="1800" dirty="0">
                <a:latin typeface="Arial" charset="0"/>
              </a:rPr>
              <a:t>36</a:t>
            </a:r>
            <a:r>
              <a:rPr lang="zh-CN" altLang="en-US" sz="1800" dirty="0">
                <a:latin typeface="Arial" charset="0"/>
              </a:rPr>
              <a:t>號</a:t>
            </a:r>
            <a:r>
              <a:rPr lang="zh-TW" altLang="en-US" sz="1800" dirty="0">
                <a:latin typeface="Arial" charset="0"/>
              </a:rPr>
              <a:t> 關於女童和婦女受教育權</a:t>
            </a:r>
            <a:endParaRPr lang="en-US" sz="1800" dirty="0">
              <a:latin typeface="Arial" charset="0"/>
            </a:endParaRPr>
          </a:p>
          <a:p>
            <a:r>
              <a:rPr lang="zh-CN" altLang="en-US" sz="1800" dirty="0">
                <a:latin typeface="Arial" charset="0"/>
              </a:rPr>
              <a:t>第</a:t>
            </a:r>
            <a:r>
              <a:rPr lang="en-US" sz="1800" dirty="0">
                <a:latin typeface="Arial" charset="0"/>
              </a:rPr>
              <a:t>37</a:t>
            </a:r>
            <a:r>
              <a:rPr lang="zh-CN" altLang="en-US" sz="1800" dirty="0">
                <a:latin typeface="Arial" charset="0"/>
              </a:rPr>
              <a:t>號</a:t>
            </a:r>
            <a:r>
              <a:rPr lang="zh-TW" altLang="en-US" sz="1800" dirty="0">
                <a:latin typeface="Arial" charset="0"/>
              </a:rPr>
              <a:t> 關於氣候變化背景下減少災害風險所涉性別方面</a:t>
            </a:r>
            <a:endParaRPr lang="en-US" altLang="zh-TW" sz="1800" dirty="0">
              <a:latin typeface="Arial" charset="0"/>
            </a:endParaRPr>
          </a:p>
          <a:p>
            <a:r>
              <a:rPr lang="zh-CN" altLang="en-US" sz="1650" dirty="0">
                <a:latin typeface="Arial" charset="0"/>
              </a:rPr>
              <a:t>第</a:t>
            </a:r>
            <a:r>
              <a:rPr lang="en-US" altLang="zh-TW" sz="1800" dirty="0">
                <a:latin typeface="Arial" charset="0"/>
              </a:rPr>
              <a:t>38</a:t>
            </a:r>
            <a:r>
              <a:rPr lang="zh-CN" altLang="en-US" sz="1800" dirty="0">
                <a:latin typeface="Arial" charset="0"/>
              </a:rPr>
              <a:t>號</a:t>
            </a:r>
            <a:r>
              <a:rPr lang="zh-TW" altLang="en-US" sz="1800" dirty="0">
                <a:latin typeface="Arial" charset="0"/>
              </a:rPr>
              <a:t>  關於全球移民背景下販運婦女和女童問題 </a:t>
            </a:r>
            <a:endParaRPr lang="en-US" altLang="zh-TW" sz="1800" dirty="0">
              <a:latin typeface="Arial" charset="0"/>
            </a:endParaRPr>
          </a:p>
          <a:p>
            <a:r>
              <a:rPr lang="en-US" altLang="zh-TW" sz="1800" dirty="0">
                <a:latin typeface="Arial" charset="0"/>
              </a:rPr>
              <a:t>第39號</a:t>
            </a:r>
            <a:r>
              <a:rPr lang="zh-TW" altLang="en-US" sz="1800" dirty="0">
                <a:latin typeface="Arial" charset="0"/>
              </a:rPr>
              <a:t> </a:t>
            </a:r>
            <a:r>
              <a:rPr lang="en-US" altLang="zh-TW" sz="1800" dirty="0" err="1">
                <a:latin typeface="Arial" charset="0"/>
              </a:rPr>
              <a:t>關於原住民婦女與女童</a:t>
            </a:r>
            <a:endParaRPr lang="en-US" altLang="zh-TW" sz="1800" dirty="0">
              <a:latin typeface="Arial" charset="0"/>
            </a:endParaRPr>
          </a:p>
          <a:p>
            <a:r>
              <a:rPr lang="zh-TW" altLang="en-US" sz="1800" dirty="0">
                <a:latin typeface="Arial" charset="0"/>
              </a:rPr>
              <a:t>第</a:t>
            </a:r>
            <a:r>
              <a:rPr lang="en-US" altLang="zh-TW" sz="1800" dirty="0">
                <a:latin typeface="Arial" charset="0"/>
              </a:rPr>
              <a:t>40</a:t>
            </a:r>
            <a:r>
              <a:rPr lang="zh-TW" altLang="en-US" sz="1800" dirty="0">
                <a:latin typeface="Arial" charset="0"/>
              </a:rPr>
              <a:t>號  關於婦女在決策系統中平等和包容性代表權</a:t>
            </a:r>
          </a:p>
          <a:p>
            <a:endParaRPr lang="en-US" sz="1800" dirty="0">
              <a:latin typeface="Arial" charset="0"/>
            </a:endParaRPr>
          </a:p>
          <a:p>
            <a:endParaRPr lang="en-US" dirty="0">
              <a:latin typeface="Arial" charset="0"/>
            </a:endParaRPr>
          </a:p>
        </p:txBody>
      </p:sp>
    </p:spTree>
    <p:extLst>
      <p:ext uri="{BB962C8B-B14F-4D97-AF65-F5344CB8AC3E}">
        <p14:creationId xmlns:p14="http://schemas.microsoft.com/office/powerpoint/2010/main" val="3177480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38"/>
          <p:cNvSpPr/>
          <p:nvPr/>
        </p:nvSpPr>
        <p:spPr>
          <a:xfrm>
            <a:off x="1214159" y="1368896"/>
            <a:ext cx="6716877" cy="2606567"/>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p:cNvSpPr txBox="1">
            <a:spLocks noGrp="1"/>
          </p:cNvSpPr>
          <p:nvPr>
            <p:ph type="ctrTitle"/>
          </p:nvPr>
        </p:nvSpPr>
        <p:spPr>
          <a:xfrm>
            <a:off x="2021100" y="1980508"/>
            <a:ext cx="5101800" cy="18646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altLang="en-US" dirty="0"/>
              <a:t>性別影響評估</a:t>
            </a:r>
            <a:endParaRPr dirty="0"/>
          </a:p>
        </p:txBody>
      </p:sp>
      <p:grpSp>
        <p:nvGrpSpPr>
          <p:cNvPr id="1934" name="Google Shape;1934;p38"/>
          <p:cNvGrpSpPr/>
          <p:nvPr/>
        </p:nvGrpSpPr>
        <p:grpSpPr>
          <a:xfrm rot="1912306">
            <a:off x="6982868" y="3552921"/>
            <a:ext cx="1422646" cy="395985"/>
            <a:chOff x="4525075" y="1142350"/>
            <a:chExt cx="1422700" cy="396000"/>
          </a:xfrm>
        </p:grpSpPr>
        <p:sp>
          <p:nvSpPr>
            <p:cNvPr id="1935" name="Google Shape;1935;p38"/>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p:cNvGrpSpPr/>
          <p:nvPr/>
        </p:nvGrpSpPr>
        <p:grpSpPr>
          <a:xfrm rot="-1234221">
            <a:off x="817091" y="694218"/>
            <a:ext cx="4189831" cy="1312933"/>
            <a:chOff x="6165275" y="6185025"/>
            <a:chExt cx="1751907" cy="548981"/>
          </a:xfrm>
        </p:grpSpPr>
        <p:sp>
          <p:nvSpPr>
            <p:cNvPr id="1938" name="Google Shape;1938;p38"/>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p:cNvGrpSpPr/>
            <p:nvPr/>
          </p:nvGrpSpPr>
          <p:grpSpPr>
            <a:xfrm>
              <a:off x="6165275" y="6185025"/>
              <a:ext cx="1304000" cy="131500"/>
              <a:chOff x="6165275" y="6185025"/>
              <a:chExt cx="1304000" cy="131500"/>
            </a:xfrm>
          </p:grpSpPr>
          <p:sp>
            <p:nvSpPr>
              <p:cNvPr id="1940" name="Google Shape;1940;p38"/>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63;p75">
            <a:extLst>
              <a:ext uri="{FF2B5EF4-FFF2-40B4-BE49-F238E27FC236}">
                <a16:creationId xmlns:a16="http://schemas.microsoft.com/office/drawing/2014/main" id="{AC65265B-6F63-C522-F9A7-D012BC41396E}"/>
              </a:ext>
            </a:extLst>
          </p:cNvPr>
          <p:cNvSpPr txBox="1">
            <a:spLocks noGrp="1"/>
          </p:cNvSpPr>
          <p:nvPr>
            <p:ph type="subTitle" idx="1"/>
          </p:nvPr>
        </p:nvSpPr>
        <p:spPr>
          <a:xfrm>
            <a:off x="1994110" y="4059647"/>
            <a:ext cx="5102225" cy="42862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t>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38"/>
          <p:cNvSpPr/>
          <p:nvPr/>
        </p:nvSpPr>
        <p:spPr>
          <a:xfrm>
            <a:off x="632831" y="1368896"/>
            <a:ext cx="7298205" cy="3364945"/>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p:cNvSpPr txBox="1">
            <a:spLocks noGrp="1"/>
          </p:cNvSpPr>
          <p:nvPr>
            <p:ph type="ctrTitle"/>
          </p:nvPr>
        </p:nvSpPr>
        <p:spPr>
          <a:xfrm>
            <a:off x="768743" y="1535447"/>
            <a:ext cx="7067341" cy="2818067"/>
          </a:xfrm>
          <a:prstGeom prst="rect">
            <a:avLst/>
          </a:prstGeom>
        </p:spPr>
        <p:txBody>
          <a:bodyPr spcFirstLastPara="1" wrap="square" lIns="91425" tIns="91425" rIns="91425" bIns="91425" anchor="t" anchorCtr="0">
            <a:noAutofit/>
          </a:bodyPr>
          <a:lstStyle/>
          <a:p>
            <a:pPr algn="l"/>
            <a:r>
              <a:rPr lang="zh-TW" altLang="en-US" sz="2400" dirty="0">
                <a:solidFill>
                  <a:srgbClr val="343434"/>
                </a:solidFill>
                <a:effectLst/>
                <a:latin typeface="BiauKaiTC Regular" panose="03000500000000000000" pitchFamily="66" charset="-120"/>
                <a:ea typeface="BiauKaiTC Regular" panose="03000500000000000000" pitchFamily="66" charset="-120"/>
              </a:rPr>
              <a:t>性別影響評估（</a:t>
            </a:r>
            <a:r>
              <a:rPr lang="en" altLang="zh-TW" sz="2400" dirty="0">
                <a:solidFill>
                  <a:srgbClr val="343434"/>
                </a:solidFill>
                <a:effectLst/>
                <a:latin typeface="BiauKaiTC Regular" panose="03000500000000000000" pitchFamily="66" charset="-120"/>
                <a:ea typeface="BiauKaiTC Regular" panose="03000500000000000000" pitchFamily="66" charset="-120"/>
              </a:rPr>
              <a:t>Gender Impact Assessment</a:t>
            </a:r>
            <a:r>
              <a:rPr lang="zh-TW" altLang="en" sz="2400" dirty="0">
                <a:solidFill>
                  <a:srgbClr val="343434"/>
                </a:solidFill>
                <a:effectLst/>
                <a:latin typeface="BiauKaiTC Regular" panose="03000500000000000000" pitchFamily="66" charset="-120"/>
                <a:ea typeface="BiauKaiTC Regular" panose="03000500000000000000" pitchFamily="66" charset="-120"/>
              </a:rPr>
              <a:t>，</a:t>
            </a:r>
            <a:r>
              <a:rPr lang="zh-TW" altLang="en-US" sz="2400" dirty="0">
                <a:solidFill>
                  <a:srgbClr val="343434"/>
                </a:solidFill>
                <a:effectLst/>
                <a:latin typeface="BiauKaiTC Regular" panose="03000500000000000000" pitchFamily="66" charset="-120"/>
                <a:ea typeface="BiauKaiTC Regular" panose="03000500000000000000" pitchFamily="66" charset="-120"/>
              </a:rPr>
              <a:t>簡稱</a:t>
            </a:r>
            <a:r>
              <a:rPr lang="en" altLang="zh-TW" sz="2400" dirty="0">
                <a:solidFill>
                  <a:srgbClr val="343434"/>
                </a:solidFill>
                <a:effectLst/>
                <a:latin typeface="BiauKaiTC Regular" panose="03000500000000000000" pitchFamily="66" charset="-120"/>
                <a:ea typeface="BiauKaiTC Regular" panose="03000500000000000000" pitchFamily="66" charset="-120"/>
              </a:rPr>
              <a:t>GIA</a:t>
            </a:r>
            <a:r>
              <a:rPr lang="zh-TW" altLang="en" sz="2400" dirty="0">
                <a:solidFill>
                  <a:srgbClr val="343434"/>
                </a:solidFill>
                <a:effectLst/>
                <a:latin typeface="BiauKaiTC Regular" panose="03000500000000000000" pitchFamily="66" charset="-120"/>
                <a:ea typeface="BiauKaiTC Regular" panose="03000500000000000000" pitchFamily="66" charset="-120"/>
              </a:rPr>
              <a:t>），</a:t>
            </a:r>
            <a:r>
              <a:rPr lang="zh-TW" altLang="en-US" sz="2400" dirty="0">
                <a:solidFill>
                  <a:srgbClr val="343434"/>
                </a:solidFill>
                <a:effectLst/>
                <a:latin typeface="BiauKaiTC Regular" panose="03000500000000000000" pitchFamily="66" charset="-120"/>
                <a:ea typeface="BiauKaiTC Regular" panose="03000500000000000000" pitchFamily="66" charset="-120"/>
              </a:rPr>
              <a:t>是落實性別主流化的工具之一，</a:t>
            </a:r>
            <a:r>
              <a:rPr lang="zh-TW" altLang="en-US" sz="2400" dirty="0">
                <a:solidFill>
                  <a:srgbClr val="FB0007"/>
                </a:solidFill>
                <a:effectLst/>
                <a:latin typeface="BiauKaiTC Regular" panose="03000500000000000000" pitchFamily="66" charset="-120"/>
                <a:ea typeface="BiauKaiTC Regular" panose="03000500000000000000" pitchFamily="66" charset="-120"/>
              </a:rPr>
              <a:t>目的在促使政策制定者更能清楚掌握男女不同處境，並設定預期的結果，使性別落差獲得改善</a:t>
            </a:r>
            <a:r>
              <a:rPr lang="zh-TW" altLang="en-US" sz="2400" dirty="0">
                <a:solidFill>
                  <a:srgbClr val="343434"/>
                </a:solidFill>
                <a:effectLst/>
                <a:latin typeface="BiauKaiTC Regular" panose="03000500000000000000" pitchFamily="66" charset="-120"/>
                <a:ea typeface="BiauKaiTC Regular" panose="03000500000000000000" pitchFamily="66" charset="-120"/>
              </a:rPr>
              <a:t>，確保政策、計畫與法案，從研擬規劃、決策、執行、監督評估與事後檢討建議等各階段過程，都能納入性別觀點</a:t>
            </a:r>
            <a:r>
              <a:rPr lang="en-US" altLang="zh-TW" sz="2400" dirty="0">
                <a:solidFill>
                  <a:srgbClr val="343434"/>
                </a:solidFill>
                <a:effectLst/>
                <a:latin typeface="BiauKaiTC Regular" panose="03000500000000000000" pitchFamily="66" charset="-120"/>
                <a:ea typeface="BiauKaiTC Regular" panose="03000500000000000000" pitchFamily="66" charset="-120"/>
              </a:rPr>
              <a:t>(</a:t>
            </a:r>
            <a:r>
              <a:rPr lang="en" altLang="zh-TW" sz="2400" dirty="0">
                <a:solidFill>
                  <a:srgbClr val="343434"/>
                </a:solidFill>
                <a:effectLst/>
                <a:latin typeface="BiauKaiTC Regular" panose="03000500000000000000" pitchFamily="66" charset="-120"/>
                <a:ea typeface="BiauKaiTC Regular" panose="03000500000000000000" pitchFamily="66" charset="-120"/>
              </a:rPr>
              <a:t>Crawley &amp; O’Meara</a:t>
            </a:r>
            <a:r>
              <a:rPr lang="zh-TW" altLang="en" sz="2400" dirty="0">
                <a:solidFill>
                  <a:srgbClr val="343434"/>
                </a:solidFill>
                <a:effectLst/>
                <a:latin typeface="BiauKaiTC Regular" panose="03000500000000000000" pitchFamily="66" charset="-120"/>
                <a:ea typeface="BiauKaiTC Regular" panose="03000500000000000000" pitchFamily="66" charset="-120"/>
              </a:rPr>
              <a:t>，</a:t>
            </a:r>
            <a:r>
              <a:rPr lang="en" altLang="zh-TW" sz="2400" dirty="0">
                <a:solidFill>
                  <a:srgbClr val="343434"/>
                </a:solidFill>
                <a:effectLst/>
                <a:latin typeface="BiauKaiTC Regular" panose="03000500000000000000" pitchFamily="66" charset="-120"/>
                <a:ea typeface="BiauKaiTC Regular" panose="03000500000000000000" pitchFamily="66" charset="-120"/>
              </a:rPr>
              <a:t>2004)</a:t>
            </a:r>
            <a:r>
              <a:rPr lang="zh-TW" altLang="en" sz="2400" dirty="0">
                <a:solidFill>
                  <a:srgbClr val="343434"/>
                </a:solidFill>
                <a:effectLst/>
                <a:latin typeface="BiauKaiTC Regular" panose="03000500000000000000" pitchFamily="66" charset="-120"/>
                <a:ea typeface="BiauKaiTC Regular" panose="03000500000000000000" pitchFamily="66" charset="-120"/>
              </a:rPr>
              <a:t>。</a:t>
            </a:r>
          </a:p>
        </p:txBody>
      </p:sp>
      <p:grpSp>
        <p:nvGrpSpPr>
          <p:cNvPr id="1934" name="Google Shape;1934;p38"/>
          <p:cNvGrpSpPr/>
          <p:nvPr/>
        </p:nvGrpSpPr>
        <p:grpSpPr>
          <a:xfrm rot="1912306">
            <a:off x="7484576" y="4418809"/>
            <a:ext cx="1422646" cy="395985"/>
            <a:chOff x="4525075" y="1142350"/>
            <a:chExt cx="1422700" cy="396000"/>
          </a:xfrm>
        </p:grpSpPr>
        <p:sp>
          <p:nvSpPr>
            <p:cNvPr id="1935" name="Google Shape;1935;p38"/>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p:cNvGrpSpPr/>
          <p:nvPr/>
        </p:nvGrpSpPr>
        <p:grpSpPr>
          <a:xfrm rot="-1234221">
            <a:off x="663343" y="249156"/>
            <a:ext cx="4189831" cy="1312933"/>
            <a:chOff x="6165275" y="6185025"/>
            <a:chExt cx="1751907" cy="548981"/>
          </a:xfrm>
        </p:grpSpPr>
        <p:sp>
          <p:nvSpPr>
            <p:cNvPr id="1938" name="Google Shape;1938;p38"/>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p:cNvGrpSpPr/>
            <p:nvPr/>
          </p:nvGrpSpPr>
          <p:grpSpPr>
            <a:xfrm>
              <a:off x="6165275" y="6185025"/>
              <a:ext cx="1304000" cy="131500"/>
              <a:chOff x="6165275" y="6185025"/>
              <a:chExt cx="1304000" cy="131500"/>
            </a:xfrm>
          </p:grpSpPr>
          <p:sp>
            <p:nvSpPr>
              <p:cNvPr id="1940" name="Google Shape;1940;p38"/>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1125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32"/>
          <p:cNvSpPr txBox="1">
            <a:spLocks noGrp="1"/>
          </p:cNvSpPr>
          <p:nvPr>
            <p:ph type="title"/>
          </p:nvPr>
        </p:nvSpPr>
        <p:spPr>
          <a:xfrm>
            <a:off x="720000" y="2159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2800" dirty="0">
                <a:solidFill>
                  <a:srgbClr val="343434"/>
                </a:solidFill>
                <a:effectLst/>
                <a:latin typeface="BiauKaiTC Regular" panose="03000500000000000000" pitchFamily="66" charset="-120"/>
                <a:ea typeface="BiauKaiTC Regular" panose="03000500000000000000" pitchFamily="66" charset="-120"/>
              </a:rPr>
              <a:t>性別影響評估</a:t>
            </a:r>
            <a:endParaRPr sz="2800" dirty="0"/>
          </a:p>
        </p:txBody>
      </p:sp>
      <p:sp>
        <p:nvSpPr>
          <p:cNvPr id="1196" name="Google Shape;1196;p32"/>
          <p:cNvSpPr txBox="1">
            <a:spLocks noGrp="1"/>
          </p:cNvSpPr>
          <p:nvPr>
            <p:ph type="subTitle" idx="1"/>
          </p:nvPr>
        </p:nvSpPr>
        <p:spPr>
          <a:xfrm>
            <a:off x="860256" y="1533516"/>
            <a:ext cx="2579531" cy="1251461"/>
          </a:xfrm>
          <a:prstGeom prst="rect">
            <a:avLst/>
          </a:prstGeom>
        </p:spPr>
        <p:txBody>
          <a:bodyPr spcFirstLastPara="1" wrap="square" lIns="91425" tIns="91425" rIns="91425" bIns="91425" anchor="t" anchorCtr="0">
            <a:noAutofit/>
          </a:bodyPr>
          <a:lstStyle/>
          <a:p>
            <a:pPr marL="0" algn="l"/>
            <a:r>
              <a:rPr lang="zh-TW" altLang="en-US" sz="2000" dirty="0">
                <a:solidFill>
                  <a:srgbClr val="FB0007"/>
                </a:solidFill>
                <a:effectLst/>
                <a:latin typeface="BiauKaiTC Regular" panose="03000500000000000000" pitchFamily="66" charset="-120"/>
                <a:ea typeface="BiauKaiTC Regular" panose="03000500000000000000" pitchFamily="66" charset="-120"/>
              </a:rPr>
              <a:t>假設男女的生活有差異性存在</a:t>
            </a:r>
            <a:r>
              <a:rPr lang="zh-TW" altLang="en-US" sz="2000" dirty="0">
                <a:solidFill>
                  <a:srgbClr val="000000"/>
                </a:solidFill>
                <a:effectLst/>
                <a:latin typeface="BiauKaiTC Regular" panose="03000500000000000000" pitchFamily="66" charset="-120"/>
                <a:ea typeface="BiauKaiTC Regular" panose="03000500000000000000" pitchFamily="66" charset="-120"/>
              </a:rPr>
              <a:t>，其所遭遇經驗及對事物需求、思考方式的優先順序也有所不同，</a:t>
            </a:r>
            <a:r>
              <a:rPr lang="zh-TW" altLang="en-US" sz="2000" dirty="0">
                <a:solidFill>
                  <a:srgbClr val="FB0007"/>
                </a:solidFill>
                <a:effectLst/>
                <a:latin typeface="BiauKaiTC Regular" panose="03000500000000000000" pitchFamily="66" charset="-120"/>
                <a:ea typeface="BiauKaiTC Regular" panose="03000500000000000000" pitchFamily="66" charset="-120"/>
              </a:rPr>
              <a:t>因此在政策規劃、執行時應予考量。</a:t>
            </a:r>
          </a:p>
        </p:txBody>
      </p:sp>
      <p:sp>
        <p:nvSpPr>
          <p:cNvPr id="1197" name="Google Shape;1197;p32"/>
          <p:cNvSpPr txBox="1">
            <a:spLocks noGrp="1"/>
          </p:cNvSpPr>
          <p:nvPr>
            <p:ph type="subTitle" idx="2"/>
          </p:nvPr>
        </p:nvSpPr>
        <p:spPr>
          <a:xfrm>
            <a:off x="3659347" y="973324"/>
            <a:ext cx="2305500" cy="1039378"/>
          </a:xfrm>
          <a:prstGeom prst="rect">
            <a:avLst/>
          </a:prstGeom>
        </p:spPr>
        <p:txBody>
          <a:bodyPr spcFirstLastPara="1" wrap="square" lIns="91425" tIns="91425" rIns="91425" bIns="91425" anchor="t" anchorCtr="0">
            <a:noAutofit/>
          </a:bodyPr>
          <a:lstStyle/>
          <a:p>
            <a:pPr marL="0" algn="l"/>
            <a:r>
              <a:rPr lang="zh-TW" altLang="en-US" sz="2000" dirty="0">
                <a:solidFill>
                  <a:srgbClr val="FB0007"/>
                </a:solidFill>
                <a:effectLst/>
                <a:latin typeface="BiauKaiTC Regular" panose="03000500000000000000" pitchFamily="66" charset="-120"/>
                <a:ea typeface="BiauKaiTC Regular" panose="03000500000000000000" pitchFamily="66" charset="-120"/>
              </a:rPr>
              <a:t>實行性別影響評估不是為了譴責</a:t>
            </a:r>
            <a:r>
              <a:rPr lang="zh-TW" altLang="en-US" sz="2000" dirty="0">
                <a:solidFill>
                  <a:srgbClr val="000000"/>
                </a:solidFill>
                <a:effectLst/>
                <a:latin typeface="BiauKaiTC Regular" panose="03000500000000000000" pitchFamily="66" charset="-120"/>
                <a:ea typeface="BiauKaiTC Regular" panose="03000500000000000000" pitchFamily="66" charset="-120"/>
              </a:rPr>
              <a:t>已存在的不平等，而是為了瞭解造成不平等的原因，並</a:t>
            </a:r>
            <a:r>
              <a:rPr lang="zh-TW" altLang="en-US" sz="2000" dirty="0">
                <a:solidFill>
                  <a:srgbClr val="FB0007"/>
                </a:solidFill>
                <a:effectLst/>
                <a:latin typeface="BiauKaiTC Regular" panose="03000500000000000000" pitchFamily="66" charset="-120"/>
                <a:ea typeface="BiauKaiTC Regular" panose="03000500000000000000" pitchFamily="66" charset="-120"/>
              </a:rPr>
              <a:t>主動採取行動以確保未來不會再發生。</a:t>
            </a:r>
          </a:p>
        </p:txBody>
      </p:sp>
      <p:sp>
        <p:nvSpPr>
          <p:cNvPr id="1198" name="Google Shape;1198;p32"/>
          <p:cNvSpPr txBox="1">
            <a:spLocks noGrp="1"/>
          </p:cNvSpPr>
          <p:nvPr>
            <p:ph type="subTitle" idx="3"/>
          </p:nvPr>
        </p:nvSpPr>
        <p:spPr>
          <a:xfrm>
            <a:off x="5938571" y="2011239"/>
            <a:ext cx="2695149" cy="869400"/>
          </a:xfrm>
          <a:prstGeom prst="rect">
            <a:avLst/>
          </a:prstGeom>
        </p:spPr>
        <p:txBody>
          <a:bodyPr spcFirstLastPara="1" wrap="square" lIns="91425" tIns="91425" rIns="91425" bIns="91425" anchor="t" anchorCtr="0">
            <a:noAutofit/>
          </a:bodyPr>
          <a:lstStyle/>
          <a:p>
            <a:pPr marL="0" algn="l"/>
            <a:r>
              <a:rPr lang="zh-TW" altLang="en-US" sz="1800" dirty="0">
                <a:solidFill>
                  <a:srgbClr val="FB0007"/>
                </a:solidFill>
                <a:effectLst/>
                <a:latin typeface="BiauKaiTC Regular" panose="03000500000000000000" pitchFamily="66" charset="-120"/>
                <a:ea typeface="BiauKaiTC Regular" panose="03000500000000000000" pitchFamily="66" charset="-120"/>
              </a:rPr>
              <a:t>重視間接、非故意或隱諱的差別待遇</a:t>
            </a:r>
            <a:r>
              <a:rPr lang="zh-TW" altLang="en-US" sz="1800" dirty="0">
                <a:solidFill>
                  <a:srgbClr val="000000"/>
                </a:solidFill>
                <a:effectLst/>
                <a:latin typeface="BiauKaiTC Regular" panose="03000500000000000000" pitchFamily="66" charset="-120"/>
                <a:ea typeface="BiauKaiTC Regular" panose="03000500000000000000" pitchFamily="66" charset="-120"/>
              </a:rPr>
              <a:t>，這些差別待遇可能非常難以察覺，並且基於大部分未受質疑的既定信仰、假設和措施上，因此會被視為「正常」。</a:t>
            </a:r>
          </a:p>
        </p:txBody>
      </p:sp>
      <p:grpSp>
        <p:nvGrpSpPr>
          <p:cNvPr id="1202" name="Google Shape;1202;p32"/>
          <p:cNvGrpSpPr/>
          <p:nvPr/>
        </p:nvGrpSpPr>
        <p:grpSpPr>
          <a:xfrm rot="7442006" flipH="1">
            <a:off x="1742944" y="3936888"/>
            <a:ext cx="897272" cy="700424"/>
            <a:chOff x="7609321" y="4330180"/>
            <a:chExt cx="546147" cy="426331"/>
          </a:xfrm>
        </p:grpSpPr>
        <p:sp>
          <p:nvSpPr>
            <p:cNvPr id="1203" name="Google Shape;1203;p32"/>
            <p:cNvSpPr/>
            <p:nvPr/>
          </p:nvSpPr>
          <p:spPr>
            <a:xfrm>
              <a:off x="7626978" y="4330180"/>
              <a:ext cx="528489" cy="424315"/>
            </a:xfrm>
            <a:custGeom>
              <a:avLst/>
              <a:gdLst/>
              <a:ahLst/>
              <a:cxnLst/>
              <a:rect l="l" t="t" r="r" b="b"/>
              <a:pathLst>
                <a:path w="13109" h="10525" extrusionOk="0">
                  <a:moveTo>
                    <a:pt x="0" y="10524"/>
                  </a:moveTo>
                  <a:cubicBezTo>
                    <a:pt x="0" y="10524"/>
                    <a:pt x="6196" y="9159"/>
                    <a:pt x="6121" y="5485"/>
                  </a:cubicBezTo>
                  <a:cubicBezTo>
                    <a:pt x="6022" y="560"/>
                    <a:pt x="9198" y="0"/>
                    <a:pt x="11358" y="1253"/>
                  </a:cubicBezTo>
                  <a:cubicBezTo>
                    <a:pt x="13108" y="2268"/>
                    <a:pt x="12497" y="6339"/>
                    <a:pt x="9879" y="6417"/>
                  </a:cubicBezTo>
                  <a:cubicBezTo>
                    <a:pt x="7259" y="6495"/>
                    <a:pt x="8455" y="2823"/>
                    <a:pt x="9523" y="3293"/>
                  </a:cubicBezTo>
                  <a:cubicBezTo>
                    <a:pt x="10589" y="3762"/>
                    <a:pt x="10120" y="4703"/>
                    <a:pt x="9693" y="4744"/>
                  </a:cubicBezTo>
                  <a:lnTo>
                    <a:pt x="9267" y="4787"/>
                  </a:lnTo>
                  <a:cubicBezTo>
                    <a:pt x="9267" y="4787"/>
                    <a:pt x="9394" y="5342"/>
                    <a:pt x="10077" y="5256"/>
                  </a:cubicBezTo>
                  <a:cubicBezTo>
                    <a:pt x="10761" y="5172"/>
                    <a:pt x="11849" y="2772"/>
                    <a:pt x="9607" y="2268"/>
                  </a:cubicBezTo>
                  <a:cubicBezTo>
                    <a:pt x="7368" y="1764"/>
                    <a:pt x="7674" y="5015"/>
                    <a:pt x="7687" y="5736"/>
                  </a:cubicBezTo>
                  <a:cubicBezTo>
                    <a:pt x="7695" y="6210"/>
                    <a:pt x="7402" y="7498"/>
                    <a:pt x="6176" y="8619"/>
                  </a:cubicBezTo>
                  <a:cubicBezTo>
                    <a:pt x="5055" y="9642"/>
                    <a:pt x="3158" y="10524"/>
                    <a:pt x="0" y="10524"/>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a:off x="7609321" y="4355820"/>
              <a:ext cx="524095" cy="400691"/>
            </a:xfrm>
            <a:custGeom>
              <a:avLst/>
              <a:gdLst/>
              <a:ahLst/>
              <a:cxnLst/>
              <a:rect l="l" t="t" r="r" b="b"/>
              <a:pathLst>
                <a:path w="13000" h="9939" extrusionOk="0">
                  <a:moveTo>
                    <a:pt x="9789" y="96"/>
                  </a:moveTo>
                  <a:cubicBezTo>
                    <a:pt x="10439" y="96"/>
                    <a:pt x="11130" y="285"/>
                    <a:pt x="11773" y="658"/>
                  </a:cubicBezTo>
                  <a:cubicBezTo>
                    <a:pt x="12692" y="1192"/>
                    <a:pt x="12899" y="2558"/>
                    <a:pt x="12627" y="3630"/>
                  </a:cubicBezTo>
                  <a:cubicBezTo>
                    <a:pt x="12376" y="4620"/>
                    <a:pt x="11637" y="5695"/>
                    <a:pt x="10315" y="5733"/>
                  </a:cubicBezTo>
                  <a:cubicBezTo>
                    <a:pt x="10288" y="5734"/>
                    <a:pt x="10261" y="5734"/>
                    <a:pt x="10235" y="5734"/>
                  </a:cubicBezTo>
                  <a:cubicBezTo>
                    <a:pt x="9578" y="5734"/>
                    <a:pt x="9116" y="5479"/>
                    <a:pt x="8908" y="4992"/>
                  </a:cubicBezTo>
                  <a:cubicBezTo>
                    <a:pt x="8616" y="4311"/>
                    <a:pt x="8892" y="3315"/>
                    <a:pt x="9333" y="2877"/>
                  </a:cubicBezTo>
                  <a:cubicBezTo>
                    <a:pt x="9440" y="2772"/>
                    <a:pt x="9591" y="2663"/>
                    <a:pt x="9765" y="2663"/>
                  </a:cubicBezTo>
                  <a:cubicBezTo>
                    <a:pt x="9822" y="2663"/>
                    <a:pt x="9881" y="2675"/>
                    <a:pt x="9941" y="2701"/>
                  </a:cubicBezTo>
                  <a:cubicBezTo>
                    <a:pt x="10388" y="2896"/>
                    <a:pt x="10611" y="3209"/>
                    <a:pt x="10556" y="3559"/>
                  </a:cubicBezTo>
                  <a:cubicBezTo>
                    <a:pt x="10515" y="3815"/>
                    <a:pt x="10322" y="4042"/>
                    <a:pt x="10126" y="4060"/>
                  </a:cubicBezTo>
                  <a:lnTo>
                    <a:pt x="9645" y="4110"/>
                  </a:lnTo>
                  <a:lnTo>
                    <a:pt x="9657" y="4163"/>
                  </a:lnTo>
                  <a:cubicBezTo>
                    <a:pt x="9659" y="4167"/>
                    <a:pt x="9788" y="4678"/>
                    <a:pt x="10376" y="4678"/>
                  </a:cubicBezTo>
                  <a:cubicBezTo>
                    <a:pt x="10421" y="4678"/>
                    <a:pt x="10470" y="4675"/>
                    <a:pt x="10522" y="4668"/>
                  </a:cubicBezTo>
                  <a:cubicBezTo>
                    <a:pt x="10902" y="4620"/>
                    <a:pt x="11398" y="3918"/>
                    <a:pt x="11434" y="3167"/>
                  </a:cubicBezTo>
                  <a:cubicBezTo>
                    <a:pt x="11457" y="2696"/>
                    <a:pt x="11308" y="1867"/>
                    <a:pt x="10057" y="1586"/>
                  </a:cubicBezTo>
                  <a:cubicBezTo>
                    <a:pt x="9897" y="1550"/>
                    <a:pt x="9747" y="1532"/>
                    <a:pt x="9605" y="1532"/>
                  </a:cubicBezTo>
                  <a:cubicBezTo>
                    <a:pt x="9281" y="1532"/>
                    <a:pt x="9005" y="1626"/>
                    <a:pt x="8781" y="1812"/>
                  </a:cubicBezTo>
                  <a:cubicBezTo>
                    <a:pt x="7978" y="2482"/>
                    <a:pt x="8042" y="4174"/>
                    <a:pt x="8070" y="4896"/>
                  </a:cubicBezTo>
                  <a:cubicBezTo>
                    <a:pt x="8073" y="4977"/>
                    <a:pt x="8075" y="5047"/>
                    <a:pt x="8077" y="5100"/>
                  </a:cubicBezTo>
                  <a:cubicBezTo>
                    <a:pt x="8083" y="5506"/>
                    <a:pt x="7829" y="6807"/>
                    <a:pt x="6581" y="7948"/>
                  </a:cubicBezTo>
                  <a:cubicBezTo>
                    <a:pt x="5273" y="9141"/>
                    <a:pt x="3343" y="9776"/>
                    <a:pt x="838" y="9837"/>
                  </a:cubicBezTo>
                  <a:cubicBezTo>
                    <a:pt x="1397" y="9683"/>
                    <a:pt x="2480" y="9345"/>
                    <a:pt x="3549" y="8789"/>
                  </a:cubicBezTo>
                  <a:cubicBezTo>
                    <a:pt x="5581" y="7733"/>
                    <a:pt x="6637" y="6369"/>
                    <a:pt x="6607" y="4849"/>
                  </a:cubicBezTo>
                  <a:cubicBezTo>
                    <a:pt x="6551" y="2103"/>
                    <a:pt x="7507" y="956"/>
                    <a:pt x="8320" y="478"/>
                  </a:cubicBezTo>
                  <a:cubicBezTo>
                    <a:pt x="8751" y="224"/>
                    <a:pt x="9257" y="96"/>
                    <a:pt x="9789" y="96"/>
                  </a:cubicBezTo>
                  <a:close/>
                  <a:moveTo>
                    <a:pt x="9788" y="1"/>
                  </a:moveTo>
                  <a:cubicBezTo>
                    <a:pt x="9239" y="1"/>
                    <a:pt x="8717" y="131"/>
                    <a:pt x="8270" y="395"/>
                  </a:cubicBezTo>
                  <a:cubicBezTo>
                    <a:pt x="7437" y="886"/>
                    <a:pt x="6455" y="2058"/>
                    <a:pt x="6511" y="4850"/>
                  </a:cubicBezTo>
                  <a:cubicBezTo>
                    <a:pt x="6528" y="5675"/>
                    <a:pt x="6220" y="6450"/>
                    <a:pt x="5599" y="7154"/>
                  </a:cubicBezTo>
                  <a:cubicBezTo>
                    <a:pt x="5098" y="7720"/>
                    <a:pt x="4394" y="8242"/>
                    <a:pt x="3506" y="8703"/>
                  </a:cubicBezTo>
                  <a:cubicBezTo>
                    <a:pt x="1991" y="9493"/>
                    <a:pt x="443" y="9839"/>
                    <a:pt x="428" y="9842"/>
                  </a:cubicBezTo>
                  <a:lnTo>
                    <a:pt x="0" y="9938"/>
                  </a:lnTo>
                  <a:lnTo>
                    <a:pt x="438" y="9938"/>
                  </a:lnTo>
                  <a:cubicBezTo>
                    <a:pt x="3162" y="9938"/>
                    <a:pt x="5252" y="9292"/>
                    <a:pt x="6645" y="8017"/>
                  </a:cubicBezTo>
                  <a:cubicBezTo>
                    <a:pt x="7181" y="7530"/>
                    <a:pt x="7606" y="6941"/>
                    <a:pt x="7875" y="6318"/>
                  </a:cubicBezTo>
                  <a:cubicBezTo>
                    <a:pt x="8100" y="5797"/>
                    <a:pt x="8176" y="5348"/>
                    <a:pt x="8173" y="5100"/>
                  </a:cubicBezTo>
                  <a:cubicBezTo>
                    <a:pt x="8171" y="5044"/>
                    <a:pt x="8169" y="4974"/>
                    <a:pt x="8166" y="4893"/>
                  </a:cubicBezTo>
                  <a:cubicBezTo>
                    <a:pt x="8138" y="4184"/>
                    <a:pt x="8075" y="2524"/>
                    <a:pt x="8842" y="1886"/>
                  </a:cubicBezTo>
                  <a:cubicBezTo>
                    <a:pt x="9048" y="1714"/>
                    <a:pt x="9305" y="1627"/>
                    <a:pt x="9607" y="1627"/>
                  </a:cubicBezTo>
                  <a:cubicBezTo>
                    <a:pt x="9741" y="1627"/>
                    <a:pt x="9884" y="1644"/>
                    <a:pt x="10036" y="1678"/>
                  </a:cubicBezTo>
                  <a:cubicBezTo>
                    <a:pt x="11219" y="1944"/>
                    <a:pt x="11361" y="2723"/>
                    <a:pt x="11340" y="3163"/>
                  </a:cubicBezTo>
                  <a:cubicBezTo>
                    <a:pt x="11305" y="3858"/>
                    <a:pt x="10847" y="4531"/>
                    <a:pt x="10510" y="4574"/>
                  </a:cubicBezTo>
                  <a:cubicBezTo>
                    <a:pt x="10464" y="4580"/>
                    <a:pt x="10421" y="4582"/>
                    <a:pt x="10381" y="4582"/>
                  </a:cubicBezTo>
                  <a:cubicBezTo>
                    <a:pt x="9967" y="4582"/>
                    <a:pt x="9814" y="4311"/>
                    <a:pt x="9768" y="4192"/>
                  </a:cubicBezTo>
                  <a:lnTo>
                    <a:pt x="10136" y="4156"/>
                  </a:lnTo>
                  <a:cubicBezTo>
                    <a:pt x="10373" y="4133"/>
                    <a:pt x="10603" y="3872"/>
                    <a:pt x="10650" y="3574"/>
                  </a:cubicBezTo>
                  <a:cubicBezTo>
                    <a:pt x="10680" y="3386"/>
                    <a:pt x="10674" y="2918"/>
                    <a:pt x="9979" y="2614"/>
                  </a:cubicBezTo>
                  <a:cubicBezTo>
                    <a:pt x="9911" y="2584"/>
                    <a:pt x="9840" y="2569"/>
                    <a:pt x="9768" y="2569"/>
                  </a:cubicBezTo>
                  <a:cubicBezTo>
                    <a:pt x="9600" y="2569"/>
                    <a:pt x="9428" y="2650"/>
                    <a:pt x="9267" y="2809"/>
                  </a:cubicBezTo>
                  <a:cubicBezTo>
                    <a:pt x="8802" y="3268"/>
                    <a:pt x="8505" y="4295"/>
                    <a:pt x="8821" y="5030"/>
                  </a:cubicBezTo>
                  <a:cubicBezTo>
                    <a:pt x="8979" y="5399"/>
                    <a:pt x="9353" y="5830"/>
                    <a:pt x="10234" y="5830"/>
                  </a:cubicBezTo>
                  <a:cubicBezTo>
                    <a:pt x="10262" y="5830"/>
                    <a:pt x="10290" y="5830"/>
                    <a:pt x="10318" y="5829"/>
                  </a:cubicBezTo>
                  <a:cubicBezTo>
                    <a:pt x="11694" y="5787"/>
                    <a:pt x="12460" y="4678"/>
                    <a:pt x="12720" y="3653"/>
                  </a:cubicBezTo>
                  <a:cubicBezTo>
                    <a:pt x="12999" y="2546"/>
                    <a:pt x="12781" y="1133"/>
                    <a:pt x="11821" y="576"/>
                  </a:cubicBezTo>
                  <a:cubicBezTo>
                    <a:pt x="11162" y="194"/>
                    <a:pt x="10456" y="1"/>
                    <a:pt x="97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7875920" y="4404842"/>
              <a:ext cx="225764" cy="272812"/>
            </a:xfrm>
            <a:custGeom>
              <a:avLst/>
              <a:gdLst/>
              <a:ahLst/>
              <a:cxnLst/>
              <a:rect l="l" t="t" r="r" b="b"/>
              <a:pathLst>
                <a:path w="5600" h="6767" extrusionOk="0">
                  <a:moveTo>
                    <a:pt x="1" y="6767"/>
                  </a:moveTo>
                  <a:cubicBezTo>
                    <a:pt x="1227" y="5646"/>
                    <a:pt x="1341" y="4380"/>
                    <a:pt x="1404" y="3752"/>
                  </a:cubicBezTo>
                  <a:cubicBezTo>
                    <a:pt x="1479" y="3034"/>
                    <a:pt x="1171" y="1"/>
                    <a:pt x="3444" y="330"/>
                  </a:cubicBezTo>
                  <a:cubicBezTo>
                    <a:pt x="5600" y="644"/>
                    <a:pt x="5056" y="3426"/>
                    <a:pt x="3904" y="3404"/>
                  </a:cubicBezTo>
                  <a:cubicBezTo>
                    <a:pt x="3214" y="3393"/>
                    <a:pt x="3092" y="2935"/>
                    <a:pt x="3092" y="2935"/>
                  </a:cubicBezTo>
                  <a:lnTo>
                    <a:pt x="3518" y="2892"/>
                  </a:lnTo>
                  <a:cubicBezTo>
                    <a:pt x="3945" y="2849"/>
                    <a:pt x="4234" y="1728"/>
                    <a:pt x="3315" y="1527"/>
                  </a:cubicBezTo>
                  <a:cubicBezTo>
                    <a:pt x="2955" y="1446"/>
                    <a:pt x="2546" y="1398"/>
                    <a:pt x="2166" y="2714"/>
                  </a:cubicBezTo>
                  <a:cubicBezTo>
                    <a:pt x="1741" y="4176"/>
                    <a:pt x="2216" y="5666"/>
                    <a:pt x="1" y="6767"/>
                  </a:cubicBezTo>
                  <a:close/>
                </a:path>
              </a:pathLst>
            </a:custGeom>
            <a:gradFill>
              <a:gsLst>
                <a:gs pos="0">
                  <a:schemeClr val="accent1"/>
                </a:gs>
                <a:gs pos="100000">
                  <a:schemeClr val="accent5"/>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a:off x="7873823" y="4415203"/>
              <a:ext cx="204357" cy="264386"/>
            </a:xfrm>
            <a:custGeom>
              <a:avLst/>
              <a:gdLst/>
              <a:ahLst/>
              <a:cxnLst/>
              <a:rect l="l" t="t" r="r" b="b"/>
              <a:pathLst>
                <a:path w="5069" h="6558" extrusionOk="0">
                  <a:moveTo>
                    <a:pt x="3169" y="96"/>
                  </a:moveTo>
                  <a:cubicBezTo>
                    <a:pt x="3271" y="96"/>
                    <a:pt x="3377" y="104"/>
                    <a:pt x="3489" y="121"/>
                  </a:cubicBezTo>
                  <a:cubicBezTo>
                    <a:pt x="4202" y="225"/>
                    <a:pt x="5004" y="742"/>
                    <a:pt x="4913" y="1863"/>
                  </a:cubicBezTo>
                  <a:cubicBezTo>
                    <a:pt x="4863" y="2475"/>
                    <a:pt x="4496" y="3100"/>
                    <a:pt x="3969" y="3100"/>
                  </a:cubicBezTo>
                  <a:lnTo>
                    <a:pt x="3956" y="3100"/>
                  </a:lnTo>
                  <a:cubicBezTo>
                    <a:pt x="3448" y="3091"/>
                    <a:pt x="3266" y="2833"/>
                    <a:pt x="3212" y="2719"/>
                  </a:cubicBezTo>
                  <a:lnTo>
                    <a:pt x="3575" y="2683"/>
                  </a:lnTo>
                  <a:cubicBezTo>
                    <a:pt x="3800" y="2660"/>
                    <a:pt x="4000" y="2371"/>
                    <a:pt x="4020" y="2037"/>
                  </a:cubicBezTo>
                  <a:cubicBezTo>
                    <a:pt x="4045" y="1622"/>
                    <a:pt x="3805" y="1318"/>
                    <a:pt x="3377" y="1222"/>
                  </a:cubicBezTo>
                  <a:cubicBezTo>
                    <a:pt x="3293" y="1203"/>
                    <a:pt x="3209" y="1189"/>
                    <a:pt x="3126" y="1189"/>
                  </a:cubicBezTo>
                  <a:cubicBezTo>
                    <a:pt x="2794" y="1189"/>
                    <a:pt x="2471" y="1411"/>
                    <a:pt x="2172" y="2443"/>
                  </a:cubicBezTo>
                  <a:cubicBezTo>
                    <a:pt x="2066" y="2809"/>
                    <a:pt x="2015" y="3179"/>
                    <a:pt x="1965" y="3536"/>
                  </a:cubicBezTo>
                  <a:cubicBezTo>
                    <a:pt x="1825" y="4554"/>
                    <a:pt x="1693" y="5521"/>
                    <a:pt x="324" y="6311"/>
                  </a:cubicBezTo>
                  <a:cubicBezTo>
                    <a:pt x="1324" y="5253"/>
                    <a:pt x="1443" y="4101"/>
                    <a:pt x="1503" y="3528"/>
                  </a:cubicBezTo>
                  <a:lnTo>
                    <a:pt x="1504" y="3500"/>
                  </a:lnTo>
                  <a:cubicBezTo>
                    <a:pt x="1514" y="3399"/>
                    <a:pt x="1517" y="3250"/>
                    <a:pt x="1521" y="3078"/>
                  </a:cubicBezTo>
                  <a:cubicBezTo>
                    <a:pt x="1537" y="2299"/>
                    <a:pt x="1562" y="995"/>
                    <a:pt x="2263" y="402"/>
                  </a:cubicBezTo>
                  <a:cubicBezTo>
                    <a:pt x="2503" y="199"/>
                    <a:pt x="2807" y="96"/>
                    <a:pt x="3169" y="96"/>
                  </a:cubicBezTo>
                  <a:close/>
                  <a:moveTo>
                    <a:pt x="3167" y="1"/>
                  </a:moveTo>
                  <a:cubicBezTo>
                    <a:pt x="2781" y="1"/>
                    <a:pt x="2458" y="112"/>
                    <a:pt x="2200" y="329"/>
                  </a:cubicBezTo>
                  <a:cubicBezTo>
                    <a:pt x="1468" y="951"/>
                    <a:pt x="1441" y="2281"/>
                    <a:pt x="1425" y="3076"/>
                  </a:cubicBezTo>
                  <a:cubicBezTo>
                    <a:pt x="1423" y="3247"/>
                    <a:pt x="1420" y="3392"/>
                    <a:pt x="1410" y="3490"/>
                  </a:cubicBezTo>
                  <a:lnTo>
                    <a:pt x="1407" y="3518"/>
                  </a:lnTo>
                  <a:cubicBezTo>
                    <a:pt x="1341" y="4169"/>
                    <a:pt x="1217" y="5382"/>
                    <a:pt x="20" y="6475"/>
                  </a:cubicBezTo>
                  <a:cubicBezTo>
                    <a:pt x="3" y="6490"/>
                    <a:pt x="0" y="6518"/>
                    <a:pt x="13" y="6538"/>
                  </a:cubicBezTo>
                  <a:cubicBezTo>
                    <a:pt x="22" y="6551"/>
                    <a:pt x="36" y="6558"/>
                    <a:pt x="53" y="6558"/>
                  </a:cubicBezTo>
                  <a:cubicBezTo>
                    <a:pt x="60" y="6558"/>
                    <a:pt x="66" y="6556"/>
                    <a:pt x="73" y="6553"/>
                  </a:cubicBezTo>
                  <a:cubicBezTo>
                    <a:pt x="1764" y="5713"/>
                    <a:pt x="1908" y="4662"/>
                    <a:pt x="2060" y="3549"/>
                  </a:cubicBezTo>
                  <a:cubicBezTo>
                    <a:pt x="2109" y="3195"/>
                    <a:pt x="2159" y="2828"/>
                    <a:pt x="2263" y="2470"/>
                  </a:cubicBezTo>
                  <a:cubicBezTo>
                    <a:pt x="2554" y="1466"/>
                    <a:pt x="2853" y="1282"/>
                    <a:pt x="3120" y="1282"/>
                  </a:cubicBezTo>
                  <a:cubicBezTo>
                    <a:pt x="3203" y="1282"/>
                    <a:pt x="3282" y="1300"/>
                    <a:pt x="3357" y="1316"/>
                  </a:cubicBezTo>
                  <a:cubicBezTo>
                    <a:pt x="3916" y="1440"/>
                    <a:pt x="3932" y="1894"/>
                    <a:pt x="3924" y="2032"/>
                  </a:cubicBezTo>
                  <a:cubicBezTo>
                    <a:pt x="3908" y="2316"/>
                    <a:pt x="3744" y="2571"/>
                    <a:pt x="3565" y="2589"/>
                  </a:cubicBezTo>
                  <a:lnTo>
                    <a:pt x="3139" y="2630"/>
                  </a:lnTo>
                  <a:cubicBezTo>
                    <a:pt x="3124" y="2632"/>
                    <a:pt x="3113" y="2640"/>
                    <a:pt x="3104" y="2652"/>
                  </a:cubicBezTo>
                  <a:cubicBezTo>
                    <a:pt x="3096" y="2663"/>
                    <a:pt x="3094" y="2676"/>
                    <a:pt x="3098" y="2691"/>
                  </a:cubicBezTo>
                  <a:cubicBezTo>
                    <a:pt x="3103" y="2711"/>
                    <a:pt x="3238" y="3182"/>
                    <a:pt x="3954" y="3195"/>
                  </a:cubicBezTo>
                  <a:lnTo>
                    <a:pt x="3967" y="3195"/>
                  </a:lnTo>
                  <a:cubicBezTo>
                    <a:pt x="4499" y="3195"/>
                    <a:pt x="4946" y="2630"/>
                    <a:pt x="5007" y="1870"/>
                  </a:cubicBezTo>
                  <a:cubicBezTo>
                    <a:pt x="5068" y="1129"/>
                    <a:pt x="4711" y="202"/>
                    <a:pt x="3503" y="27"/>
                  </a:cubicBezTo>
                  <a:cubicBezTo>
                    <a:pt x="3386" y="9"/>
                    <a:pt x="3274" y="1"/>
                    <a:pt x="3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2"/>
          <p:cNvGrpSpPr/>
          <p:nvPr/>
        </p:nvGrpSpPr>
        <p:grpSpPr>
          <a:xfrm rot="-8223271">
            <a:off x="899316" y="1101580"/>
            <a:ext cx="518878" cy="628734"/>
            <a:chOff x="1743437" y="1487277"/>
            <a:chExt cx="518880" cy="628736"/>
          </a:xfrm>
        </p:grpSpPr>
        <p:sp>
          <p:nvSpPr>
            <p:cNvPr id="1208" name="Google Shape;1208;p32"/>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rot="2700000">
            <a:off x="6877801" y="1580040"/>
            <a:ext cx="329704" cy="432003"/>
            <a:chOff x="8389921" y="1605786"/>
            <a:chExt cx="184355" cy="241557"/>
          </a:xfrm>
        </p:grpSpPr>
        <p:sp>
          <p:nvSpPr>
            <p:cNvPr id="1212" name="Google Shape;1212;p32"/>
            <p:cNvSpPr/>
            <p:nvPr/>
          </p:nvSpPr>
          <p:spPr>
            <a:xfrm>
              <a:off x="8389921" y="1609687"/>
              <a:ext cx="178504" cy="235562"/>
            </a:xfrm>
            <a:custGeom>
              <a:avLst/>
              <a:gdLst/>
              <a:ahLst/>
              <a:cxnLst/>
              <a:rect l="l" t="t" r="r" b="b"/>
              <a:pathLst>
                <a:path w="4943" h="6523" extrusionOk="0">
                  <a:moveTo>
                    <a:pt x="1840" y="6523"/>
                  </a:moveTo>
                  <a:cubicBezTo>
                    <a:pt x="1840" y="6523"/>
                    <a:pt x="0" y="1715"/>
                    <a:pt x="4943" y="0"/>
                  </a:cubicBezTo>
                  <a:cubicBezTo>
                    <a:pt x="4943" y="0"/>
                    <a:pt x="4465" y="519"/>
                    <a:pt x="4518" y="1847"/>
                  </a:cubicBezTo>
                  <a:cubicBezTo>
                    <a:pt x="4571" y="3176"/>
                    <a:pt x="4643" y="5654"/>
                    <a:pt x="1840" y="6523"/>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8425601" y="1605786"/>
              <a:ext cx="148675" cy="241557"/>
            </a:xfrm>
            <a:custGeom>
              <a:avLst/>
              <a:gdLst/>
              <a:ahLst/>
              <a:cxnLst/>
              <a:rect l="l" t="t" r="r" b="b"/>
              <a:pathLst>
                <a:path w="4117" h="6689" extrusionOk="0">
                  <a:moveTo>
                    <a:pt x="3827" y="204"/>
                  </a:moveTo>
                  <a:lnTo>
                    <a:pt x="3827" y="204"/>
                  </a:lnTo>
                  <a:cubicBezTo>
                    <a:pt x="3687" y="432"/>
                    <a:pt x="3442" y="976"/>
                    <a:pt x="3482" y="1956"/>
                  </a:cubicBezTo>
                  <a:cubicBezTo>
                    <a:pt x="3535" y="3264"/>
                    <a:pt x="3631" y="5692"/>
                    <a:pt x="882" y="6570"/>
                  </a:cubicBezTo>
                  <a:cubicBezTo>
                    <a:pt x="776" y="6262"/>
                    <a:pt x="174" y="4347"/>
                    <a:pt x="983" y="2611"/>
                  </a:cubicBezTo>
                  <a:cubicBezTo>
                    <a:pt x="1490" y="1523"/>
                    <a:pt x="2445" y="715"/>
                    <a:pt x="3827" y="204"/>
                  </a:cubicBezTo>
                  <a:close/>
                  <a:moveTo>
                    <a:pt x="4117" y="1"/>
                  </a:moveTo>
                  <a:lnTo>
                    <a:pt x="3940" y="64"/>
                  </a:lnTo>
                  <a:cubicBezTo>
                    <a:pt x="2455" y="578"/>
                    <a:pt x="1432" y="1422"/>
                    <a:pt x="897" y="2571"/>
                  </a:cubicBezTo>
                  <a:cubicBezTo>
                    <a:pt x="1" y="4492"/>
                    <a:pt x="799" y="6626"/>
                    <a:pt x="807" y="6648"/>
                  </a:cubicBezTo>
                  <a:lnTo>
                    <a:pt x="824" y="6689"/>
                  </a:lnTo>
                  <a:lnTo>
                    <a:pt x="865" y="6676"/>
                  </a:lnTo>
                  <a:cubicBezTo>
                    <a:pt x="3730" y="5788"/>
                    <a:pt x="3627" y="3198"/>
                    <a:pt x="3578" y="1953"/>
                  </a:cubicBezTo>
                  <a:cubicBezTo>
                    <a:pt x="3526" y="664"/>
                    <a:pt x="3986" y="146"/>
                    <a:pt x="3989" y="141"/>
                  </a:cubicBezTo>
                  <a:lnTo>
                    <a:pt x="4117"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a:off x="8454492" y="1674655"/>
              <a:ext cx="66014" cy="172329"/>
            </a:xfrm>
            <a:custGeom>
              <a:avLst/>
              <a:gdLst/>
              <a:ahLst/>
              <a:cxnLst/>
              <a:rect l="l" t="t" r="r" b="b"/>
              <a:pathLst>
                <a:path w="1828" h="4772" extrusionOk="0">
                  <a:moveTo>
                    <a:pt x="1774" y="0"/>
                  </a:moveTo>
                  <a:cubicBezTo>
                    <a:pt x="1761" y="0"/>
                    <a:pt x="1748" y="6"/>
                    <a:pt x="1738" y="16"/>
                  </a:cubicBezTo>
                  <a:cubicBezTo>
                    <a:pt x="673" y="1180"/>
                    <a:pt x="32" y="4570"/>
                    <a:pt x="6" y="4714"/>
                  </a:cubicBezTo>
                  <a:cubicBezTo>
                    <a:pt x="1" y="4741"/>
                    <a:pt x="17" y="4765"/>
                    <a:pt x="44" y="4770"/>
                  </a:cubicBezTo>
                  <a:cubicBezTo>
                    <a:pt x="45" y="4772"/>
                    <a:pt x="49" y="4772"/>
                    <a:pt x="52" y="4772"/>
                  </a:cubicBezTo>
                  <a:cubicBezTo>
                    <a:pt x="75" y="4772"/>
                    <a:pt x="95" y="4755"/>
                    <a:pt x="98" y="4732"/>
                  </a:cubicBezTo>
                  <a:cubicBezTo>
                    <a:pt x="105" y="4698"/>
                    <a:pt x="763" y="1225"/>
                    <a:pt x="1809" y="81"/>
                  </a:cubicBezTo>
                  <a:cubicBezTo>
                    <a:pt x="1827" y="61"/>
                    <a:pt x="1826" y="31"/>
                    <a:pt x="1806" y="13"/>
                  </a:cubicBezTo>
                  <a:cubicBezTo>
                    <a:pt x="1796" y="5"/>
                    <a:pt x="1785" y="0"/>
                    <a:pt x="1774"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32"/>
          <p:cNvGrpSpPr/>
          <p:nvPr/>
        </p:nvGrpSpPr>
        <p:grpSpPr>
          <a:xfrm>
            <a:off x="4334760" y="3767422"/>
            <a:ext cx="538599" cy="337077"/>
            <a:chOff x="8011561" y="1594880"/>
            <a:chExt cx="457293" cy="286192"/>
          </a:xfrm>
        </p:grpSpPr>
        <p:sp>
          <p:nvSpPr>
            <p:cNvPr id="1216" name="Google Shape;1216;p32"/>
            <p:cNvSpPr/>
            <p:nvPr/>
          </p:nvSpPr>
          <p:spPr>
            <a:xfrm>
              <a:off x="8013836" y="1601814"/>
              <a:ext cx="455018" cy="279258"/>
            </a:xfrm>
            <a:custGeom>
              <a:avLst/>
              <a:gdLst/>
              <a:ahLst/>
              <a:cxnLst/>
              <a:rect l="l" t="t" r="r" b="b"/>
              <a:pathLst>
                <a:path w="12600" h="7733" extrusionOk="0">
                  <a:moveTo>
                    <a:pt x="11705" y="7323"/>
                  </a:moveTo>
                  <a:cubicBezTo>
                    <a:pt x="11705" y="7323"/>
                    <a:pt x="10494" y="7733"/>
                    <a:pt x="8531" y="7597"/>
                  </a:cubicBezTo>
                  <a:cubicBezTo>
                    <a:pt x="6569" y="7460"/>
                    <a:pt x="7436" y="6091"/>
                    <a:pt x="6844" y="5635"/>
                  </a:cubicBezTo>
                  <a:cubicBezTo>
                    <a:pt x="6250" y="5179"/>
                    <a:pt x="319" y="4220"/>
                    <a:pt x="0" y="0"/>
                  </a:cubicBezTo>
                  <a:cubicBezTo>
                    <a:pt x="0" y="0"/>
                    <a:pt x="896" y="1461"/>
                    <a:pt x="3232" y="1266"/>
                  </a:cubicBezTo>
                  <a:cubicBezTo>
                    <a:pt x="5566" y="1073"/>
                    <a:pt x="6751" y="617"/>
                    <a:pt x="8120" y="2167"/>
                  </a:cubicBezTo>
                  <a:cubicBezTo>
                    <a:pt x="9489" y="3719"/>
                    <a:pt x="10173" y="3359"/>
                    <a:pt x="11269" y="3814"/>
                  </a:cubicBezTo>
                  <a:cubicBezTo>
                    <a:pt x="12363" y="4267"/>
                    <a:pt x="12599" y="6820"/>
                    <a:pt x="11705" y="7323"/>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8011561" y="1594880"/>
              <a:ext cx="447614" cy="283989"/>
            </a:xfrm>
            <a:custGeom>
              <a:avLst/>
              <a:gdLst/>
              <a:ahLst/>
              <a:cxnLst/>
              <a:rect l="l" t="t" r="r" b="b"/>
              <a:pathLst>
                <a:path w="12395" h="7864" extrusionOk="0">
                  <a:moveTo>
                    <a:pt x="126" y="357"/>
                  </a:moveTo>
                  <a:cubicBezTo>
                    <a:pt x="404" y="695"/>
                    <a:pt x="1254" y="1524"/>
                    <a:pt x="2878" y="1524"/>
                  </a:cubicBezTo>
                  <a:cubicBezTo>
                    <a:pt x="3013" y="1524"/>
                    <a:pt x="3153" y="1518"/>
                    <a:pt x="3298" y="1506"/>
                  </a:cubicBezTo>
                  <a:cubicBezTo>
                    <a:pt x="3674" y="1475"/>
                    <a:pt x="4014" y="1439"/>
                    <a:pt x="4341" y="1402"/>
                  </a:cubicBezTo>
                  <a:cubicBezTo>
                    <a:pt x="4878" y="1343"/>
                    <a:pt x="5346" y="1292"/>
                    <a:pt x="5771" y="1292"/>
                  </a:cubicBezTo>
                  <a:cubicBezTo>
                    <a:pt x="6670" y="1292"/>
                    <a:pt x="7380" y="1521"/>
                    <a:pt x="8148" y="2392"/>
                  </a:cubicBezTo>
                  <a:cubicBezTo>
                    <a:pt x="9128" y="3503"/>
                    <a:pt x="9766" y="3644"/>
                    <a:pt x="10442" y="3794"/>
                  </a:cubicBezTo>
                  <a:cubicBezTo>
                    <a:pt x="10715" y="3855"/>
                    <a:pt x="10998" y="3918"/>
                    <a:pt x="11314" y="4049"/>
                  </a:cubicBezTo>
                  <a:cubicBezTo>
                    <a:pt x="11907" y="4295"/>
                    <a:pt x="12218" y="5168"/>
                    <a:pt x="12262" y="5923"/>
                  </a:cubicBezTo>
                  <a:cubicBezTo>
                    <a:pt x="12307" y="6660"/>
                    <a:pt x="12105" y="7267"/>
                    <a:pt x="11750" y="7470"/>
                  </a:cubicBezTo>
                  <a:cubicBezTo>
                    <a:pt x="11681" y="7493"/>
                    <a:pt x="10800" y="7769"/>
                    <a:pt x="9381" y="7769"/>
                  </a:cubicBezTo>
                  <a:cubicBezTo>
                    <a:pt x="9135" y="7769"/>
                    <a:pt x="8874" y="7761"/>
                    <a:pt x="8598" y="7741"/>
                  </a:cubicBezTo>
                  <a:cubicBezTo>
                    <a:pt x="7351" y="7654"/>
                    <a:pt x="7287" y="7083"/>
                    <a:pt x="7222" y="6531"/>
                  </a:cubicBezTo>
                  <a:cubicBezTo>
                    <a:pt x="7188" y="6237"/>
                    <a:pt x="7156" y="5959"/>
                    <a:pt x="6935" y="5789"/>
                  </a:cubicBezTo>
                  <a:cubicBezTo>
                    <a:pt x="6811" y="5693"/>
                    <a:pt x="6475" y="5581"/>
                    <a:pt x="6011" y="5425"/>
                  </a:cubicBezTo>
                  <a:cubicBezTo>
                    <a:pt x="4209" y="4821"/>
                    <a:pt x="493" y="3576"/>
                    <a:pt x="126" y="357"/>
                  </a:cubicBezTo>
                  <a:close/>
                  <a:moveTo>
                    <a:pt x="1" y="0"/>
                  </a:moveTo>
                  <a:lnTo>
                    <a:pt x="16" y="197"/>
                  </a:lnTo>
                  <a:cubicBezTo>
                    <a:pt x="273" y="3604"/>
                    <a:pt x="4128" y="4895"/>
                    <a:pt x="5981" y="5516"/>
                  </a:cubicBezTo>
                  <a:cubicBezTo>
                    <a:pt x="6419" y="5662"/>
                    <a:pt x="6765" y="5779"/>
                    <a:pt x="6877" y="5865"/>
                  </a:cubicBezTo>
                  <a:cubicBezTo>
                    <a:pt x="7065" y="6011"/>
                    <a:pt x="7094" y="6257"/>
                    <a:pt x="7127" y="6543"/>
                  </a:cubicBezTo>
                  <a:cubicBezTo>
                    <a:pt x="7189" y="7078"/>
                    <a:pt x="7267" y="7743"/>
                    <a:pt x="8591" y="7836"/>
                  </a:cubicBezTo>
                  <a:cubicBezTo>
                    <a:pt x="8869" y="7855"/>
                    <a:pt x="9132" y="7864"/>
                    <a:pt x="9380" y="7864"/>
                  </a:cubicBezTo>
                  <a:cubicBezTo>
                    <a:pt x="10866" y="7864"/>
                    <a:pt x="11773" y="7564"/>
                    <a:pt x="11783" y="7561"/>
                  </a:cubicBezTo>
                  <a:lnTo>
                    <a:pt x="11791" y="7556"/>
                  </a:lnTo>
                  <a:cubicBezTo>
                    <a:pt x="12266" y="7290"/>
                    <a:pt x="12395" y="6536"/>
                    <a:pt x="12358" y="5918"/>
                  </a:cubicBezTo>
                  <a:cubicBezTo>
                    <a:pt x="12312" y="5133"/>
                    <a:pt x="11981" y="4222"/>
                    <a:pt x="11350" y="3961"/>
                  </a:cubicBezTo>
                  <a:cubicBezTo>
                    <a:pt x="11026" y="3827"/>
                    <a:pt x="10740" y="3763"/>
                    <a:pt x="10462" y="3701"/>
                  </a:cubicBezTo>
                  <a:cubicBezTo>
                    <a:pt x="9803" y="3554"/>
                    <a:pt x="9180" y="3415"/>
                    <a:pt x="8219" y="2328"/>
                  </a:cubicBezTo>
                  <a:cubicBezTo>
                    <a:pt x="7427" y="1430"/>
                    <a:pt x="6699" y="1194"/>
                    <a:pt x="5781" y="1194"/>
                  </a:cubicBezTo>
                  <a:cubicBezTo>
                    <a:pt x="5349" y="1194"/>
                    <a:pt x="4875" y="1247"/>
                    <a:pt x="4331" y="1306"/>
                  </a:cubicBezTo>
                  <a:cubicBezTo>
                    <a:pt x="4004" y="1343"/>
                    <a:pt x="3665" y="1381"/>
                    <a:pt x="3290" y="1412"/>
                  </a:cubicBezTo>
                  <a:cubicBezTo>
                    <a:pt x="3148" y="1424"/>
                    <a:pt x="3012" y="1429"/>
                    <a:pt x="2880" y="1429"/>
                  </a:cubicBezTo>
                  <a:cubicBezTo>
                    <a:pt x="904" y="1429"/>
                    <a:pt x="112" y="181"/>
                    <a:pt x="103" y="167"/>
                  </a:cubicBezTo>
                  <a:lnTo>
                    <a:pt x="1" y="0"/>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8082704" y="1675052"/>
              <a:ext cx="365133" cy="184065"/>
            </a:xfrm>
            <a:custGeom>
              <a:avLst/>
              <a:gdLst/>
              <a:ahLst/>
              <a:cxnLst/>
              <a:rect l="l" t="t" r="r" b="b"/>
              <a:pathLst>
                <a:path w="10111" h="5097" extrusionOk="0">
                  <a:moveTo>
                    <a:pt x="55" y="0"/>
                  </a:moveTo>
                  <a:cubicBezTo>
                    <a:pt x="39" y="0"/>
                    <a:pt x="25" y="7"/>
                    <a:pt x="16" y="20"/>
                  </a:cubicBezTo>
                  <a:cubicBezTo>
                    <a:pt x="1" y="42"/>
                    <a:pt x="6" y="71"/>
                    <a:pt x="27" y="88"/>
                  </a:cubicBezTo>
                  <a:cubicBezTo>
                    <a:pt x="517" y="443"/>
                    <a:pt x="1664" y="1278"/>
                    <a:pt x="3469" y="1556"/>
                  </a:cubicBezTo>
                  <a:cubicBezTo>
                    <a:pt x="5271" y="1834"/>
                    <a:pt x="6117" y="2316"/>
                    <a:pt x="6950" y="3543"/>
                  </a:cubicBezTo>
                  <a:cubicBezTo>
                    <a:pt x="7818" y="4824"/>
                    <a:pt x="9963" y="5087"/>
                    <a:pt x="10054" y="5096"/>
                  </a:cubicBezTo>
                  <a:lnTo>
                    <a:pt x="10059" y="5096"/>
                  </a:lnTo>
                  <a:cubicBezTo>
                    <a:pt x="10084" y="5096"/>
                    <a:pt x="10104" y="5078"/>
                    <a:pt x="10107" y="5055"/>
                  </a:cubicBezTo>
                  <a:cubicBezTo>
                    <a:pt x="10111" y="5029"/>
                    <a:pt x="10091" y="5004"/>
                    <a:pt x="10064" y="5001"/>
                  </a:cubicBezTo>
                  <a:cubicBezTo>
                    <a:pt x="10043" y="4999"/>
                    <a:pt x="7872" y="4733"/>
                    <a:pt x="7029" y="3488"/>
                  </a:cubicBezTo>
                  <a:cubicBezTo>
                    <a:pt x="6178" y="2235"/>
                    <a:pt x="5317" y="1743"/>
                    <a:pt x="3484" y="1462"/>
                  </a:cubicBezTo>
                  <a:cubicBezTo>
                    <a:pt x="1702" y="1187"/>
                    <a:pt x="566" y="362"/>
                    <a:pt x="84" y="10"/>
                  </a:cubicBezTo>
                  <a:cubicBezTo>
                    <a:pt x="75" y="4"/>
                    <a:pt x="65" y="0"/>
                    <a:pt x="55"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32"/>
          <p:cNvGrpSpPr/>
          <p:nvPr/>
        </p:nvGrpSpPr>
        <p:grpSpPr>
          <a:xfrm rot="10800000" flipH="1">
            <a:off x="7938287" y="3584771"/>
            <a:ext cx="1153188" cy="1453485"/>
            <a:chOff x="7641818" y="115485"/>
            <a:chExt cx="1387873" cy="1692647"/>
          </a:xfrm>
        </p:grpSpPr>
        <p:grpSp>
          <p:nvGrpSpPr>
            <p:cNvPr id="1220" name="Google Shape;1220;p32"/>
            <p:cNvGrpSpPr/>
            <p:nvPr/>
          </p:nvGrpSpPr>
          <p:grpSpPr>
            <a:xfrm>
              <a:off x="7641818" y="115485"/>
              <a:ext cx="1387873" cy="1298916"/>
              <a:chOff x="7548512" y="3920179"/>
              <a:chExt cx="1307094" cy="1223315"/>
            </a:xfrm>
          </p:grpSpPr>
          <p:grpSp>
            <p:nvGrpSpPr>
              <p:cNvPr id="1221" name="Google Shape;1221;p32"/>
              <p:cNvGrpSpPr/>
              <p:nvPr/>
            </p:nvGrpSpPr>
            <p:grpSpPr>
              <a:xfrm rot="-497046">
                <a:off x="7577563" y="3977331"/>
                <a:ext cx="729032" cy="456224"/>
                <a:chOff x="8011561" y="1594880"/>
                <a:chExt cx="457293" cy="286192"/>
              </a:xfrm>
            </p:grpSpPr>
            <p:sp>
              <p:nvSpPr>
                <p:cNvPr id="1222" name="Google Shape;1222;p32"/>
                <p:cNvSpPr/>
                <p:nvPr/>
              </p:nvSpPr>
              <p:spPr>
                <a:xfrm>
                  <a:off x="8013836" y="1601814"/>
                  <a:ext cx="455018" cy="279258"/>
                </a:xfrm>
                <a:custGeom>
                  <a:avLst/>
                  <a:gdLst/>
                  <a:ahLst/>
                  <a:cxnLst/>
                  <a:rect l="l" t="t" r="r" b="b"/>
                  <a:pathLst>
                    <a:path w="12600" h="7733" extrusionOk="0">
                      <a:moveTo>
                        <a:pt x="11705" y="7323"/>
                      </a:moveTo>
                      <a:cubicBezTo>
                        <a:pt x="11705" y="7323"/>
                        <a:pt x="10494" y="7733"/>
                        <a:pt x="8531" y="7597"/>
                      </a:cubicBezTo>
                      <a:cubicBezTo>
                        <a:pt x="6569" y="7460"/>
                        <a:pt x="7436" y="6091"/>
                        <a:pt x="6844" y="5635"/>
                      </a:cubicBezTo>
                      <a:cubicBezTo>
                        <a:pt x="6250" y="5179"/>
                        <a:pt x="319" y="4220"/>
                        <a:pt x="0" y="0"/>
                      </a:cubicBezTo>
                      <a:cubicBezTo>
                        <a:pt x="0" y="0"/>
                        <a:pt x="896" y="1461"/>
                        <a:pt x="3232" y="1266"/>
                      </a:cubicBezTo>
                      <a:cubicBezTo>
                        <a:pt x="5566" y="1073"/>
                        <a:pt x="6751" y="617"/>
                        <a:pt x="8120" y="2167"/>
                      </a:cubicBezTo>
                      <a:cubicBezTo>
                        <a:pt x="9489" y="3719"/>
                        <a:pt x="10173" y="3359"/>
                        <a:pt x="11269" y="3814"/>
                      </a:cubicBezTo>
                      <a:cubicBezTo>
                        <a:pt x="12363" y="4267"/>
                        <a:pt x="12599" y="6820"/>
                        <a:pt x="11705" y="7323"/>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8011561" y="1594880"/>
                  <a:ext cx="447614" cy="283989"/>
                </a:xfrm>
                <a:custGeom>
                  <a:avLst/>
                  <a:gdLst/>
                  <a:ahLst/>
                  <a:cxnLst/>
                  <a:rect l="l" t="t" r="r" b="b"/>
                  <a:pathLst>
                    <a:path w="12395" h="7864" extrusionOk="0">
                      <a:moveTo>
                        <a:pt x="126" y="357"/>
                      </a:moveTo>
                      <a:cubicBezTo>
                        <a:pt x="404" y="695"/>
                        <a:pt x="1254" y="1524"/>
                        <a:pt x="2878" y="1524"/>
                      </a:cubicBezTo>
                      <a:cubicBezTo>
                        <a:pt x="3013" y="1524"/>
                        <a:pt x="3153" y="1518"/>
                        <a:pt x="3298" y="1506"/>
                      </a:cubicBezTo>
                      <a:cubicBezTo>
                        <a:pt x="3674" y="1475"/>
                        <a:pt x="4014" y="1439"/>
                        <a:pt x="4341" y="1402"/>
                      </a:cubicBezTo>
                      <a:cubicBezTo>
                        <a:pt x="4878" y="1343"/>
                        <a:pt x="5346" y="1292"/>
                        <a:pt x="5771" y="1292"/>
                      </a:cubicBezTo>
                      <a:cubicBezTo>
                        <a:pt x="6670" y="1292"/>
                        <a:pt x="7380" y="1521"/>
                        <a:pt x="8148" y="2392"/>
                      </a:cubicBezTo>
                      <a:cubicBezTo>
                        <a:pt x="9128" y="3503"/>
                        <a:pt x="9766" y="3644"/>
                        <a:pt x="10442" y="3794"/>
                      </a:cubicBezTo>
                      <a:cubicBezTo>
                        <a:pt x="10715" y="3855"/>
                        <a:pt x="10998" y="3918"/>
                        <a:pt x="11314" y="4049"/>
                      </a:cubicBezTo>
                      <a:cubicBezTo>
                        <a:pt x="11907" y="4295"/>
                        <a:pt x="12218" y="5168"/>
                        <a:pt x="12262" y="5923"/>
                      </a:cubicBezTo>
                      <a:cubicBezTo>
                        <a:pt x="12307" y="6660"/>
                        <a:pt x="12105" y="7267"/>
                        <a:pt x="11750" y="7470"/>
                      </a:cubicBezTo>
                      <a:cubicBezTo>
                        <a:pt x="11681" y="7493"/>
                        <a:pt x="10800" y="7769"/>
                        <a:pt x="9381" y="7769"/>
                      </a:cubicBezTo>
                      <a:cubicBezTo>
                        <a:pt x="9135" y="7769"/>
                        <a:pt x="8874" y="7761"/>
                        <a:pt x="8598" y="7741"/>
                      </a:cubicBezTo>
                      <a:cubicBezTo>
                        <a:pt x="7351" y="7654"/>
                        <a:pt x="7287" y="7083"/>
                        <a:pt x="7222" y="6531"/>
                      </a:cubicBezTo>
                      <a:cubicBezTo>
                        <a:pt x="7188" y="6237"/>
                        <a:pt x="7156" y="5959"/>
                        <a:pt x="6935" y="5789"/>
                      </a:cubicBezTo>
                      <a:cubicBezTo>
                        <a:pt x="6811" y="5693"/>
                        <a:pt x="6475" y="5581"/>
                        <a:pt x="6011" y="5425"/>
                      </a:cubicBezTo>
                      <a:cubicBezTo>
                        <a:pt x="4209" y="4821"/>
                        <a:pt x="493" y="3576"/>
                        <a:pt x="126" y="357"/>
                      </a:cubicBezTo>
                      <a:close/>
                      <a:moveTo>
                        <a:pt x="1" y="0"/>
                      </a:moveTo>
                      <a:lnTo>
                        <a:pt x="16" y="197"/>
                      </a:lnTo>
                      <a:cubicBezTo>
                        <a:pt x="273" y="3604"/>
                        <a:pt x="4128" y="4895"/>
                        <a:pt x="5981" y="5516"/>
                      </a:cubicBezTo>
                      <a:cubicBezTo>
                        <a:pt x="6419" y="5662"/>
                        <a:pt x="6765" y="5779"/>
                        <a:pt x="6877" y="5865"/>
                      </a:cubicBezTo>
                      <a:cubicBezTo>
                        <a:pt x="7065" y="6011"/>
                        <a:pt x="7094" y="6257"/>
                        <a:pt x="7127" y="6543"/>
                      </a:cubicBezTo>
                      <a:cubicBezTo>
                        <a:pt x="7189" y="7078"/>
                        <a:pt x="7267" y="7743"/>
                        <a:pt x="8591" y="7836"/>
                      </a:cubicBezTo>
                      <a:cubicBezTo>
                        <a:pt x="8869" y="7855"/>
                        <a:pt x="9132" y="7864"/>
                        <a:pt x="9380" y="7864"/>
                      </a:cubicBezTo>
                      <a:cubicBezTo>
                        <a:pt x="10866" y="7864"/>
                        <a:pt x="11773" y="7564"/>
                        <a:pt x="11783" y="7561"/>
                      </a:cubicBezTo>
                      <a:lnTo>
                        <a:pt x="11791" y="7556"/>
                      </a:lnTo>
                      <a:cubicBezTo>
                        <a:pt x="12266" y="7290"/>
                        <a:pt x="12395" y="6536"/>
                        <a:pt x="12358" y="5918"/>
                      </a:cubicBezTo>
                      <a:cubicBezTo>
                        <a:pt x="12312" y="5133"/>
                        <a:pt x="11981" y="4222"/>
                        <a:pt x="11350" y="3961"/>
                      </a:cubicBezTo>
                      <a:cubicBezTo>
                        <a:pt x="11026" y="3827"/>
                        <a:pt x="10740" y="3763"/>
                        <a:pt x="10462" y="3701"/>
                      </a:cubicBezTo>
                      <a:cubicBezTo>
                        <a:pt x="9803" y="3554"/>
                        <a:pt x="9180" y="3415"/>
                        <a:pt x="8219" y="2328"/>
                      </a:cubicBezTo>
                      <a:cubicBezTo>
                        <a:pt x="7427" y="1430"/>
                        <a:pt x="6699" y="1194"/>
                        <a:pt x="5781" y="1194"/>
                      </a:cubicBezTo>
                      <a:cubicBezTo>
                        <a:pt x="5349" y="1194"/>
                        <a:pt x="4875" y="1247"/>
                        <a:pt x="4331" y="1306"/>
                      </a:cubicBezTo>
                      <a:cubicBezTo>
                        <a:pt x="4004" y="1343"/>
                        <a:pt x="3665" y="1381"/>
                        <a:pt x="3290" y="1412"/>
                      </a:cubicBezTo>
                      <a:cubicBezTo>
                        <a:pt x="3148" y="1424"/>
                        <a:pt x="3012" y="1429"/>
                        <a:pt x="2880" y="1429"/>
                      </a:cubicBezTo>
                      <a:cubicBezTo>
                        <a:pt x="904" y="1429"/>
                        <a:pt x="112" y="181"/>
                        <a:pt x="103" y="167"/>
                      </a:cubicBezTo>
                      <a:lnTo>
                        <a:pt x="1" y="0"/>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8082704" y="1675052"/>
                  <a:ext cx="365133" cy="184065"/>
                </a:xfrm>
                <a:custGeom>
                  <a:avLst/>
                  <a:gdLst/>
                  <a:ahLst/>
                  <a:cxnLst/>
                  <a:rect l="l" t="t" r="r" b="b"/>
                  <a:pathLst>
                    <a:path w="10111" h="5097" extrusionOk="0">
                      <a:moveTo>
                        <a:pt x="55" y="0"/>
                      </a:moveTo>
                      <a:cubicBezTo>
                        <a:pt x="39" y="0"/>
                        <a:pt x="25" y="7"/>
                        <a:pt x="16" y="20"/>
                      </a:cubicBezTo>
                      <a:cubicBezTo>
                        <a:pt x="1" y="42"/>
                        <a:pt x="6" y="71"/>
                        <a:pt x="27" y="88"/>
                      </a:cubicBezTo>
                      <a:cubicBezTo>
                        <a:pt x="517" y="443"/>
                        <a:pt x="1664" y="1278"/>
                        <a:pt x="3469" y="1556"/>
                      </a:cubicBezTo>
                      <a:cubicBezTo>
                        <a:pt x="5271" y="1834"/>
                        <a:pt x="6117" y="2316"/>
                        <a:pt x="6950" y="3543"/>
                      </a:cubicBezTo>
                      <a:cubicBezTo>
                        <a:pt x="7818" y="4824"/>
                        <a:pt x="9963" y="5087"/>
                        <a:pt x="10054" y="5096"/>
                      </a:cubicBezTo>
                      <a:lnTo>
                        <a:pt x="10059" y="5096"/>
                      </a:lnTo>
                      <a:cubicBezTo>
                        <a:pt x="10084" y="5096"/>
                        <a:pt x="10104" y="5078"/>
                        <a:pt x="10107" y="5055"/>
                      </a:cubicBezTo>
                      <a:cubicBezTo>
                        <a:pt x="10111" y="5029"/>
                        <a:pt x="10091" y="5004"/>
                        <a:pt x="10064" y="5001"/>
                      </a:cubicBezTo>
                      <a:cubicBezTo>
                        <a:pt x="10043" y="4999"/>
                        <a:pt x="7872" y="4733"/>
                        <a:pt x="7029" y="3488"/>
                      </a:cubicBezTo>
                      <a:cubicBezTo>
                        <a:pt x="6178" y="2235"/>
                        <a:pt x="5317" y="1743"/>
                        <a:pt x="3484" y="1462"/>
                      </a:cubicBezTo>
                      <a:cubicBezTo>
                        <a:pt x="1702" y="1187"/>
                        <a:pt x="566" y="362"/>
                        <a:pt x="84" y="10"/>
                      </a:cubicBezTo>
                      <a:cubicBezTo>
                        <a:pt x="75" y="4"/>
                        <a:pt x="65" y="0"/>
                        <a:pt x="55"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32"/>
              <p:cNvGrpSpPr/>
              <p:nvPr/>
            </p:nvGrpSpPr>
            <p:grpSpPr>
              <a:xfrm rot="-497046">
                <a:off x="8174114" y="3939345"/>
                <a:ext cx="293905" cy="385070"/>
                <a:chOff x="8389921" y="1605786"/>
                <a:chExt cx="184355" cy="241557"/>
              </a:xfrm>
            </p:grpSpPr>
            <p:sp>
              <p:nvSpPr>
                <p:cNvPr id="1226" name="Google Shape;1226;p32"/>
                <p:cNvSpPr/>
                <p:nvPr/>
              </p:nvSpPr>
              <p:spPr>
                <a:xfrm>
                  <a:off x="8389921" y="1609687"/>
                  <a:ext cx="178504" cy="235562"/>
                </a:xfrm>
                <a:custGeom>
                  <a:avLst/>
                  <a:gdLst/>
                  <a:ahLst/>
                  <a:cxnLst/>
                  <a:rect l="l" t="t" r="r" b="b"/>
                  <a:pathLst>
                    <a:path w="4943" h="6523" extrusionOk="0">
                      <a:moveTo>
                        <a:pt x="1840" y="6523"/>
                      </a:moveTo>
                      <a:cubicBezTo>
                        <a:pt x="1840" y="6523"/>
                        <a:pt x="0" y="1715"/>
                        <a:pt x="4943" y="0"/>
                      </a:cubicBezTo>
                      <a:cubicBezTo>
                        <a:pt x="4943" y="0"/>
                        <a:pt x="4465" y="519"/>
                        <a:pt x="4518" y="1847"/>
                      </a:cubicBezTo>
                      <a:cubicBezTo>
                        <a:pt x="4571" y="3176"/>
                        <a:pt x="4643" y="5654"/>
                        <a:pt x="1840" y="6523"/>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2"/>
                <p:cNvSpPr/>
                <p:nvPr/>
              </p:nvSpPr>
              <p:spPr>
                <a:xfrm>
                  <a:off x="8425601" y="1605786"/>
                  <a:ext cx="148675" cy="241557"/>
                </a:xfrm>
                <a:custGeom>
                  <a:avLst/>
                  <a:gdLst/>
                  <a:ahLst/>
                  <a:cxnLst/>
                  <a:rect l="l" t="t" r="r" b="b"/>
                  <a:pathLst>
                    <a:path w="4117" h="6689" extrusionOk="0">
                      <a:moveTo>
                        <a:pt x="3827" y="204"/>
                      </a:moveTo>
                      <a:lnTo>
                        <a:pt x="3827" y="204"/>
                      </a:lnTo>
                      <a:cubicBezTo>
                        <a:pt x="3687" y="432"/>
                        <a:pt x="3442" y="976"/>
                        <a:pt x="3482" y="1956"/>
                      </a:cubicBezTo>
                      <a:cubicBezTo>
                        <a:pt x="3535" y="3264"/>
                        <a:pt x="3631" y="5692"/>
                        <a:pt x="882" y="6570"/>
                      </a:cubicBezTo>
                      <a:cubicBezTo>
                        <a:pt x="776" y="6262"/>
                        <a:pt x="174" y="4347"/>
                        <a:pt x="983" y="2611"/>
                      </a:cubicBezTo>
                      <a:cubicBezTo>
                        <a:pt x="1490" y="1523"/>
                        <a:pt x="2445" y="715"/>
                        <a:pt x="3827" y="204"/>
                      </a:cubicBezTo>
                      <a:close/>
                      <a:moveTo>
                        <a:pt x="4117" y="1"/>
                      </a:moveTo>
                      <a:lnTo>
                        <a:pt x="3940" y="64"/>
                      </a:lnTo>
                      <a:cubicBezTo>
                        <a:pt x="2455" y="578"/>
                        <a:pt x="1432" y="1422"/>
                        <a:pt x="897" y="2571"/>
                      </a:cubicBezTo>
                      <a:cubicBezTo>
                        <a:pt x="1" y="4492"/>
                        <a:pt x="799" y="6626"/>
                        <a:pt x="807" y="6648"/>
                      </a:cubicBezTo>
                      <a:lnTo>
                        <a:pt x="824" y="6689"/>
                      </a:lnTo>
                      <a:lnTo>
                        <a:pt x="865" y="6676"/>
                      </a:lnTo>
                      <a:cubicBezTo>
                        <a:pt x="3730" y="5788"/>
                        <a:pt x="3627" y="3198"/>
                        <a:pt x="3578" y="1953"/>
                      </a:cubicBezTo>
                      <a:cubicBezTo>
                        <a:pt x="3526" y="664"/>
                        <a:pt x="3986" y="146"/>
                        <a:pt x="3989" y="141"/>
                      </a:cubicBezTo>
                      <a:lnTo>
                        <a:pt x="4117"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2"/>
                <p:cNvSpPr/>
                <p:nvPr/>
              </p:nvSpPr>
              <p:spPr>
                <a:xfrm>
                  <a:off x="8454492" y="1674655"/>
                  <a:ext cx="66014" cy="172329"/>
                </a:xfrm>
                <a:custGeom>
                  <a:avLst/>
                  <a:gdLst/>
                  <a:ahLst/>
                  <a:cxnLst/>
                  <a:rect l="l" t="t" r="r" b="b"/>
                  <a:pathLst>
                    <a:path w="1828" h="4772" extrusionOk="0">
                      <a:moveTo>
                        <a:pt x="1774" y="0"/>
                      </a:moveTo>
                      <a:cubicBezTo>
                        <a:pt x="1761" y="0"/>
                        <a:pt x="1748" y="6"/>
                        <a:pt x="1738" y="16"/>
                      </a:cubicBezTo>
                      <a:cubicBezTo>
                        <a:pt x="673" y="1180"/>
                        <a:pt x="32" y="4570"/>
                        <a:pt x="6" y="4714"/>
                      </a:cubicBezTo>
                      <a:cubicBezTo>
                        <a:pt x="1" y="4741"/>
                        <a:pt x="17" y="4765"/>
                        <a:pt x="44" y="4770"/>
                      </a:cubicBezTo>
                      <a:cubicBezTo>
                        <a:pt x="45" y="4772"/>
                        <a:pt x="49" y="4772"/>
                        <a:pt x="52" y="4772"/>
                      </a:cubicBezTo>
                      <a:cubicBezTo>
                        <a:pt x="75" y="4772"/>
                        <a:pt x="95" y="4755"/>
                        <a:pt x="98" y="4732"/>
                      </a:cubicBezTo>
                      <a:cubicBezTo>
                        <a:pt x="105" y="4698"/>
                        <a:pt x="763" y="1225"/>
                        <a:pt x="1809" y="81"/>
                      </a:cubicBezTo>
                      <a:cubicBezTo>
                        <a:pt x="1827" y="61"/>
                        <a:pt x="1826" y="31"/>
                        <a:pt x="1806" y="13"/>
                      </a:cubicBezTo>
                      <a:cubicBezTo>
                        <a:pt x="1796" y="5"/>
                        <a:pt x="1785" y="0"/>
                        <a:pt x="1774"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32"/>
              <p:cNvGrpSpPr/>
              <p:nvPr/>
            </p:nvGrpSpPr>
            <p:grpSpPr>
              <a:xfrm rot="-497046">
                <a:off x="7740096" y="4263458"/>
                <a:ext cx="1062891" cy="807675"/>
                <a:chOff x="8069631" y="1801124"/>
                <a:chExt cx="666709" cy="506658"/>
              </a:xfrm>
            </p:grpSpPr>
            <p:sp>
              <p:nvSpPr>
                <p:cNvPr id="1230" name="Google Shape;1230;p32"/>
                <p:cNvSpPr/>
                <p:nvPr/>
              </p:nvSpPr>
              <p:spPr>
                <a:xfrm>
                  <a:off x="8071365" y="1801124"/>
                  <a:ext cx="664976" cy="506658"/>
                </a:xfrm>
                <a:custGeom>
                  <a:avLst/>
                  <a:gdLst/>
                  <a:ahLst/>
                  <a:cxnLst/>
                  <a:rect l="l" t="t" r="r" b="b"/>
                  <a:pathLst>
                    <a:path w="18414" h="14030" extrusionOk="0">
                      <a:moveTo>
                        <a:pt x="1993" y="9804"/>
                      </a:moveTo>
                      <a:cubicBezTo>
                        <a:pt x="1993" y="9804"/>
                        <a:pt x="1" y="9379"/>
                        <a:pt x="160" y="6164"/>
                      </a:cubicBezTo>
                      <a:cubicBezTo>
                        <a:pt x="320" y="2949"/>
                        <a:pt x="4145" y="2311"/>
                        <a:pt x="6378" y="4624"/>
                      </a:cubicBezTo>
                      <a:cubicBezTo>
                        <a:pt x="8610" y="6935"/>
                        <a:pt x="10401" y="11784"/>
                        <a:pt x="13790" y="11080"/>
                      </a:cubicBezTo>
                      <a:cubicBezTo>
                        <a:pt x="16474" y="10522"/>
                        <a:pt x="14916" y="6991"/>
                        <a:pt x="12276" y="6953"/>
                      </a:cubicBezTo>
                      <a:cubicBezTo>
                        <a:pt x="9208" y="6908"/>
                        <a:pt x="7653" y="1382"/>
                        <a:pt x="12197" y="691"/>
                      </a:cubicBezTo>
                      <a:cubicBezTo>
                        <a:pt x="16739" y="0"/>
                        <a:pt x="18413" y="4951"/>
                        <a:pt x="18255" y="5903"/>
                      </a:cubicBezTo>
                      <a:cubicBezTo>
                        <a:pt x="18255" y="5903"/>
                        <a:pt x="16503" y="2217"/>
                        <a:pt x="13550" y="1754"/>
                      </a:cubicBezTo>
                      <a:cubicBezTo>
                        <a:pt x="10600" y="1290"/>
                        <a:pt x="10522" y="3614"/>
                        <a:pt x="10947" y="4411"/>
                      </a:cubicBezTo>
                      <a:cubicBezTo>
                        <a:pt x="11372" y="5207"/>
                        <a:pt x="11980" y="5614"/>
                        <a:pt x="13392" y="5870"/>
                      </a:cubicBezTo>
                      <a:cubicBezTo>
                        <a:pt x="15117" y="6183"/>
                        <a:pt x="17802" y="7546"/>
                        <a:pt x="16686" y="10788"/>
                      </a:cubicBezTo>
                      <a:cubicBezTo>
                        <a:pt x="15570" y="14029"/>
                        <a:pt x="10469" y="12913"/>
                        <a:pt x="8449" y="9804"/>
                      </a:cubicBezTo>
                      <a:cubicBezTo>
                        <a:pt x="6646" y="7027"/>
                        <a:pt x="5155" y="4730"/>
                        <a:pt x="3135" y="5154"/>
                      </a:cubicBezTo>
                      <a:cubicBezTo>
                        <a:pt x="1117" y="5579"/>
                        <a:pt x="851" y="8875"/>
                        <a:pt x="3720" y="9804"/>
                      </a:cubicBezTo>
                      <a:lnTo>
                        <a:pt x="1993" y="9804"/>
                      </a:ln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p:cNvSpPr/>
                <p:nvPr/>
              </p:nvSpPr>
              <p:spPr>
                <a:xfrm>
                  <a:off x="8069631" y="1821997"/>
                  <a:ext cx="666240" cy="441006"/>
                </a:xfrm>
                <a:custGeom>
                  <a:avLst/>
                  <a:gdLst/>
                  <a:ahLst/>
                  <a:cxnLst/>
                  <a:rect l="l" t="t" r="r" b="b"/>
                  <a:pathLst>
                    <a:path w="18449" h="12212" extrusionOk="0">
                      <a:moveTo>
                        <a:pt x="13079" y="97"/>
                      </a:moveTo>
                      <a:cubicBezTo>
                        <a:pt x="14383" y="97"/>
                        <a:pt x="15552" y="592"/>
                        <a:pt x="16496" y="1550"/>
                      </a:cubicBezTo>
                      <a:cubicBezTo>
                        <a:pt x="17721" y="2793"/>
                        <a:pt x="18242" y="4469"/>
                        <a:pt x="18263" y="5145"/>
                      </a:cubicBezTo>
                      <a:cubicBezTo>
                        <a:pt x="17883" y="4429"/>
                        <a:pt x="16195" y="1535"/>
                        <a:pt x="13607" y="1128"/>
                      </a:cubicBezTo>
                      <a:cubicBezTo>
                        <a:pt x="13340" y="1087"/>
                        <a:pt x="13099" y="1068"/>
                        <a:pt x="12881" y="1068"/>
                      </a:cubicBezTo>
                      <a:cubicBezTo>
                        <a:pt x="11879" y="1068"/>
                        <a:pt x="11362" y="1462"/>
                        <a:pt x="11099" y="1832"/>
                      </a:cubicBezTo>
                      <a:cubicBezTo>
                        <a:pt x="10616" y="2510"/>
                        <a:pt x="10724" y="3424"/>
                        <a:pt x="10954" y="3856"/>
                      </a:cubicBezTo>
                      <a:cubicBezTo>
                        <a:pt x="11405" y="4702"/>
                        <a:pt x="12053" y="5089"/>
                        <a:pt x="13431" y="5340"/>
                      </a:cubicBezTo>
                      <a:cubicBezTo>
                        <a:pt x="13955" y="5434"/>
                        <a:pt x="15729" y="5853"/>
                        <a:pt x="16552" y="7259"/>
                      </a:cubicBezTo>
                      <a:cubicBezTo>
                        <a:pt x="17032" y="8077"/>
                        <a:pt x="17078" y="9064"/>
                        <a:pt x="16689" y="10195"/>
                      </a:cubicBezTo>
                      <a:cubicBezTo>
                        <a:pt x="16321" y="11266"/>
                        <a:pt x="15458" y="11937"/>
                        <a:pt x="14261" y="12084"/>
                      </a:cubicBezTo>
                      <a:cubicBezTo>
                        <a:pt x="14086" y="12106"/>
                        <a:pt x="13907" y="12116"/>
                        <a:pt x="13727" y="12116"/>
                      </a:cubicBezTo>
                      <a:cubicBezTo>
                        <a:pt x="11813" y="12116"/>
                        <a:pt x="9662" y="10930"/>
                        <a:pt x="8534" y="9193"/>
                      </a:cubicBezTo>
                      <a:cubicBezTo>
                        <a:pt x="6899" y="6679"/>
                        <a:pt x="5471" y="4479"/>
                        <a:pt x="3656" y="4479"/>
                      </a:cubicBezTo>
                      <a:cubicBezTo>
                        <a:pt x="3499" y="4479"/>
                        <a:pt x="3338" y="4495"/>
                        <a:pt x="3175" y="4530"/>
                      </a:cubicBezTo>
                      <a:cubicBezTo>
                        <a:pt x="2269" y="4720"/>
                        <a:pt x="1649" y="5489"/>
                        <a:pt x="1596" y="6486"/>
                      </a:cubicBezTo>
                      <a:cubicBezTo>
                        <a:pt x="1523" y="7879"/>
                        <a:pt x="2525" y="8780"/>
                        <a:pt x="3499" y="9178"/>
                      </a:cubicBezTo>
                      <a:lnTo>
                        <a:pt x="2047" y="9178"/>
                      </a:lnTo>
                      <a:cubicBezTo>
                        <a:pt x="1996" y="9167"/>
                        <a:pt x="1533" y="9044"/>
                        <a:pt x="1095" y="8575"/>
                      </a:cubicBezTo>
                      <a:cubicBezTo>
                        <a:pt x="667" y="8119"/>
                        <a:pt x="175" y="7229"/>
                        <a:pt x="256" y="5590"/>
                      </a:cubicBezTo>
                      <a:cubicBezTo>
                        <a:pt x="318" y="4310"/>
                        <a:pt x="991" y="3338"/>
                        <a:pt x="2102" y="2922"/>
                      </a:cubicBezTo>
                      <a:cubicBezTo>
                        <a:pt x="2483" y="2779"/>
                        <a:pt x="2888" y="2710"/>
                        <a:pt x="3301" y="2710"/>
                      </a:cubicBezTo>
                      <a:cubicBezTo>
                        <a:pt x="4396" y="2710"/>
                        <a:pt x="5539" y="3196"/>
                        <a:pt x="6391" y="4079"/>
                      </a:cubicBezTo>
                      <a:cubicBezTo>
                        <a:pt x="7029" y="4742"/>
                        <a:pt x="7623" y="5598"/>
                        <a:pt x="8251" y="6504"/>
                      </a:cubicBezTo>
                      <a:cubicBezTo>
                        <a:pt x="9654" y="8531"/>
                        <a:pt x="11099" y="10620"/>
                        <a:pt x="13173" y="10620"/>
                      </a:cubicBezTo>
                      <a:cubicBezTo>
                        <a:pt x="13391" y="10620"/>
                        <a:pt x="13616" y="10597"/>
                        <a:pt x="13848" y="10549"/>
                      </a:cubicBezTo>
                      <a:cubicBezTo>
                        <a:pt x="14825" y="10345"/>
                        <a:pt x="15357" y="9706"/>
                        <a:pt x="15274" y="8836"/>
                      </a:cubicBezTo>
                      <a:cubicBezTo>
                        <a:pt x="15218" y="8244"/>
                        <a:pt x="14886" y="7629"/>
                        <a:pt x="14364" y="7152"/>
                      </a:cubicBezTo>
                      <a:cubicBezTo>
                        <a:pt x="13797" y="6631"/>
                        <a:pt x="13073" y="6338"/>
                        <a:pt x="12324" y="6327"/>
                      </a:cubicBezTo>
                      <a:cubicBezTo>
                        <a:pt x="10679" y="6304"/>
                        <a:pt x="9552" y="4710"/>
                        <a:pt x="9453" y="3246"/>
                      </a:cubicBezTo>
                      <a:cubicBezTo>
                        <a:pt x="9340" y="1598"/>
                        <a:pt x="10387" y="444"/>
                        <a:pt x="12251" y="161"/>
                      </a:cubicBezTo>
                      <a:cubicBezTo>
                        <a:pt x="12533" y="118"/>
                        <a:pt x="12809" y="97"/>
                        <a:pt x="13079" y="97"/>
                      </a:cubicBezTo>
                      <a:close/>
                      <a:moveTo>
                        <a:pt x="13078" y="1"/>
                      </a:moveTo>
                      <a:cubicBezTo>
                        <a:pt x="12803" y="1"/>
                        <a:pt x="12522" y="22"/>
                        <a:pt x="12236" y="65"/>
                      </a:cubicBezTo>
                      <a:cubicBezTo>
                        <a:pt x="10755" y="292"/>
                        <a:pt x="9220" y="1247"/>
                        <a:pt x="9357" y="3252"/>
                      </a:cubicBezTo>
                      <a:cubicBezTo>
                        <a:pt x="9461" y="4758"/>
                        <a:pt x="10623" y="6398"/>
                        <a:pt x="12324" y="6423"/>
                      </a:cubicBezTo>
                      <a:cubicBezTo>
                        <a:pt x="13565" y="6441"/>
                        <a:pt x="15045" y="7441"/>
                        <a:pt x="15179" y="8846"/>
                      </a:cubicBezTo>
                      <a:cubicBezTo>
                        <a:pt x="15258" y="9674"/>
                        <a:pt x="14765" y="10261"/>
                        <a:pt x="13828" y="10456"/>
                      </a:cubicBezTo>
                      <a:cubicBezTo>
                        <a:pt x="13606" y="10502"/>
                        <a:pt x="13391" y="10524"/>
                        <a:pt x="13182" y="10524"/>
                      </a:cubicBezTo>
                      <a:cubicBezTo>
                        <a:pt x="11152" y="10524"/>
                        <a:pt x="9718" y="8456"/>
                        <a:pt x="8329" y="6449"/>
                      </a:cubicBezTo>
                      <a:cubicBezTo>
                        <a:pt x="7699" y="5540"/>
                        <a:pt x="7104" y="4681"/>
                        <a:pt x="6459" y="4013"/>
                      </a:cubicBezTo>
                      <a:cubicBezTo>
                        <a:pt x="5590" y="3111"/>
                        <a:pt x="4422" y="2614"/>
                        <a:pt x="3301" y="2614"/>
                      </a:cubicBezTo>
                      <a:cubicBezTo>
                        <a:pt x="2877" y="2614"/>
                        <a:pt x="2459" y="2685"/>
                        <a:pt x="2067" y="2833"/>
                      </a:cubicBezTo>
                      <a:cubicBezTo>
                        <a:pt x="920" y="3264"/>
                        <a:pt x="226" y="4266"/>
                        <a:pt x="160" y="5585"/>
                      </a:cubicBezTo>
                      <a:cubicBezTo>
                        <a:pt x="1" y="8803"/>
                        <a:pt x="2011" y="9269"/>
                        <a:pt x="2031" y="9274"/>
                      </a:cubicBezTo>
                      <a:lnTo>
                        <a:pt x="3768" y="9274"/>
                      </a:lnTo>
                      <a:cubicBezTo>
                        <a:pt x="3791" y="9274"/>
                        <a:pt x="3811" y="9258"/>
                        <a:pt x="3816" y="9234"/>
                      </a:cubicBezTo>
                      <a:cubicBezTo>
                        <a:pt x="3819" y="9211"/>
                        <a:pt x="3804" y="9188"/>
                        <a:pt x="3783" y="9182"/>
                      </a:cubicBezTo>
                      <a:cubicBezTo>
                        <a:pt x="2770" y="8853"/>
                        <a:pt x="1614" y="7952"/>
                        <a:pt x="1692" y="6491"/>
                      </a:cubicBezTo>
                      <a:cubicBezTo>
                        <a:pt x="1742" y="5538"/>
                        <a:pt x="2332" y="4805"/>
                        <a:pt x="3193" y="4624"/>
                      </a:cubicBezTo>
                      <a:cubicBezTo>
                        <a:pt x="3354" y="4591"/>
                        <a:pt x="3512" y="4574"/>
                        <a:pt x="3667" y="4574"/>
                      </a:cubicBezTo>
                      <a:cubicBezTo>
                        <a:pt x="5416" y="4574"/>
                        <a:pt x="6773" y="6659"/>
                        <a:pt x="8458" y="9253"/>
                      </a:cubicBezTo>
                      <a:cubicBezTo>
                        <a:pt x="9599" y="11009"/>
                        <a:pt x="11782" y="12211"/>
                        <a:pt x="13727" y="12211"/>
                      </a:cubicBezTo>
                      <a:cubicBezTo>
                        <a:pt x="13728" y="12211"/>
                        <a:pt x="13729" y="12211"/>
                        <a:pt x="13731" y="12211"/>
                      </a:cubicBezTo>
                      <a:lnTo>
                        <a:pt x="13732" y="12211"/>
                      </a:lnTo>
                      <a:cubicBezTo>
                        <a:pt x="13914" y="12211"/>
                        <a:pt x="14096" y="12202"/>
                        <a:pt x="14273" y="12180"/>
                      </a:cubicBezTo>
                      <a:cubicBezTo>
                        <a:pt x="15508" y="12028"/>
                        <a:pt x="16399" y="11334"/>
                        <a:pt x="16780" y="10225"/>
                      </a:cubicBezTo>
                      <a:cubicBezTo>
                        <a:pt x="17179" y="9068"/>
                        <a:pt x="17129" y="8054"/>
                        <a:pt x="16635" y="7210"/>
                      </a:cubicBezTo>
                      <a:cubicBezTo>
                        <a:pt x="15790" y="5768"/>
                        <a:pt x="13982" y="5342"/>
                        <a:pt x="13448" y="5244"/>
                      </a:cubicBezTo>
                      <a:cubicBezTo>
                        <a:pt x="12104" y="5001"/>
                        <a:pt x="11473" y="4626"/>
                        <a:pt x="11038" y="3811"/>
                      </a:cubicBezTo>
                      <a:cubicBezTo>
                        <a:pt x="10825" y="3413"/>
                        <a:pt x="10722" y="2525"/>
                        <a:pt x="11177" y="1887"/>
                      </a:cubicBezTo>
                      <a:cubicBezTo>
                        <a:pt x="11517" y="1408"/>
                        <a:pt x="12099" y="1163"/>
                        <a:pt x="12880" y="1163"/>
                      </a:cubicBezTo>
                      <a:cubicBezTo>
                        <a:pt x="13101" y="1163"/>
                        <a:pt x="13339" y="1183"/>
                        <a:pt x="13592" y="1223"/>
                      </a:cubicBezTo>
                      <a:cubicBezTo>
                        <a:pt x="16483" y="1677"/>
                        <a:pt x="18242" y="5309"/>
                        <a:pt x="18258" y="5345"/>
                      </a:cubicBezTo>
                      <a:cubicBezTo>
                        <a:pt x="18267" y="5361"/>
                        <a:pt x="18282" y="5372"/>
                        <a:pt x="18302" y="5372"/>
                      </a:cubicBezTo>
                      <a:cubicBezTo>
                        <a:pt x="18304" y="5372"/>
                        <a:pt x="18307" y="5372"/>
                        <a:pt x="18309" y="5371"/>
                      </a:cubicBezTo>
                      <a:cubicBezTo>
                        <a:pt x="18329" y="5370"/>
                        <a:pt x="18346" y="5353"/>
                        <a:pt x="18349" y="5332"/>
                      </a:cubicBezTo>
                      <a:cubicBezTo>
                        <a:pt x="18448" y="4742"/>
                        <a:pt x="17908" y="2847"/>
                        <a:pt x="16564" y="1484"/>
                      </a:cubicBezTo>
                      <a:cubicBezTo>
                        <a:pt x="15601" y="504"/>
                        <a:pt x="14408" y="1"/>
                        <a:pt x="13078"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a:off x="8407111" y="1975010"/>
                  <a:ext cx="259216" cy="240293"/>
                </a:xfrm>
                <a:custGeom>
                  <a:avLst/>
                  <a:gdLst/>
                  <a:ahLst/>
                  <a:cxnLst/>
                  <a:rect l="l" t="t" r="r" b="b"/>
                  <a:pathLst>
                    <a:path w="7178" h="6654" extrusionOk="0">
                      <a:moveTo>
                        <a:pt x="2979" y="2138"/>
                      </a:moveTo>
                      <a:cubicBezTo>
                        <a:pt x="5619" y="2176"/>
                        <a:pt x="7177" y="5707"/>
                        <a:pt x="4493" y="6265"/>
                      </a:cubicBezTo>
                      <a:cubicBezTo>
                        <a:pt x="2624" y="6654"/>
                        <a:pt x="1240" y="5351"/>
                        <a:pt x="0" y="3716"/>
                      </a:cubicBezTo>
                      <a:cubicBezTo>
                        <a:pt x="9" y="3723"/>
                        <a:pt x="2131" y="5308"/>
                        <a:pt x="3643" y="5308"/>
                      </a:cubicBezTo>
                      <a:cubicBezTo>
                        <a:pt x="5154" y="5308"/>
                        <a:pt x="5210" y="4356"/>
                        <a:pt x="4574" y="3716"/>
                      </a:cubicBezTo>
                      <a:cubicBezTo>
                        <a:pt x="3936" y="3077"/>
                        <a:pt x="3569" y="2811"/>
                        <a:pt x="2225" y="2652"/>
                      </a:cubicBezTo>
                      <a:cubicBezTo>
                        <a:pt x="880" y="2492"/>
                        <a:pt x="333" y="989"/>
                        <a:pt x="275" y="1"/>
                      </a:cubicBezTo>
                      <a:lnTo>
                        <a:pt x="276" y="1"/>
                      </a:lnTo>
                      <a:cubicBezTo>
                        <a:pt x="703" y="1164"/>
                        <a:pt x="1711" y="2120"/>
                        <a:pt x="2979" y="2138"/>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a:off x="8405269" y="1973240"/>
                  <a:ext cx="218986" cy="232239"/>
                </a:xfrm>
                <a:custGeom>
                  <a:avLst/>
                  <a:gdLst/>
                  <a:ahLst/>
                  <a:cxnLst/>
                  <a:rect l="l" t="t" r="r" b="b"/>
                  <a:pathLst>
                    <a:path w="6064" h="6431" extrusionOk="0">
                      <a:moveTo>
                        <a:pt x="408" y="372"/>
                      </a:moveTo>
                      <a:cubicBezTo>
                        <a:pt x="934" y="1498"/>
                        <a:pt x="1934" y="2220"/>
                        <a:pt x="3030" y="2235"/>
                      </a:cubicBezTo>
                      <a:cubicBezTo>
                        <a:pt x="4273" y="2253"/>
                        <a:pt x="5751" y="3253"/>
                        <a:pt x="5886" y="4658"/>
                      </a:cubicBezTo>
                      <a:cubicBezTo>
                        <a:pt x="5964" y="5486"/>
                        <a:pt x="5473" y="6073"/>
                        <a:pt x="4534" y="6268"/>
                      </a:cubicBezTo>
                      <a:cubicBezTo>
                        <a:pt x="4320" y="6313"/>
                        <a:pt x="4095" y="6343"/>
                        <a:pt x="3855" y="6343"/>
                      </a:cubicBezTo>
                      <a:cubicBezTo>
                        <a:pt x="2927" y="6343"/>
                        <a:pt x="1787" y="5884"/>
                        <a:pt x="286" y="3992"/>
                      </a:cubicBezTo>
                      <a:lnTo>
                        <a:pt x="286" y="3992"/>
                      </a:lnTo>
                      <a:cubicBezTo>
                        <a:pt x="906" y="4415"/>
                        <a:pt x="2484" y="5405"/>
                        <a:pt x="3694" y="5405"/>
                      </a:cubicBezTo>
                      <a:cubicBezTo>
                        <a:pt x="4387" y="5405"/>
                        <a:pt x="4851" y="5204"/>
                        <a:pt x="5005" y="4835"/>
                      </a:cubicBezTo>
                      <a:cubicBezTo>
                        <a:pt x="5141" y="4506"/>
                        <a:pt x="5009" y="4084"/>
                        <a:pt x="4658" y="3732"/>
                      </a:cubicBezTo>
                      <a:cubicBezTo>
                        <a:pt x="4005" y="3076"/>
                        <a:pt x="3630" y="2813"/>
                        <a:pt x="2281" y="2653"/>
                      </a:cubicBezTo>
                      <a:cubicBezTo>
                        <a:pt x="1050" y="2508"/>
                        <a:pt x="545" y="1240"/>
                        <a:pt x="408" y="372"/>
                      </a:cubicBezTo>
                      <a:close/>
                      <a:moveTo>
                        <a:pt x="325" y="1"/>
                      </a:moveTo>
                      <a:cubicBezTo>
                        <a:pt x="317" y="1"/>
                        <a:pt x="308" y="3"/>
                        <a:pt x="301" y="8"/>
                      </a:cubicBezTo>
                      <a:cubicBezTo>
                        <a:pt x="286" y="16"/>
                        <a:pt x="276" y="35"/>
                        <a:pt x="278" y="51"/>
                      </a:cubicBezTo>
                      <a:cubicBezTo>
                        <a:pt x="327" y="909"/>
                        <a:pt x="810" y="2575"/>
                        <a:pt x="2270" y="2749"/>
                      </a:cubicBezTo>
                      <a:cubicBezTo>
                        <a:pt x="3589" y="2904"/>
                        <a:pt x="3954" y="3160"/>
                        <a:pt x="4590" y="3800"/>
                      </a:cubicBezTo>
                      <a:cubicBezTo>
                        <a:pt x="4913" y="4122"/>
                        <a:pt x="5038" y="4506"/>
                        <a:pt x="4916" y="4799"/>
                      </a:cubicBezTo>
                      <a:cubicBezTo>
                        <a:pt x="4779" y="5127"/>
                        <a:pt x="4346" y="5309"/>
                        <a:pt x="3694" y="5309"/>
                      </a:cubicBezTo>
                      <a:cubicBezTo>
                        <a:pt x="2218" y="5309"/>
                        <a:pt x="167" y="3792"/>
                        <a:pt x="81" y="3727"/>
                      </a:cubicBezTo>
                      <a:cubicBezTo>
                        <a:pt x="72" y="3722"/>
                        <a:pt x="62" y="3719"/>
                        <a:pt x="52" y="3719"/>
                      </a:cubicBezTo>
                      <a:cubicBezTo>
                        <a:pt x="40" y="3719"/>
                        <a:pt x="27" y="3723"/>
                        <a:pt x="18" y="3732"/>
                      </a:cubicBezTo>
                      <a:cubicBezTo>
                        <a:pt x="2" y="3749"/>
                        <a:pt x="0" y="3777"/>
                        <a:pt x="13" y="3795"/>
                      </a:cubicBezTo>
                      <a:cubicBezTo>
                        <a:pt x="1020" y="5121"/>
                        <a:pt x="2255" y="6430"/>
                        <a:pt x="3893" y="6430"/>
                      </a:cubicBezTo>
                      <a:cubicBezTo>
                        <a:pt x="4106" y="6430"/>
                        <a:pt x="4328" y="6409"/>
                        <a:pt x="4554" y="6361"/>
                      </a:cubicBezTo>
                      <a:cubicBezTo>
                        <a:pt x="5531" y="6157"/>
                        <a:pt x="6063" y="5518"/>
                        <a:pt x="5980" y="4648"/>
                      </a:cubicBezTo>
                      <a:cubicBezTo>
                        <a:pt x="5924" y="4056"/>
                        <a:pt x="5592" y="3441"/>
                        <a:pt x="5070" y="2964"/>
                      </a:cubicBezTo>
                      <a:cubicBezTo>
                        <a:pt x="4503" y="2443"/>
                        <a:pt x="3779" y="2150"/>
                        <a:pt x="3032" y="2139"/>
                      </a:cubicBezTo>
                      <a:cubicBezTo>
                        <a:pt x="1879" y="2122"/>
                        <a:pt x="835" y="1296"/>
                        <a:pt x="372" y="33"/>
                      </a:cubicBezTo>
                      <a:cubicBezTo>
                        <a:pt x="367" y="23"/>
                        <a:pt x="359" y="13"/>
                        <a:pt x="350" y="8"/>
                      </a:cubicBezTo>
                      <a:cubicBezTo>
                        <a:pt x="342" y="3"/>
                        <a:pt x="334" y="1"/>
                        <a:pt x="325"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4" name="Google Shape;1234;p32"/>
            <p:cNvGrpSpPr/>
            <p:nvPr/>
          </p:nvGrpSpPr>
          <p:grpSpPr>
            <a:xfrm rot="7792824">
              <a:off x="7914052" y="1093091"/>
              <a:ext cx="518890" cy="628749"/>
              <a:chOff x="1743437" y="1487277"/>
              <a:chExt cx="518880" cy="628736"/>
            </a:xfrm>
          </p:grpSpPr>
          <p:sp>
            <p:nvSpPr>
              <p:cNvPr id="1235" name="Google Shape;1235;p32"/>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63474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798D-DF91-D77F-2316-0E2A34A9E774}"/>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2C4B9191-3763-DC1E-1CEB-A3078C5A7A85}"/>
              </a:ext>
            </a:extLst>
          </p:cNvPr>
          <p:cNvPicPr>
            <a:picLocks noChangeAspect="1"/>
          </p:cNvPicPr>
          <p:nvPr/>
        </p:nvPicPr>
        <p:blipFill>
          <a:blip r:embed="rId2"/>
          <a:stretch>
            <a:fillRect/>
          </a:stretch>
        </p:blipFill>
        <p:spPr>
          <a:xfrm>
            <a:off x="685800" y="565222"/>
            <a:ext cx="7924126" cy="4039146"/>
          </a:xfrm>
          <a:prstGeom prst="rect">
            <a:avLst/>
          </a:prstGeom>
        </p:spPr>
      </p:pic>
    </p:spTree>
    <p:extLst>
      <p:ext uri="{BB962C8B-B14F-4D97-AF65-F5344CB8AC3E}">
        <p14:creationId xmlns:p14="http://schemas.microsoft.com/office/powerpoint/2010/main" val="968103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3" name="Google Shape;1243;p33"/>
          <p:cNvSpPr txBox="1">
            <a:spLocks noGrp="1"/>
          </p:cNvSpPr>
          <p:nvPr>
            <p:ph type="subTitle" idx="5"/>
          </p:nvPr>
        </p:nvSpPr>
        <p:spPr>
          <a:xfrm>
            <a:off x="6049357" y="1716581"/>
            <a:ext cx="289084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0" i="0" u="none" strike="noStrike" dirty="0">
                <a:solidFill>
                  <a:srgbClr val="333333"/>
                </a:solidFill>
                <a:effectLst/>
                <a:latin typeface="Noto Sans TC"/>
              </a:rPr>
              <a:t>單一的性標準會壓制性表達與性實踐的空間，甚至可能造成傷害。</a:t>
            </a:r>
            <a:r>
              <a:rPr lang="zh-TW" altLang="en-US" dirty="0">
                <a:solidFill>
                  <a:srgbClr val="333333"/>
                </a:solidFill>
                <a:latin typeface="Noto Sans TC"/>
              </a:rPr>
              <a:t>強調受害經驗可能會忽略結構問題。</a:t>
            </a:r>
            <a:endParaRPr lang="zh-TW" altLang="en-US" dirty="0"/>
          </a:p>
        </p:txBody>
      </p:sp>
      <p:sp>
        <p:nvSpPr>
          <p:cNvPr id="1244" name="Google Shape;1244;p33"/>
          <p:cNvSpPr txBox="1">
            <a:spLocks noGrp="1"/>
          </p:cNvSpPr>
          <p:nvPr>
            <p:ph type="title"/>
          </p:nvPr>
        </p:nvSpPr>
        <p:spPr>
          <a:xfrm>
            <a:off x="2524714" y="539500"/>
            <a:ext cx="49361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3600" dirty="0"/>
              <a:t>性別影響評估</a:t>
            </a:r>
            <a:endParaRPr lang="zh-TW" altLang="en-US" dirty="0"/>
          </a:p>
        </p:txBody>
      </p:sp>
      <p:sp>
        <p:nvSpPr>
          <p:cNvPr id="1245" name="Google Shape;1245;p33"/>
          <p:cNvSpPr txBox="1">
            <a:spLocks noGrp="1"/>
          </p:cNvSpPr>
          <p:nvPr>
            <p:ph type="subTitle" idx="1"/>
          </p:nvPr>
        </p:nvSpPr>
        <p:spPr>
          <a:xfrm>
            <a:off x="416279" y="1897954"/>
            <a:ext cx="5228288"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tLang="zh-TW" b="0" i="0" u="none" strike="noStrike" dirty="0">
                <a:solidFill>
                  <a:srgbClr val="333333"/>
                </a:solidFill>
                <a:effectLst/>
                <a:latin typeface="Noto Sans TC"/>
                <a:hlinkClick r:id="rId3"/>
              </a:rPr>
              <a:t>https://www.gender.ey.gov.tw/GecDBGIA/Impact_GIA_PlanDB.aspx</a:t>
            </a:r>
            <a:endParaRPr lang="en" altLang="zh-TW" b="0" i="0" u="none" strike="noStrike" dirty="0">
              <a:solidFill>
                <a:srgbClr val="333333"/>
              </a:solidFill>
              <a:effectLst/>
              <a:latin typeface="Noto Sans TC"/>
            </a:endParaRPr>
          </a:p>
          <a:p>
            <a:pPr marL="0" lvl="0" indent="0" algn="l" rtl="0">
              <a:spcBef>
                <a:spcPts val="0"/>
              </a:spcBef>
              <a:spcAft>
                <a:spcPts val="0"/>
              </a:spcAft>
              <a:buNone/>
            </a:pPr>
            <a:endParaRPr lang="zh-TW" altLang="en-US" dirty="0"/>
          </a:p>
        </p:txBody>
      </p:sp>
      <p:sp>
        <p:nvSpPr>
          <p:cNvPr id="1246" name="Google Shape;1246;p33"/>
          <p:cNvSpPr txBox="1">
            <a:spLocks noGrp="1"/>
          </p:cNvSpPr>
          <p:nvPr>
            <p:ph type="subTitle" idx="3"/>
          </p:nvPr>
        </p:nvSpPr>
        <p:spPr>
          <a:xfrm>
            <a:off x="383434" y="2269765"/>
            <a:ext cx="5742237" cy="484800"/>
          </a:xfrm>
          <a:prstGeom prst="rect">
            <a:avLst/>
          </a:prstGeom>
        </p:spPr>
        <p:txBody>
          <a:bodyPr spcFirstLastPara="1" wrap="square" lIns="91425" tIns="91425" rIns="91425" bIns="91425" anchor="t" anchorCtr="0">
            <a:noAutofit/>
          </a:bodyPr>
          <a:lstStyle/>
          <a:p>
            <a:pPr marL="0" algn="l"/>
            <a:r>
              <a:rPr lang="zh-TW" altLang="en-US" sz="2400" dirty="0">
                <a:solidFill>
                  <a:srgbClr val="000000"/>
                </a:solidFill>
                <a:effectLst/>
                <a:latin typeface="BiauKaiTC Regular" panose="03000500000000000000" pitchFamily="66" charset="-120"/>
                <a:ea typeface="BiauKaiTC Regular" panose="03000500000000000000" pitchFamily="66" charset="-120"/>
              </a:rPr>
              <a:t>各機關透過現行</a:t>
            </a:r>
            <a:r>
              <a:rPr lang="en" altLang="zh-TW" sz="2400" dirty="0">
                <a:solidFill>
                  <a:srgbClr val="000000"/>
                </a:solidFill>
                <a:effectLst/>
                <a:latin typeface="Times New Roman" panose="02020603050405020304" pitchFamily="18" charset="0"/>
                <a:ea typeface="BiauKaiTC Regular" panose="03000500000000000000" pitchFamily="66" charset="-120"/>
              </a:rPr>
              <a:t>GIA</a:t>
            </a:r>
            <a:r>
              <a:rPr lang="zh-TW" altLang="en-US" sz="2400" dirty="0">
                <a:solidFill>
                  <a:srgbClr val="000000"/>
                </a:solidFill>
                <a:effectLst/>
                <a:latin typeface="BiauKaiTC Regular" panose="03000500000000000000" pitchFamily="66" charset="-120"/>
                <a:ea typeface="BiauKaiTC Regular" panose="03000500000000000000" pitchFamily="66" charset="-120"/>
              </a:rPr>
              <a:t>作業，運用性別統計及分析，已漸能對政策內容中可量化或潛藏之性別不平等現象進行評析，並對應訂定性別目標、工作項目及進行管考，以預防或改善性別不平等之社會現象。</a:t>
            </a:r>
          </a:p>
        </p:txBody>
      </p:sp>
      <p:sp>
        <p:nvSpPr>
          <p:cNvPr id="1248" name="Google Shape;1248;p33"/>
          <p:cNvSpPr txBox="1">
            <a:spLocks noGrp="1"/>
          </p:cNvSpPr>
          <p:nvPr>
            <p:ph type="subTitle" idx="6"/>
          </p:nvPr>
        </p:nvSpPr>
        <p:spPr>
          <a:xfrm>
            <a:off x="6231317" y="3139558"/>
            <a:ext cx="2208000" cy="484800"/>
          </a:xfrm>
          <a:prstGeom prst="rect">
            <a:avLst/>
          </a:prstGeom>
        </p:spPr>
        <p:txBody>
          <a:bodyPr spcFirstLastPara="1" wrap="square" lIns="91425" tIns="91425" rIns="91425" bIns="91425" anchor="t" anchorCtr="0">
            <a:noAutofit/>
          </a:bodyPr>
          <a:lstStyle/>
          <a:p>
            <a:pPr marL="0" lvl="0" indent="0" algn="l"/>
            <a:r>
              <a:rPr lang="zh-TW" altLang="en-US" dirty="0"/>
              <a:t>社會文化強調集體性與和諧。</a:t>
            </a:r>
            <a:endParaRPr dirty="0"/>
          </a:p>
        </p:txBody>
      </p:sp>
      <p:grpSp>
        <p:nvGrpSpPr>
          <p:cNvPr id="1255" name="Google Shape;1255;p33"/>
          <p:cNvGrpSpPr/>
          <p:nvPr/>
        </p:nvGrpSpPr>
        <p:grpSpPr>
          <a:xfrm rot="-444002" flipH="1">
            <a:off x="5204277" y="1417532"/>
            <a:ext cx="518895" cy="628754"/>
            <a:chOff x="1743437" y="1487277"/>
            <a:chExt cx="518880" cy="628736"/>
          </a:xfrm>
        </p:grpSpPr>
        <p:sp>
          <p:nvSpPr>
            <p:cNvPr id="1256" name="Google Shape;1256;p33"/>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33"/>
          <p:cNvGrpSpPr/>
          <p:nvPr/>
        </p:nvGrpSpPr>
        <p:grpSpPr>
          <a:xfrm>
            <a:off x="5743629" y="3718910"/>
            <a:ext cx="241044" cy="315835"/>
            <a:chOff x="8389921" y="1605786"/>
            <a:chExt cx="184355" cy="241557"/>
          </a:xfrm>
        </p:grpSpPr>
        <p:sp>
          <p:nvSpPr>
            <p:cNvPr id="1260" name="Google Shape;1260;p33"/>
            <p:cNvSpPr/>
            <p:nvPr/>
          </p:nvSpPr>
          <p:spPr>
            <a:xfrm>
              <a:off x="8389921" y="1609687"/>
              <a:ext cx="178504" cy="235562"/>
            </a:xfrm>
            <a:custGeom>
              <a:avLst/>
              <a:gdLst/>
              <a:ahLst/>
              <a:cxnLst/>
              <a:rect l="l" t="t" r="r" b="b"/>
              <a:pathLst>
                <a:path w="4943" h="6523" extrusionOk="0">
                  <a:moveTo>
                    <a:pt x="1840" y="6523"/>
                  </a:moveTo>
                  <a:cubicBezTo>
                    <a:pt x="1840" y="6523"/>
                    <a:pt x="0" y="1715"/>
                    <a:pt x="4943" y="0"/>
                  </a:cubicBezTo>
                  <a:cubicBezTo>
                    <a:pt x="4943" y="0"/>
                    <a:pt x="4465" y="519"/>
                    <a:pt x="4518" y="1847"/>
                  </a:cubicBezTo>
                  <a:cubicBezTo>
                    <a:pt x="4571" y="3176"/>
                    <a:pt x="4643" y="5654"/>
                    <a:pt x="1840" y="6523"/>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8425601" y="1605786"/>
              <a:ext cx="148675" cy="241557"/>
            </a:xfrm>
            <a:custGeom>
              <a:avLst/>
              <a:gdLst/>
              <a:ahLst/>
              <a:cxnLst/>
              <a:rect l="l" t="t" r="r" b="b"/>
              <a:pathLst>
                <a:path w="4117" h="6689" extrusionOk="0">
                  <a:moveTo>
                    <a:pt x="3827" y="204"/>
                  </a:moveTo>
                  <a:lnTo>
                    <a:pt x="3827" y="204"/>
                  </a:lnTo>
                  <a:cubicBezTo>
                    <a:pt x="3687" y="432"/>
                    <a:pt x="3442" y="976"/>
                    <a:pt x="3482" y="1956"/>
                  </a:cubicBezTo>
                  <a:cubicBezTo>
                    <a:pt x="3535" y="3264"/>
                    <a:pt x="3631" y="5692"/>
                    <a:pt x="882" y="6570"/>
                  </a:cubicBezTo>
                  <a:cubicBezTo>
                    <a:pt x="776" y="6262"/>
                    <a:pt x="174" y="4347"/>
                    <a:pt x="983" y="2611"/>
                  </a:cubicBezTo>
                  <a:cubicBezTo>
                    <a:pt x="1490" y="1523"/>
                    <a:pt x="2445" y="715"/>
                    <a:pt x="3827" y="204"/>
                  </a:cubicBezTo>
                  <a:close/>
                  <a:moveTo>
                    <a:pt x="4117" y="1"/>
                  </a:moveTo>
                  <a:lnTo>
                    <a:pt x="3940" y="64"/>
                  </a:lnTo>
                  <a:cubicBezTo>
                    <a:pt x="2455" y="578"/>
                    <a:pt x="1432" y="1422"/>
                    <a:pt x="897" y="2571"/>
                  </a:cubicBezTo>
                  <a:cubicBezTo>
                    <a:pt x="1" y="4492"/>
                    <a:pt x="799" y="6626"/>
                    <a:pt x="807" y="6648"/>
                  </a:cubicBezTo>
                  <a:lnTo>
                    <a:pt x="824" y="6689"/>
                  </a:lnTo>
                  <a:lnTo>
                    <a:pt x="865" y="6676"/>
                  </a:lnTo>
                  <a:cubicBezTo>
                    <a:pt x="3730" y="5788"/>
                    <a:pt x="3627" y="3198"/>
                    <a:pt x="3578" y="1953"/>
                  </a:cubicBezTo>
                  <a:cubicBezTo>
                    <a:pt x="3526" y="664"/>
                    <a:pt x="3986" y="146"/>
                    <a:pt x="3989" y="141"/>
                  </a:cubicBezTo>
                  <a:lnTo>
                    <a:pt x="4117"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8454492" y="1674655"/>
              <a:ext cx="66014" cy="172329"/>
            </a:xfrm>
            <a:custGeom>
              <a:avLst/>
              <a:gdLst/>
              <a:ahLst/>
              <a:cxnLst/>
              <a:rect l="l" t="t" r="r" b="b"/>
              <a:pathLst>
                <a:path w="1828" h="4772" extrusionOk="0">
                  <a:moveTo>
                    <a:pt x="1774" y="0"/>
                  </a:moveTo>
                  <a:cubicBezTo>
                    <a:pt x="1761" y="0"/>
                    <a:pt x="1748" y="6"/>
                    <a:pt x="1738" y="16"/>
                  </a:cubicBezTo>
                  <a:cubicBezTo>
                    <a:pt x="673" y="1180"/>
                    <a:pt x="32" y="4570"/>
                    <a:pt x="6" y="4714"/>
                  </a:cubicBezTo>
                  <a:cubicBezTo>
                    <a:pt x="1" y="4741"/>
                    <a:pt x="17" y="4765"/>
                    <a:pt x="44" y="4770"/>
                  </a:cubicBezTo>
                  <a:cubicBezTo>
                    <a:pt x="45" y="4772"/>
                    <a:pt x="49" y="4772"/>
                    <a:pt x="52" y="4772"/>
                  </a:cubicBezTo>
                  <a:cubicBezTo>
                    <a:pt x="75" y="4772"/>
                    <a:pt x="95" y="4755"/>
                    <a:pt x="98" y="4732"/>
                  </a:cubicBezTo>
                  <a:cubicBezTo>
                    <a:pt x="105" y="4698"/>
                    <a:pt x="763" y="1225"/>
                    <a:pt x="1809" y="81"/>
                  </a:cubicBezTo>
                  <a:cubicBezTo>
                    <a:pt x="1827" y="61"/>
                    <a:pt x="1826" y="31"/>
                    <a:pt x="1806" y="13"/>
                  </a:cubicBezTo>
                  <a:cubicBezTo>
                    <a:pt x="1796" y="5"/>
                    <a:pt x="1785" y="0"/>
                    <a:pt x="1774"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33"/>
          <p:cNvGrpSpPr/>
          <p:nvPr/>
        </p:nvGrpSpPr>
        <p:grpSpPr>
          <a:xfrm rot="2876806">
            <a:off x="3366280" y="4208714"/>
            <a:ext cx="430139" cy="606505"/>
            <a:chOff x="1490343" y="2339256"/>
            <a:chExt cx="430153" cy="606524"/>
          </a:xfrm>
        </p:grpSpPr>
        <p:sp>
          <p:nvSpPr>
            <p:cNvPr id="1264" name="Google Shape;1264;p33"/>
            <p:cNvSpPr/>
            <p:nvPr/>
          </p:nvSpPr>
          <p:spPr>
            <a:xfrm rot="-6300076" flipH="1">
              <a:off x="1431448" y="2493271"/>
              <a:ext cx="547942" cy="298494"/>
            </a:xfrm>
            <a:custGeom>
              <a:avLst/>
              <a:gdLst/>
              <a:ahLst/>
              <a:cxnLst/>
              <a:rect l="l" t="t" r="r" b="b"/>
              <a:pathLst>
                <a:path w="7251" h="3758" extrusionOk="0">
                  <a:moveTo>
                    <a:pt x="7239" y="1032"/>
                  </a:moveTo>
                  <a:cubicBezTo>
                    <a:pt x="7239" y="1032"/>
                    <a:pt x="6543" y="0"/>
                    <a:pt x="5239" y="375"/>
                  </a:cubicBezTo>
                  <a:cubicBezTo>
                    <a:pt x="3933" y="750"/>
                    <a:pt x="3880" y="1205"/>
                    <a:pt x="2764" y="1032"/>
                  </a:cubicBezTo>
                  <a:cubicBezTo>
                    <a:pt x="1649" y="858"/>
                    <a:pt x="425" y="1441"/>
                    <a:pt x="1" y="2931"/>
                  </a:cubicBezTo>
                  <a:cubicBezTo>
                    <a:pt x="1" y="2931"/>
                    <a:pt x="692" y="2293"/>
                    <a:pt x="2179" y="2612"/>
                  </a:cubicBezTo>
                  <a:cubicBezTo>
                    <a:pt x="3667" y="2931"/>
                    <a:pt x="7251" y="3757"/>
                    <a:pt x="7239" y="1032"/>
                  </a:cubicBezTo>
                  <a:close/>
                </a:path>
              </a:pathLst>
            </a:custGeom>
            <a:gradFill>
              <a:gsLst>
                <a:gs pos="0">
                  <a:schemeClr val="accent1"/>
                </a:gs>
                <a:gs pos="100000">
                  <a:schemeClr val="accent5"/>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rot="-6300076" flipH="1">
              <a:off x="1409374" y="2536477"/>
              <a:ext cx="554819" cy="221210"/>
            </a:xfrm>
            <a:custGeom>
              <a:avLst/>
              <a:gdLst/>
              <a:ahLst/>
              <a:cxnLst/>
              <a:rect l="l" t="t" r="r" b="b"/>
              <a:pathLst>
                <a:path w="7342" h="2785" extrusionOk="0">
                  <a:moveTo>
                    <a:pt x="5854" y="95"/>
                  </a:moveTo>
                  <a:cubicBezTo>
                    <a:pt x="6702" y="95"/>
                    <a:pt x="7173" y="705"/>
                    <a:pt x="7244" y="801"/>
                  </a:cubicBezTo>
                  <a:cubicBezTo>
                    <a:pt x="7242" y="1423"/>
                    <a:pt x="7047" y="1896"/>
                    <a:pt x="6663" y="2208"/>
                  </a:cubicBezTo>
                  <a:cubicBezTo>
                    <a:pt x="6217" y="2570"/>
                    <a:pt x="5566" y="2690"/>
                    <a:pt x="4876" y="2690"/>
                  </a:cubicBezTo>
                  <a:cubicBezTo>
                    <a:pt x="3965" y="2690"/>
                    <a:pt x="2989" y="2480"/>
                    <a:pt x="2333" y="2339"/>
                  </a:cubicBezTo>
                  <a:lnTo>
                    <a:pt x="2240" y="2319"/>
                  </a:lnTo>
                  <a:cubicBezTo>
                    <a:pt x="1936" y="2254"/>
                    <a:pt x="1665" y="2228"/>
                    <a:pt x="1427" y="2228"/>
                  </a:cubicBezTo>
                  <a:cubicBezTo>
                    <a:pt x="752" y="2228"/>
                    <a:pt x="333" y="2435"/>
                    <a:pt x="141" y="2560"/>
                  </a:cubicBezTo>
                  <a:cubicBezTo>
                    <a:pt x="550" y="1324"/>
                    <a:pt x="1523" y="805"/>
                    <a:pt x="2436" y="805"/>
                  </a:cubicBezTo>
                  <a:cubicBezTo>
                    <a:pt x="2562" y="805"/>
                    <a:pt x="2687" y="815"/>
                    <a:pt x="2809" y="834"/>
                  </a:cubicBezTo>
                  <a:cubicBezTo>
                    <a:pt x="2980" y="861"/>
                    <a:pt x="3127" y="873"/>
                    <a:pt x="3257" y="873"/>
                  </a:cubicBezTo>
                  <a:cubicBezTo>
                    <a:pt x="3668" y="873"/>
                    <a:pt x="3916" y="753"/>
                    <a:pt x="4248" y="591"/>
                  </a:cubicBezTo>
                  <a:cubicBezTo>
                    <a:pt x="4501" y="469"/>
                    <a:pt x="4817" y="315"/>
                    <a:pt x="5303" y="177"/>
                  </a:cubicBezTo>
                  <a:cubicBezTo>
                    <a:pt x="5501" y="120"/>
                    <a:pt x="5685" y="95"/>
                    <a:pt x="5854" y="95"/>
                  </a:cubicBezTo>
                  <a:close/>
                  <a:moveTo>
                    <a:pt x="5846" y="0"/>
                  </a:moveTo>
                  <a:cubicBezTo>
                    <a:pt x="5671" y="0"/>
                    <a:pt x="5481" y="25"/>
                    <a:pt x="5277" y="84"/>
                  </a:cubicBezTo>
                  <a:cubicBezTo>
                    <a:pt x="4782" y="226"/>
                    <a:pt x="4463" y="382"/>
                    <a:pt x="4207" y="505"/>
                  </a:cubicBezTo>
                  <a:cubicBezTo>
                    <a:pt x="3886" y="661"/>
                    <a:pt x="3649" y="776"/>
                    <a:pt x="3255" y="776"/>
                  </a:cubicBezTo>
                  <a:cubicBezTo>
                    <a:pt x="3129" y="776"/>
                    <a:pt x="2988" y="765"/>
                    <a:pt x="2822" y="739"/>
                  </a:cubicBezTo>
                  <a:cubicBezTo>
                    <a:pt x="2697" y="719"/>
                    <a:pt x="2568" y="709"/>
                    <a:pt x="2439" y="709"/>
                  </a:cubicBezTo>
                  <a:cubicBezTo>
                    <a:pt x="1455" y="709"/>
                    <a:pt x="403" y="1286"/>
                    <a:pt x="5" y="2673"/>
                  </a:cubicBezTo>
                  <a:cubicBezTo>
                    <a:pt x="0" y="2692"/>
                    <a:pt x="9" y="2714"/>
                    <a:pt x="27" y="2725"/>
                  </a:cubicBezTo>
                  <a:cubicBezTo>
                    <a:pt x="34" y="2730"/>
                    <a:pt x="43" y="2733"/>
                    <a:pt x="51" y="2733"/>
                  </a:cubicBezTo>
                  <a:cubicBezTo>
                    <a:pt x="63" y="2733"/>
                    <a:pt x="75" y="2728"/>
                    <a:pt x="85" y="2720"/>
                  </a:cubicBezTo>
                  <a:cubicBezTo>
                    <a:pt x="90" y="2715"/>
                    <a:pt x="528" y="2326"/>
                    <a:pt x="1438" y="2326"/>
                  </a:cubicBezTo>
                  <a:cubicBezTo>
                    <a:pt x="1668" y="2326"/>
                    <a:pt x="1929" y="2351"/>
                    <a:pt x="2220" y="2413"/>
                  </a:cubicBezTo>
                  <a:lnTo>
                    <a:pt x="2313" y="2433"/>
                  </a:lnTo>
                  <a:cubicBezTo>
                    <a:pt x="2972" y="2575"/>
                    <a:pt x="3953" y="2785"/>
                    <a:pt x="4873" y="2785"/>
                  </a:cubicBezTo>
                  <a:cubicBezTo>
                    <a:pt x="5582" y="2785"/>
                    <a:pt x="6257" y="2661"/>
                    <a:pt x="6723" y="2282"/>
                  </a:cubicBezTo>
                  <a:cubicBezTo>
                    <a:pt x="7135" y="1949"/>
                    <a:pt x="7341" y="1446"/>
                    <a:pt x="7338" y="787"/>
                  </a:cubicBezTo>
                  <a:cubicBezTo>
                    <a:pt x="7338" y="777"/>
                    <a:pt x="7336" y="767"/>
                    <a:pt x="7330" y="760"/>
                  </a:cubicBezTo>
                  <a:cubicBezTo>
                    <a:pt x="7324" y="750"/>
                    <a:pt x="6806" y="0"/>
                    <a:pt x="5846" y="0"/>
                  </a:cubicBezTo>
                  <a:close/>
                </a:path>
              </a:pathLst>
            </a:custGeom>
            <a:solidFill>
              <a:srgbClr val="56372C"/>
            </a:solidFill>
            <a:ln w="9525" cap="flat" cmpd="sng">
              <a:solidFill>
                <a:srgbClr val="5637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rot="-6300076" flipH="1">
              <a:off x="1549968" y="2750874"/>
              <a:ext cx="275747" cy="74981"/>
            </a:xfrm>
            <a:custGeom>
              <a:avLst/>
              <a:gdLst/>
              <a:ahLst/>
              <a:cxnLst/>
              <a:rect l="l" t="t" r="r" b="b"/>
              <a:pathLst>
                <a:path w="3649" h="944" extrusionOk="0">
                  <a:moveTo>
                    <a:pt x="2824" y="0"/>
                  </a:moveTo>
                  <a:cubicBezTo>
                    <a:pt x="1726" y="0"/>
                    <a:pt x="121" y="808"/>
                    <a:pt x="34" y="854"/>
                  </a:cubicBezTo>
                  <a:cubicBezTo>
                    <a:pt x="9" y="866"/>
                    <a:pt x="1" y="894"/>
                    <a:pt x="12" y="917"/>
                  </a:cubicBezTo>
                  <a:cubicBezTo>
                    <a:pt x="21" y="935"/>
                    <a:pt x="37" y="943"/>
                    <a:pt x="55" y="943"/>
                  </a:cubicBezTo>
                  <a:cubicBezTo>
                    <a:pt x="62" y="943"/>
                    <a:pt x="70" y="942"/>
                    <a:pt x="77" y="938"/>
                  </a:cubicBezTo>
                  <a:cubicBezTo>
                    <a:pt x="97" y="928"/>
                    <a:pt x="1751" y="96"/>
                    <a:pt x="2830" y="96"/>
                  </a:cubicBezTo>
                  <a:cubicBezTo>
                    <a:pt x="3137" y="96"/>
                    <a:pt x="3398" y="163"/>
                    <a:pt x="3561" y="337"/>
                  </a:cubicBezTo>
                  <a:cubicBezTo>
                    <a:pt x="3571" y="346"/>
                    <a:pt x="3583" y="351"/>
                    <a:pt x="3596" y="351"/>
                  </a:cubicBezTo>
                  <a:cubicBezTo>
                    <a:pt x="3608" y="351"/>
                    <a:pt x="3620" y="347"/>
                    <a:pt x="3629" y="338"/>
                  </a:cubicBezTo>
                  <a:cubicBezTo>
                    <a:pt x="3647" y="320"/>
                    <a:pt x="3649" y="290"/>
                    <a:pt x="3631" y="271"/>
                  </a:cubicBezTo>
                  <a:cubicBezTo>
                    <a:pt x="3447" y="75"/>
                    <a:pt x="3160" y="0"/>
                    <a:pt x="2824" y="0"/>
                  </a:cubicBezTo>
                  <a:close/>
                </a:path>
              </a:pathLst>
            </a:custGeom>
            <a:solidFill>
              <a:srgbClr val="56372C"/>
            </a:solidFill>
            <a:ln w="9525" cap="flat" cmpd="sng">
              <a:solidFill>
                <a:srgbClr val="5637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4903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96FB1E63-3639-1C95-D9B1-86F4880BF530}"/>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FBD46B1F-F2D1-A72E-144D-0D21CE331D5D}"/>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4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D5D0DBD3-98B7-88BC-04DC-DF2EEFD10FAC}"/>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72C2FF9B-9164-C1A4-4EF5-8269B4DEB8A3}"/>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D952B683-F202-C3E2-411D-8483957F48D7}"/>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a:extLst>
              <a:ext uri="{FF2B5EF4-FFF2-40B4-BE49-F238E27FC236}">
                <a16:creationId xmlns:a16="http://schemas.microsoft.com/office/drawing/2014/main" id="{2BCBBE6E-456D-ECAB-BB16-9A1D38261E72}"/>
              </a:ext>
            </a:extLst>
          </p:cNvPr>
          <p:cNvSpPr txBox="1"/>
          <p:nvPr/>
        </p:nvSpPr>
        <p:spPr>
          <a:xfrm>
            <a:off x="3389045" y="1410962"/>
            <a:ext cx="5020336" cy="57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800" dirty="0">
              <a:solidFill>
                <a:schemeClr val="dk1"/>
              </a:solidFill>
              <a:latin typeface="Inter"/>
              <a:ea typeface="Inter"/>
              <a:cs typeface="Inter"/>
              <a:sym typeface="Inter"/>
            </a:endParaRPr>
          </a:p>
        </p:txBody>
      </p:sp>
      <p:sp>
        <p:nvSpPr>
          <p:cNvPr id="1105" name="Google Shape;1105;p38">
            <a:extLst>
              <a:ext uri="{FF2B5EF4-FFF2-40B4-BE49-F238E27FC236}">
                <a16:creationId xmlns:a16="http://schemas.microsoft.com/office/drawing/2014/main" id="{0A9BAAEF-5C85-1567-67D9-3D7FC5B05A1C}"/>
              </a:ext>
            </a:extLst>
          </p:cNvPr>
          <p:cNvSpPr txBox="1"/>
          <p:nvPr/>
        </p:nvSpPr>
        <p:spPr>
          <a:xfrm>
            <a:off x="3103425" y="2614029"/>
            <a:ext cx="5749262" cy="574200"/>
          </a:xfrm>
          <a:prstGeom prst="rect">
            <a:avLst/>
          </a:prstGeom>
          <a:noFill/>
          <a:ln>
            <a:noFill/>
          </a:ln>
        </p:spPr>
        <p:txBody>
          <a:bodyPr spcFirstLastPara="1" wrap="square" lIns="91425" tIns="91425" rIns="91425" bIns="91425" anchor="ctr" anchorCtr="0">
            <a:noAutofit/>
          </a:bodyPr>
          <a:lstStyle/>
          <a:p>
            <a:r>
              <a:rPr lang="en-US" altLang="zh-TW" sz="2000" b="1" dirty="0">
                <a:solidFill>
                  <a:srgbClr val="000000"/>
                </a:solidFill>
                <a:effectLst/>
                <a:latin typeface="Times New Roman" panose="02020603050405020304" pitchFamily="18" charset="0"/>
                <a:ea typeface="BiauKaiTC Regular" panose="03000500000000000000" pitchFamily="66" charset="-120"/>
              </a:rPr>
              <a:t>12.</a:t>
            </a:r>
            <a:r>
              <a:rPr lang="zh-TW" altLang="en-US" sz="2000" b="1" dirty="0">
                <a:solidFill>
                  <a:srgbClr val="000000"/>
                </a:solidFill>
                <a:effectLst/>
                <a:latin typeface="Arial" panose="020B0604020202020204" pitchFamily="34" charset="0"/>
                <a:ea typeface="BiauKaiTC Regular" panose="03000500000000000000" pitchFamily="66" charset="-120"/>
              </a:rPr>
              <a:t> </a:t>
            </a:r>
            <a:r>
              <a:rPr lang="zh-TW" altLang="en-US" sz="2000" dirty="0">
                <a:solidFill>
                  <a:srgbClr val="000000"/>
                </a:solidFill>
                <a:effectLst/>
                <a:latin typeface="BiauKaiTC Regular" panose="03000500000000000000" pitchFamily="66" charset="-120"/>
                <a:ea typeface="BiauKaiTC Regular" panose="03000500000000000000" pitchFamily="66" charset="-120"/>
              </a:rPr>
              <a:t>過去 </a:t>
            </a:r>
            <a:r>
              <a:rPr lang="en-US" altLang="zh-TW" sz="2000" dirty="0">
                <a:solidFill>
                  <a:srgbClr val="000000"/>
                </a:solidFill>
                <a:effectLst/>
                <a:latin typeface="BiauKaiTC Regular" panose="03000500000000000000" pitchFamily="66" charset="-120"/>
                <a:ea typeface="BiauKaiTC Regular" panose="03000500000000000000" pitchFamily="66" charset="-120"/>
              </a:rPr>
              <a:t>3 </a:t>
            </a:r>
            <a:r>
              <a:rPr lang="zh-TW" altLang="en-US" sz="2000" dirty="0">
                <a:solidFill>
                  <a:srgbClr val="000000"/>
                </a:solidFill>
                <a:effectLst/>
                <a:latin typeface="BiauKaiTC Regular" panose="03000500000000000000" pitchFamily="66" charset="-120"/>
                <a:ea typeface="BiauKaiTC Regular" panose="03000500000000000000" pitchFamily="66" charset="-120"/>
              </a:rPr>
              <a:t>年內，全世界都遭受 </a:t>
            </a:r>
            <a:r>
              <a:rPr lang="en" altLang="zh-TW" sz="2000" dirty="0">
                <a:solidFill>
                  <a:srgbClr val="000000"/>
                </a:solidFill>
                <a:effectLst/>
                <a:latin typeface="BiauKaiTC Regular" panose="03000500000000000000" pitchFamily="66" charset="-120"/>
                <a:ea typeface="BiauKaiTC Regular" panose="03000500000000000000" pitchFamily="66" charset="-120"/>
              </a:rPr>
              <a:t>COVID-19 </a:t>
            </a:r>
            <a:r>
              <a:rPr lang="zh-TW" altLang="en-US" sz="2000" dirty="0">
                <a:solidFill>
                  <a:srgbClr val="000000"/>
                </a:solidFill>
                <a:effectLst/>
                <a:latin typeface="BiauKaiTC Regular" panose="03000500000000000000" pitchFamily="66" charset="-120"/>
                <a:ea typeface="BiauKaiTC Regular" panose="03000500000000000000" pitchFamily="66" charset="-120"/>
              </a:rPr>
              <a:t>侵襲，為人們生活的所有領域帶來巨大負面影響。國內和國家之間的社會不平等現象均有所加劇和加深，儘管眾所周知，與許多其他國家相比，臺灣的管理情况良好。然而，在臺灣，尚未對 </a:t>
            </a:r>
            <a:r>
              <a:rPr lang="en" altLang="zh-TW" sz="2000" dirty="0">
                <a:solidFill>
                  <a:srgbClr val="000000"/>
                </a:solidFill>
                <a:effectLst/>
                <a:latin typeface="BiauKaiTC Regular" panose="03000500000000000000" pitchFamily="66" charset="-120"/>
                <a:ea typeface="BiauKaiTC Regular" panose="03000500000000000000" pitchFamily="66" charset="-120"/>
              </a:rPr>
              <a:t>COVID-19 </a:t>
            </a:r>
            <a:r>
              <a:rPr lang="zh-TW" altLang="en-US" sz="2000" dirty="0">
                <a:solidFill>
                  <a:srgbClr val="000000"/>
                </a:solidFill>
                <a:effectLst/>
                <a:latin typeface="BiauKaiTC Regular" panose="03000500000000000000" pitchFamily="66" charset="-120"/>
                <a:ea typeface="BiauKaiTC Regular" panose="03000500000000000000" pitchFamily="66" charset="-120"/>
              </a:rPr>
              <a:t>疫情的性別影響進行評估。儘管所有機關</a:t>
            </a:r>
            <a:r>
              <a:rPr lang="en-US" altLang="zh-TW" sz="2000" dirty="0">
                <a:solidFill>
                  <a:srgbClr val="000000"/>
                </a:solidFill>
                <a:effectLst/>
                <a:latin typeface="BiauKaiTC Regular" panose="03000500000000000000" pitchFamily="66" charset="-120"/>
                <a:ea typeface="BiauKaiTC Regular" panose="03000500000000000000" pitchFamily="66" charset="-120"/>
              </a:rPr>
              <a:t>(</a:t>
            </a:r>
            <a:r>
              <a:rPr lang="zh-TW" altLang="en-US" sz="2000" dirty="0">
                <a:solidFill>
                  <a:srgbClr val="000000"/>
                </a:solidFill>
                <a:effectLst/>
                <a:latin typeface="BiauKaiTC Regular" panose="03000500000000000000" pitchFamily="66" charset="-120"/>
                <a:ea typeface="BiauKaiTC Regular" panose="03000500000000000000" pitchFamily="66" charset="-120"/>
              </a:rPr>
              <a:t>構</a:t>
            </a:r>
            <a:r>
              <a:rPr lang="en-US" altLang="zh-TW" sz="2000" dirty="0">
                <a:solidFill>
                  <a:srgbClr val="000000"/>
                </a:solidFill>
                <a:effectLst/>
                <a:latin typeface="BiauKaiTC Regular" panose="03000500000000000000" pitchFamily="66" charset="-120"/>
                <a:ea typeface="BiauKaiTC Regular" panose="03000500000000000000" pitchFamily="66" charset="-120"/>
              </a:rPr>
              <a:t>)</a:t>
            </a:r>
            <a:r>
              <a:rPr lang="zh-TW" altLang="en-US" sz="2000" dirty="0">
                <a:solidFill>
                  <a:srgbClr val="000000"/>
                </a:solidFill>
                <a:effectLst/>
                <a:latin typeface="BiauKaiTC Regular" panose="03000500000000000000" pitchFamily="66" charset="-120"/>
                <a:ea typeface="BiauKaiTC Regular" panose="03000500000000000000" pitchFamily="66" charset="-120"/>
              </a:rPr>
              <a:t>都應將性別觀點納入重要方案和法律的制訂和實施，但尚未對 </a:t>
            </a:r>
            <a:r>
              <a:rPr lang="en" altLang="zh-TW" sz="2000" dirty="0">
                <a:solidFill>
                  <a:srgbClr val="000000"/>
                </a:solidFill>
                <a:effectLst/>
                <a:latin typeface="BiauKaiTC Regular" panose="03000500000000000000" pitchFamily="66" charset="-120"/>
                <a:ea typeface="BiauKaiTC Regular" panose="03000500000000000000" pitchFamily="66" charset="-120"/>
              </a:rPr>
              <a:t>COVID-19 </a:t>
            </a:r>
            <a:r>
              <a:rPr lang="zh-TW" altLang="en-US" sz="2000" dirty="0">
                <a:solidFill>
                  <a:srgbClr val="000000"/>
                </a:solidFill>
                <a:effectLst/>
                <a:latin typeface="BiauKaiTC Regular" panose="03000500000000000000" pitchFamily="66" charset="-120"/>
                <a:ea typeface="BiauKaiTC Regular" panose="03000500000000000000" pitchFamily="66" charset="-120"/>
              </a:rPr>
              <a:t>相關政策和方案進行任何性別影響評估。此一挑戰需要解決，特別是疫後復甦的政策和方案</a:t>
            </a:r>
            <a:r>
              <a:rPr lang="zh-TW" altLang="en-US" sz="2000" dirty="0">
                <a:latin typeface="BiauKaiTC Regular" panose="03000500000000000000" pitchFamily="66" charset="-120"/>
                <a:ea typeface="BiauKaiTC Regular" panose="03000500000000000000" pitchFamily="66" charset="-120"/>
              </a:rPr>
              <a:t>。</a:t>
            </a:r>
            <a:endParaRPr lang="en-US" altLang="zh-TW" sz="2000" dirty="0">
              <a:solidFill>
                <a:srgbClr val="000000"/>
              </a:solidFill>
              <a:effectLst/>
              <a:latin typeface="BiauKaiTC Regular" panose="03000500000000000000" pitchFamily="66" charset="-120"/>
              <a:ea typeface="BiauKaiTC Regular" panose="03000500000000000000" pitchFamily="66" charset="-120"/>
            </a:endParaRPr>
          </a:p>
        </p:txBody>
      </p:sp>
      <p:grpSp>
        <p:nvGrpSpPr>
          <p:cNvPr id="1112" name="Google Shape;1112;p38">
            <a:extLst>
              <a:ext uri="{FF2B5EF4-FFF2-40B4-BE49-F238E27FC236}">
                <a16:creationId xmlns:a16="http://schemas.microsoft.com/office/drawing/2014/main" id="{34583F4A-2192-8838-7C61-F2B67601513A}"/>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E6CEFFFE-784A-69E8-FFDB-4175EAD04FF1}"/>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B679FFF1-76A5-00A2-DEF8-9AC8E36656CD}"/>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3756A66C-BE0F-6069-4833-45571EF4B415}"/>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0D072F4B-56F6-B7DD-CD72-0D409AB6B62E}"/>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AFA93D5D-E739-1B75-C96F-D75DE4EF3D97}"/>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C9828A4D-9E04-496D-8641-F203B73A2EA1}"/>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77AAC84E-646D-2F5A-9A8F-F14A3B720352}"/>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DB2DC936-2B80-59CD-C486-4E0380847E45}"/>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E4AD8674-D329-E8A6-BAC2-568E8E6998FD}"/>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EE623A8F-74E4-5B87-3AFA-3825B373F431}"/>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5DB23D22-14A3-E938-5ECC-CBE82962650D}"/>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A277B912-2E3F-F43B-5599-7CF0C4932CC9}"/>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BC28982B-C19D-A741-8956-A4FCADC3B1D7}"/>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E78911AF-6E1B-AB1B-C060-00CB58284846}"/>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AF8DA75B-5C66-588A-C6D9-1F27B758C3C7}"/>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ECC3409F-821A-43B7-B48D-69558FCF63C5}"/>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5C020965-BB13-7B61-EBA7-84D10934F9DC}"/>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65C8F2EE-1FBB-FD28-2180-260EB362E90A}"/>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4EC8A25B-4AA9-7DA8-836B-E7B973F4E778}"/>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1A214B17-A8EA-AB4F-28F3-066698ED1376}"/>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4EB31BF3-152D-1279-6CF7-CD1D9C11CD69}"/>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514AFA3C-E05C-C25B-F364-AA9763460DC4}"/>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F0A3974E-8943-E86E-996F-E486C41DCB09}"/>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201145CA-C5B6-FFD3-8D1E-175F007214D6}"/>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5463F81F-0201-8816-A4D5-1696E81657CF}"/>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7129B3D4-3EFF-0CCC-056B-130687F7A06B}"/>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B4402327-BA80-2740-F8D6-8F84101CAB92}"/>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F665A2D3-6B16-82FB-8EC2-EA219240EEE5}"/>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E20E9EB6-5A60-9E41-86ED-C869F3394029}"/>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E487244D-4AB4-28E4-690C-EF159763DD0D}"/>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2E3C20FB-DDD5-5419-721A-90D2E0CA5A74}"/>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B9B54C9D-2FBC-45BD-1DCF-42A1B0D710EF}"/>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4632E0CD-181E-D49D-CF9A-9FB94C9BE9EC}"/>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D00FBBF7-EE15-84AB-12D5-614813C08B5F}"/>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52418CBE-0538-411C-C2B9-36F4C94FE80E}"/>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5D5FCBE9-BF25-C05B-6739-68A586F3AD6A}"/>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9414DE02-70D9-F890-6E0D-96E016A8E659}"/>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7FECFA9F-71C9-C32C-BB18-2DD23AC67265}"/>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87A91D56-B6B8-D205-CDD1-7BEDE941D3D1}"/>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D9571F41-A2E8-4F4F-9260-676F19F6DC13}"/>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A2A1AAEC-C19F-77FB-D019-EAD0BFF4A7E6}"/>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FA3C8D80-BD48-793F-7CB8-CE82F5B6D039}"/>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1FBD85E2-CA7F-EFED-95B2-F83F2CCB381D}"/>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209E6D99-1E16-142F-EAE7-14FEDEED8B9F}"/>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501867BC-B536-C557-BFCC-F95B8F320D30}"/>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2A866942-9E2F-0EFB-E546-8CD3EBB58CF3}"/>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CF33EB80-28AD-460E-EE61-D91B2EEFB550}"/>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9DE6D53E-8F6F-8576-C8E0-DB817FC77FF3}"/>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B5FC558F-1DF8-F4EA-1FA1-A0A883F7537C}"/>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E0E9CB52-F226-8BED-8428-9AEF38CAB1D2}"/>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89750A83-B24C-C070-E572-E52E5B7C6286}"/>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8FDC6469-7669-1767-F9EF-71E70CC02110}"/>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3FEF8F24-4888-83C9-FE7C-37A723ED8FD9}"/>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94ED8FDE-DB87-894D-6748-4EAA4CC36415}"/>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7B24CB76-1D58-3A32-037E-AB38E9BEE8DC}"/>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F333216B-8537-0966-8772-6160F482DE17}"/>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F13200A7-954E-C6D5-4740-E3C40DE08C95}"/>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E4EF3202-6258-4F66-8854-05B697CE5A2F}"/>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C0E07921-9DAA-54AC-0F64-8A77B33CAB16}"/>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268EB6C0-0735-A71D-711B-ABD3A221C390}"/>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1146138C-50F4-338F-A7B1-2CB57D33818B}"/>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D4B45FE3-4A6A-D904-19BF-6AC2BBB354A0}"/>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07925510-18C4-13B8-1665-0030C7C240C7}"/>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CF696A31-4C03-D02B-950E-1D4DDBA68A6D}"/>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BC5FD21C-4D14-3A49-34CE-BB98C27012C8}"/>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D7234803-BFE3-7D00-9D7D-B147D691BC9E}"/>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8E82D226-90B7-8C90-E104-4AB44AA2E8B2}"/>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337553A2-D48D-C60C-EAC0-9C0F8DFC483E}"/>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FB678B17-DB69-439B-F380-F565EE1F970E}"/>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D8A60294-5C7F-F45F-D7F8-8F27B57B1220}"/>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6841C979-C1A2-A785-F31F-698341E10A5C}"/>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FF3708C5-D705-EE73-3C4E-EC1DDBF15226}"/>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016BD72A-C803-E1D4-77AE-8D3A784BF2DB}"/>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73ECE13F-C0FF-C1D2-D185-FF6F8A5A8EC5}"/>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8FBB32FF-1EC3-9466-9D97-BD34C9D29AE5}"/>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51262572-1192-0471-0202-8158982A2BD0}"/>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15E527CC-D584-5929-A364-9E4AE6246A93}"/>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A9850E25-6646-21D3-F37C-18DDB70A7256}"/>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C6498714-721F-E106-CD38-11623845EB76}"/>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AEFD3DAD-3296-39BF-8BE9-64F8C296E2F9}"/>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899C8CF2-32FA-F74B-8F72-91BF1B1D1876}"/>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B097789A-D9CE-4DCB-D62C-D4822A46E873}"/>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93DB59E6-00D8-F982-3676-B3C47A9CE27F}"/>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F2C0B9FF-CA1C-F590-071C-7FFE4AB7D9ED}"/>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90846E2B-6A79-7ED5-AC32-C9C1F813706D}"/>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A083A3D9-864D-44AA-406A-10CA8B0460E1}"/>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038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grpSp>
        <p:nvGrpSpPr>
          <p:cNvPr id="821" name="Google Shape;821;p33"/>
          <p:cNvGrpSpPr/>
          <p:nvPr/>
        </p:nvGrpSpPr>
        <p:grpSpPr>
          <a:xfrm>
            <a:off x="757741" y="1371339"/>
            <a:ext cx="7621003" cy="3086388"/>
            <a:chOff x="757741" y="1371339"/>
            <a:chExt cx="7621003" cy="3086388"/>
          </a:xfrm>
        </p:grpSpPr>
        <p:grpSp>
          <p:nvGrpSpPr>
            <p:cNvPr id="822" name="Google Shape;822;p33"/>
            <p:cNvGrpSpPr/>
            <p:nvPr/>
          </p:nvGrpSpPr>
          <p:grpSpPr>
            <a:xfrm>
              <a:off x="2874947" y="2169550"/>
              <a:ext cx="5483077" cy="725032"/>
              <a:chOff x="2874947" y="2169550"/>
              <a:chExt cx="5483077" cy="725032"/>
            </a:xfrm>
          </p:grpSpPr>
          <p:sp>
            <p:nvSpPr>
              <p:cNvPr id="823" name="Google Shape;823;p33"/>
              <p:cNvSpPr/>
              <p:nvPr/>
            </p:nvSpPr>
            <p:spPr>
              <a:xfrm>
                <a:off x="2874947" y="2169550"/>
                <a:ext cx="5199000" cy="7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33"/>
              <p:cNvGrpSpPr/>
              <p:nvPr/>
            </p:nvGrpSpPr>
            <p:grpSpPr>
              <a:xfrm>
                <a:off x="7767092" y="2172203"/>
                <a:ext cx="590933" cy="722379"/>
                <a:chOff x="5371917" y="2198653"/>
                <a:chExt cx="590933" cy="722379"/>
              </a:xfrm>
            </p:grpSpPr>
            <p:sp>
              <p:nvSpPr>
                <p:cNvPr id="825" name="Google Shape;825;p33"/>
                <p:cNvSpPr/>
                <p:nvPr/>
              </p:nvSpPr>
              <p:spPr>
                <a:xfrm>
                  <a:off x="5371917" y="2198653"/>
                  <a:ext cx="363103" cy="283214"/>
                </a:xfrm>
                <a:custGeom>
                  <a:avLst/>
                  <a:gdLst/>
                  <a:ahLst/>
                  <a:cxnLst/>
                  <a:rect l="l" t="t" r="r" b="b"/>
                  <a:pathLst>
                    <a:path w="21530" h="16793" extrusionOk="0">
                      <a:moveTo>
                        <a:pt x="14236" y="0"/>
                      </a:moveTo>
                      <a:lnTo>
                        <a:pt x="0" y="13233"/>
                      </a:lnTo>
                      <a:lnTo>
                        <a:pt x="427" y="14136"/>
                      </a:lnTo>
                      <a:lnTo>
                        <a:pt x="2331" y="15865"/>
                      </a:lnTo>
                      <a:lnTo>
                        <a:pt x="9625" y="16792"/>
                      </a:lnTo>
                      <a:lnTo>
                        <a:pt x="21529" y="8847"/>
                      </a:lnTo>
                      <a:lnTo>
                        <a:pt x="15289" y="1479"/>
                      </a:lnTo>
                      <a:lnTo>
                        <a:pt x="142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5381631" y="2212600"/>
                  <a:ext cx="461173" cy="261239"/>
                </a:xfrm>
                <a:custGeom>
                  <a:avLst/>
                  <a:gdLst/>
                  <a:ahLst/>
                  <a:cxnLst/>
                  <a:rect l="l" t="t" r="r" b="b"/>
                  <a:pathLst>
                    <a:path w="27345" h="15490" extrusionOk="0">
                      <a:moveTo>
                        <a:pt x="15114" y="0"/>
                      </a:moveTo>
                      <a:lnTo>
                        <a:pt x="1" y="13384"/>
                      </a:lnTo>
                      <a:lnTo>
                        <a:pt x="577" y="14236"/>
                      </a:lnTo>
                      <a:lnTo>
                        <a:pt x="2658" y="15414"/>
                      </a:lnTo>
                      <a:lnTo>
                        <a:pt x="6993" y="15489"/>
                      </a:lnTo>
                      <a:lnTo>
                        <a:pt x="12958" y="13384"/>
                      </a:lnTo>
                      <a:lnTo>
                        <a:pt x="27344" y="2206"/>
                      </a:lnTo>
                      <a:lnTo>
                        <a:pt x="27344" y="2206"/>
                      </a:lnTo>
                      <a:cubicBezTo>
                        <a:pt x="25175" y="3145"/>
                        <a:pt x="23339" y="3501"/>
                        <a:pt x="21803" y="3501"/>
                      </a:cubicBezTo>
                      <a:cubicBezTo>
                        <a:pt x="16987" y="3501"/>
                        <a:pt x="15114" y="0"/>
                        <a:pt x="15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5453071" y="2262892"/>
                  <a:ext cx="251508" cy="210087"/>
                </a:xfrm>
                <a:custGeom>
                  <a:avLst/>
                  <a:gdLst/>
                  <a:ahLst/>
                  <a:cxnLst/>
                  <a:rect l="l" t="t" r="r" b="b"/>
                  <a:pathLst>
                    <a:path w="14913" h="12457" extrusionOk="0">
                      <a:moveTo>
                        <a:pt x="14587" y="1"/>
                      </a:moveTo>
                      <a:cubicBezTo>
                        <a:pt x="9675" y="4086"/>
                        <a:pt x="4788" y="8246"/>
                        <a:pt x="1" y="12457"/>
                      </a:cubicBezTo>
                      <a:lnTo>
                        <a:pt x="376" y="12457"/>
                      </a:lnTo>
                      <a:cubicBezTo>
                        <a:pt x="502" y="12382"/>
                        <a:pt x="652" y="12281"/>
                        <a:pt x="777" y="12181"/>
                      </a:cubicBezTo>
                      <a:cubicBezTo>
                        <a:pt x="5414" y="8121"/>
                        <a:pt x="10176" y="4061"/>
                        <a:pt x="14913" y="126"/>
                      </a:cubicBezTo>
                      <a:cubicBezTo>
                        <a:pt x="14813" y="76"/>
                        <a:pt x="14687" y="51"/>
                        <a:pt x="14587"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5421786" y="2251474"/>
                  <a:ext cx="258709" cy="221083"/>
                </a:xfrm>
                <a:custGeom>
                  <a:avLst/>
                  <a:gdLst/>
                  <a:ahLst/>
                  <a:cxnLst/>
                  <a:rect l="l" t="t" r="r" b="b"/>
                  <a:pathLst>
                    <a:path w="15340" h="13109" extrusionOk="0">
                      <a:moveTo>
                        <a:pt x="15064" y="1"/>
                      </a:moveTo>
                      <a:lnTo>
                        <a:pt x="1" y="12933"/>
                      </a:lnTo>
                      <a:lnTo>
                        <a:pt x="277" y="13109"/>
                      </a:lnTo>
                      <a:lnTo>
                        <a:pt x="302" y="13109"/>
                      </a:lnTo>
                      <a:lnTo>
                        <a:pt x="15339" y="176"/>
                      </a:lnTo>
                      <a:cubicBezTo>
                        <a:pt x="15239" y="126"/>
                        <a:pt x="15164" y="76"/>
                        <a:pt x="15064"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5460677" y="2271341"/>
                  <a:ext cx="287447" cy="202060"/>
                </a:xfrm>
                <a:custGeom>
                  <a:avLst/>
                  <a:gdLst/>
                  <a:ahLst/>
                  <a:cxnLst/>
                  <a:rect l="l" t="t" r="r" b="b"/>
                  <a:pathLst>
                    <a:path w="17044" h="11981" extrusionOk="0">
                      <a:moveTo>
                        <a:pt x="16567" y="1"/>
                      </a:moveTo>
                      <a:cubicBezTo>
                        <a:pt x="11304" y="4061"/>
                        <a:pt x="5865" y="7996"/>
                        <a:pt x="326" y="11680"/>
                      </a:cubicBezTo>
                      <a:cubicBezTo>
                        <a:pt x="226" y="11780"/>
                        <a:pt x="126" y="11881"/>
                        <a:pt x="1" y="11956"/>
                      </a:cubicBezTo>
                      <a:lnTo>
                        <a:pt x="452" y="11981"/>
                      </a:lnTo>
                      <a:cubicBezTo>
                        <a:pt x="6116" y="8196"/>
                        <a:pt x="11680" y="4186"/>
                        <a:pt x="17043" y="26"/>
                      </a:cubicBezTo>
                      <a:cubicBezTo>
                        <a:pt x="16868" y="26"/>
                        <a:pt x="16718" y="1"/>
                        <a:pt x="16567"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5389254" y="2221893"/>
                  <a:ext cx="257006" cy="231219"/>
                </a:xfrm>
                <a:custGeom>
                  <a:avLst/>
                  <a:gdLst/>
                  <a:ahLst/>
                  <a:cxnLst/>
                  <a:rect l="l" t="t" r="r" b="b"/>
                  <a:pathLst>
                    <a:path w="15239" h="13710" extrusionOk="0">
                      <a:moveTo>
                        <a:pt x="15038" y="1"/>
                      </a:moveTo>
                      <a:cubicBezTo>
                        <a:pt x="12882" y="2482"/>
                        <a:pt x="10251" y="4562"/>
                        <a:pt x="7694" y="6567"/>
                      </a:cubicBezTo>
                      <a:cubicBezTo>
                        <a:pt x="5013" y="8647"/>
                        <a:pt x="2231" y="10828"/>
                        <a:pt x="0" y="13484"/>
                      </a:cubicBezTo>
                      <a:lnTo>
                        <a:pt x="125" y="13685"/>
                      </a:lnTo>
                      <a:lnTo>
                        <a:pt x="201" y="13710"/>
                      </a:lnTo>
                      <a:cubicBezTo>
                        <a:pt x="2406" y="11078"/>
                        <a:pt x="5188" y="8898"/>
                        <a:pt x="7870" y="6793"/>
                      </a:cubicBezTo>
                      <a:cubicBezTo>
                        <a:pt x="10451" y="4788"/>
                        <a:pt x="13083" y="2732"/>
                        <a:pt x="15238" y="251"/>
                      </a:cubicBezTo>
                      <a:cubicBezTo>
                        <a:pt x="15163" y="176"/>
                        <a:pt x="15088" y="76"/>
                        <a:pt x="15038"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5485199" y="2267968"/>
                  <a:ext cx="300534" cy="205871"/>
                </a:xfrm>
                <a:custGeom>
                  <a:avLst/>
                  <a:gdLst/>
                  <a:ahLst/>
                  <a:cxnLst/>
                  <a:rect l="l" t="t" r="r" b="b"/>
                  <a:pathLst>
                    <a:path w="17820" h="12207" extrusionOk="0">
                      <a:moveTo>
                        <a:pt x="17820" y="0"/>
                      </a:moveTo>
                      <a:lnTo>
                        <a:pt x="17820" y="0"/>
                      </a:lnTo>
                      <a:cubicBezTo>
                        <a:pt x="17619" y="26"/>
                        <a:pt x="17394" y="76"/>
                        <a:pt x="17193" y="101"/>
                      </a:cubicBezTo>
                      <a:cubicBezTo>
                        <a:pt x="11755" y="4487"/>
                        <a:pt x="5965" y="8547"/>
                        <a:pt x="0" y="12181"/>
                      </a:cubicBezTo>
                      <a:lnTo>
                        <a:pt x="577" y="12206"/>
                      </a:lnTo>
                      <a:cubicBezTo>
                        <a:pt x="6567" y="8522"/>
                        <a:pt x="12356" y="4411"/>
                        <a:pt x="17820"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5406996" y="2237948"/>
                  <a:ext cx="254476" cy="226160"/>
                </a:xfrm>
                <a:custGeom>
                  <a:avLst/>
                  <a:gdLst/>
                  <a:ahLst/>
                  <a:cxnLst/>
                  <a:rect l="l" t="t" r="r" b="b"/>
                  <a:pathLst>
                    <a:path w="15089" h="13410" extrusionOk="0">
                      <a:moveTo>
                        <a:pt x="14863" y="1"/>
                      </a:moveTo>
                      <a:lnTo>
                        <a:pt x="1" y="13234"/>
                      </a:lnTo>
                      <a:lnTo>
                        <a:pt x="276" y="13410"/>
                      </a:lnTo>
                      <a:lnTo>
                        <a:pt x="15088" y="201"/>
                      </a:lnTo>
                      <a:cubicBezTo>
                        <a:pt x="15013" y="151"/>
                        <a:pt x="14938" y="76"/>
                        <a:pt x="14863"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5371917" y="2421828"/>
                  <a:ext cx="337738" cy="499086"/>
                </a:xfrm>
                <a:custGeom>
                  <a:avLst/>
                  <a:gdLst/>
                  <a:ahLst/>
                  <a:cxnLst/>
                  <a:rect l="l" t="t" r="r" b="b"/>
                  <a:pathLst>
                    <a:path w="20026" h="29593" extrusionOk="0">
                      <a:moveTo>
                        <a:pt x="0" y="0"/>
                      </a:moveTo>
                      <a:cubicBezTo>
                        <a:pt x="1" y="2"/>
                        <a:pt x="5314" y="11179"/>
                        <a:pt x="6943" y="15965"/>
                      </a:cubicBezTo>
                      <a:cubicBezTo>
                        <a:pt x="8597" y="20752"/>
                        <a:pt x="11329" y="28196"/>
                        <a:pt x="11329" y="28196"/>
                      </a:cubicBezTo>
                      <a:cubicBezTo>
                        <a:pt x="11329" y="28196"/>
                        <a:pt x="13356" y="29592"/>
                        <a:pt x="15720" y="29592"/>
                      </a:cubicBezTo>
                      <a:cubicBezTo>
                        <a:pt x="17157" y="29592"/>
                        <a:pt x="18718" y="29077"/>
                        <a:pt x="20026" y="27419"/>
                      </a:cubicBezTo>
                      <a:lnTo>
                        <a:pt x="10452" y="1529"/>
                      </a:lnTo>
                      <a:cubicBezTo>
                        <a:pt x="10452" y="1529"/>
                        <a:pt x="7917" y="2857"/>
                        <a:pt x="5193" y="2857"/>
                      </a:cubicBezTo>
                      <a:cubicBezTo>
                        <a:pt x="3288" y="2857"/>
                        <a:pt x="1290" y="220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5548173" y="2235840"/>
                  <a:ext cx="414677" cy="648409"/>
                </a:xfrm>
                <a:custGeom>
                  <a:avLst/>
                  <a:gdLst/>
                  <a:ahLst/>
                  <a:cxnLst/>
                  <a:rect l="l" t="t" r="r" b="b"/>
                  <a:pathLst>
                    <a:path w="24588" h="38447" extrusionOk="0">
                      <a:moveTo>
                        <a:pt x="17971" y="1"/>
                      </a:moveTo>
                      <a:cubicBezTo>
                        <a:pt x="12357" y="4587"/>
                        <a:pt x="6316" y="8948"/>
                        <a:pt x="1" y="12557"/>
                      </a:cubicBezTo>
                      <a:lnTo>
                        <a:pt x="9575" y="38447"/>
                      </a:lnTo>
                      <a:cubicBezTo>
                        <a:pt x="14863" y="34312"/>
                        <a:pt x="19700" y="29575"/>
                        <a:pt x="24587" y="26693"/>
                      </a:cubicBezTo>
                      <a:cubicBezTo>
                        <a:pt x="21981" y="17896"/>
                        <a:pt x="19775" y="8998"/>
                        <a:pt x="179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5646664" y="2349544"/>
                  <a:ext cx="202903" cy="229111"/>
                </a:xfrm>
                <a:custGeom>
                  <a:avLst/>
                  <a:gdLst/>
                  <a:ahLst/>
                  <a:cxnLst/>
                  <a:rect l="l" t="t" r="r" b="b"/>
                  <a:pathLst>
                    <a:path w="12031" h="13585" extrusionOk="0">
                      <a:moveTo>
                        <a:pt x="9800" y="1"/>
                      </a:moveTo>
                      <a:lnTo>
                        <a:pt x="0" y="6768"/>
                      </a:lnTo>
                      <a:cubicBezTo>
                        <a:pt x="1253" y="9700"/>
                        <a:pt x="2857" y="13585"/>
                        <a:pt x="2857" y="13585"/>
                      </a:cubicBezTo>
                      <a:cubicBezTo>
                        <a:pt x="6993" y="9123"/>
                        <a:pt x="12030" y="6768"/>
                        <a:pt x="12030" y="6768"/>
                      </a:cubicBezTo>
                      <a:cubicBezTo>
                        <a:pt x="10953" y="4662"/>
                        <a:pt x="9800" y="1"/>
                        <a:pt x="9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5460677" y="2468746"/>
                  <a:ext cx="172478" cy="452286"/>
                </a:xfrm>
                <a:custGeom>
                  <a:avLst/>
                  <a:gdLst/>
                  <a:ahLst/>
                  <a:cxnLst/>
                  <a:rect l="l" t="t" r="r" b="b"/>
                  <a:pathLst>
                    <a:path w="10227" h="26818" extrusionOk="0">
                      <a:moveTo>
                        <a:pt x="978" y="0"/>
                      </a:moveTo>
                      <a:cubicBezTo>
                        <a:pt x="652" y="50"/>
                        <a:pt x="326" y="75"/>
                        <a:pt x="1" y="75"/>
                      </a:cubicBezTo>
                      <a:cubicBezTo>
                        <a:pt x="2106" y="4762"/>
                        <a:pt x="3509" y="9850"/>
                        <a:pt x="5164" y="14737"/>
                      </a:cubicBezTo>
                      <a:cubicBezTo>
                        <a:pt x="6517" y="18722"/>
                        <a:pt x="7870" y="22707"/>
                        <a:pt x="9199" y="26692"/>
                      </a:cubicBezTo>
                      <a:cubicBezTo>
                        <a:pt x="9525" y="26767"/>
                        <a:pt x="9875" y="26792"/>
                        <a:pt x="10226" y="26817"/>
                      </a:cubicBezTo>
                      <a:cubicBezTo>
                        <a:pt x="8773" y="22507"/>
                        <a:pt x="7344" y="18196"/>
                        <a:pt x="5865" y="13885"/>
                      </a:cubicBezTo>
                      <a:cubicBezTo>
                        <a:pt x="4311" y="9273"/>
                        <a:pt x="2958" y="4487"/>
                        <a:pt x="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5622986" y="2235840"/>
                  <a:ext cx="291259" cy="274765"/>
                </a:xfrm>
                <a:custGeom>
                  <a:avLst/>
                  <a:gdLst/>
                  <a:ahLst/>
                  <a:cxnLst/>
                  <a:rect l="l" t="t" r="r" b="b"/>
                  <a:pathLst>
                    <a:path w="17270" h="16292" extrusionOk="0">
                      <a:moveTo>
                        <a:pt x="13535" y="1"/>
                      </a:moveTo>
                      <a:cubicBezTo>
                        <a:pt x="9249" y="3484"/>
                        <a:pt x="4713" y="6868"/>
                        <a:pt x="1" y="9875"/>
                      </a:cubicBezTo>
                      <a:cubicBezTo>
                        <a:pt x="251" y="10051"/>
                        <a:pt x="452" y="10201"/>
                        <a:pt x="602" y="10301"/>
                      </a:cubicBezTo>
                      <a:cubicBezTo>
                        <a:pt x="5515" y="13710"/>
                        <a:pt x="11329" y="15790"/>
                        <a:pt x="17269" y="16291"/>
                      </a:cubicBezTo>
                      <a:cubicBezTo>
                        <a:pt x="15891" y="10903"/>
                        <a:pt x="14637" y="5464"/>
                        <a:pt x="13535"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5526619" y="2797175"/>
                  <a:ext cx="183036" cy="123739"/>
                </a:xfrm>
                <a:custGeom>
                  <a:avLst/>
                  <a:gdLst/>
                  <a:ahLst/>
                  <a:cxnLst/>
                  <a:rect l="l" t="t" r="r" b="b"/>
                  <a:pathLst>
                    <a:path w="10853" h="7337" extrusionOk="0">
                      <a:moveTo>
                        <a:pt x="0" y="0"/>
                      </a:moveTo>
                      <a:lnTo>
                        <a:pt x="0" y="0"/>
                      </a:lnTo>
                      <a:cubicBezTo>
                        <a:pt x="1153" y="3208"/>
                        <a:pt x="2156" y="5940"/>
                        <a:pt x="2156" y="5940"/>
                      </a:cubicBezTo>
                      <a:cubicBezTo>
                        <a:pt x="2156" y="5940"/>
                        <a:pt x="4183" y="7336"/>
                        <a:pt x="6547" y="7336"/>
                      </a:cubicBezTo>
                      <a:cubicBezTo>
                        <a:pt x="7984" y="7336"/>
                        <a:pt x="9545" y="6821"/>
                        <a:pt x="10853" y="5163"/>
                      </a:cubicBezTo>
                      <a:lnTo>
                        <a:pt x="9449" y="1404"/>
                      </a:lnTo>
                      <a:cubicBezTo>
                        <a:pt x="8494" y="1630"/>
                        <a:pt x="7510" y="1742"/>
                        <a:pt x="6524" y="1742"/>
                      </a:cubicBezTo>
                      <a:cubicBezTo>
                        <a:pt x="4456" y="1742"/>
                        <a:pt x="2376" y="1251"/>
                        <a:pt x="527" y="301"/>
                      </a:cubicBezTo>
                      <a:cubicBezTo>
                        <a:pt x="351" y="201"/>
                        <a:pt x="176" y="100"/>
                        <a:pt x="0"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9" name="Google Shape;839;p33"/>
            <p:cNvGrpSpPr/>
            <p:nvPr/>
          </p:nvGrpSpPr>
          <p:grpSpPr>
            <a:xfrm>
              <a:off x="757741" y="2905607"/>
              <a:ext cx="5503809" cy="798001"/>
              <a:chOff x="757741" y="2905607"/>
              <a:chExt cx="5503809" cy="798001"/>
            </a:xfrm>
          </p:grpSpPr>
          <p:sp>
            <p:nvSpPr>
              <p:cNvPr id="840" name="Google Shape;840;p33"/>
              <p:cNvSpPr/>
              <p:nvPr/>
            </p:nvSpPr>
            <p:spPr>
              <a:xfrm>
                <a:off x="1062550" y="2954549"/>
                <a:ext cx="5199000" cy="7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33"/>
              <p:cNvGrpSpPr/>
              <p:nvPr/>
            </p:nvGrpSpPr>
            <p:grpSpPr>
              <a:xfrm>
                <a:off x="757741" y="2905607"/>
                <a:ext cx="613751" cy="798001"/>
                <a:chOff x="3181153" y="2877469"/>
                <a:chExt cx="613751" cy="798001"/>
              </a:xfrm>
            </p:grpSpPr>
            <p:sp>
              <p:nvSpPr>
                <p:cNvPr id="842" name="Google Shape;842;p33"/>
                <p:cNvSpPr/>
                <p:nvPr/>
              </p:nvSpPr>
              <p:spPr>
                <a:xfrm>
                  <a:off x="3271178" y="2877469"/>
                  <a:ext cx="417206" cy="486538"/>
                </a:xfrm>
                <a:custGeom>
                  <a:avLst/>
                  <a:gdLst/>
                  <a:ahLst/>
                  <a:cxnLst/>
                  <a:rect l="l" t="t" r="r" b="b"/>
                  <a:pathLst>
                    <a:path w="24738" h="28849" extrusionOk="0">
                      <a:moveTo>
                        <a:pt x="5264" y="1"/>
                      </a:moveTo>
                      <a:lnTo>
                        <a:pt x="4863" y="3760"/>
                      </a:lnTo>
                      <a:cubicBezTo>
                        <a:pt x="4863" y="3760"/>
                        <a:pt x="0" y="14688"/>
                        <a:pt x="301" y="14738"/>
                      </a:cubicBezTo>
                      <a:cubicBezTo>
                        <a:pt x="627" y="14788"/>
                        <a:pt x="18948" y="28848"/>
                        <a:pt x="18948" y="28848"/>
                      </a:cubicBezTo>
                      <a:lnTo>
                        <a:pt x="24161" y="25665"/>
                      </a:lnTo>
                      <a:lnTo>
                        <a:pt x="24737" y="20552"/>
                      </a:lnTo>
                      <a:cubicBezTo>
                        <a:pt x="24737" y="20552"/>
                        <a:pt x="8873" y="4161"/>
                        <a:pt x="5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3217919" y="2900726"/>
                  <a:ext cx="467498" cy="431154"/>
                </a:xfrm>
                <a:custGeom>
                  <a:avLst/>
                  <a:gdLst/>
                  <a:ahLst/>
                  <a:cxnLst/>
                  <a:rect l="l" t="t" r="r" b="b"/>
                  <a:pathLst>
                    <a:path w="27720" h="25565" extrusionOk="0">
                      <a:moveTo>
                        <a:pt x="6993" y="0"/>
                      </a:moveTo>
                      <a:cubicBezTo>
                        <a:pt x="6993" y="0"/>
                        <a:pt x="6943" y="6868"/>
                        <a:pt x="0" y="8697"/>
                      </a:cubicBezTo>
                      <a:lnTo>
                        <a:pt x="20326" y="23685"/>
                      </a:lnTo>
                      <a:lnTo>
                        <a:pt x="25590" y="25564"/>
                      </a:lnTo>
                      <a:lnTo>
                        <a:pt x="27720" y="20201"/>
                      </a:lnTo>
                      <a:lnTo>
                        <a:pt x="69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3274551" y="3017381"/>
                  <a:ext cx="377911" cy="291680"/>
                </a:xfrm>
                <a:custGeom>
                  <a:avLst/>
                  <a:gdLst/>
                  <a:ahLst/>
                  <a:cxnLst/>
                  <a:rect l="l" t="t" r="r" b="b"/>
                  <a:pathLst>
                    <a:path w="22408" h="17295" extrusionOk="0">
                      <a:moveTo>
                        <a:pt x="277" y="1"/>
                      </a:moveTo>
                      <a:cubicBezTo>
                        <a:pt x="176" y="51"/>
                        <a:pt x="76" y="126"/>
                        <a:pt x="1" y="201"/>
                      </a:cubicBezTo>
                      <a:cubicBezTo>
                        <a:pt x="7570" y="5565"/>
                        <a:pt x="15013" y="11279"/>
                        <a:pt x="22106" y="17244"/>
                      </a:cubicBezTo>
                      <a:cubicBezTo>
                        <a:pt x="22131" y="17269"/>
                        <a:pt x="22181" y="17294"/>
                        <a:pt x="22207" y="17294"/>
                      </a:cubicBezTo>
                      <a:cubicBezTo>
                        <a:pt x="22257" y="17294"/>
                        <a:pt x="22307" y="17269"/>
                        <a:pt x="22357" y="17244"/>
                      </a:cubicBezTo>
                      <a:cubicBezTo>
                        <a:pt x="22407" y="17169"/>
                        <a:pt x="22407" y="17069"/>
                        <a:pt x="22332" y="16993"/>
                      </a:cubicBezTo>
                      <a:cubicBezTo>
                        <a:pt x="15239" y="11053"/>
                        <a:pt x="7820" y="5339"/>
                        <a:pt x="277"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3255966" y="3029221"/>
                  <a:ext cx="361400" cy="279841"/>
                </a:xfrm>
                <a:custGeom>
                  <a:avLst/>
                  <a:gdLst/>
                  <a:ahLst/>
                  <a:cxnLst/>
                  <a:rect l="l" t="t" r="r" b="b"/>
                  <a:pathLst>
                    <a:path w="21429" h="16593" extrusionOk="0">
                      <a:moveTo>
                        <a:pt x="326" y="1"/>
                      </a:moveTo>
                      <a:cubicBezTo>
                        <a:pt x="226" y="76"/>
                        <a:pt x="125" y="126"/>
                        <a:pt x="0" y="201"/>
                      </a:cubicBezTo>
                      <a:cubicBezTo>
                        <a:pt x="7494" y="5013"/>
                        <a:pt x="14587" y="10502"/>
                        <a:pt x="21128" y="16542"/>
                      </a:cubicBezTo>
                      <a:cubicBezTo>
                        <a:pt x="21178" y="16567"/>
                        <a:pt x="21203" y="16592"/>
                        <a:pt x="21253" y="16592"/>
                      </a:cubicBezTo>
                      <a:cubicBezTo>
                        <a:pt x="21303" y="16592"/>
                        <a:pt x="21329" y="16567"/>
                        <a:pt x="21379" y="16542"/>
                      </a:cubicBezTo>
                      <a:cubicBezTo>
                        <a:pt x="21429" y="16467"/>
                        <a:pt x="21429" y="16367"/>
                        <a:pt x="21354" y="16291"/>
                      </a:cubicBezTo>
                      <a:cubicBezTo>
                        <a:pt x="14837" y="10301"/>
                        <a:pt x="7770" y="4838"/>
                        <a:pt x="326"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3329515" y="2933697"/>
                  <a:ext cx="352529" cy="321261"/>
                </a:xfrm>
                <a:custGeom>
                  <a:avLst/>
                  <a:gdLst/>
                  <a:ahLst/>
                  <a:cxnLst/>
                  <a:rect l="l" t="t" r="r" b="b"/>
                  <a:pathLst>
                    <a:path w="20903" h="19049" extrusionOk="0">
                      <a:moveTo>
                        <a:pt x="75" y="0"/>
                      </a:moveTo>
                      <a:cubicBezTo>
                        <a:pt x="50" y="126"/>
                        <a:pt x="25" y="251"/>
                        <a:pt x="0" y="351"/>
                      </a:cubicBezTo>
                      <a:cubicBezTo>
                        <a:pt x="3233" y="2883"/>
                        <a:pt x="6491" y="5489"/>
                        <a:pt x="9574" y="8246"/>
                      </a:cubicBezTo>
                      <a:cubicBezTo>
                        <a:pt x="11855" y="10301"/>
                        <a:pt x="14060" y="12482"/>
                        <a:pt x="16241" y="14612"/>
                      </a:cubicBezTo>
                      <a:lnTo>
                        <a:pt x="20777" y="19048"/>
                      </a:lnTo>
                      <a:lnTo>
                        <a:pt x="20902" y="18722"/>
                      </a:lnTo>
                      <a:lnTo>
                        <a:pt x="16466" y="14361"/>
                      </a:lnTo>
                      <a:cubicBezTo>
                        <a:pt x="14311" y="12256"/>
                        <a:pt x="12080" y="10051"/>
                        <a:pt x="9775" y="7995"/>
                      </a:cubicBezTo>
                      <a:cubicBezTo>
                        <a:pt x="6692" y="5213"/>
                        <a:pt x="3384" y="2557"/>
                        <a:pt x="75"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3296543" y="2996249"/>
                  <a:ext cx="367741" cy="303924"/>
                </a:xfrm>
                <a:custGeom>
                  <a:avLst/>
                  <a:gdLst/>
                  <a:ahLst/>
                  <a:cxnLst/>
                  <a:rect l="l" t="t" r="r" b="b"/>
                  <a:pathLst>
                    <a:path w="21805" h="18021" extrusionOk="0">
                      <a:moveTo>
                        <a:pt x="201" y="1"/>
                      </a:moveTo>
                      <a:cubicBezTo>
                        <a:pt x="125" y="76"/>
                        <a:pt x="75" y="176"/>
                        <a:pt x="0" y="251"/>
                      </a:cubicBezTo>
                      <a:lnTo>
                        <a:pt x="21679" y="18021"/>
                      </a:lnTo>
                      <a:lnTo>
                        <a:pt x="21805" y="17695"/>
                      </a:lnTo>
                      <a:lnTo>
                        <a:pt x="201" y="1"/>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3312177" y="2961592"/>
                  <a:ext cx="361839" cy="319136"/>
                </a:xfrm>
                <a:custGeom>
                  <a:avLst/>
                  <a:gdLst/>
                  <a:ahLst/>
                  <a:cxnLst/>
                  <a:rect l="l" t="t" r="r" b="b"/>
                  <a:pathLst>
                    <a:path w="21455" h="18923" extrusionOk="0">
                      <a:moveTo>
                        <a:pt x="552" y="0"/>
                      </a:moveTo>
                      <a:cubicBezTo>
                        <a:pt x="502" y="101"/>
                        <a:pt x="452" y="201"/>
                        <a:pt x="401" y="301"/>
                      </a:cubicBezTo>
                      <a:cubicBezTo>
                        <a:pt x="5138" y="3234"/>
                        <a:pt x="9224" y="7118"/>
                        <a:pt x="13209" y="10903"/>
                      </a:cubicBezTo>
                      <a:lnTo>
                        <a:pt x="21279" y="18572"/>
                      </a:lnTo>
                      <a:cubicBezTo>
                        <a:pt x="16291" y="15364"/>
                        <a:pt x="11880" y="11304"/>
                        <a:pt x="7544" y="7319"/>
                      </a:cubicBezTo>
                      <a:cubicBezTo>
                        <a:pt x="5163" y="5113"/>
                        <a:pt x="2707" y="2858"/>
                        <a:pt x="176" y="752"/>
                      </a:cubicBezTo>
                      <a:cubicBezTo>
                        <a:pt x="126" y="853"/>
                        <a:pt x="51" y="928"/>
                        <a:pt x="0" y="1028"/>
                      </a:cubicBezTo>
                      <a:cubicBezTo>
                        <a:pt x="2532" y="3133"/>
                        <a:pt x="4963" y="5364"/>
                        <a:pt x="7319" y="7569"/>
                      </a:cubicBezTo>
                      <a:cubicBezTo>
                        <a:pt x="11680" y="11579"/>
                        <a:pt x="16166" y="15690"/>
                        <a:pt x="21204" y="18923"/>
                      </a:cubicBezTo>
                      <a:lnTo>
                        <a:pt x="21454" y="18271"/>
                      </a:lnTo>
                      <a:lnTo>
                        <a:pt x="13434" y="10652"/>
                      </a:lnTo>
                      <a:cubicBezTo>
                        <a:pt x="9449" y="6843"/>
                        <a:pt x="5314" y="2933"/>
                        <a:pt x="552"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3572556" y="3224079"/>
                  <a:ext cx="222348" cy="451392"/>
                </a:xfrm>
                <a:custGeom>
                  <a:avLst/>
                  <a:gdLst/>
                  <a:ahLst/>
                  <a:cxnLst/>
                  <a:rect l="l" t="t" r="r" b="b"/>
                  <a:pathLst>
                    <a:path w="13184" h="26765" extrusionOk="0">
                      <a:moveTo>
                        <a:pt x="6867" y="0"/>
                      </a:moveTo>
                      <a:cubicBezTo>
                        <a:pt x="6091" y="3397"/>
                        <a:pt x="3722" y="4063"/>
                        <a:pt x="1983" y="4063"/>
                      </a:cubicBezTo>
                      <a:cubicBezTo>
                        <a:pt x="861" y="4063"/>
                        <a:pt x="0" y="3785"/>
                        <a:pt x="0" y="3785"/>
                      </a:cubicBezTo>
                      <a:lnTo>
                        <a:pt x="0" y="3785"/>
                      </a:lnTo>
                      <a:lnTo>
                        <a:pt x="6842" y="26266"/>
                      </a:lnTo>
                      <a:cubicBezTo>
                        <a:pt x="7728" y="26617"/>
                        <a:pt x="8494" y="26764"/>
                        <a:pt x="9154" y="26764"/>
                      </a:cubicBezTo>
                      <a:cubicBezTo>
                        <a:pt x="12551" y="26764"/>
                        <a:pt x="13183" y="22883"/>
                        <a:pt x="13183" y="22883"/>
                      </a:cubicBezTo>
                      <a:lnTo>
                        <a:pt x="68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3181153" y="3021193"/>
                  <a:ext cx="506810" cy="645879"/>
                </a:xfrm>
                <a:custGeom>
                  <a:avLst/>
                  <a:gdLst/>
                  <a:ahLst/>
                  <a:cxnLst/>
                  <a:rect l="l" t="t" r="r" b="b"/>
                  <a:pathLst>
                    <a:path w="30051" h="38297" extrusionOk="0">
                      <a:moveTo>
                        <a:pt x="0" y="0"/>
                      </a:moveTo>
                      <a:cubicBezTo>
                        <a:pt x="0" y="1"/>
                        <a:pt x="10326" y="19148"/>
                        <a:pt x="12882" y="30953"/>
                      </a:cubicBezTo>
                      <a:cubicBezTo>
                        <a:pt x="12882" y="30953"/>
                        <a:pt x="24211" y="34913"/>
                        <a:pt x="30050" y="38296"/>
                      </a:cubicBezTo>
                      <a:lnTo>
                        <a:pt x="23208" y="15815"/>
                      </a:lnTo>
                      <a:cubicBezTo>
                        <a:pt x="23208" y="15815"/>
                        <a:pt x="11930" y="498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3591141" y="3294659"/>
                  <a:ext cx="150503" cy="164451"/>
                </a:xfrm>
                <a:custGeom>
                  <a:avLst/>
                  <a:gdLst/>
                  <a:ahLst/>
                  <a:cxnLst/>
                  <a:rect l="l" t="t" r="r" b="b"/>
                  <a:pathLst>
                    <a:path w="8924" h="9751" extrusionOk="0">
                      <a:moveTo>
                        <a:pt x="6918" y="1"/>
                      </a:moveTo>
                      <a:cubicBezTo>
                        <a:pt x="6066" y="1179"/>
                        <a:pt x="4938" y="2106"/>
                        <a:pt x="3560" y="2658"/>
                      </a:cubicBezTo>
                      <a:cubicBezTo>
                        <a:pt x="2569" y="3054"/>
                        <a:pt x="1500" y="3218"/>
                        <a:pt x="440" y="3218"/>
                      </a:cubicBezTo>
                      <a:cubicBezTo>
                        <a:pt x="293" y="3218"/>
                        <a:pt x="147" y="3215"/>
                        <a:pt x="1" y="3209"/>
                      </a:cubicBezTo>
                      <a:lnTo>
                        <a:pt x="1" y="3209"/>
                      </a:lnTo>
                      <a:lnTo>
                        <a:pt x="1981" y="9750"/>
                      </a:lnTo>
                      <a:cubicBezTo>
                        <a:pt x="3510" y="9600"/>
                        <a:pt x="4988" y="9249"/>
                        <a:pt x="6367" y="8648"/>
                      </a:cubicBezTo>
                      <a:cubicBezTo>
                        <a:pt x="7269" y="8272"/>
                        <a:pt x="8121" y="7795"/>
                        <a:pt x="8923" y="7244"/>
                      </a:cubicBezTo>
                      <a:lnTo>
                        <a:pt x="69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3676107" y="3568142"/>
                  <a:ext cx="113299" cy="79940"/>
                </a:xfrm>
                <a:custGeom>
                  <a:avLst/>
                  <a:gdLst/>
                  <a:ahLst/>
                  <a:cxnLst/>
                  <a:rect l="l" t="t" r="r" b="b"/>
                  <a:pathLst>
                    <a:path w="6718" h="4740" extrusionOk="0">
                      <a:moveTo>
                        <a:pt x="6366" y="1"/>
                      </a:moveTo>
                      <a:cubicBezTo>
                        <a:pt x="5590" y="1479"/>
                        <a:pt x="4537" y="2858"/>
                        <a:pt x="3108" y="3409"/>
                      </a:cubicBezTo>
                      <a:cubicBezTo>
                        <a:pt x="2514" y="3626"/>
                        <a:pt x="1912" y="3718"/>
                        <a:pt x="1311" y="3718"/>
                      </a:cubicBezTo>
                      <a:cubicBezTo>
                        <a:pt x="872" y="3718"/>
                        <a:pt x="434" y="3669"/>
                        <a:pt x="1" y="3585"/>
                      </a:cubicBezTo>
                      <a:lnTo>
                        <a:pt x="1" y="3585"/>
                      </a:lnTo>
                      <a:lnTo>
                        <a:pt x="326" y="4662"/>
                      </a:lnTo>
                      <a:cubicBezTo>
                        <a:pt x="672" y="4712"/>
                        <a:pt x="1019" y="4739"/>
                        <a:pt x="1368" y="4739"/>
                      </a:cubicBezTo>
                      <a:cubicBezTo>
                        <a:pt x="2083" y="4739"/>
                        <a:pt x="2802" y="4623"/>
                        <a:pt x="3509" y="4336"/>
                      </a:cubicBezTo>
                      <a:cubicBezTo>
                        <a:pt x="4888" y="3785"/>
                        <a:pt x="5915" y="2657"/>
                        <a:pt x="6717" y="1354"/>
                      </a:cubicBezTo>
                      <a:lnTo>
                        <a:pt x="63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3181153" y="3021193"/>
                  <a:ext cx="313217" cy="425234"/>
                </a:xfrm>
                <a:custGeom>
                  <a:avLst/>
                  <a:gdLst/>
                  <a:ahLst/>
                  <a:cxnLst/>
                  <a:rect l="l" t="t" r="r" b="b"/>
                  <a:pathLst>
                    <a:path w="18572" h="25214" extrusionOk="0">
                      <a:moveTo>
                        <a:pt x="0" y="0"/>
                      </a:moveTo>
                      <a:lnTo>
                        <a:pt x="0" y="0"/>
                      </a:lnTo>
                      <a:cubicBezTo>
                        <a:pt x="0" y="1"/>
                        <a:pt x="7444" y="13810"/>
                        <a:pt x="11253" y="25214"/>
                      </a:cubicBezTo>
                      <a:cubicBezTo>
                        <a:pt x="13158" y="23384"/>
                        <a:pt x="14787" y="21254"/>
                        <a:pt x="16040" y="18898"/>
                      </a:cubicBezTo>
                      <a:cubicBezTo>
                        <a:pt x="17243" y="16667"/>
                        <a:pt x="18095" y="14261"/>
                        <a:pt x="18572" y="11755"/>
                      </a:cubicBezTo>
                      <a:cubicBezTo>
                        <a:pt x="14186" y="8171"/>
                        <a:pt x="7218" y="3033"/>
                        <a:pt x="0"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4" name="Google Shape;854;p33"/>
            <p:cNvGrpSpPr/>
            <p:nvPr/>
          </p:nvGrpSpPr>
          <p:grpSpPr>
            <a:xfrm>
              <a:off x="2874947" y="3732730"/>
              <a:ext cx="5503797" cy="724997"/>
              <a:chOff x="2874947" y="3732730"/>
              <a:chExt cx="5503797" cy="724997"/>
            </a:xfrm>
          </p:grpSpPr>
          <p:sp>
            <p:nvSpPr>
              <p:cNvPr id="855" name="Google Shape;855;p33"/>
              <p:cNvSpPr/>
              <p:nvPr/>
            </p:nvSpPr>
            <p:spPr>
              <a:xfrm>
                <a:off x="2874947" y="3739527"/>
                <a:ext cx="5199000" cy="7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33"/>
              <p:cNvGrpSpPr/>
              <p:nvPr/>
            </p:nvGrpSpPr>
            <p:grpSpPr>
              <a:xfrm>
                <a:off x="7746391" y="3732730"/>
                <a:ext cx="632353" cy="717437"/>
                <a:chOff x="5251028" y="3733705"/>
                <a:chExt cx="632353" cy="717437"/>
              </a:xfrm>
            </p:grpSpPr>
            <p:sp>
              <p:nvSpPr>
                <p:cNvPr id="857" name="Google Shape;857;p33"/>
                <p:cNvSpPr/>
                <p:nvPr/>
              </p:nvSpPr>
              <p:spPr>
                <a:xfrm>
                  <a:off x="5324998" y="3733705"/>
                  <a:ext cx="558383" cy="701382"/>
                </a:xfrm>
                <a:custGeom>
                  <a:avLst/>
                  <a:gdLst/>
                  <a:ahLst/>
                  <a:cxnLst/>
                  <a:rect l="l" t="t" r="r" b="b"/>
                  <a:pathLst>
                    <a:path w="33109" h="41588" extrusionOk="0">
                      <a:moveTo>
                        <a:pt x="5629" y="1"/>
                      </a:moveTo>
                      <a:cubicBezTo>
                        <a:pt x="1869" y="1"/>
                        <a:pt x="0" y="2815"/>
                        <a:pt x="0" y="2815"/>
                      </a:cubicBezTo>
                      <a:lnTo>
                        <a:pt x="22657" y="41587"/>
                      </a:lnTo>
                      <a:cubicBezTo>
                        <a:pt x="27620" y="40685"/>
                        <a:pt x="29875" y="37226"/>
                        <a:pt x="29875" y="37226"/>
                      </a:cubicBezTo>
                      <a:cubicBezTo>
                        <a:pt x="29875" y="37226"/>
                        <a:pt x="29750" y="30986"/>
                        <a:pt x="30001" y="24394"/>
                      </a:cubicBezTo>
                      <a:cubicBezTo>
                        <a:pt x="30301" y="15848"/>
                        <a:pt x="33108" y="2489"/>
                        <a:pt x="33108" y="2489"/>
                      </a:cubicBezTo>
                      <a:cubicBezTo>
                        <a:pt x="33108" y="2489"/>
                        <a:pt x="9925" y="184"/>
                        <a:pt x="5965" y="8"/>
                      </a:cubicBezTo>
                      <a:cubicBezTo>
                        <a:pt x="5852" y="3"/>
                        <a:pt x="5739" y="1"/>
                        <a:pt x="5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5697377" y="3798922"/>
                  <a:ext cx="164451" cy="611643"/>
                </a:xfrm>
                <a:custGeom>
                  <a:avLst/>
                  <a:gdLst/>
                  <a:ahLst/>
                  <a:cxnLst/>
                  <a:rect l="l" t="t" r="r" b="b"/>
                  <a:pathLst>
                    <a:path w="9751" h="36267" extrusionOk="0">
                      <a:moveTo>
                        <a:pt x="9750" y="1"/>
                      </a:moveTo>
                      <a:lnTo>
                        <a:pt x="5439" y="3485"/>
                      </a:lnTo>
                      <a:lnTo>
                        <a:pt x="1555" y="5565"/>
                      </a:lnTo>
                      <a:lnTo>
                        <a:pt x="1" y="36267"/>
                      </a:lnTo>
                      <a:cubicBezTo>
                        <a:pt x="3008" y="35715"/>
                        <a:pt x="6367" y="32557"/>
                        <a:pt x="6367" y="32557"/>
                      </a:cubicBezTo>
                      <a:cubicBezTo>
                        <a:pt x="6367" y="32557"/>
                        <a:pt x="6091" y="23159"/>
                        <a:pt x="6818" y="15715"/>
                      </a:cubicBezTo>
                      <a:cubicBezTo>
                        <a:pt x="7570" y="8272"/>
                        <a:pt x="9750"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5782343" y="3803999"/>
                  <a:ext cx="73144" cy="550356"/>
                </a:xfrm>
                <a:custGeom>
                  <a:avLst/>
                  <a:gdLst/>
                  <a:ahLst/>
                  <a:cxnLst/>
                  <a:rect l="l" t="t" r="r" b="b"/>
                  <a:pathLst>
                    <a:path w="4337" h="32633" extrusionOk="0">
                      <a:moveTo>
                        <a:pt x="4336" y="1"/>
                      </a:moveTo>
                      <a:lnTo>
                        <a:pt x="3935" y="326"/>
                      </a:lnTo>
                      <a:cubicBezTo>
                        <a:pt x="1053" y="10728"/>
                        <a:pt x="0" y="21855"/>
                        <a:pt x="903" y="32632"/>
                      </a:cubicBezTo>
                      <a:cubicBezTo>
                        <a:pt x="1003" y="32557"/>
                        <a:pt x="1103" y="32482"/>
                        <a:pt x="1178" y="32407"/>
                      </a:cubicBezTo>
                      <a:cubicBezTo>
                        <a:pt x="301" y="21605"/>
                        <a:pt x="1379" y="10427"/>
                        <a:pt x="4336"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5737111" y="3840360"/>
                  <a:ext cx="82014" cy="554150"/>
                </a:xfrm>
                <a:custGeom>
                  <a:avLst/>
                  <a:gdLst/>
                  <a:ahLst/>
                  <a:cxnLst/>
                  <a:rect l="l" t="t" r="r" b="b"/>
                  <a:pathLst>
                    <a:path w="4863" h="32858" extrusionOk="0">
                      <a:moveTo>
                        <a:pt x="4738" y="0"/>
                      </a:moveTo>
                      <a:cubicBezTo>
                        <a:pt x="4662" y="0"/>
                        <a:pt x="4587" y="25"/>
                        <a:pt x="4562" y="100"/>
                      </a:cubicBezTo>
                      <a:cubicBezTo>
                        <a:pt x="1479" y="10802"/>
                        <a:pt x="1" y="21780"/>
                        <a:pt x="151" y="32857"/>
                      </a:cubicBezTo>
                      <a:cubicBezTo>
                        <a:pt x="251" y="32807"/>
                        <a:pt x="352" y="32757"/>
                        <a:pt x="452" y="32707"/>
                      </a:cubicBezTo>
                      <a:cubicBezTo>
                        <a:pt x="301" y="21704"/>
                        <a:pt x="1780" y="10802"/>
                        <a:pt x="4838" y="201"/>
                      </a:cubicBezTo>
                      <a:cubicBezTo>
                        <a:pt x="4863" y="100"/>
                        <a:pt x="4813" y="25"/>
                        <a:pt x="4738"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5760790" y="3821757"/>
                  <a:ext cx="73144" cy="555837"/>
                </a:xfrm>
                <a:custGeom>
                  <a:avLst/>
                  <a:gdLst/>
                  <a:ahLst/>
                  <a:cxnLst/>
                  <a:rect l="l" t="t" r="r" b="b"/>
                  <a:pathLst>
                    <a:path w="4337" h="32958" extrusionOk="0">
                      <a:moveTo>
                        <a:pt x="4336" y="0"/>
                      </a:moveTo>
                      <a:lnTo>
                        <a:pt x="3960" y="276"/>
                      </a:lnTo>
                      <a:cubicBezTo>
                        <a:pt x="1178" y="10978"/>
                        <a:pt x="0" y="21930"/>
                        <a:pt x="401" y="32958"/>
                      </a:cubicBezTo>
                      <a:cubicBezTo>
                        <a:pt x="501" y="32883"/>
                        <a:pt x="577" y="32833"/>
                        <a:pt x="677" y="32757"/>
                      </a:cubicBezTo>
                      <a:cubicBezTo>
                        <a:pt x="301" y="21705"/>
                        <a:pt x="1504" y="10702"/>
                        <a:pt x="4336"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5349942" y="3757923"/>
                  <a:ext cx="511886" cy="95979"/>
                </a:xfrm>
                <a:custGeom>
                  <a:avLst/>
                  <a:gdLst/>
                  <a:ahLst/>
                  <a:cxnLst/>
                  <a:rect l="l" t="t" r="r" b="b"/>
                  <a:pathLst>
                    <a:path w="30352" h="5691" extrusionOk="0">
                      <a:moveTo>
                        <a:pt x="4275" y="0"/>
                      </a:moveTo>
                      <a:cubicBezTo>
                        <a:pt x="4243" y="0"/>
                        <a:pt x="4214" y="0"/>
                        <a:pt x="4186" y="1"/>
                      </a:cubicBezTo>
                      <a:cubicBezTo>
                        <a:pt x="1404" y="51"/>
                        <a:pt x="0" y="1981"/>
                        <a:pt x="0" y="1981"/>
                      </a:cubicBezTo>
                      <a:lnTo>
                        <a:pt x="13659" y="5464"/>
                      </a:lnTo>
                      <a:lnTo>
                        <a:pt x="26968" y="5690"/>
                      </a:lnTo>
                      <a:lnTo>
                        <a:pt x="30351" y="2432"/>
                      </a:lnTo>
                      <a:cubicBezTo>
                        <a:pt x="30351" y="2432"/>
                        <a:pt x="7433" y="0"/>
                        <a:pt x="4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5284421" y="3791316"/>
                  <a:ext cx="520336" cy="659826"/>
                </a:xfrm>
                <a:custGeom>
                  <a:avLst/>
                  <a:gdLst/>
                  <a:ahLst/>
                  <a:cxnLst/>
                  <a:rect l="l" t="t" r="r" b="b"/>
                  <a:pathLst>
                    <a:path w="30853" h="39124" extrusionOk="0">
                      <a:moveTo>
                        <a:pt x="3885" y="1"/>
                      </a:moveTo>
                      <a:lnTo>
                        <a:pt x="0" y="32783"/>
                      </a:lnTo>
                      <a:cubicBezTo>
                        <a:pt x="10677" y="38071"/>
                        <a:pt x="25915" y="39124"/>
                        <a:pt x="25915" y="39124"/>
                      </a:cubicBezTo>
                      <a:cubicBezTo>
                        <a:pt x="25740" y="22382"/>
                        <a:pt x="30853" y="3710"/>
                        <a:pt x="30853" y="3710"/>
                      </a:cubicBezTo>
                      <a:cubicBezTo>
                        <a:pt x="18171" y="2657"/>
                        <a:pt x="3885" y="1"/>
                        <a:pt x="3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5251028" y="3781180"/>
                  <a:ext cx="98930" cy="563021"/>
                </a:xfrm>
                <a:custGeom>
                  <a:avLst/>
                  <a:gdLst/>
                  <a:ahLst/>
                  <a:cxnLst/>
                  <a:rect l="l" t="t" r="r" b="b"/>
                  <a:pathLst>
                    <a:path w="5866" h="33384" extrusionOk="0">
                      <a:moveTo>
                        <a:pt x="4386" y="0"/>
                      </a:moveTo>
                      <a:cubicBezTo>
                        <a:pt x="4386" y="0"/>
                        <a:pt x="1304" y="25915"/>
                        <a:pt x="1" y="32457"/>
                      </a:cubicBezTo>
                      <a:cubicBezTo>
                        <a:pt x="1" y="32457"/>
                        <a:pt x="176" y="33033"/>
                        <a:pt x="1980" y="33384"/>
                      </a:cubicBezTo>
                      <a:lnTo>
                        <a:pt x="5865" y="602"/>
                      </a:lnTo>
                      <a:lnTo>
                        <a:pt x="43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5387129" y="3760892"/>
                  <a:ext cx="458627" cy="57914"/>
                </a:xfrm>
                <a:custGeom>
                  <a:avLst/>
                  <a:gdLst/>
                  <a:ahLst/>
                  <a:cxnLst/>
                  <a:rect l="l" t="t" r="r" b="b"/>
                  <a:pathLst>
                    <a:path w="27194" h="3434" extrusionOk="0">
                      <a:moveTo>
                        <a:pt x="652" y="0"/>
                      </a:moveTo>
                      <a:cubicBezTo>
                        <a:pt x="427" y="75"/>
                        <a:pt x="201" y="126"/>
                        <a:pt x="1" y="226"/>
                      </a:cubicBezTo>
                      <a:lnTo>
                        <a:pt x="26918" y="3434"/>
                      </a:lnTo>
                      <a:lnTo>
                        <a:pt x="27194" y="3183"/>
                      </a:lnTo>
                      <a:lnTo>
                        <a:pt x="652" y="0"/>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5366840" y="3771449"/>
                  <a:ext cx="464546" cy="60883"/>
                </a:xfrm>
                <a:custGeom>
                  <a:avLst/>
                  <a:gdLst/>
                  <a:ahLst/>
                  <a:cxnLst/>
                  <a:rect l="l" t="t" r="r" b="b"/>
                  <a:pathLst>
                    <a:path w="27545" h="3610" extrusionOk="0">
                      <a:moveTo>
                        <a:pt x="352" y="1"/>
                      </a:moveTo>
                      <a:cubicBezTo>
                        <a:pt x="226" y="76"/>
                        <a:pt x="101" y="176"/>
                        <a:pt x="1" y="251"/>
                      </a:cubicBezTo>
                      <a:lnTo>
                        <a:pt x="27269" y="3610"/>
                      </a:lnTo>
                      <a:lnTo>
                        <a:pt x="27545" y="3359"/>
                      </a:lnTo>
                      <a:lnTo>
                        <a:pt x="352" y="1"/>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5355861" y="3780337"/>
                  <a:ext cx="458627" cy="68489"/>
                </a:xfrm>
                <a:custGeom>
                  <a:avLst/>
                  <a:gdLst/>
                  <a:ahLst/>
                  <a:cxnLst/>
                  <a:rect l="l" t="t" r="r" b="b"/>
                  <a:pathLst>
                    <a:path w="27194" h="4061" extrusionOk="0">
                      <a:moveTo>
                        <a:pt x="276" y="0"/>
                      </a:moveTo>
                      <a:cubicBezTo>
                        <a:pt x="176" y="100"/>
                        <a:pt x="100" y="176"/>
                        <a:pt x="0" y="251"/>
                      </a:cubicBezTo>
                      <a:lnTo>
                        <a:pt x="26918" y="4060"/>
                      </a:lnTo>
                      <a:lnTo>
                        <a:pt x="27193" y="3810"/>
                      </a:lnTo>
                      <a:lnTo>
                        <a:pt x="276" y="0"/>
                      </a:ln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5374446" y="3881982"/>
                  <a:ext cx="346626" cy="194032"/>
                </a:xfrm>
                <a:custGeom>
                  <a:avLst/>
                  <a:gdLst/>
                  <a:ahLst/>
                  <a:cxnLst/>
                  <a:rect l="l" t="t" r="r" b="b"/>
                  <a:pathLst>
                    <a:path w="20553" h="11505" extrusionOk="0">
                      <a:moveTo>
                        <a:pt x="5188" y="1"/>
                      </a:moveTo>
                      <a:cubicBezTo>
                        <a:pt x="2772" y="1"/>
                        <a:pt x="660" y="1782"/>
                        <a:pt x="327" y="4274"/>
                      </a:cubicBezTo>
                      <a:lnTo>
                        <a:pt x="327" y="4324"/>
                      </a:lnTo>
                      <a:cubicBezTo>
                        <a:pt x="1" y="6730"/>
                        <a:pt x="1505" y="9011"/>
                        <a:pt x="3861" y="9713"/>
                      </a:cubicBezTo>
                      <a:cubicBezTo>
                        <a:pt x="7470" y="10740"/>
                        <a:pt x="11655" y="11241"/>
                        <a:pt x="14738" y="11492"/>
                      </a:cubicBezTo>
                      <a:cubicBezTo>
                        <a:pt x="14856" y="11501"/>
                        <a:pt x="14974" y="11505"/>
                        <a:pt x="15091" y="11505"/>
                      </a:cubicBezTo>
                      <a:cubicBezTo>
                        <a:pt x="17382" y="11505"/>
                        <a:pt x="19425" y="9897"/>
                        <a:pt x="19926" y="7632"/>
                      </a:cubicBezTo>
                      <a:cubicBezTo>
                        <a:pt x="19926" y="7582"/>
                        <a:pt x="19926" y="7532"/>
                        <a:pt x="19951" y="7482"/>
                      </a:cubicBezTo>
                      <a:cubicBezTo>
                        <a:pt x="20552" y="4650"/>
                        <a:pt x="18572" y="1893"/>
                        <a:pt x="15690" y="1542"/>
                      </a:cubicBezTo>
                      <a:cubicBezTo>
                        <a:pt x="11805" y="1116"/>
                        <a:pt x="8572" y="565"/>
                        <a:pt x="6116" y="88"/>
                      </a:cubicBezTo>
                      <a:cubicBezTo>
                        <a:pt x="5804" y="29"/>
                        <a:pt x="5494" y="1"/>
                        <a:pt x="5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5490275" y="3814995"/>
                  <a:ext cx="314482" cy="536813"/>
                </a:xfrm>
                <a:custGeom>
                  <a:avLst/>
                  <a:gdLst/>
                  <a:ahLst/>
                  <a:cxnLst/>
                  <a:rect l="l" t="t" r="r" b="b"/>
                  <a:pathLst>
                    <a:path w="18647" h="31830" extrusionOk="0">
                      <a:moveTo>
                        <a:pt x="0" y="0"/>
                      </a:moveTo>
                      <a:lnTo>
                        <a:pt x="0" y="0"/>
                      </a:lnTo>
                      <a:cubicBezTo>
                        <a:pt x="50" y="1955"/>
                        <a:pt x="226" y="3885"/>
                        <a:pt x="526" y="5815"/>
                      </a:cubicBezTo>
                      <a:cubicBezTo>
                        <a:pt x="1003" y="8923"/>
                        <a:pt x="1629" y="12507"/>
                        <a:pt x="3033" y="15314"/>
                      </a:cubicBezTo>
                      <a:cubicBezTo>
                        <a:pt x="5414" y="21504"/>
                        <a:pt x="9123" y="27168"/>
                        <a:pt x="13860" y="31830"/>
                      </a:cubicBezTo>
                      <a:cubicBezTo>
                        <a:pt x="14662" y="16893"/>
                        <a:pt x="18647" y="2306"/>
                        <a:pt x="18647" y="2306"/>
                      </a:cubicBezTo>
                      <a:cubicBezTo>
                        <a:pt x="12130" y="1755"/>
                        <a:pt x="5213" y="802"/>
                        <a:pt x="0"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5251028" y="4157793"/>
                  <a:ext cx="51590" cy="186409"/>
                </a:xfrm>
                <a:custGeom>
                  <a:avLst/>
                  <a:gdLst/>
                  <a:ahLst/>
                  <a:cxnLst/>
                  <a:rect l="l" t="t" r="r" b="b"/>
                  <a:pathLst>
                    <a:path w="3059" h="11053" extrusionOk="0">
                      <a:moveTo>
                        <a:pt x="1554" y="0"/>
                      </a:moveTo>
                      <a:cubicBezTo>
                        <a:pt x="953" y="4336"/>
                        <a:pt x="402" y="8121"/>
                        <a:pt x="1" y="10126"/>
                      </a:cubicBezTo>
                      <a:cubicBezTo>
                        <a:pt x="1" y="10126"/>
                        <a:pt x="176" y="10702"/>
                        <a:pt x="1980" y="11053"/>
                      </a:cubicBezTo>
                      <a:lnTo>
                        <a:pt x="3058" y="2030"/>
                      </a:lnTo>
                      <a:cubicBezTo>
                        <a:pt x="2808" y="1780"/>
                        <a:pt x="2557" y="1529"/>
                        <a:pt x="2331" y="1228"/>
                      </a:cubicBezTo>
                      <a:cubicBezTo>
                        <a:pt x="2031" y="852"/>
                        <a:pt x="1780" y="426"/>
                        <a:pt x="1554"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5284421" y="4227108"/>
                  <a:ext cx="331397" cy="211352"/>
                </a:xfrm>
                <a:custGeom>
                  <a:avLst/>
                  <a:gdLst/>
                  <a:ahLst/>
                  <a:cxnLst/>
                  <a:rect l="l" t="t" r="r" b="b"/>
                  <a:pathLst>
                    <a:path w="19650" h="12532" extrusionOk="0">
                      <a:moveTo>
                        <a:pt x="828" y="0"/>
                      </a:moveTo>
                      <a:lnTo>
                        <a:pt x="0" y="6943"/>
                      </a:lnTo>
                      <a:cubicBezTo>
                        <a:pt x="6316" y="10076"/>
                        <a:pt x="14236" y="11730"/>
                        <a:pt x="19650" y="12532"/>
                      </a:cubicBezTo>
                      <a:cubicBezTo>
                        <a:pt x="16467" y="11229"/>
                        <a:pt x="13384" y="9750"/>
                        <a:pt x="10452" y="7996"/>
                      </a:cubicBezTo>
                      <a:cubicBezTo>
                        <a:pt x="8798" y="6993"/>
                        <a:pt x="7244" y="5915"/>
                        <a:pt x="5740" y="4737"/>
                      </a:cubicBezTo>
                      <a:cubicBezTo>
                        <a:pt x="3960" y="3309"/>
                        <a:pt x="2306" y="1755"/>
                        <a:pt x="828"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2" name="Google Shape;872;p33"/>
            <p:cNvGrpSpPr/>
            <p:nvPr/>
          </p:nvGrpSpPr>
          <p:grpSpPr>
            <a:xfrm>
              <a:off x="785432" y="1371339"/>
              <a:ext cx="5476121" cy="763565"/>
              <a:chOff x="785432" y="1371339"/>
              <a:chExt cx="5476121" cy="763565"/>
            </a:xfrm>
          </p:grpSpPr>
          <p:sp>
            <p:nvSpPr>
              <p:cNvPr id="873" name="Google Shape;873;p33"/>
              <p:cNvSpPr/>
              <p:nvPr/>
            </p:nvSpPr>
            <p:spPr>
              <a:xfrm>
                <a:off x="1062553" y="1394025"/>
                <a:ext cx="5199000" cy="7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33"/>
              <p:cNvGrpSpPr/>
              <p:nvPr/>
            </p:nvGrpSpPr>
            <p:grpSpPr>
              <a:xfrm>
                <a:off x="785432" y="1371339"/>
                <a:ext cx="558383" cy="763565"/>
                <a:chOff x="3286391" y="1433589"/>
                <a:chExt cx="558383" cy="770967"/>
              </a:xfrm>
            </p:grpSpPr>
            <p:sp>
              <p:nvSpPr>
                <p:cNvPr id="875" name="Google Shape;875;p33"/>
                <p:cNvSpPr/>
                <p:nvPr/>
              </p:nvSpPr>
              <p:spPr>
                <a:xfrm>
                  <a:off x="3293997" y="1433589"/>
                  <a:ext cx="409600" cy="205449"/>
                </a:xfrm>
                <a:custGeom>
                  <a:avLst/>
                  <a:gdLst/>
                  <a:ahLst/>
                  <a:cxnLst/>
                  <a:rect l="l" t="t" r="r" b="b"/>
                  <a:pathLst>
                    <a:path w="24287" h="12182" extrusionOk="0">
                      <a:moveTo>
                        <a:pt x="21730" y="0"/>
                      </a:moveTo>
                      <a:cubicBezTo>
                        <a:pt x="15490" y="2883"/>
                        <a:pt x="1" y="8747"/>
                        <a:pt x="1" y="8747"/>
                      </a:cubicBezTo>
                      <a:lnTo>
                        <a:pt x="502" y="9850"/>
                      </a:lnTo>
                      <a:lnTo>
                        <a:pt x="3008" y="12181"/>
                      </a:lnTo>
                      <a:lnTo>
                        <a:pt x="24287" y="3735"/>
                      </a:lnTo>
                      <a:lnTo>
                        <a:pt x="217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3302463" y="1449645"/>
                  <a:ext cx="443819" cy="180506"/>
                </a:xfrm>
                <a:custGeom>
                  <a:avLst/>
                  <a:gdLst/>
                  <a:ahLst/>
                  <a:cxnLst/>
                  <a:rect l="l" t="t" r="r" b="b"/>
                  <a:pathLst>
                    <a:path w="26316" h="10703" extrusionOk="0">
                      <a:moveTo>
                        <a:pt x="22506" y="1"/>
                      </a:moveTo>
                      <a:lnTo>
                        <a:pt x="0" y="8597"/>
                      </a:lnTo>
                      <a:lnTo>
                        <a:pt x="1554" y="10703"/>
                      </a:lnTo>
                      <a:lnTo>
                        <a:pt x="4361" y="10302"/>
                      </a:lnTo>
                      <a:lnTo>
                        <a:pt x="26316" y="1931"/>
                      </a:lnTo>
                      <a:cubicBezTo>
                        <a:pt x="23659" y="1906"/>
                        <a:pt x="22506" y="1"/>
                        <a:pt x="22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a:off x="3332466" y="1473323"/>
                  <a:ext cx="383814" cy="147535"/>
                </a:xfrm>
                <a:custGeom>
                  <a:avLst/>
                  <a:gdLst/>
                  <a:ahLst/>
                  <a:cxnLst/>
                  <a:rect l="l" t="t" r="r" b="b"/>
                  <a:pathLst>
                    <a:path w="22758" h="8748" extrusionOk="0">
                      <a:moveTo>
                        <a:pt x="22331" y="0"/>
                      </a:moveTo>
                      <a:cubicBezTo>
                        <a:pt x="14813" y="2607"/>
                        <a:pt x="7319" y="5439"/>
                        <a:pt x="0" y="8447"/>
                      </a:cubicBezTo>
                      <a:lnTo>
                        <a:pt x="126" y="8747"/>
                      </a:lnTo>
                      <a:cubicBezTo>
                        <a:pt x="7544" y="5690"/>
                        <a:pt x="15138" y="2832"/>
                        <a:pt x="22758" y="201"/>
                      </a:cubicBezTo>
                      <a:cubicBezTo>
                        <a:pt x="22607" y="126"/>
                        <a:pt x="22457" y="76"/>
                        <a:pt x="22331"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3304993" y="1452613"/>
                  <a:ext cx="382549" cy="150065"/>
                </a:xfrm>
                <a:custGeom>
                  <a:avLst/>
                  <a:gdLst/>
                  <a:ahLst/>
                  <a:cxnLst/>
                  <a:rect l="l" t="t" r="r" b="b"/>
                  <a:pathLst>
                    <a:path w="22683" h="8898" extrusionOk="0">
                      <a:moveTo>
                        <a:pt x="22482" y="0"/>
                      </a:moveTo>
                      <a:lnTo>
                        <a:pt x="0" y="8622"/>
                      </a:lnTo>
                      <a:lnTo>
                        <a:pt x="201" y="8898"/>
                      </a:lnTo>
                      <a:lnTo>
                        <a:pt x="22682" y="251"/>
                      </a:lnTo>
                      <a:cubicBezTo>
                        <a:pt x="22607" y="151"/>
                        <a:pt x="22532" y="76"/>
                        <a:pt x="22482" y="0"/>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3314285" y="1461062"/>
                  <a:ext cx="382127" cy="153876"/>
                </a:xfrm>
                <a:custGeom>
                  <a:avLst/>
                  <a:gdLst/>
                  <a:ahLst/>
                  <a:cxnLst/>
                  <a:rect l="l" t="t" r="r" b="b"/>
                  <a:pathLst>
                    <a:path w="22658" h="9124" extrusionOk="0">
                      <a:moveTo>
                        <a:pt x="22382" y="1"/>
                      </a:moveTo>
                      <a:lnTo>
                        <a:pt x="1" y="8848"/>
                      </a:lnTo>
                      <a:lnTo>
                        <a:pt x="176" y="9123"/>
                      </a:lnTo>
                      <a:lnTo>
                        <a:pt x="22658" y="226"/>
                      </a:lnTo>
                      <a:cubicBezTo>
                        <a:pt x="22557" y="151"/>
                        <a:pt x="22457" y="76"/>
                        <a:pt x="22382"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3286391" y="1581107"/>
                  <a:ext cx="192345" cy="623448"/>
                </a:xfrm>
                <a:custGeom>
                  <a:avLst/>
                  <a:gdLst/>
                  <a:ahLst/>
                  <a:cxnLst/>
                  <a:rect l="l" t="t" r="r" b="b"/>
                  <a:pathLst>
                    <a:path w="11405" h="36967" extrusionOk="0">
                      <a:moveTo>
                        <a:pt x="452" y="0"/>
                      </a:moveTo>
                      <a:cubicBezTo>
                        <a:pt x="1" y="702"/>
                        <a:pt x="2682" y="14412"/>
                        <a:pt x="3560" y="18747"/>
                      </a:cubicBezTo>
                      <a:cubicBezTo>
                        <a:pt x="4387" y="22858"/>
                        <a:pt x="6066" y="30702"/>
                        <a:pt x="6667" y="33534"/>
                      </a:cubicBezTo>
                      <a:cubicBezTo>
                        <a:pt x="6918" y="34637"/>
                        <a:pt x="7519" y="35665"/>
                        <a:pt x="8472" y="36316"/>
                      </a:cubicBezTo>
                      <a:cubicBezTo>
                        <a:pt x="8997" y="36684"/>
                        <a:pt x="9645" y="36966"/>
                        <a:pt x="10389" y="36966"/>
                      </a:cubicBezTo>
                      <a:cubicBezTo>
                        <a:pt x="10710" y="36966"/>
                        <a:pt x="11049" y="36913"/>
                        <a:pt x="11404" y="36793"/>
                      </a:cubicBezTo>
                      <a:lnTo>
                        <a:pt x="4838" y="1905"/>
                      </a:lnTo>
                      <a:cubicBezTo>
                        <a:pt x="4838" y="1905"/>
                        <a:pt x="4380" y="2036"/>
                        <a:pt x="3743" y="2036"/>
                      </a:cubicBezTo>
                      <a:cubicBezTo>
                        <a:pt x="2731" y="2036"/>
                        <a:pt x="1266" y="1706"/>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3367967" y="1475010"/>
                  <a:ext cx="476807" cy="726612"/>
                </a:xfrm>
                <a:custGeom>
                  <a:avLst/>
                  <a:gdLst/>
                  <a:ahLst/>
                  <a:cxnLst/>
                  <a:rect l="l" t="t" r="r" b="b"/>
                  <a:pathLst>
                    <a:path w="28272" h="43084" extrusionOk="0">
                      <a:moveTo>
                        <a:pt x="24487" y="1"/>
                      </a:moveTo>
                      <a:cubicBezTo>
                        <a:pt x="24487" y="1"/>
                        <a:pt x="18146" y="878"/>
                        <a:pt x="1" y="8196"/>
                      </a:cubicBezTo>
                      <a:lnTo>
                        <a:pt x="6567" y="43084"/>
                      </a:lnTo>
                      <a:cubicBezTo>
                        <a:pt x="6567" y="43084"/>
                        <a:pt x="15289" y="38322"/>
                        <a:pt x="28272" y="34061"/>
                      </a:cubicBezTo>
                      <a:cubicBezTo>
                        <a:pt x="28272" y="34061"/>
                        <a:pt x="24663" y="20276"/>
                        <a:pt x="24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3505771" y="1954751"/>
                  <a:ext cx="287009" cy="187269"/>
                </a:xfrm>
                <a:custGeom>
                  <a:avLst/>
                  <a:gdLst/>
                  <a:ahLst/>
                  <a:cxnLst/>
                  <a:rect l="l" t="t" r="r" b="b"/>
                  <a:pathLst>
                    <a:path w="17018" h="11104" extrusionOk="0">
                      <a:moveTo>
                        <a:pt x="16040" y="1"/>
                      </a:moveTo>
                      <a:cubicBezTo>
                        <a:pt x="5715" y="2382"/>
                        <a:pt x="0" y="6417"/>
                        <a:pt x="0" y="6417"/>
                      </a:cubicBezTo>
                      <a:lnTo>
                        <a:pt x="852" y="11104"/>
                      </a:lnTo>
                      <a:cubicBezTo>
                        <a:pt x="5815" y="7570"/>
                        <a:pt x="17018" y="4287"/>
                        <a:pt x="17018" y="4287"/>
                      </a:cubicBezTo>
                      <a:cubicBezTo>
                        <a:pt x="16441" y="2482"/>
                        <a:pt x="16040" y="1"/>
                        <a:pt x="16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3308366" y="1695654"/>
                  <a:ext cx="82031" cy="36631"/>
                </a:xfrm>
                <a:custGeom>
                  <a:avLst/>
                  <a:gdLst/>
                  <a:ahLst/>
                  <a:cxnLst/>
                  <a:rect l="l" t="t" r="r" b="b"/>
                  <a:pathLst>
                    <a:path w="4864" h="2172" extrusionOk="0">
                      <a:moveTo>
                        <a:pt x="1" y="0"/>
                      </a:moveTo>
                      <a:lnTo>
                        <a:pt x="1" y="0"/>
                      </a:lnTo>
                      <a:cubicBezTo>
                        <a:pt x="76" y="502"/>
                        <a:pt x="151" y="978"/>
                        <a:pt x="252" y="1479"/>
                      </a:cubicBezTo>
                      <a:cubicBezTo>
                        <a:pt x="1404" y="1909"/>
                        <a:pt x="2647" y="2171"/>
                        <a:pt x="3852" y="2171"/>
                      </a:cubicBezTo>
                      <a:cubicBezTo>
                        <a:pt x="4193" y="2171"/>
                        <a:pt x="4531" y="2150"/>
                        <a:pt x="4863" y="2106"/>
                      </a:cubicBezTo>
                      <a:lnTo>
                        <a:pt x="4612" y="853"/>
                      </a:lnTo>
                      <a:cubicBezTo>
                        <a:pt x="4363" y="882"/>
                        <a:pt x="4108" y="896"/>
                        <a:pt x="3851" y="896"/>
                      </a:cubicBezTo>
                      <a:cubicBezTo>
                        <a:pt x="2558" y="896"/>
                        <a:pt x="1192" y="54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3319783" y="1759893"/>
                  <a:ext cx="81171" cy="29632"/>
                </a:xfrm>
                <a:custGeom>
                  <a:avLst/>
                  <a:gdLst/>
                  <a:ahLst/>
                  <a:cxnLst/>
                  <a:rect l="l" t="t" r="r" b="b"/>
                  <a:pathLst>
                    <a:path w="4813" h="1757" extrusionOk="0">
                      <a:moveTo>
                        <a:pt x="1" y="1"/>
                      </a:moveTo>
                      <a:cubicBezTo>
                        <a:pt x="76" y="477"/>
                        <a:pt x="176" y="953"/>
                        <a:pt x="251" y="1404"/>
                      </a:cubicBezTo>
                      <a:cubicBezTo>
                        <a:pt x="276" y="1404"/>
                        <a:pt x="301" y="1430"/>
                        <a:pt x="326" y="1430"/>
                      </a:cubicBezTo>
                      <a:cubicBezTo>
                        <a:pt x="1172" y="1625"/>
                        <a:pt x="2176" y="1757"/>
                        <a:pt x="3188" y="1757"/>
                      </a:cubicBezTo>
                      <a:cubicBezTo>
                        <a:pt x="3735" y="1757"/>
                        <a:pt x="4285" y="1718"/>
                        <a:pt x="4813" y="1630"/>
                      </a:cubicBezTo>
                      <a:lnTo>
                        <a:pt x="4587" y="402"/>
                      </a:lnTo>
                      <a:cubicBezTo>
                        <a:pt x="4099" y="501"/>
                        <a:pt x="3592" y="549"/>
                        <a:pt x="3079" y="549"/>
                      </a:cubicBezTo>
                      <a:cubicBezTo>
                        <a:pt x="2038" y="549"/>
                        <a:pt x="974" y="3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3389520" y="2103551"/>
                  <a:ext cx="81188" cy="55570"/>
                </a:xfrm>
                <a:custGeom>
                  <a:avLst/>
                  <a:gdLst/>
                  <a:ahLst/>
                  <a:cxnLst/>
                  <a:rect l="l" t="t" r="r" b="b"/>
                  <a:pathLst>
                    <a:path w="4814" h="3295" extrusionOk="0">
                      <a:moveTo>
                        <a:pt x="1" y="0"/>
                      </a:moveTo>
                      <a:lnTo>
                        <a:pt x="1" y="0"/>
                      </a:lnTo>
                      <a:cubicBezTo>
                        <a:pt x="176" y="727"/>
                        <a:pt x="302" y="1378"/>
                        <a:pt x="427" y="1930"/>
                      </a:cubicBezTo>
                      <a:cubicBezTo>
                        <a:pt x="628" y="2055"/>
                        <a:pt x="828" y="2180"/>
                        <a:pt x="1029" y="2306"/>
                      </a:cubicBezTo>
                      <a:cubicBezTo>
                        <a:pt x="1994" y="2849"/>
                        <a:pt x="3007" y="3295"/>
                        <a:pt x="4043" y="3295"/>
                      </a:cubicBezTo>
                      <a:cubicBezTo>
                        <a:pt x="4298" y="3295"/>
                        <a:pt x="4555" y="3268"/>
                        <a:pt x="4813" y="3208"/>
                      </a:cubicBezTo>
                      <a:lnTo>
                        <a:pt x="4562" y="1930"/>
                      </a:lnTo>
                      <a:cubicBezTo>
                        <a:pt x="4380" y="1967"/>
                        <a:pt x="4189" y="1985"/>
                        <a:pt x="3994" y="1985"/>
                      </a:cubicBezTo>
                      <a:cubicBezTo>
                        <a:pt x="2607" y="1985"/>
                        <a:pt x="967" y="109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3329515" y="1812310"/>
                  <a:ext cx="80311" cy="27608"/>
                </a:xfrm>
                <a:custGeom>
                  <a:avLst/>
                  <a:gdLst/>
                  <a:ahLst/>
                  <a:cxnLst/>
                  <a:rect l="l" t="t" r="r" b="b"/>
                  <a:pathLst>
                    <a:path w="4762" h="1637" extrusionOk="0">
                      <a:moveTo>
                        <a:pt x="0" y="1"/>
                      </a:moveTo>
                      <a:lnTo>
                        <a:pt x="0" y="1"/>
                      </a:lnTo>
                      <a:cubicBezTo>
                        <a:pt x="100" y="477"/>
                        <a:pt x="175" y="928"/>
                        <a:pt x="276" y="1379"/>
                      </a:cubicBezTo>
                      <a:cubicBezTo>
                        <a:pt x="1070" y="1548"/>
                        <a:pt x="1877" y="1636"/>
                        <a:pt x="2663" y="1636"/>
                      </a:cubicBezTo>
                      <a:cubicBezTo>
                        <a:pt x="3390" y="1636"/>
                        <a:pt x="4099" y="1561"/>
                        <a:pt x="4762" y="1404"/>
                      </a:cubicBezTo>
                      <a:lnTo>
                        <a:pt x="4536" y="176"/>
                      </a:lnTo>
                      <a:cubicBezTo>
                        <a:pt x="3996" y="309"/>
                        <a:pt x="3398" y="371"/>
                        <a:pt x="2775" y="371"/>
                      </a:cubicBezTo>
                      <a:cubicBezTo>
                        <a:pt x="1867" y="371"/>
                        <a:pt x="907" y="23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3490980" y="1475010"/>
                  <a:ext cx="325899" cy="433700"/>
                </a:xfrm>
                <a:custGeom>
                  <a:avLst/>
                  <a:gdLst/>
                  <a:ahLst/>
                  <a:cxnLst/>
                  <a:rect l="l" t="t" r="r" b="b"/>
                  <a:pathLst>
                    <a:path w="19324" h="25716" extrusionOk="0">
                      <a:moveTo>
                        <a:pt x="17193" y="1"/>
                      </a:moveTo>
                      <a:cubicBezTo>
                        <a:pt x="17193" y="1"/>
                        <a:pt x="12582" y="652"/>
                        <a:pt x="0" y="5364"/>
                      </a:cubicBezTo>
                      <a:cubicBezTo>
                        <a:pt x="25" y="5540"/>
                        <a:pt x="75" y="5715"/>
                        <a:pt x="100" y="5865"/>
                      </a:cubicBezTo>
                      <a:cubicBezTo>
                        <a:pt x="777" y="9926"/>
                        <a:pt x="2531" y="13810"/>
                        <a:pt x="5113" y="17018"/>
                      </a:cubicBezTo>
                      <a:cubicBezTo>
                        <a:pt x="6566" y="18823"/>
                        <a:pt x="8296" y="20427"/>
                        <a:pt x="10226" y="21705"/>
                      </a:cubicBezTo>
                      <a:cubicBezTo>
                        <a:pt x="13008" y="23560"/>
                        <a:pt x="16115" y="24763"/>
                        <a:pt x="19323" y="25715"/>
                      </a:cubicBezTo>
                      <a:cubicBezTo>
                        <a:pt x="18346" y="19700"/>
                        <a:pt x="17268" y="10778"/>
                        <a:pt x="1719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3358252" y="1954330"/>
                  <a:ext cx="120484" cy="250226"/>
                </a:xfrm>
                <a:custGeom>
                  <a:avLst/>
                  <a:gdLst/>
                  <a:ahLst/>
                  <a:cxnLst/>
                  <a:rect l="l" t="t" r="r" b="b"/>
                  <a:pathLst>
                    <a:path w="7144" h="14837" extrusionOk="0">
                      <a:moveTo>
                        <a:pt x="0" y="1"/>
                      </a:moveTo>
                      <a:lnTo>
                        <a:pt x="0" y="1"/>
                      </a:lnTo>
                      <a:cubicBezTo>
                        <a:pt x="852" y="4136"/>
                        <a:pt x="1955" y="9224"/>
                        <a:pt x="2406" y="11404"/>
                      </a:cubicBezTo>
                      <a:cubicBezTo>
                        <a:pt x="2657" y="12507"/>
                        <a:pt x="3258" y="13535"/>
                        <a:pt x="4211" y="14186"/>
                      </a:cubicBezTo>
                      <a:cubicBezTo>
                        <a:pt x="4736" y="14554"/>
                        <a:pt x="5384" y="14836"/>
                        <a:pt x="6128" y="14836"/>
                      </a:cubicBezTo>
                      <a:cubicBezTo>
                        <a:pt x="6449" y="14836"/>
                        <a:pt x="6788" y="14783"/>
                        <a:pt x="7143" y="14663"/>
                      </a:cubicBezTo>
                      <a:lnTo>
                        <a:pt x="5414" y="5389"/>
                      </a:lnTo>
                      <a:cubicBezTo>
                        <a:pt x="5213" y="5239"/>
                        <a:pt x="5013" y="5114"/>
                        <a:pt x="4837" y="4963"/>
                      </a:cubicBezTo>
                      <a:cubicBezTo>
                        <a:pt x="2958" y="3610"/>
                        <a:pt x="1329" y="1906"/>
                        <a:pt x="0" y="1"/>
                      </a:cubicBezTo>
                      <a:close/>
                    </a:path>
                  </a:pathLst>
                </a:custGeom>
                <a:solidFill>
                  <a:srgbClr val="421B1A">
                    <a:alpha val="2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91" name="Google Shape;891;p33"/>
          <p:cNvSpPr txBox="1"/>
          <p:nvPr/>
        </p:nvSpPr>
        <p:spPr>
          <a:xfrm>
            <a:off x="1676400" y="1485643"/>
            <a:ext cx="4473547" cy="534925"/>
          </a:xfrm>
          <a:prstGeom prst="rect">
            <a:avLst/>
          </a:prstGeom>
          <a:noFill/>
          <a:ln>
            <a:noFill/>
          </a:ln>
        </p:spPr>
        <p:txBody>
          <a:bodyPr spcFirstLastPara="1" wrap="square" lIns="91425" tIns="91425" rIns="91425" bIns="91425" anchor="ctr" anchorCtr="0">
            <a:noAutofit/>
          </a:bodyPr>
          <a:lstStyle/>
          <a:p>
            <a:r>
              <a:rPr lang="zh-TW" altLang="en-US" sz="2400" dirty="0">
                <a:ea typeface="新細明體" panose="02020500000000000000" pitchFamily="18" charset="-120"/>
              </a:rPr>
              <a:t>當我們要挑選團隊成員時</a:t>
            </a:r>
            <a:endParaRPr lang="en-US" altLang="zh-TW" sz="2400" dirty="0">
              <a:ea typeface="新細明體" panose="02020500000000000000" pitchFamily="18" charset="-120"/>
            </a:endParaRPr>
          </a:p>
        </p:txBody>
      </p:sp>
      <p:sp>
        <p:nvSpPr>
          <p:cNvPr id="894" name="Google Shape;894;p33"/>
          <p:cNvSpPr txBox="1"/>
          <p:nvPr/>
        </p:nvSpPr>
        <p:spPr>
          <a:xfrm flipH="1">
            <a:off x="3106055" y="2265893"/>
            <a:ext cx="4496599" cy="534925"/>
          </a:xfrm>
          <a:prstGeom prst="rect">
            <a:avLst/>
          </a:prstGeom>
          <a:noFill/>
          <a:ln>
            <a:noFill/>
          </a:ln>
        </p:spPr>
        <p:txBody>
          <a:bodyPr spcFirstLastPara="1" wrap="square" lIns="91425" tIns="91425" rIns="91425" bIns="91425" anchor="ctr" anchorCtr="0">
            <a:noAutofit/>
          </a:bodyPr>
          <a:lstStyle/>
          <a:p>
            <a:r>
              <a:rPr lang="zh-TW" altLang="en-US" sz="2400" dirty="0">
                <a:ea typeface="新細明體" panose="02020500000000000000" pitchFamily="18" charset="-120"/>
              </a:rPr>
              <a:t>當我們進行空間規劃時</a:t>
            </a:r>
            <a:endParaRPr lang="en-US" altLang="zh-TW" sz="2400" dirty="0">
              <a:ea typeface="新細明體" panose="02020500000000000000" pitchFamily="18" charset="-120"/>
            </a:endParaRPr>
          </a:p>
        </p:txBody>
      </p:sp>
      <p:sp>
        <p:nvSpPr>
          <p:cNvPr id="897" name="Google Shape;897;p33"/>
          <p:cNvSpPr txBox="1"/>
          <p:nvPr/>
        </p:nvSpPr>
        <p:spPr>
          <a:xfrm>
            <a:off x="1421420" y="3037153"/>
            <a:ext cx="4840130" cy="534925"/>
          </a:xfrm>
          <a:prstGeom prst="rect">
            <a:avLst/>
          </a:prstGeom>
          <a:noFill/>
          <a:ln>
            <a:noFill/>
          </a:ln>
        </p:spPr>
        <p:txBody>
          <a:bodyPr spcFirstLastPara="1" wrap="square" lIns="91425" tIns="91425" rIns="91425" bIns="91425" anchor="ctr" anchorCtr="0">
            <a:noAutofit/>
          </a:bodyPr>
          <a:lstStyle/>
          <a:p>
            <a:r>
              <a:rPr kumimoji="1" lang="zh-TW" altLang="en-US" sz="2400">
                <a:ea typeface="新細明體" panose="02020500000000000000" pitchFamily="18" charset="-120"/>
              </a:rPr>
              <a:t>當我們在制定法律、分配資源時</a:t>
            </a:r>
            <a:endParaRPr kumimoji="1" lang="en-US" altLang="zh-TW" sz="2400" dirty="0"/>
          </a:p>
        </p:txBody>
      </p:sp>
      <p:sp>
        <p:nvSpPr>
          <p:cNvPr id="900" name="Google Shape;900;p33"/>
          <p:cNvSpPr txBox="1"/>
          <p:nvPr/>
        </p:nvSpPr>
        <p:spPr>
          <a:xfrm flipH="1">
            <a:off x="3106056" y="3826335"/>
            <a:ext cx="4437824" cy="534925"/>
          </a:xfrm>
          <a:prstGeom prst="rect">
            <a:avLst/>
          </a:prstGeom>
          <a:noFill/>
          <a:ln>
            <a:noFill/>
          </a:ln>
        </p:spPr>
        <p:txBody>
          <a:bodyPr spcFirstLastPara="1" wrap="square" lIns="91425" tIns="91425" rIns="91425" bIns="91425" anchor="ctr" anchorCtr="0">
            <a:noAutofit/>
          </a:bodyPr>
          <a:lstStyle/>
          <a:p>
            <a:r>
              <a:rPr kumimoji="1" lang="zh-TW" altLang="en-US" sz="2000" dirty="0"/>
              <a:t>人？公民？自我實現？政經文化</a:t>
            </a:r>
          </a:p>
        </p:txBody>
      </p:sp>
      <p:sp>
        <p:nvSpPr>
          <p:cNvPr id="901" name="Google Shape;901;p33"/>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ea typeface="新細明體" panose="02020500000000000000" pitchFamily="18" charset="-120"/>
              </a:rPr>
              <a:t>性別的影響</a:t>
            </a:r>
            <a:endParaRPr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22ADB11F-E379-E474-D300-EFCB380857A0}"/>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1E47495D-3FC2-FAC6-A0F4-683C4C0C13AC}"/>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3046FD70-A2F6-2243-98EB-17A83F88E407}"/>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021D84ED-5570-7A32-05B5-1E6B4EEB497B}"/>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7810833B-049C-2177-8E66-F17E703F0857}"/>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24423E9D-FB54-9FA3-FBDC-5D1BC087CED0}"/>
              </a:ext>
            </a:extLst>
          </p:cNvPr>
          <p:cNvSpPr txBox="1"/>
          <p:nvPr/>
        </p:nvSpPr>
        <p:spPr>
          <a:xfrm>
            <a:off x="3278587" y="1536216"/>
            <a:ext cx="5263907" cy="2457154"/>
          </a:xfrm>
          <a:prstGeom prst="rect">
            <a:avLst/>
          </a:prstGeom>
          <a:noFill/>
          <a:ln>
            <a:noFill/>
          </a:ln>
        </p:spPr>
        <p:txBody>
          <a:bodyPr spcFirstLastPara="1" wrap="square" lIns="91425" tIns="91425" rIns="91425" bIns="91425" anchor="ctr" anchorCtr="0">
            <a:noAutofit/>
          </a:bodyPr>
          <a:lstStyle/>
          <a:p>
            <a:r>
              <a:rPr lang="en-US" altLang="zh-TW" sz="2800" b="1" dirty="0">
                <a:solidFill>
                  <a:srgbClr val="000000"/>
                </a:solidFill>
                <a:effectLst/>
                <a:latin typeface="Kaiti SC" panose="02010600040101010101" pitchFamily="2" charset="-122"/>
                <a:ea typeface="Kaiti SC" panose="02010600040101010101" pitchFamily="2" charset="-122"/>
              </a:rPr>
              <a:t>13.</a:t>
            </a:r>
            <a:r>
              <a:rPr lang="zh-TW" altLang="en-US" sz="2800" b="1" dirty="0">
                <a:solidFill>
                  <a:srgbClr val="000000"/>
                </a:solidFill>
                <a:effectLst/>
                <a:latin typeface="Kaiti SC" panose="02010600040101010101" pitchFamily="2" charset="-122"/>
                <a:ea typeface="Kaiti SC" panose="02010600040101010101" pitchFamily="2" charset="-122"/>
              </a:rPr>
              <a:t> </a:t>
            </a:r>
            <a:r>
              <a:rPr lang="zh-TW" altLang="en-US" sz="2800" dirty="0">
                <a:solidFill>
                  <a:srgbClr val="000000"/>
                </a:solidFill>
                <a:effectLst/>
                <a:latin typeface="Kaiti SC" panose="02010600040101010101" pitchFamily="2" charset="-122"/>
                <a:ea typeface="Kaiti SC" panose="02010600040101010101" pitchFamily="2" charset="-122"/>
              </a:rPr>
              <a:t>正如第</a:t>
            </a:r>
            <a:r>
              <a:rPr lang="en-US" altLang="zh-TW" sz="2800" dirty="0">
                <a:solidFill>
                  <a:srgbClr val="000000"/>
                </a:solidFill>
                <a:effectLst/>
                <a:latin typeface="Kaiti SC" panose="02010600040101010101" pitchFamily="2" charset="-122"/>
                <a:ea typeface="Kaiti SC" panose="02010600040101010101" pitchFamily="2" charset="-122"/>
              </a:rPr>
              <a:t>3</a:t>
            </a:r>
            <a:r>
              <a:rPr lang="zh-TW" altLang="en-US" sz="2800" dirty="0">
                <a:solidFill>
                  <a:srgbClr val="000000"/>
                </a:solidFill>
                <a:effectLst/>
                <a:latin typeface="Kaiti SC" panose="02010600040101010101" pitchFamily="2" charset="-122"/>
                <a:ea typeface="Kaiti SC" panose="02010600040101010101" pitchFamily="2" charset="-122"/>
              </a:rPr>
              <a:t>次國家報告國際審查委員會和國家人權委員會提交的書面獨立意見指出，缺乏對不利處境女性群體的資料及權利保護，如身心障礙女性、農村及偏鄉女性、新住民女性、原住民女性、中老年婦女，理應立即改善。</a:t>
            </a:r>
          </a:p>
        </p:txBody>
      </p:sp>
      <p:grpSp>
        <p:nvGrpSpPr>
          <p:cNvPr id="1112" name="Google Shape;1112;p38">
            <a:extLst>
              <a:ext uri="{FF2B5EF4-FFF2-40B4-BE49-F238E27FC236}">
                <a16:creationId xmlns:a16="http://schemas.microsoft.com/office/drawing/2014/main" id="{19B31026-9FE5-139E-5766-8041BC9D4F44}"/>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4EE6B94D-617B-C210-EE27-95EA103066AB}"/>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24D57899-82D2-C15C-1E10-D3BC8D959FA4}"/>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555A0A96-0A12-9DAF-DB3E-6812087F3E75}"/>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0D55BF8F-1D39-D155-0E8B-8BB2966EC932}"/>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AB2A5FE8-B9E9-93AF-64C4-000A5381F5AF}"/>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70DBD694-248D-D5E6-0FC0-6DE5961B6DAC}"/>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921A53E2-D399-EF52-B69E-C8C5642E9627}"/>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834E24BC-D28F-E017-9545-3F3BE474EEDE}"/>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B6AD5FEC-2E69-2F99-6FED-8A27796D996C}"/>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724058E7-06D6-74C4-8709-2D8574CA0A3D}"/>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51F2FFE8-9381-3588-9CE2-7433A9ACA8CD}"/>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6F960DD4-ECF7-3DFA-E556-6ADE99E6D103}"/>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704611D1-F1A4-78E5-A34A-95030A750684}"/>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D12F53ED-EE16-11CA-F277-9F0A16734685}"/>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0F6C7C9D-95BD-BB07-4D9F-662B8B2709A9}"/>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163456C9-F451-A28B-D4D3-2308285F7BDA}"/>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37888441-6AFD-2E31-31C3-1468AE9FA54F}"/>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D18AFCFC-6CCC-8A7C-835C-E8E5EBB110C6}"/>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F6517FDA-51FC-1EF4-1920-1A2411654CA2}"/>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1E3C7A8A-92A2-5FE4-59F8-F2E64B5C232B}"/>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EE03E03B-5DF0-FCC6-F121-178AA7E75394}"/>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774B0339-B125-DC0E-0817-513B6E30C54A}"/>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3F55F7BD-5B63-71F0-AF74-C81EDADD0D35}"/>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384686BE-31BC-117B-C7F5-BCF9DE83B745}"/>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52D17924-3A7F-6890-04B0-644E0DEA3999}"/>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03A05D58-1BC2-2322-CFFA-488CDD7BDAED}"/>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2000AB42-8536-01DD-C54B-B4638E72B967}"/>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F1C8D28C-D234-79E3-B6CD-56E7FCEDC7DC}"/>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21522375-50EF-D2C6-48CC-331A1F63D2A2}"/>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BF088B12-9B09-FFE5-15E6-1B330640621A}"/>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F170AD61-35DD-6736-51D7-4792CB438755}"/>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39D39F50-FFB5-F67D-CD43-F66F8DE72109}"/>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D0030483-5518-1DD0-0249-48A530A2C750}"/>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2C4247D1-C113-CCC9-9CE4-2EA9596EC9B0}"/>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6D0116BF-71DE-D2BA-DF53-9949CCF9D624}"/>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DF8F37C9-E652-8781-6196-9C596B959108}"/>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10122D72-0D51-52BA-2CC3-E774AB04EEEA}"/>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B0747932-CADC-0027-F7E9-FD242E69E6D0}"/>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7C8722D4-AF26-1D35-2E1A-A078C8C35996}"/>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70157659-96F2-2466-4E8E-04E775F7E644}"/>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567350D1-E43B-6465-1320-BFB947572EAF}"/>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4F474F22-BFAD-C2FC-9567-F6D2FC48503F}"/>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7A84BDB7-6068-C561-0032-4DB984893DBF}"/>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EC78F6B4-D3C5-4F9E-23BA-175727A87F76}"/>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23F8931F-FE11-3AF9-622F-E687F9849B5D}"/>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943D7593-F9DB-4223-17AE-5F0EB9B7EED5}"/>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0EBE3BA6-A08A-3A90-DA47-4BAA87E0B8ED}"/>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9B484B90-2439-20B7-89D4-4D8B240F9810}"/>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3381AF3C-71BA-AB10-1C78-B5DDE0CA1097}"/>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28554455-A618-7D5E-E804-440B4A041380}"/>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88948F21-42AC-B1DF-5A46-AE230616066F}"/>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2E4CFEEE-51CC-C7F8-544C-727F7FA2FF59}"/>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BFBE472C-C754-6640-1EEB-826A09E506A4}"/>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F4D90615-AD68-E3AF-AC88-3416BCCD0DBF}"/>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8BC4CEA0-C011-FAD8-BA66-5F2E6DF60FCC}"/>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D68F267C-B1E3-D8A2-7B5A-AF7648FB14CB}"/>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6007A76C-3DEF-BF21-D8A0-1939200197BF}"/>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D0A195A2-202F-901A-6352-283BDFDFD755}"/>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DD9A9575-5F8E-D43D-CE34-1E824E4A5A37}"/>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BEBC736C-8546-B5CD-19FC-9CD1ADE8165D}"/>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DDF66D04-65B0-7069-9BD7-0077EE8F7923}"/>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CD039D91-499E-9027-44FE-DD4AED6B4E09}"/>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F53B67A8-3FC2-DCAE-97C7-93455B28D7AA}"/>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0AB30D7F-75BA-3ED3-5013-6A2D078BBF1B}"/>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06CE97D8-23FD-B276-FCE3-6639294ED3A0}"/>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FA40BF3B-4FC1-A094-7F9E-AF45A6DDDF80}"/>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6AFCF416-8E89-7B80-B99F-C1C934A0DD92}"/>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3BA012AE-D8CB-DE34-AAE3-A61B3D9BF5AD}"/>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2FCE822A-403E-CD01-AE21-1585F2B3E393}"/>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9655F666-35EC-2399-45A6-ADB3CE029FDF}"/>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F01F098F-6BAB-73A6-EA59-13F242B0FD69}"/>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3F384056-2ED9-9935-CD3B-D1A7397D1A0B}"/>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E4B3391E-D7D9-6DE6-D094-8B46954B8CC9}"/>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9082F351-5DDB-A30B-915D-9EEE287EFD5C}"/>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89441BBE-6133-D0EC-3D7F-6C59FBCBA30D}"/>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938F5EB8-F53D-ADC6-42B0-4A2C6448CE18}"/>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4799BBDD-74E3-352B-8DFF-1B6156C5EDD8}"/>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E57AB13D-8556-9F68-64C9-4EB77BAC8A92}"/>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F200B7A3-16D1-343A-000E-3DA802837589}"/>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77629762-89BF-E619-67B1-2D7682957CBD}"/>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1BFB5F72-E197-AA5F-6C86-0C35B5449BB2}"/>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71CA3C03-886F-3E58-E86F-871DD35B426F}"/>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E303E5A1-CDB5-3626-5DFD-C54DD20CE426}"/>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8DFC4FC2-5ADA-CA4E-4EEC-3906F14C30A8}"/>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D68D5E6A-F24B-C3F0-197E-85DC0FF156AA}"/>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1348879D-E8C5-235B-EF7D-A2E0C0344EF4}"/>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86856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EF95C708-6C3D-2959-1855-C0973BF48F2C}"/>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0F6BF390-3B09-73D7-B7F1-B44DDDC2132B}"/>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3DEC86F2-047A-4B0B-1E81-953624D5B7B0}"/>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B79F1D01-EB8A-1226-9CEE-513943ED7497}"/>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4EC13C03-A82A-9FF3-C4AE-D9EE2CD5DFD8}"/>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47FC9A50-7D24-B5E2-AB70-36B6B3A593DB}"/>
              </a:ext>
            </a:extLst>
          </p:cNvPr>
          <p:cNvSpPr txBox="1"/>
          <p:nvPr/>
        </p:nvSpPr>
        <p:spPr>
          <a:xfrm>
            <a:off x="3358247" y="1254265"/>
            <a:ext cx="5263907" cy="2457154"/>
          </a:xfrm>
          <a:prstGeom prst="rect">
            <a:avLst/>
          </a:prstGeom>
          <a:noFill/>
          <a:ln>
            <a:noFill/>
          </a:ln>
        </p:spPr>
        <p:txBody>
          <a:bodyPr spcFirstLastPara="1" wrap="square" lIns="91425" tIns="91425" rIns="91425" bIns="91425" anchor="ctr" anchorCtr="0">
            <a:noAutofit/>
          </a:bodyPr>
          <a:lstStyle/>
          <a:p>
            <a:r>
              <a:rPr lang="en-US" altLang="zh-TW" sz="2400" dirty="0">
                <a:solidFill>
                  <a:srgbClr val="000000"/>
                </a:solidFill>
                <a:effectLst/>
                <a:latin typeface="BiauKaiTC Regular" panose="03000500000000000000" pitchFamily="66" charset="-120"/>
                <a:ea typeface="BiauKaiTC Regular" panose="03000500000000000000" pitchFamily="66" charset="-120"/>
              </a:rPr>
              <a:t>14. </a:t>
            </a:r>
            <a:r>
              <a:rPr lang="zh-TW" altLang="en-US" sz="2400" dirty="0">
                <a:solidFill>
                  <a:srgbClr val="000000"/>
                </a:solidFill>
                <a:effectLst/>
                <a:latin typeface="BiauKaiTC Regular" panose="03000500000000000000" pitchFamily="66" charset="-120"/>
                <a:ea typeface="BiauKaiTC Regular" panose="03000500000000000000" pitchFamily="66" charset="-120"/>
              </a:rPr>
              <a:t>臺灣是易受氣候變遷影響的海島國家。政府必須從性別觀點出發，制訂其緩解和適應政策，特別關注農村及偏鄉地區的女性，納入性別影響評估，並讓女性參與緩解和適應政策的所有制訂、實施和監測過程。</a:t>
            </a:r>
          </a:p>
        </p:txBody>
      </p:sp>
      <p:grpSp>
        <p:nvGrpSpPr>
          <p:cNvPr id="1112" name="Google Shape;1112;p38">
            <a:extLst>
              <a:ext uri="{FF2B5EF4-FFF2-40B4-BE49-F238E27FC236}">
                <a16:creationId xmlns:a16="http://schemas.microsoft.com/office/drawing/2014/main" id="{F21BEFD7-57F6-F78E-5C94-D4A57F512464}"/>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C554DBBB-5EBF-57A0-A71F-EFCA2DC64718}"/>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5B73140A-F98B-4E86-7F6D-C79F2B171E35}"/>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E83BC860-FD53-6D7E-374A-C10E91FC2023}"/>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56BB906B-368B-84B6-E7EC-24FAB3827D50}"/>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5FC416D7-9215-BB7E-53FA-C8902D1241E7}"/>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E217F4DE-4E23-8F08-86F5-5FAF8F9E5783}"/>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45FADAF7-F16D-D739-9526-F85569D63598}"/>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D961747A-F286-DBEE-AFD9-3BDF8AF4C55B}"/>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B24DAFBC-4BD3-0E92-F3E6-FF2AD62F2B6A}"/>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FF08126D-6A5B-32BB-0C80-B887E67F21B9}"/>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315ECCD3-A396-8F9E-2501-2D8379FE1E33}"/>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7040E330-D5EC-F81E-549A-DA912F1B6C2C}"/>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6B2E2363-381A-C4F1-7D1E-C8FED4E13280}"/>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FDF615EF-6B6E-2723-5E71-78305FC8D7C7}"/>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72CCD72A-4D87-2BEE-52B1-446877894CAC}"/>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D569AB11-1636-D211-2A78-15AF7EC3200B}"/>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9E0FDC12-839E-1676-6A50-CA5B0BE7F4EB}"/>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49749FE0-BC02-F068-190F-E9A158408720}"/>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2E33D8B9-1B85-F707-7F4B-52666E421184}"/>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5FCFACEE-B36E-EB4C-B342-26353FECC20F}"/>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E28696FF-D45E-8C41-3E6D-A615FB56699C}"/>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A1FD7ABD-0163-AB51-49A4-522038FCE5A3}"/>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B1A58C8B-44B0-70AE-8330-6B5DFF9B54A9}"/>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A3C063DE-0336-A69D-EC4F-DBBD42FCCD03}"/>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D78D2B07-3036-F154-7D4F-BCEA04CDE262}"/>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5EC93CEA-4A71-863E-40F0-9FF749D67A27}"/>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DEB227F0-C3C0-B8DC-CFD9-B709F2F722F8}"/>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2295FA9B-03D5-8D53-F5A1-8D5E77E4BD3E}"/>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74B82C01-BD73-952A-DC40-D975273E8039}"/>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87275947-763E-1709-B20D-98C8BA818031}"/>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ECCB8C72-0CBE-289D-453B-FCA0A5BF6EAC}"/>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F9C72F90-9DB7-0499-DB75-4299D6E11C0C}"/>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3FDD4F80-F0D9-E63B-27CE-51ED46D90779}"/>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B52FAB59-7C75-5EF6-2DB9-16C1A0E9520A}"/>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E99E5546-DF66-0385-1376-3F360B7E56A7}"/>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488D7B2C-1D20-5342-53A9-D4F0F31E459A}"/>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400ABF83-7739-944A-5107-1075F24F130B}"/>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0CB8E79E-C857-9E71-7FC5-2C5A69EB9775}"/>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F2925BBF-69EF-AEDD-4E3C-FE111F14F5A3}"/>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538A0297-311D-1D0C-1059-9D29B6F8BFFB}"/>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F585CE9E-4911-8C32-5AB9-1CFEFF1562A0}"/>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72D12346-8E06-3F46-68FE-F9539D2D517B}"/>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2FBAE73A-AC59-2A06-C427-D67920298B75}"/>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15A5D99C-C39C-A57C-6192-16FD268D4868}"/>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AA28AF69-97F1-525B-D227-FE62AF387F5A}"/>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5E71D122-98B7-EAA6-A175-C9568616F67D}"/>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5187F7E6-BA7E-C5C6-ED50-D7A803670A76}"/>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B3CB00BD-D102-E46C-ED54-8FCAA7F395AC}"/>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C57812FB-2592-A986-9105-A65B5EE6708C}"/>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967FF689-074A-F3FF-BFB0-930C2B519F5C}"/>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A7600A14-E294-0A18-5058-E6AC47A17A70}"/>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F03D0CD4-49AD-6378-A67E-98805EC450AE}"/>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4DA562C9-A068-88F3-5BB2-9D4A36D2BE77}"/>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3162302A-D533-BC82-C3AD-692CD4ADEB28}"/>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E83A649B-5F66-F9AD-F2E6-731DE97326FF}"/>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D3944EEF-3F1C-422E-FC69-63591F05504F}"/>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D41A438C-C1E8-1A7E-6FFC-F8F20A627098}"/>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5976997B-5EA5-D6C3-710F-94C44110D981}"/>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F4B45335-3C00-616B-6A1B-B6BC5591534F}"/>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CA4D2346-E427-C530-06BD-07BAC76C33BA}"/>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3E5B28A6-DF3A-EAC2-01A1-76E486D16A66}"/>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8A58C6A5-F9F5-8227-0F3C-6889237D19D9}"/>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8F32CCCE-4A42-FB2B-1BB0-6CA762755EE0}"/>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BDB3F191-A149-46FA-628C-F49F24C627BC}"/>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C33BBBA0-C45E-5B92-E1F9-6613F5CA05DF}"/>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AD429B04-70F1-1553-EAC6-09A917F553F6}"/>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3984BF3D-BA01-7D16-2A2E-AC3703B196EF}"/>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42053900-C196-61BF-ED48-F259EF994A95}"/>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87594CCB-D57B-148A-1B13-264535939AC5}"/>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74AB5E62-C0B9-CB78-A3A5-A2CD51C90F44}"/>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F00994CA-2CD0-4290-2899-B77821612DD6}"/>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E22BD433-88B3-EA21-CED9-A10773D9719A}"/>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E64930ED-355F-9B46-5309-6D5E151D4EDE}"/>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BE3A5991-4062-44BD-DC22-AC1938330F3F}"/>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0BDDFCFE-09C6-1A07-6792-2AA4BB32A8B7}"/>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BDDDB632-0EED-8976-F1BE-4BB5A52636EE}"/>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EF590C55-9BF3-AA1A-C433-FDCF551928B5}"/>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F3A3152A-CCCC-9651-A141-0E979DE8012B}"/>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F7D5F188-B493-BD8A-C521-5B31DBA8B7DB}"/>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22EE12D5-6440-70B5-9CCC-203135DE43F7}"/>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279007AD-68A4-40C8-01F6-99825953647E}"/>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1675E2AE-3E7B-6B12-0F50-94CC78613B59}"/>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F7DF3529-CC4A-DB61-AEDC-FDDAC7D0DDEB}"/>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F171B475-0B70-86D6-61BC-12CC06DBD24E}"/>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7DCEF58E-6FCD-1B5F-6FF1-165CD71EA35E}"/>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53930100-4E4E-758C-4220-45ACFBD02155}"/>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01840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49ED1AED-4FAC-A32B-FDD7-2289B0EEB467}"/>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2944BF6F-4D33-494E-188E-BA3EB75ABB86}"/>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A8372A25-2820-F67F-1D2C-437469D67A80}"/>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6341486B-A4E9-612B-A515-4A52A8CE6511}"/>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F92C5024-3478-2C75-2549-0844160ADAA5}"/>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DF1A01EB-FEF4-E659-4BDC-6CAC2F6A4B7A}"/>
              </a:ext>
            </a:extLst>
          </p:cNvPr>
          <p:cNvSpPr txBox="1"/>
          <p:nvPr/>
        </p:nvSpPr>
        <p:spPr>
          <a:xfrm>
            <a:off x="3341007" y="1419870"/>
            <a:ext cx="5263907" cy="2457154"/>
          </a:xfrm>
          <a:prstGeom prst="rect">
            <a:avLst/>
          </a:prstGeom>
          <a:noFill/>
          <a:ln>
            <a:noFill/>
          </a:ln>
        </p:spPr>
        <p:txBody>
          <a:bodyPr spcFirstLastPara="1" wrap="square" lIns="91425" tIns="91425" rIns="91425" bIns="91425" anchor="ctr" anchorCtr="0">
            <a:noAutofit/>
          </a:bodyPr>
          <a:lstStyle/>
          <a:p>
            <a:r>
              <a:rPr lang="en" altLang="zh-TW" sz="2400" dirty="0">
                <a:solidFill>
                  <a:srgbClr val="000000"/>
                </a:solidFill>
                <a:effectLst/>
                <a:latin typeface="BiauKaiTC Regular" panose="03000500000000000000" pitchFamily="66" charset="-120"/>
                <a:ea typeface="BiauKaiTC Regular" panose="03000500000000000000" pitchFamily="66" charset="-120"/>
              </a:rPr>
              <a:t>22. (b)</a:t>
            </a:r>
            <a:r>
              <a:rPr lang="zh-TW" altLang="en-US" sz="2400" dirty="0">
                <a:solidFill>
                  <a:srgbClr val="000000"/>
                </a:solidFill>
                <a:effectLst/>
                <a:latin typeface="BiauKaiTC Regular" panose="03000500000000000000" pitchFamily="66" charset="-120"/>
                <a:ea typeface="BiauKaiTC Regular" panose="03000500000000000000" pitchFamily="66" charset="-120"/>
              </a:rPr>
              <a:t>全面的反歧視立法應包括根據 </a:t>
            </a:r>
            <a:r>
              <a:rPr lang="en" altLang="zh-TW" sz="2400" dirty="0">
                <a:solidFill>
                  <a:srgbClr val="000000"/>
                </a:solidFill>
                <a:effectLst/>
                <a:latin typeface="BiauKaiTC Regular" panose="03000500000000000000" pitchFamily="66" charset="-120"/>
                <a:ea typeface="BiauKaiTC Regular" panose="03000500000000000000" pitchFamily="66" charset="-120"/>
              </a:rPr>
              <a:t>CEDAW </a:t>
            </a:r>
            <a:r>
              <a:rPr lang="zh-TW" altLang="en-US" sz="2400" dirty="0">
                <a:solidFill>
                  <a:srgbClr val="000000"/>
                </a:solidFill>
                <a:effectLst/>
                <a:latin typeface="BiauKaiTC Regular" panose="03000500000000000000" pitchFamily="66" charset="-120"/>
                <a:ea typeface="BiauKaiTC Regular" panose="03000500000000000000" pitchFamily="66" charset="-120"/>
              </a:rPr>
              <a:t>第</a:t>
            </a:r>
            <a:r>
              <a:rPr lang="en-US" altLang="zh-TW" sz="2400" dirty="0">
                <a:solidFill>
                  <a:srgbClr val="000000"/>
                </a:solidFill>
                <a:effectLst/>
                <a:latin typeface="BiauKaiTC Regular" panose="03000500000000000000" pitchFamily="66" charset="-120"/>
                <a:ea typeface="BiauKaiTC Regular" panose="03000500000000000000" pitchFamily="66" charset="-120"/>
              </a:rPr>
              <a:t>1</a:t>
            </a:r>
            <a:r>
              <a:rPr lang="zh-TW" altLang="en-US" sz="2400" dirty="0">
                <a:solidFill>
                  <a:srgbClr val="000000"/>
                </a:solidFill>
                <a:effectLst/>
                <a:latin typeface="BiauKaiTC Regular" panose="03000500000000000000" pitchFamily="66" charset="-120"/>
                <a:ea typeface="BiauKaiTC Regular" panose="03000500000000000000" pitchFamily="66" charset="-120"/>
              </a:rPr>
              <a:t>條對婦女歧視的定義，處理對婦女一切形式上基於性和性別的歧視，包括法律上和事實上，以及直接、間接、多重和交叉形式的歧視，並提供暫行特別措施，以加速達到性別平等；</a:t>
            </a:r>
          </a:p>
        </p:txBody>
      </p:sp>
      <p:grpSp>
        <p:nvGrpSpPr>
          <p:cNvPr id="1112" name="Google Shape;1112;p38">
            <a:extLst>
              <a:ext uri="{FF2B5EF4-FFF2-40B4-BE49-F238E27FC236}">
                <a16:creationId xmlns:a16="http://schemas.microsoft.com/office/drawing/2014/main" id="{53D554CB-901B-7724-7F1B-756B353073EC}"/>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8D795B3E-FB38-E05A-16F9-3A362FEA2EF6}"/>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8699C0C0-6F16-4E38-984E-A7D24517D9E0}"/>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99EC0654-0625-6342-6C05-D737B91C4F3A}"/>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AC2D6B3B-FB8B-AAD6-0485-A3813DC4186C}"/>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33B4703D-2200-EE76-92EA-210DA5414262}"/>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895185DA-249F-3385-FC65-AEC50FAD953A}"/>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3DE63FA8-E081-C0B4-300B-128C5CF8630A}"/>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5E915714-2FB7-E9D9-3B6B-9026BAC469C1}"/>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A1A94D6A-486D-0A14-8538-73DDC36088AE}"/>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013C2ACF-DD29-F561-A242-60F74D9A8037}"/>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01AD268F-CAA8-79E3-1813-298EAA5FDF51}"/>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4A591103-F9CA-C2C7-06C8-DF07054D8901}"/>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6E75942B-B326-C44D-CAB9-DD242B61057B}"/>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88C25F1E-8906-BEDE-4D08-0AAB88975EA6}"/>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1D2E2B50-0A2A-237F-D63F-F28D898F8900}"/>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2243A76C-A784-D170-1F3C-A36CC7FD689E}"/>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5E76132F-3DE3-3FB0-D6A9-99781F51E928}"/>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D0EB60DC-80D7-66D0-B4FE-2BC1072237B6}"/>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36C3AAB4-FA0E-4031-5C6B-BA1176BA0C97}"/>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A52B9E99-02E6-AA7C-1BA8-BB94A39A109D}"/>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34F12216-AC18-B0B8-EA30-613F7AB35D7C}"/>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840F97B3-02CF-C84E-D825-06527BAB8938}"/>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DDD09E9A-A7C6-B1C0-4535-8EE3EC6574B2}"/>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267F41BD-04FC-6121-A7AE-A14C0F77D5BC}"/>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03FC4023-3725-50B2-935B-E32CF30C0946}"/>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F552864A-6F5D-B76C-7EC1-A01C04907F0F}"/>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7E1E7E62-6F17-5E65-D419-2858381D428C}"/>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65B19711-2A7A-BDF3-9090-F281C179FDC9}"/>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7E74A03F-7DAD-4922-44CC-7CAF5ACF5580}"/>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DF53CE5A-4B48-4F13-32FD-140B4EDD42CB}"/>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4BE16D8C-2FCD-F33B-4E1C-A4CD63DE38A2}"/>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FBE1AD41-296B-1C6F-D6B3-452F909DA8DC}"/>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5941B254-2E17-8099-642D-3863D358FFD9}"/>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9E97526E-0042-3BE6-DCE3-C40317B95272}"/>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DFDAED70-912E-57BD-7F3C-0C73153494A3}"/>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2B956106-B7D5-4DAD-A81B-759AB52E061C}"/>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886DC14E-76E9-E292-5F5E-7549271A6248}"/>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BA8E2D09-6F5A-BE56-AE29-7956B02B47B9}"/>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BBCF9411-1C99-4AB6-7CE6-8BBFE5D9D189}"/>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8CCEEADF-74D9-129C-A76D-59D1D94CE7D4}"/>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5FA6020D-4420-AB35-5CD8-0DC6931BF299}"/>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72FEE910-BC19-3E5A-30FA-B6859CE9BB14}"/>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4E4107C6-51FD-54B1-A09C-B57318FEBBC4}"/>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33C1F9CB-63AE-F797-2B50-A86FFEA82DB5}"/>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45528B40-C532-B047-53CD-209BDEFCA03B}"/>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14E03088-06C7-D606-7842-319F3ACE6CF7}"/>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E0126B78-BEC7-4FA3-4839-3377D50963A9}"/>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C7660729-766A-6159-C821-184605BD4934}"/>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F85CC3BC-799B-D151-A1D6-95FC39456B5D}"/>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5B78CB05-3A01-1AF3-4D65-CB2879B1D00D}"/>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547EF5B0-B89B-F268-2E22-94B55A5139F1}"/>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C1E43FB6-9FDE-85EB-2DF3-EB8AC318B4C2}"/>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B63E45C9-A8AB-61B7-1C36-7F7A9DBD439C}"/>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5D96538A-1872-C164-21D5-6CF8202243CE}"/>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FAD60AE8-DDB2-CCAB-2C96-F8C4B50B4885}"/>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5C894174-B3D6-5DCE-B5EA-859F79899111}"/>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53596F8A-9591-2F47-37C4-B848A8EB24F7}"/>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3D58A59F-0302-C018-076A-F4BA093C5F58}"/>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C60F6FF1-5304-2B51-389B-BD287661FC20}"/>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CCD44D31-9BC8-6B3D-8890-0452346C13D2}"/>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68370257-DAC5-BC64-10E7-E3285D1CAF20}"/>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DEEBAE59-B7BA-297A-7176-8005521CC1D6}"/>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68FEE0B4-A420-6490-E980-A5347A7BA42A}"/>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ED8924E8-D9C9-C89E-7206-CB7E2216596D}"/>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58BC9E84-4762-0284-723F-A4DF4DE21F78}"/>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85D6A91C-E6B4-0412-079A-27AC7F4C2C9F}"/>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4E684EA0-77E6-044A-AC3F-DDB7103FB841}"/>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C057EF2B-DEF1-1A09-F2A3-AF4CB613CFC3}"/>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D30A2656-4E79-08F3-C071-E35313132BF3}"/>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1219EBF9-1781-055B-988C-632E3B917ACA}"/>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A16BFDED-C229-E279-BEFE-1E74283479CA}"/>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59694681-AF04-4BF2-6443-E1E408E8B6BE}"/>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BA6EF249-9FC6-ED75-2C21-072A4F2A760B}"/>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F1286E72-68C3-00D9-8669-52A6FB506E70}"/>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D5CFD1D4-7614-BE17-9B70-AEBAB02EBE69}"/>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5DD3177A-E84A-E81D-E09A-34720702BBE9}"/>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C1F6AC14-8E51-C77E-3029-F74DA46407EF}"/>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229EFEFE-E0B5-CA4E-1BC6-EF7F48CA1C1C}"/>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B42AE53D-7109-87E4-B3FE-59439FDAE5C5}"/>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EA504CCC-98D0-D1F8-DCED-713EDCDA8F19}"/>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496978BF-AC41-2CF2-59C2-7D40351A929A}"/>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C4FFE734-7FF6-1B2D-29AA-6382C84B9B7F}"/>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7A16197A-0FF5-67FB-5A5C-E0C0A1C753C4}"/>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9128C021-CDD8-3AB8-C72E-6C26FC7DC155}"/>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505DC6DC-A2E8-B948-F0F0-F7C1FAC1736B}"/>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BDD1DF89-AE36-18E1-3ACA-A3D0D559EA01}"/>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8957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5A202987-B511-1C04-5B49-6B70B9CA5FE5}"/>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5DA0A3EA-5118-8076-C9CF-8BD75FC4F8E5}"/>
              </a:ext>
            </a:extLst>
          </p:cNvPr>
          <p:cNvSpPr txBox="1">
            <a:spLocks noGrp="1"/>
          </p:cNvSpPr>
          <p:nvPr>
            <p:ph type="title"/>
          </p:nvPr>
        </p:nvSpPr>
        <p:spPr>
          <a:xfrm>
            <a:off x="720000" y="597425"/>
            <a:ext cx="3852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975371F0-F107-030A-871B-75976D956DC9}"/>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DD496B58-EE31-52DB-77BE-00DE7B7662C9}"/>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D7D38DC8-E5A5-4B14-500C-D08D7990CFEF}"/>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72670D7B-EB8D-B372-8CED-7695EDA1C5E7}"/>
              </a:ext>
            </a:extLst>
          </p:cNvPr>
          <p:cNvSpPr txBox="1"/>
          <p:nvPr/>
        </p:nvSpPr>
        <p:spPr>
          <a:xfrm>
            <a:off x="3132721" y="1700248"/>
            <a:ext cx="5665147" cy="2457154"/>
          </a:xfrm>
          <a:prstGeom prst="rect">
            <a:avLst/>
          </a:prstGeom>
          <a:noFill/>
          <a:ln>
            <a:noFill/>
          </a:ln>
        </p:spPr>
        <p:txBody>
          <a:bodyPr spcFirstLastPara="1" wrap="square" lIns="91425" tIns="91425" rIns="91425" bIns="91425" anchor="ctr" anchorCtr="0">
            <a:noAutofit/>
          </a:bodyPr>
          <a:lstStyle/>
          <a:p>
            <a:r>
              <a:rPr lang="en-US" altLang="zh-TW" sz="2400" b="1" dirty="0">
                <a:solidFill>
                  <a:srgbClr val="000000"/>
                </a:solidFill>
                <a:effectLst/>
                <a:latin typeface="Kaiti SC" panose="02010600040101010101" pitchFamily="2" charset="-122"/>
                <a:ea typeface="Kaiti SC" panose="02010600040101010101" pitchFamily="2" charset="-122"/>
              </a:rPr>
              <a:t>25.</a:t>
            </a:r>
            <a:r>
              <a:rPr lang="zh-TW" altLang="en-US" sz="2400" b="1" dirty="0">
                <a:solidFill>
                  <a:srgbClr val="000000"/>
                </a:solidFill>
                <a:effectLst/>
                <a:latin typeface="Kaiti SC" panose="02010600040101010101" pitchFamily="2" charset="-122"/>
                <a:ea typeface="Kaiti SC" panose="02010600040101010101" pitchFamily="2" charset="-122"/>
              </a:rPr>
              <a:t> </a:t>
            </a:r>
            <a:r>
              <a:rPr lang="zh-TW" altLang="en-US" sz="2400" dirty="0">
                <a:solidFill>
                  <a:srgbClr val="000000"/>
                </a:solidFill>
                <a:effectLst/>
                <a:latin typeface="Kaiti SC" panose="02010600040101010101" pitchFamily="2" charset="-122"/>
                <a:ea typeface="Kaiti SC" panose="02010600040101010101" pitchFamily="2" charset="-122"/>
              </a:rPr>
              <a:t>雖然國際審查委員會體認到政府在性別需求預算和跨部門實施方面所作的努力，但國際審查委員會關切的是，性別平等議題最高的兩筆預算分別僅占教育部和衛生福利部的 </a:t>
            </a:r>
            <a:r>
              <a:rPr lang="en-US" altLang="zh-TW" sz="2400" dirty="0">
                <a:solidFill>
                  <a:srgbClr val="000000"/>
                </a:solidFill>
                <a:effectLst/>
                <a:latin typeface="Kaiti SC" panose="02010600040101010101" pitchFamily="2" charset="-122"/>
                <a:ea typeface="Kaiti SC" panose="02010600040101010101" pitchFamily="2" charset="-122"/>
              </a:rPr>
              <a:t>16.5%</a:t>
            </a:r>
            <a:r>
              <a:rPr lang="zh-TW" altLang="en-US" sz="2400" dirty="0">
                <a:solidFill>
                  <a:srgbClr val="000000"/>
                </a:solidFill>
                <a:effectLst/>
                <a:latin typeface="Kaiti SC" panose="02010600040101010101" pitchFamily="2" charset="-122"/>
                <a:ea typeface="Kaiti SC" panose="02010600040101010101" pitchFamily="2" charset="-122"/>
              </a:rPr>
              <a:t>和 </a:t>
            </a:r>
            <a:r>
              <a:rPr lang="en-US" altLang="zh-TW" sz="2400" dirty="0">
                <a:solidFill>
                  <a:srgbClr val="000000"/>
                </a:solidFill>
                <a:effectLst/>
                <a:latin typeface="Kaiti SC" panose="02010600040101010101" pitchFamily="2" charset="-122"/>
                <a:ea typeface="Kaiti SC" panose="02010600040101010101" pitchFamily="2" charset="-122"/>
              </a:rPr>
              <a:t>4.5%</a:t>
            </a:r>
            <a:r>
              <a:rPr lang="zh-TW" altLang="en-US" sz="2400" dirty="0">
                <a:solidFill>
                  <a:srgbClr val="000000"/>
                </a:solidFill>
                <a:effectLst/>
                <a:latin typeface="Kaiti SC" panose="02010600040101010101" pitchFamily="2" charset="-122"/>
                <a:ea typeface="Kaiti SC" panose="02010600040101010101" pitchFamily="2" charset="-122"/>
              </a:rPr>
              <a:t>。國際審查委員會還對缺乏具體成果以及缺乏具有權威和監督機制的有效整合系統表示關切。此外，國際審查委員會對缺乏全面的國家性別策略以及多年行動計畫表示關切。</a:t>
            </a:r>
          </a:p>
        </p:txBody>
      </p:sp>
      <p:grpSp>
        <p:nvGrpSpPr>
          <p:cNvPr id="1112" name="Google Shape;1112;p38">
            <a:extLst>
              <a:ext uri="{FF2B5EF4-FFF2-40B4-BE49-F238E27FC236}">
                <a16:creationId xmlns:a16="http://schemas.microsoft.com/office/drawing/2014/main" id="{85D8F2DE-4860-FAA4-88E0-D2917426EC8A}"/>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4FF16043-9BCB-ACCF-A156-EEAB3CD99B01}"/>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E5A35B7B-BEB8-CB92-CC5C-8B7AF75F6D49}"/>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208B00FC-3AAA-D2C0-EC2F-423A7B56E877}"/>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57A6C6C2-1D28-A113-EC1C-8252F097889A}"/>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600674B6-DD60-89C2-8C1E-7E4043B7D7C3}"/>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C8A4EC78-49D0-1904-7608-66C4E0CEC871}"/>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7BD0AF9D-5BCA-3942-0594-15422454763F}"/>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7B536A8C-B50E-EAD8-F9F6-229F504A2129}"/>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BF713D19-9282-181B-CCB5-9BE1EF952656}"/>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8322BA99-57EA-E347-24EC-43205834A85D}"/>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99429A06-2DC8-CE0C-FD09-6506E905648B}"/>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07909FE0-A022-79DD-D8FB-B2AD94A55AEA}"/>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458D8995-11DD-B971-D9E2-7A74E8F12C93}"/>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496EABCC-5900-980E-4143-FB8B60214032}"/>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91585846-42EC-5237-6BEA-91A36E2AE1E3}"/>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B0558B93-B94D-4DA8-33BC-B2FD08A95ED2}"/>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E9888FBC-16A9-121E-9A57-33188D96DC55}"/>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1F952CAF-D729-F076-8015-240DD908349A}"/>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E8C63392-D848-1480-08D8-33CA482FBBCB}"/>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F0D1CEA8-444A-A67B-D6A1-41243C67C809}"/>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D6CE8626-BCD4-E1DC-6AD9-033BA8A0200A}"/>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38E8E271-5D7D-A990-F4C3-8D7D5FCD0677}"/>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E18B1277-6042-FF14-CC39-40B809FCC2FE}"/>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3D8FFEC0-2A14-E244-D71D-EE07B8A602C1}"/>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CE4890E7-3798-50C4-7DCB-99C96BA6ADFF}"/>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7BE85693-DC01-279F-F420-0BD906A9751C}"/>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40303391-835D-02E6-E259-C35706F3CC36}"/>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350BD132-545B-5043-1D8A-FEE76A336422}"/>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FB271911-2FC1-D173-2967-93738C9CBD53}"/>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40D314A2-2FB2-B04F-2125-32B2ACC51F27}"/>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2F5A15F9-C6F5-0029-37EC-B55F52D9B9C6}"/>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A632F77D-187D-F9B7-1801-0DB438E49002}"/>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26B575CD-F274-06D3-428E-8ED3153DC758}"/>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D931ACE9-AE11-CA56-D9FA-762865DCC77D}"/>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F3097F5F-E32D-D893-0BF6-0029F1C49094}"/>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AA02BDE7-AD47-C136-665D-22E7069D5288}"/>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3DE796F0-3150-86C6-C675-1ECA0F8E2DEE}"/>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06B78305-4443-F476-181E-62D473CB72F5}"/>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24B5F361-C771-20B8-EF21-B50C1C69B544}"/>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BEB9971C-4E07-DD5E-CCD1-F1B7C5A20B62}"/>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92C41C1A-9799-AE86-ADC6-0E62E5F3FFA4}"/>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C894E449-87C2-3810-2D85-EACD90B61F6A}"/>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85DF6EC7-8B6A-2825-D2A1-570434AEFDCA}"/>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D3FB8B55-9877-BBFD-6DA1-B098274464DB}"/>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70E3E52F-95C8-4E43-6E11-05D332B02ECE}"/>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C4B9D274-D272-3820-386C-8E57E8C89E96}"/>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56D3B66D-825C-AF7D-4763-42BD554BDDC9}"/>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4F136713-0DB8-4A25-F7F6-FD0E8AFFD495}"/>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155F2F14-195C-FC3D-F4BF-6E67C03846F4}"/>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6D9DD576-733E-71FB-57D3-A08271F8C70C}"/>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B588FCF8-2053-BE29-05CA-F69FFA1D17D9}"/>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5E9737C5-9D2C-542C-EEE1-19E81E4E7542}"/>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CE210810-AC85-CBC0-09A4-B0E6B79166B3}"/>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CE382E63-3522-3531-B712-C3C2D920D3E8}"/>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A6FDD0D1-A6C4-9858-2842-E9151783FE72}"/>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8023E849-3E9A-6E3C-641B-38E99A4C0C1E}"/>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95B2912A-7AA9-BE93-C123-E1899C423D5C}"/>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CBB6500C-BA58-3F86-F533-B8A9A4570909}"/>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BA108505-B6D3-925B-9E6F-3A797B9272F1}"/>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B832131E-A2C4-0E36-5C3B-0009376812F2}"/>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63603515-C5CA-FED0-D915-227D9ED3B998}"/>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5106CF13-975A-2C78-9E88-D33FCC52E4B7}"/>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395FBC3E-56B0-0B3B-59AF-C7BA2C395B14}"/>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9FE00284-286A-AD73-5E82-4F332C22B51E}"/>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DCE099F5-FD19-48B4-9AC1-56549D85EC6E}"/>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E4BA24C9-03E2-85D4-D930-7262BB3357BE}"/>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3EE64CDE-3DEE-2EBC-B03E-F60FFEA1279A}"/>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8641E979-0D38-FB8A-AB14-C7A04D74E0C8}"/>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9D26FA0E-7CFF-E24C-B6F1-90C2071FE5A0}"/>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7A406B71-DA98-CA4D-D067-F36A82A5E7D9}"/>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C6E35F6D-26BA-F3C9-31F4-4DD38CDAD04E}"/>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4674AFB0-7CBD-97DD-94A6-B41C2A743657}"/>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647F385D-ADA9-AEAF-D6C5-C97FD74A2F6F}"/>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9756C4F3-7775-5FB6-8E44-5E7EA5C5C139}"/>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5F05B870-13DD-08FC-CFCE-C322BA737271}"/>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07B735CC-65CD-1A20-ED51-F592021437F7}"/>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FC48D869-8ED3-44C2-2C66-D92D608C91FA}"/>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8AEA0C8C-DA58-F31A-95A0-15C77A6F3B1B}"/>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6B2B0647-6761-8699-C484-7DD43BBB7004}"/>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1C9FC8C5-07CE-7BA8-3F65-4812D021C390}"/>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5830C000-F946-F87F-A316-3621C853767D}"/>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14B55AC3-8977-969F-CD1D-BFB4162966DB}"/>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FF949117-820D-1061-CE25-F6DC3CA92FBC}"/>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2ED6202E-78DB-E8AA-290C-F8570930F038}"/>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7814B2DD-BAD2-6FD3-A2BF-6F5EC4158971}"/>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F5794D87-FB33-ACE3-D7AA-7B544ECC7799}"/>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64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5A98DBA6-7223-C080-0AFB-7E0DFD8668BC}"/>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1EF7461F-2197-BECD-8E45-3F27C8BBAE11}"/>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415E0761-DB6F-0C12-D203-CB507937A41C}"/>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5C6C42B5-BFF6-4AA7-A535-3DDDB0B93DDA}"/>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71FA4828-61B0-A657-F012-C7A0C476DCAE}"/>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83B743A9-BA71-97FF-B2F4-CD46202560C5}"/>
              </a:ext>
            </a:extLst>
          </p:cNvPr>
          <p:cNvSpPr txBox="1"/>
          <p:nvPr/>
        </p:nvSpPr>
        <p:spPr>
          <a:xfrm>
            <a:off x="3358247" y="1254265"/>
            <a:ext cx="5263907" cy="2457154"/>
          </a:xfrm>
          <a:prstGeom prst="rect">
            <a:avLst/>
          </a:prstGeom>
          <a:noFill/>
          <a:ln>
            <a:noFill/>
          </a:ln>
        </p:spPr>
        <p:txBody>
          <a:bodyPr spcFirstLastPara="1" wrap="square" lIns="91425" tIns="91425" rIns="91425" bIns="91425" anchor="ctr" anchorCtr="0">
            <a:noAutofit/>
          </a:bodyPr>
          <a:lstStyle/>
          <a:p>
            <a:r>
              <a:rPr lang="en" altLang="zh-TW" sz="2400" dirty="0">
                <a:solidFill>
                  <a:srgbClr val="000000"/>
                </a:solidFill>
                <a:effectLst/>
                <a:latin typeface="BiauKaiTC Regular" panose="03000500000000000000" pitchFamily="66" charset="-120"/>
                <a:ea typeface="BiauKaiTC Regular" panose="03000500000000000000" pitchFamily="66" charset="-120"/>
              </a:rPr>
              <a:t>32. (d)</a:t>
            </a:r>
            <a:r>
              <a:rPr lang="zh-TW" altLang="en-US" sz="2400" dirty="0">
                <a:solidFill>
                  <a:srgbClr val="000000"/>
                </a:solidFill>
                <a:effectLst/>
                <a:latin typeface="BiauKaiTC Regular" panose="03000500000000000000" pitchFamily="66" charset="-120"/>
                <a:ea typeface="BiauKaiTC Regular" panose="03000500000000000000" pitchFamily="66" charset="-120"/>
              </a:rPr>
              <a:t>定期收集和依照暴力類型、與施暴者的關係、年齡、身心障礙情形、受害者和施暴者的族群、申訴類型、起訴和定罪率、判刑類型和賠償金額分類，公佈針對婦女的家庭暴力資料。</a:t>
            </a:r>
          </a:p>
        </p:txBody>
      </p:sp>
      <p:grpSp>
        <p:nvGrpSpPr>
          <p:cNvPr id="1112" name="Google Shape;1112;p38">
            <a:extLst>
              <a:ext uri="{FF2B5EF4-FFF2-40B4-BE49-F238E27FC236}">
                <a16:creationId xmlns:a16="http://schemas.microsoft.com/office/drawing/2014/main" id="{DDA39851-0527-D0E3-0439-ED06ED030449}"/>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734B61AE-977E-4706-DF6D-622FEA271EE1}"/>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DEFDE9F8-96B8-96BD-C925-858368FE818E}"/>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82597290-324F-22BD-A25F-2E7341E9A469}"/>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5F0B827B-0804-475C-88B8-7930C86266DD}"/>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D89320C1-DC4F-67A8-E2DD-3A074195EBAC}"/>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4522087C-FF4A-F466-027C-E4923A067AF4}"/>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BB606ECC-B8CA-5E34-CAB2-5154D4F56EDB}"/>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8B9A06F1-94EE-4405-C3EF-9A6340F6A481}"/>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B66C83E6-B87C-2BC0-9A8E-5C10B8336A8B}"/>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2EBC3D83-EF83-23C7-7A50-C0E5BCCB42BB}"/>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2D0557DC-983E-CBC8-E427-C9F6559D458A}"/>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C863C202-B816-689C-8379-AACA2CF61E46}"/>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71B090CF-AC22-123C-672B-0C6C937A9442}"/>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17751732-F5AA-86CA-0847-A8812038BAA8}"/>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BFA14C7B-B163-E01D-447F-1F76CDECD486}"/>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55EC9B7B-56BC-A678-0D1E-538FD209E6DC}"/>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39FB015B-8D84-4C2C-3B1B-A00DCECAFD9F}"/>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C0E13925-811E-6FE1-5681-DC37CEDD689F}"/>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6EBEE42C-D092-34C3-1C3E-ECD8242F322D}"/>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91EB8C87-1362-C2FE-F5E8-C899106ED251}"/>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51F292A7-B2AF-5CB0-64FE-B52E877828AC}"/>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E3CAFA41-2CD6-3E71-637A-9B59BE0E57C4}"/>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74CE24F1-6827-3D13-5686-42E0B0837454}"/>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4C86ACD9-DE43-6746-8585-78F5ADB20E87}"/>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0CC29F5B-7362-165E-76BB-16D2096BE98F}"/>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937DD670-5B95-966E-83DD-92141B4A3BD6}"/>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F4E7D9E7-8BF9-6DB1-4B9B-2E8BB3B8995D}"/>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A43F01A4-EC12-8872-32CB-46BECE676F3F}"/>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51CD7725-52F3-4B8A-7A7E-D6E8AF9AEFA3}"/>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2052BDEF-1720-24E7-0D2A-36E56DEDC24F}"/>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A6098D54-486C-D3A4-0C3E-FA98F467DAFA}"/>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86D6B12C-4352-8F7A-3C80-72481347BA7C}"/>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B59B78B2-7305-1993-8752-1AADD8755D60}"/>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F64090F0-DB5A-8910-C3EF-89F488A27E83}"/>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3DA2D34D-6364-93BB-4744-59684C9EBBDF}"/>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5D6D17EC-EC99-1AD8-B25A-9FA5EC9CE3F5}"/>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B42274CC-0515-7D21-6782-B631BD5D7DED}"/>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9575C86E-FC5D-5A26-75BE-577824DB0D03}"/>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7D4D20CD-7AB0-C387-76AF-3321826B59D5}"/>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7295001B-548F-E027-DB9A-1498DC82EBFD}"/>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311481DB-967C-8210-5314-F328683FEC15}"/>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09E2C1B8-70C2-6802-A461-66689A6B7FF0}"/>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C8319F7A-2388-EFE2-BCFA-455C0AA33E07}"/>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9F9F6B8C-2492-800B-BBBE-1A766A5F9F9C}"/>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FC005AA8-5C3F-DE5E-6832-64474BAD679C}"/>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13B415B3-0731-17A0-5097-B0483AB8D6BB}"/>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792A0B81-E148-BD82-90B9-36BF7243B61F}"/>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84BFB3B1-31EA-728F-0B90-933A2C05F026}"/>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319CA3CB-004D-6357-387C-2A7CA3A05F11}"/>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756867C4-605E-7FEF-4745-CEB6CB691B92}"/>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533EC964-7278-5BBD-3083-3E6FC80F12F1}"/>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CF19993B-F3B3-F1D1-144A-595A3AFC1B35}"/>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17A56E73-D7BB-98CD-96BC-308ABA5B1897}"/>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11C05495-6230-D5F1-B4A9-583E7ACF63CC}"/>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77EE3316-18E9-92BB-6F28-043E6C15CD6D}"/>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63F07965-074C-A3CF-3369-206071A075CA}"/>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E48E49DB-16BB-1C6D-01F1-347E5D08F430}"/>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C6A98A32-8231-E8BC-DC10-23CBA00E2E56}"/>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32E8CF60-A3DF-9B15-2594-94C06E93A350}"/>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C26953BA-C335-B669-2791-9B83A428EE33}"/>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6A1C2072-F0D0-BC99-3600-19BDE40DA2DC}"/>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071A1413-E714-8A76-88E0-A292DC5A4655}"/>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DEB2F4F4-2137-BB96-1346-32738F13C564}"/>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D5922060-4103-E42A-15A2-BFBA05645E03}"/>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48C84DF9-D0BA-3672-19F4-51964222BC3A}"/>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A89ABE0B-E51D-BF4B-BBB0-4FC91E463E91}"/>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D1B9833B-C9DF-D295-ED56-178A0560677D}"/>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A5EE87F7-B060-C760-5664-4A400708B98C}"/>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4AE6A59E-76F6-E09B-809B-EE1A175D29C9}"/>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966DCDD2-6F72-3634-1CA9-288FF4C13153}"/>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E5827595-7CED-A65B-9551-11CCC908CBF7}"/>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34A91D4A-8AEF-EFDD-709D-3C2D5A121B99}"/>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B5700E3E-F452-5B1F-6F24-638888A91B30}"/>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0F165A9C-0767-4B6F-27C9-5DE9FD0AFD91}"/>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5B6EA73A-1618-F32A-50BA-CD15A346CD61}"/>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AB58FC96-75C6-DB12-2FC6-2B783959F2FF}"/>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28773DC4-285C-3B89-1195-A1FFAE966D6C}"/>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817F9BC2-E026-A960-A897-420E5FCB6616}"/>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41CFA4BA-2E4E-D8B2-C76B-E0C6B20F58A2}"/>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F446F99C-463C-379B-FC88-A96ED7CBB077}"/>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C1524712-29C3-01E9-010C-B11CBA6EE773}"/>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F61E7550-ACDF-9696-49E3-5A5E3A6186E1}"/>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415BC873-1EA6-D4A3-51E0-20BCF3FA74C9}"/>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5A16C879-7288-072E-BF18-D038F7E6F79C}"/>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7CAB33C5-037C-83D4-C7DD-772E358E5167}"/>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E15EFBF2-F367-5FE6-7C9B-A355B5D15DBA}"/>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667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77B0C803-B0E8-6248-91DB-A7CC5E2A9888}"/>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5F9327F8-E407-3596-B351-5603CF1F0496}"/>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72CC9ECA-81DE-ED42-47D7-4C778586112E}"/>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FFF2EF4F-9330-8594-8A49-BA9E4F6097D5}"/>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307D5CFB-F099-AFE6-B13F-777353BD2E18}"/>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77B4B384-3D4C-0891-D0D4-7CFE2CD36ABD}"/>
              </a:ext>
            </a:extLst>
          </p:cNvPr>
          <p:cNvSpPr txBox="1"/>
          <p:nvPr/>
        </p:nvSpPr>
        <p:spPr>
          <a:xfrm>
            <a:off x="3271050" y="1471661"/>
            <a:ext cx="5263907" cy="2457154"/>
          </a:xfrm>
          <a:prstGeom prst="rect">
            <a:avLst/>
          </a:prstGeom>
          <a:noFill/>
          <a:ln>
            <a:noFill/>
          </a:ln>
        </p:spPr>
        <p:txBody>
          <a:bodyPr spcFirstLastPara="1" wrap="square" lIns="91425" tIns="91425" rIns="91425" bIns="91425" anchor="ctr" anchorCtr="0">
            <a:noAutofit/>
          </a:bodyPr>
          <a:lstStyle/>
          <a:p>
            <a:r>
              <a:rPr lang="en-US" altLang="zh-TW" sz="2000" b="1" dirty="0">
                <a:solidFill>
                  <a:srgbClr val="000000"/>
                </a:solidFill>
                <a:effectLst/>
                <a:latin typeface="Kaiti SC" panose="02010600040101010101" pitchFamily="2" charset="-122"/>
                <a:ea typeface="Kaiti SC" panose="02010600040101010101" pitchFamily="2" charset="-122"/>
              </a:rPr>
              <a:t>46.</a:t>
            </a:r>
            <a:r>
              <a:rPr lang="zh-TW" altLang="en-US" sz="2000" b="1" dirty="0">
                <a:solidFill>
                  <a:srgbClr val="000000"/>
                </a:solidFill>
                <a:effectLst/>
                <a:latin typeface="Kaiti SC" panose="02010600040101010101" pitchFamily="2" charset="-122"/>
                <a:ea typeface="Kaiti SC" panose="02010600040101010101" pitchFamily="2" charset="-122"/>
              </a:rPr>
              <a:t> </a:t>
            </a:r>
            <a:r>
              <a:rPr lang="zh-TW" altLang="en-US" sz="2000" dirty="0">
                <a:solidFill>
                  <a:srgbClr val="000000"/>
                </a:solidFill>
                <a:effectLst/>
                <a:latin typeface="Kaiti SC" panose="02010600040101010101" pitchFamily="2" charset="-122"/>
                <a:ea typeface="Kaiti SC" panose="02010600040101010101" pitchFamily="2" charset="-122"/>
              </a:rPr>
              <a:t>國際審查委員會建議政府考慮採取暫行特別措施，以確保在女性人數不足的高度隔離領域，至少有三分之一的女性入學，並採取行動計畫，打擊隔離現象，確保女性在就學上繼續融入的進展。國際審查委員會還建議政府促進性別和婦女研究領域的教學和研究，將其作為一個跨學科學術領域，專門分析性和性別、性別認同和性別代表性</a:t>
            </a:r>
            <a:r>
              <a:rPr lang="en-US" altLang="zh-TW" sz="2000" dirty="0">
                <a:solidFill>
                  <a:srgbClr val="000000"/>
                </a:solidFill>
                <a:effectLst/>
                <a:latin typeface="Kaiti SC" panose="02010600040101010101" pitchFamily="2" charset="-122"/>
                <a:ea typeface="Kaiti SC" panose="02010600040101010101" pitchFamily="2" charset="-122"/>
              </a:rPr>
              <a:t>(</a:t>
            </a:r>
            <a:r>
              <a:rPr lang="en" altLang="zh-TW" sz="2000" dirty="0">
                <a:solidFill>
                  <a:srgbClr val="000000"/>
                </a:solidFill>
                <a:effectLst/>
                <a:latin typeface="Kaiti SC" panose="02010600040101010101" pitchFamily="2" charset="-122"/>
                <a:ea typeface="Kaiti SC" panose="02010600040101010101" pitchFamily="2" charset="-122"/>
              </a:rPr>
              <a:t>gendered representation)</a:t>
            </a:r>
            <a:r>
              <a:rPr lang="zh-TW" altLang="en" sz="2000" dirty="0">
                <a:solidFill>
                  <a:srgbClr val="000000"/>
                </a:solidFill>
                <a:effectLst/>
                <a:latin typeface="Kaiti SC" panose="02010600040101010101" pitchFamily="2" charset="-122"/>
                <a:ea typeface="Kaiti SC" panose="02010600040101010101" pitchFamily="2" charset="-122"/>
              </a:rPr>
              <a:t>，</a:t>
            </a:r>
            <a:r>
              <a:rPr lang="zh-TW" altLang="en-US" sz="2000" dirty="0">
                <a:solidFill>
                  <a:srgbClr val="000000"/>
                </a:solidFill>
                <a:effectLst/>
                <a:latin typeface="Kaiti SC" panose="02010600040101010101" pitchFamily="2" charset="-122"/>
                <a:ea typeface="Kaiti SC" panose="02010600040101010101" pitchFamily="2" charset="-122"/>
              </a:rPr>
              <a:t>這是所有領域專業人員性別培訓的重要核心。</a:t>
            </a:r>
          </a:p>
        </p:txBody>
      </p:sp>
      <p:grpSp>
        <p:nvGrpSpPr>
          <p:cNvPr id="1112" name="Google Shape;1112;p38">
            <a:extLst>
              <a:ext uri="{FF2B5EF4-FFF2-40B4-BE49-F238E27FC236}">
                <a16:creationId xmlns:a16="http://schemas.microsoft.com/office/drawing/2014/main" id="{BF7AD434-53F0-EAFE-6E62-9EB67742AA2A}"/>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2B64C862-7C62-860A-4409-6A140709A8F3}"/>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36C7AC86-1CE7-527E-39D3-C5FCD73A7D4C}"/>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E75AE0D0-A387-095F-11BA-D75817B68930}"/>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C572BD1A-F915-260F-9A8B-50A7E28285CE}"/>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79C57925-A464-3D5E-FFCB-CEF856BF8220}"/>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7BB1EE15-AFE6-D4B3-A0AA-C1A0AA332CFC}"/>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79B376F9-FBFE-C617-5DEE-9C6144B602B5}"/>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7F543473-50E0-D564-DFD6-3F7741920264}"/>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3D89106E-3E36-96BF-ACCB-3B98C7D9C94F}"/>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D2A10393-7BFD-D9D0-ED74-611ADB216DCC}"/>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567D1438-3F80-CEF2-D29C-687900B15A74}"/>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793A69C8-E4D1-7DD3-5B52-2D462D958D65}"/>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533DA9E7-AA7F-9E58-11CA-5CFF388EDE36}"/>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881AD21C-9481-CC3E-393B-AAA58C987E82}"/>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1CDD7046-BAB7-2D68-DC56-37B35A4A4FA5}"/>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26CCF109-8BC8-E2B5-541D-A3E27C62290E}"/>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C2A6F01C-250B-F8B6-AF34-834F8608682B}"/>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7C04877D-2DCC-5EC2-7B7D-5A608ADB83C8}"/>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FEDFC567-13C6-25B3-A43C-0462F33A8172}"/>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4525564C-351B-72BF-A37A-E0BE3E79325C}"/>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F1E2F9CB-64E3-3AB8-3746-FD98C0F0912A}"/>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E1F29932-5CAD-A6EE-D560-3694ECC25D3C}"/>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8D51133A-BA36-7A3E-3491-F179E56D490A}"/>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BC25B10D-C4F7-1294-CFDC-821EC7CA82DC}"/>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4BCB6344-7A5E-66CC-75EE-4777862D78DC}"/>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372E3262-E71F-F11A-C374-3C917A65836E}"/>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A0CB008A-72E1-29E2-F040-8B4784C6D18C}"/>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8B1610B8-E123-5012-3190-515381C47FC3}"/>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2826E05F-9381-70FF-A94E-6AE02B115F40}"/>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3EE0B014-5BDF-2CD1-5C40-DF670CAE7D2E}"/>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81AAF547-21C4-CDA3-BCA8-3A4275E098EB}"/>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D9D0A7E0-9DE0-5621-8EC1-7FAE7775F33C}"/>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0A0F3295-E2B3-6536-B46D-87DF884A22E1}"/>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4750F4A5-A87D-5044-513A-4A0191CC2DB7}"/>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3DADB1F8-64C1-8FBB-B736-55182BC3A161}"/>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B773C343-A1E1-2E76-6018-E3613BE9BCBE}"/>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5ECF0735-B4D7-A911-681C-64AA8FB4ABCC}"/>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272C3D08-48E4-D85C-3B1E-D25A03CD1749}"/>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4C4D0031-5341-5F03-F3A6-E042A0260709}"/>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E7A6AB71-E4E4-7D24-06D9-6036BD9C9F8E}"/>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8455DCF2-98C6-2132-ABF5-08268D92B2A7}"/>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69420D52-C221-B98E-AE2D-F7FDDADC4265}"/>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D164F2D8-CF35-1169-0153-35087948A6A6}"/>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F527EA5E-829B-74A3-C4D5-5343A065EF44}"/>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E3C71DE5-FCD7-1987-3A82-78D44D82DDE0}"/>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B048F4A4-9393-9895-177E-DCA5DAC4FFF8}"/>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8FD5539D-13B7-960B-B2B9-2F63311BD50F}"/>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56C16C22-6575-264B-24A0-7BFA5F8B5FDD}"/>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1D17D076-8803-46C8-C6CE-E01CDF24CFEB}"/>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BD19FC0F-4632-08ED-4CAB-4BCE0627BD19}"/>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E515621D-D670-F459-E482-1F8BC6202DCC}"/>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144D4DAA-FCDB-BB9E-1ECD-BF0938BACC82}"/>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19FB2D45-56CE-472C-5BA1-D907010575D9}"/>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BE3AFC6C-830C-B13E-00DD-DFCC88AA476A}"/>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FF6F6832-8583-A0B5-CD89-0A2C6944D904}"/>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A47A2627-92BE-B933-6BD9-CA15714DEEBD}"/>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6CECE9B4-BEC8-22B6-3BB6-D07FC1656A32}"/>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E72FD0B8-B1CE-5477-82E2-CA3976044AEC}"/>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B97F3981-F6C0-3D06-81B3-3D57545781C2}"/>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3D107925-D210-BC86-CE3E-71B20E64A1A8}"/>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A34DF98D-1162-777B-6A87-ECFB9BCAA97B}"/>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09E1DAAB-EB79-C1DB-9F90-E8B1EA05D601}"/>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0D01092B-9E80-8171-51B7-66E4BABC1ECC}"/>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04635CBD-06E5-2485-DA52-50E9FAED8054}"/>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F2B900C4-F57B-0A3C-B029-522A36ADE73A}"/>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8995E0A0-E533-5A80-8F83-8F9E898AFE32}"/>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0CE5F5A7-7311-E58D-54F5-B19B3EC73853}"/>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2039F849-85C7-0396-60D2-18C40332B549}"/>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F66B8B9B-A6F2-F1D1-DA50-45F0556B091B}"/>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F14D98CB-BC38-001A-7ADB-96FA8FD17F19}"/>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C3325A32-6E21-7BA2-D06F-2CCC15B2F06B}"/>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CC4FAB4D-26B9-A930-0C3E-A95409DDCE34}"/>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24D445A2-4BF9-463C-2E4F-B6D02DF84489}"/>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6E4A7D1F-DBEC-8E1F-CF23-AB5A43C8F54C}"/>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504CEF7B-1AF4-FADF-3217-8F4591B2421F}"/>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CFCB604A-5582-E738-F30F-1520B58DBB2E}"/>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BC296D60-366A-F09B-AA23-20A660D7131A}"/>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B30CC18B-D8BC-02F5-5744-D07C8AAE488D}"/>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9D0C694B-3241-B6F1-B3C0-CCD7290DFB87}"/>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99E7081C-CEDA-E3CD-A625-61FE1E5974D1}"/>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F9A1FB49-D18C-C362-CC4D-70C06201CE70}"/>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179EF19C-0653-D2EE-A1D7-2F68FA3E9163}"/>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198EFC54-8B67-272E-B916-A7908ACAEA39}"/>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29E4D309-B8CB-1550-1839-BAD101C9344C}"/>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ACF40D7F-6D48-BB07-06E0-FAE152CF9C15}"/>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ADBF61E4-2712-CCDF-302D-33A6964C9AD1}"/>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0734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9">
          <a:extLst>
            <a:ext uri="{FF2B5EF4-FFF2-40B4-BE49-F238E27FC236}">
              <a16:creationId xmlns:a16="http://schemas.microsoft.com/office/drawing/2014/main" id="{37E1F1F2-6EBD-579D-C142-A309AF062EB7}"/>
            </a:ext>
          </a:extLst>
        </p:cNvPr>
        <p:cNvGrpSpPr/>
        <p:nvPr/>
      </p:nvGrpSpPr>
      <p:grpSpPr>
        <a:xfrm>
          <a:off x="0" y="0"/>
          <a:ext cx="0" cy="0"/>
          <a:chOff x="0" y="0"/>
          <a:chExt cx="0" cy="0"/>
        </a:xfrm>
      </p:grpSpPr>
      <p:sp>
        <p:nvSpPr>
          <p:cNvPr id="1090" name="Google Shape;1090;p38">
            <a:extLst>
              <a:ext uri="{FF2B5EF4-FFF2-40B4-BE49-F238E27FC236}">
                <a16:creationId xmlns:a16="http://schemas.microsoft.com/office/drawing/2014/main" id="{30468576-B648-92B6-2466-72290600F8F5}"/>
              </a:ext>
            </a:extLst>
          </p:cNvPr>
          <p:cNvSpPr txBox="1">
            <a:spLocks noGrp="1"/>
          </p:cNvSpPr>
          <p:nvPr>
            <p:ph type="title"/>
          </p:nvPr>
        </p:nvSpPr>
        <p:spPr>
          <a:xfrm>
            <a:off x="720000" y="597425"/>
            <a:ext cx="7704000" cy="43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800" dirty="0">
                <a:solidFill>
                  <a:prstClr val="black">
                    <a:lumMod val="85000"/>
                    <a:lumOff val="15000"/>
                  </a:prstClr>
                </a:solidFill>
                <a:latin typeface="Kaiti SC" panose="02010600040101010101" pitchFamily="2" charset="-122"/>
                <a:ea typeface="Kaiti SC" panose="02010600040101010101" pitchFamily="2" charset="-122"/>
              </a:rPr>
              <a:t>性別影響評估的框架</a:t>
            </a:r>
            <a:endParaRPr sz="2800" dirty="0">
              <a:latin typeface="Kaiti SC" panose="02010600040101010101" pitchFamily="2" charset="-122"/>
              <a:ea typeface="Kaiti SC" panose="02010600040101010101" pitchFamily="2" charset="-122"/>
            </a:endParaRPr>
          </a:p>
        </p:txBody>
      </p:sp>
      <p:sp>
        <p:nvSpPr>
          <p:cNvPr id="1091" name="Google Shape;1091;p38">
            <a:extLst>
              <a:ext uri="{FF2B5EF4-FFF2-40B4-BE49-F238E27FC236}">
                <a16:creationId xmlns:a16="http://schemas.microsoft.com/office/drawing/2014/main" id="{9C7E8295-F8AA-E380-6DF6-BA34DED3A3CB}"/>
              </a:ext>
            </a:extLst>
          </p:cNvPr>
          <p:cNvSpPr/>
          <p:nvPr/>
        </p:nvSpPr>
        <p:spPr>
          <a:xfrm>
            <a:off x="6231112" y="1347212"/>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a:extLst>
              <a:ext uri="{FF2B5EF4-FFF2-40B4-BE49-F238E27FC236}">
                <a16:creationId xmlns:a16="http://schemas.microsoft.com/office/drawing/2014/main" id="{7025BAD3-357F-872C-EA00-0195C851B31E}"/>
              </a:ext>
            </a:extLst>
          </p:cNvPr>
          <p:cNvSpPr/>
          <p:nvPr/>
        </p:nvSpPr>
        <p:spPr>
          <a:xfrm>
            <a:off x="6231112" y="3484537"/>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a:extLst>
              <a:ext uri="{FF2B5EF4-FFF2-40B4-BE49-F238E27FC236}">
                <a16:creationId xmlns:a16="http://schemas.microsoft.com/office/drawing/2014/main" id="{4328742C-02B1-FE77-139A-BD879149F6AE}"/>
              </a:ext>
            </a:extLst>
          </p:cNvPr>
          <p:cNvSpPr/>
          <p:nvPr/>
        </p:nvSpPr>
        <p:spPr>
          <a:xfrm>
            <a:off x="6231112" y="2415875"/>
            <a:ext cx="1019309" cy="1019776"/>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FF6DB">
                  <a:alpha val="21910"/>
                </a:srgbClr>
              </a:gs>
              <a:gs pos="100000">
                <a:srgbClr val="FAD25C">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a:extLst>
              <a:ext uri="{FF2B5EF4-FFF2-40B4-BE49-F238E27FC236}">
                <a16:creationId xmlns:a16="http://schemas.microsoft.com/office/drawing/2014/main" id="{59A21267-A068-33BE-E2B7-F3BF7C88626F}"/>
              </a:ext>
            </a:extLst>
          </p:cNvPr>
          <p:cNvSpPr txBox="1"/>
          <p:nvPr/>
        </p:nvSpPr>
        <p:spPr>
          <a:xfrm>
            <a:off x="3241549" y="1642828"/>
            <a:ext cx="5263907" cy="2457154"/>
          </a:xfrm>
          <a:prstGeom prst="rect">
            <a:avLst/>
          </a:prstGeom>
          <a:noFill/>
          <a:ln>
            <a:noFill/>
          </a:ln>
        </p:spPr>
        <p:txBody>
          <a:bodyPr spcFirstLastPara="1" wrap="square" lIns="91425" tIns="91425" rIns="91425" bIns="91425" anchor="ctr" anchorCtr="0">
            <a:noAutofit/>
          </a:bodyPr>
          <a:lstStyle/>
          <a:p>
            <a:r>
              <a:rPr lang="en-US" altLang="zh-TW" sz="2400" b="1" dirty="0">
                <a:solidFill>
                  <a:srgbClr val="000000"/>
                </a:solidFill>
                <a:effectLst/>
                <a:latin typeface="Kaiti SC" panose="02010600040101010101" pitchFamily="2" charset="-122"/>
                <a:ea typeface="Kaiti SC" panose="02010600040101010101" pitchFamily="2" charset="-122"/>
              </a:rPr>
              <a:t>64.</a:t>
            </a:r>
            <a:r>
              <a:rPr lang="zh-TW" altLang="en-US" sz="2400" b="1" dirty="0">
                <a:solidFill>
                  <a:srgbClr val="000000"/>
                </a:solidFill>
                <a:effectLst/>
                <a:latin typeface="Kaiti SC" panose="02010600040101010101" pitchFamily="2" charset="-122"/>
                <a:ea typeface="Kaiti SC" panose="02010600040101010101" pitchFamily="2" charset="-122"/>
              </a:rPr>
              <a:t> </a:t>
            </a:r>
            <a:r>
              <a:rPr lang="zh-TW" altLang="en-US" sz="2400" dirty="0">
                <a:solidFill>
                  <a:srgbClr val="000000"/>
                </a:solidFill>
                <a:effectLst/>
                <a:latin typeface="Kaiti SC" panose="02010600040101010101" pitchFamily="2" charset="-122"/>
                <a:ea typeface="Kaiti SC" panose="02010600040101010101" pitchFamily="2" charset="-122"/>
              </a:rPr>
              <a:t>國際審查委員會建議政府強化努力，為醫院和診所配備必要的設備和設施，以滿足身心障礙女性的各種健康需要。還建議政府向身心障礙女性提供更多的教育支持和諮詢服務，以解决身心障礙者（包括 </a:t>
            </a:r>
            <a:r>
              <a:rPr lang="en" altLang="zh-TW" sz="2400" dirty="0">
                <a:solidFill>
                  <a:srgbClr val="000000"/>
                </a:solidFill>
                <a:effectLst/>
                <a:latin typeface="Kaiti SC" panose="02010600040101010101" pitchFamily="2" charset="-122"/>
                <a:ea typeface="Kaiti SC" panose="02010600040101010101" pitchFamily="2" charset="-122"/>
              </a:rPr>
              <a:t>LBTI </a:t>
            </a:r>
            <a:r>
              <a:rPr lang="zh-TW" altLang="en-US" sz="2400" dirty="0">
                <a:solidFill>
                  <a:srgbClr val="000000"/>
                </a:solidFill>
                <a:effectLst/>
                <a:latin typeface="Kaiti SC" panose="02010600040101010101" pitchFamily="2" charset="-122"/>
                <a:ea typeface="Kaiti SC" panose="02010600040101010101" pitchFamily="2" charset="-122"/>
              </a:rPr>
              <a:t>身心障礙者）的撫養、婚前和婚後問題，並將重點從計畫生育擴展到生殖健康和權利。</a:t>
            </a:r>
          </a:p>
        </p:txBody>
      </p:sp>
      <p:grpSp>
        <p:nvGrpSpPr>
          <p:cNvPr id="1112" name="Google Shape;1112;p38">
            <a:extLst>
              <a:ext uri="{FF2B5EF4-FFF2-40B4-BE49-F238E27FC236}">
                <a16:creationId xmlns:a16="http://schemas.microsoft.com/office/drawing/2014/main" id="{8245BB55-4264-0B40-3335-6C6397587F00}"/>
              </a:ext>
            </a:extLst>
          </p:cNvPr>
          <p:cNvGrpSpPr/>
          <p:nvPr/>
        </p:nvGrpSpPr>
        <p:grpSpPr>
          <a:xfrm>
            <a:off x="757814" y="1393973"/>
            <a:ext cx="2422334" cy="3063571"/>
            <a:chOff x="1977400" y="1434625"/>
            <a:chExt cx="2569025" cy="2830350"/>
          </a:xfrm>
        </p:grpSpPr>
        <p:sp>
          <p:nvSpPr>
            <p:cNvPr id="1113" name="Google Shape;1113;p38">
              <a:extLst>
                <a:ext uri="{FF2B5EF4-FFF2-40B4-BE49-F238E27FC236}">
                  <a16:creationId xmlns:a16="http://schemas.microsoft.com/office/drawing/2014/main" id="{4B2928F2-559D-CA09-A37E-860F873D9B79}"/>
                </a:ext>
              </a:extLst>
            </p:cNvPr>
            <p:cNvSpPr/>
            <p:nvPr/>
          </p:nvSpPr>
          <p:spPr>
            <a:xfrm>
              <a:off x="1977400" y="3988200"/>
              <a:ext cx="2569025" cy="276775"/>
            </a:xfrm>
            <a:custGeom>
              <a:avLst/>
              <a:gdLst/>
              <a:ahLst/>
              <a:cxnLst/>
              <a:rect l="l" t="t" r="r" b="b"/>
              <a:pathLst>
                <a:path w="102761" h="11071" extrusionOk="0">
                  <a:moveTo>
                    <a:pt x="51380" y="0"/>
                  </a:moveTo>
                  <a:cubicBezTo>
                    <a:pt x="23008" y="0"/>
                    <a:pt x="1" y="2465"/>
                    <a:pt x="1" y="5524"/>
                  </a:cubicBezTo>
                  <a:cubicBezTo>
                    <a:pt x="1" y="8583"/>
                    <a:pt x="23008" y="11071"/>
                    <a:pt x="51380" y="11071"/>
                  </a:cubicBezTo>
                  <a:cubicBezTo>
                    <a:pt x="79775" y="11071"/>
                    <a:pt x="102760" y="8583"/>
                    <a:pt x="102760" y="5524"/>
                  </a:cubicBezTo>
                  <a:cubicBezTo>
                    <a:pt x="102760" y="2465"/>
                    <a:pt x="79775" y="0"/>
                    <a:pt x="5138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a:extLst>
                <a:ext uri="{FF2B5EF4-FFF2-40B4-BE49-F238E27FC236}">
                  <a16:creationId xmlns:a16="http://schemas.microsoft.com/office/drawing/2014/main" id="{3334D8D0-C6F2-ACAC-8ED1-3923BCC5CB52}"/>
                </a:ext>
              </a:extLst>
            </p:cNvPr>
            <p:cNvSpPr/>
            <p:nvPr/>
          </p:nvSpPr>
          <p:spPr>
            <a:xfrm>
              <a:off x="2272425" y="3625275"/>
              <a:ext cx="2014350" cy="443400"/>
            </a:xfrm>
            <a:custGeom>
              <a:avLst/>
              <a:gdLst/>
              <a:ahLst/>
              <a:cxnLst/>
              <a:rect l="l" t="t" r="r" b="b"/>
              <a:pathLst>
                <a:path w="80574" h="17736" extrusionOk="0">
                  <a:moveTo>
                    <a:pt x="502" y="0"/>
                  </a:moveTo>
                  <a:cubicBezTo>
                    <a:pt x="2054" y="2077"/>
                    <a:pt x="3036" y="5136"/>
                    <a:pt x="3036" y="8560"/>
                  </a:cubicBezTo>
                  <a:cubicBezTo>
                    <a:pt x="3036" y="12349"/>
                    <a:pt x="1826" y="15681"/>
                    <a:pt x="0" y="17736"/>
                  </a:cubicBezTo>
                  <a:lnTo>
                    <a:pt x="74616" y="17736"/>
                  </a:lnTo>
                  <a:cubicBezTo>
                    <a:pt x="79524" y="17736"/>
                    <a:pt x="80574" y="13764"/>
                    <a:pt x="80574" y="8857"/>
                  </a:cubicBezTo>
                  <a:cubicBezTo>
                    <a:pt x="80574" y="3972"/>
                    <a:pt x="79524" y="0"/>
                    <a:pt x="74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a:extLst>
                <a:ext uri="{FF2B5EF4-FFF2-40B4-BE49-F238E27FC236}">
                  <a16:creationId xmlns:a16="http://schemas.microsoft.com/office/drawing/2014/main" id="{836BA9EF-8D1D-E485-C630-71AB95B4B34D}"/>
                </a:ext>
              </a:extLst>
            </p:cNvPr>
            <p:cNvSpPr/>
            <p:nvPr/>
          </p:nvSpPr>
          <p:spPr>
            <a:xfrm>
              <a:off x="3915275" y="3698325"/>
              <a:ext cx="267075" cy="15425"/>
            </a:xfrm>
            <a:custGeom>
              <a:avLst/>
              <a:gdLst/>
              <a:ahLst/>
              <a:cxnLst/>
              <a:rect l="l" t="t" r="r" b="b"/>
              <a:pathLst>
                <a:path w="10683" h="617" extrusionOk="0">
                  <a:moveTo>
                    <a:pt x="0" y="0"/>
                  </a:moveTo>
                  <a:cubicBezTo>
                    <a:pt x="0" y="205"/>
                    <a:pt x="0" y="411"/>
                    <a:pt x="23" y="616"/>
                  </a:cubicBezTo>
                  <a:lnTo>
                    <a:pt x="10683" y="616"/>
                  </a:lnTo>
                  <a:lnTo>
                    <a:pt x="106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a:extLst>
                <a:ext uri="{FF2B5EF4-FFF2-40B4-BE49-F238E27FC236}">
                  <a16:creationId xmlns:a16="http://schemas.microsoft.com/office/drawing/2014/main" id="{DB4167CC-E737-9C97-4D60-8A03E45CEF70}"/>
                </a:ext>
              </a:extLst>
            </p:cNvPr>
            <p:cNvSpPr/>
            <p:nvPr/>
          </p:nvSpPr>
          <p:spPr>
            <a:xfrm>
              <a:off x="2430250" y="3698323"/>
              <a:ext cx="1476438" cy="15425"/>
            </a:xfrm>
            <a:custGeom>
              <a:avLst/>
              <a:gdLst/>
              <a:ahLst/>
              <a:cxnLst/>
              <a:rect l="l" t="t" r="r" b="b"/>
              <a:pathLst>
                <a:path w="64186" h="617" extrusionOk="0">
                  <a:moveTo>
                    <a:pt x="0" y="0"/>
                  </a:moveTo>
                  <a:lnTo>
                    <a:pt x="0" y="616"/>
                  </a:lnTo>
                  <a:lnTo>
                    <a:pt x="64185" y="616"/>
                  </a:lnTo>
                  <a:cubicBezTo>
                    <a:pt x="64185" y="411"/>
                    <a:pt x="64162" y="205"/>
                    <a:pt x="6416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a:extLst>
                <a:ext uri="{FF2B5EF4-FFF2-40B4-BE49-F238E27FC236}">
                  <a16:creationId xmlns:a16="http://schemas.microsoft.com/office/drawing/2014/main" id="{4F172210-EF95-4107-BC73-FCD9CEADFD3A}"/>
                </a:ext>
              </a:extLst>
            </p:cNvPr>
            <p:cNvSpPr/>
            <p:nvPr/>
          </p:nvSpPr>
          <p:spPr>
            <a:xfrm>
              <a:off x="3725250" y="3880925"/>
              <a:ext cx="457100" cy="15425"/>
            </a:xfrm>
            <a:custGeom>
              <a:avLst/>
              <a:gdLst/>
              <a:ahLst/>
              <a:cxnLst/>
              <a:rect l="l" t="t" r="r" b="b"/>
              <a:pathLst>
                <a:path w="18284" h="617" extrusionOk="0">
                  <a:moveTo>
                    <a:pt x="0" y="0"/>
                  </a:moveTo>
                  <a:cubicBezTo>
                    <a:pt x="0" y="206"/>
                    <a:pt x="0" y="411"/>
                    <a:pt x="0" y="616"/>
                  </a:cubicBezTo>
                  <a:lnTo>
                    <a:pt x="18284" y="616"/>
                  </a:lnTo>
                  <a:lnTo>
                    <a:pt x="1828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a:extLst>
                <a:ext uri="{FF2B5EF4-FFF2-40B4-BE49-F238E27FC236}">
                  <a16:creationId xmlns:a16="http://schemas.microsoft.com/office/drawing/2014/main" id="{56BBAA3B-E17B-201D-2427-C700129396FC}"/>
                </a:ext>
              </a:extLst>
            </p:cNvPr>
            <p:cNvSpPr/>
            <p:nvPr/>
          </p:nvSpPr>
          <p:spPr>
            <a:xfrm>
              <a:off x="2430250" y="3880920"/>
              <a:ext cx="918306" cy="15425"/>
            </a:xfrm>
            <a:custGeom>
              <a:avLst/>
              <a:gdLst/>
              <a:ahLst/>
              <a:cxnLst/>
              <a:rect l="l" t="t" r="r" b="b"/>
              <a:pathLst>
                <a:path w="39922" h="617" extrusionOk="0">
                  <a:moveTo>
                    <a:pt x="0" y="0"/>
                  </a:moveTo>
                  <a:lnTo>
                    <a:pt x="0" y="616"/>
                  </a:lnTo>
                  <a:lnTo>
                    <a:pt x="39922" y="616"/>
                  </a:lnTo>
                  <a:cubicBezTo>
                    <a:pt x="39899" y="411"/>
                    <a:pt x="39899" y="206"/>
                    <a:pt x="3989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a:extLst>
                <a:ext uri="{FF2B5EF4-FFF2-40B4-BE49-F238E27FC236}">
                  <a16:creationId xmlns:a16="http://schemas.microsoft.com/office/drawing/2014/main" id="{991ED76C-BC37-3EF1-54E7-7278106EAA77}"/>
                </a:ext>
              </a:extLst>
            </p:cNvPr>
            <p:cNvSpPr/>
            <p:nvPr/>
          </p:nvSpPr>
          <p:spPr>
            <a:xfrm>
              <a:off x="2430250" y="3964218"/>
              <a:ext cx="128653" cy="15425"/>
            </a:xfrm>
            <a:custGeom>
              <a:avLst/>
              <a:gdLst/>
              <a:ahLst/>
              <a:cxnLst/>
              <a:rect l="l" t="t" r="r" b="b"/>
              <a:pathLst>
                <a:path w="5593" h="617" extrusionOk="0">
                  <a:moveTo>
                    <a:pt x="0" y="1"/>
                  </a:moveTo>
                  <a:lnTo>
                    <a:pt x="0" y="617"/>
                  </a:lnTo>
                  <a:lnTo>
                    <a:pt x="5593" y="617"/>
                  </a:lnTo>
                  <a:cubicBezTo>
                    <a:pt x="5570" y="411"/>
                    <a:pt x="5570"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a:extLst>
                <a:ext uri="{FF2B5EF4-FFF2-40B4-BE49-F238E27FC236}">
                  <a16:creationId xmlns:a16="http://schemas.microsoft.com/office/drawing/2014/main" id="{73E4A5EC-F0D3-84B4-B6D0-01478E31CFCF}"/>
                </a:ext>
              </a:extLst>
            </p:cNvPr>
            <p:cNvSpPr/>
            <p:nvPr/>
          </p:nvSpPr>
          <p:spPr>
            <a:xfrm>
              <a:off x="2778000" y="3964225"/>
              <a:ext cx="139825" cy="15425"/>
            </a:xfrm>
            <a:custGeom>
              <a:avLst/>
              <a:gdLst/>
              <a:ahLst/>
              <a:cxnLst/>
              <a:rect l="l" t="t" r="r" b="b"/>
              <a:pathLst>
                <a:path w="5593" h="617" extrusionOk="0">
                  <a:moveTo>
                    <a:pt x="0" y="1"/>
                  </a:moveTo>
                  <a:lnTo>
                    <a:pt x="0" y="617"/>
                  </a:lnTo>
                  <a:lnTo>
                    <a:pt x="5593" y="617"/>
                  </a:lnTo>
                  <a:cubicBezTo>
                    <a:pt x="5593" y="411"/>
                    <a:pt x="5593" y="206"/>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a:extLst>
                <a:ext uri="{FF2B5EF4-FFF2-40B4-BE49-F238E27FC236}">
                  <a16:creationId xmlns:a16="http://schemas.microsoft.com/office/drawing/2014/main" id="{7128893C-52F2-7840-11EE-39643531EC7C}"/>
                </a:ext>
              </a:extLst>
            </p:cNvPr>
            <p:cNvSpPr/>
            <p:nvPr/>
          </p:nvSpPr>
          <p:spPr>
            <a:xfrm>
              <a:off x="3273875" y="3964225"/>
              <a:ext cx="908475" cy="15425"/>
            </a:xfrm>
            <a:custGeom>
              <a:avLst/>
              <a:gdLst/>
              <a:ahLst/>
              <a:cxnLst/>
              <a:rect l="l" t="t" r="r" b="b"/>
              <a:pathLst>
                <a:path w="36339" h="617" extrusionOk="0">
                  <a:moveTo>
                    <a:pt x="1" y="1"/>
                  </a:moveTo>
                  <a:cubicBezTo>
                    <a:pt x="1" y="206"/>
                    <a:pt x="23" y="411"/>
                    <a:pt x="23" y="617"/>
                  </a:cubicBezTo>
                  <a:lnTo>
                    <a:pt x="36339" y="617"/>
                  </a:lnTo>
                  <a:lnTo>
                    <a:pt x="3633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a:extLst>
                <a:ext uri="{FF2B5EF4-FFF2-40B4-BE49-F238E27FC236}">
                  <a16:creationId xmlns:a16="http://schemas.microsoft.com/office/drawing/2014/main" id="{A2663ACC-B8CC-353A-E927-793BF1094B0B}"/>
                </a:ext>
              </a:extLst>
            </p:cNvPr>
            <p:cNvSpPr/>
            <p:nvPr/>
          </p:nvSpPr>
          <p:spPr>
            <a:xfrm>
              <a:off x="2459117" y="3776497"/>
              <a:ext cx="631120" cy="15425"/>
            </a:xfrm>
            <a:custGeom>
              <a:avLst/>
              <a:gdLst/>
              <a:ahLst/>
              <a:cxnLst/>
              <a:rect l="l" t="t" r="r" b="b"/>
              <a:pathLst>
                <a:path w="27437" h="617" extrusionOk="0">
                  <a:moveTo>
                    <a:pt x="1" y="0"/>
                  </a:moveTo>
                  <a:lnTo>
                    <a:pt x="1" y="616"/>
                  </a:lnTo>
                  <a:lnTo>
                    <a:pt x="27437" y="616"/>
                  </a:lnTo>
                  <a:cubicBezTo>
                    <a:pt x="27437" y="411"/>
                    <a:pt x="27437" y="206"/>
                    <a:pt x="2743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a:extLst>
                <a:ext uri="{FF2B5EF4-FFF2-40B4-BE49-F238E27FC236}">
                  <a16:creationId xmlns:a16="http://schemas.microsoft.com/office/drawing/2014/main" id="{8E3F3C5D-23A5-EC0D-01C7-75B8A1716D93}"/>
                </a:ext>
              </a:extLst>
            </p:cNvPr>
            <p:cNvSpPr/>
            <p:nvPr/>
          </p:nvSpPr>
          <p:spPr>
            <a:xfrm>
              <a:off x="3305275" y="3776500"/>
              <a:ext cx="908450" cy="15425"/>
            </a:xfrm>
            <a:custGeom>
              <a:avLst/>
              <a:gdLst/>
              <a:ahLst/>
              <a:cxnLst/>
              <a:rect l="l" t="t" r="r" b="b"/>
              <a:pathLst>
                <a:path w="36338" h="617" extrusionOk="0">
                  <a:moveTo>
                    <a:pt x="0" y="0"/>
                  </a:moveTo>
                  <a:cubicBezTo>
                    <a:pt x="0" y="206"/>
                    <a:pt x="0" y="411"/>
                    <a:pt x="23" y="616"/>
                  </a:cubicBezTo>
                  <a:lnTo>
                    <a:pt x="36338" y="616"/>
                  </a:lnTo>
                  <a:lnTo>
                    <a:pt x="3633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a:extLst>
                <a:ext uri="{FF2B5EF4-FFF2-40B4-BE49-F238E27FC236}">
                  <a16:creationId xmlns:a16="http://schemas.microsoft.com/office/drawing/2014/main" id="{08C5636D-5C13-D1D7-99E6-BD8966476E14}"/>
                </a:ext>
              </a:extLst>
            </p:cNvPr>
            <p:cNvSpPr/>
            <p:nvPr/>
          </p:nvSpPr>
          <p:spPr>
            <a:xfrm>
              <a:off x="2348871" y="3828421"/>
              <a:ext cx="1864951" cy="16000"/>
            </a:xfrm>
            <a:custGeom>
              <a:avLst/>
              <a:gdLst/>
              <a:ahLst/>
              <a:cxnLst/>
              <a:rect l="l" t="t" r="r" b="b"/>
              <a:pathLst>
                <a:path w="81076" h="640" extrusionOk="0">
                  <a:moveTo>
                    <a:pt x="0" y="0"/>
                  </a:moveTo>
                  <a:cubicBezTo>
                    <a:pt x="0" y="228"/>
                    <a:pt x="0" y="434"/>
                    <a:pt x="23" y="639"/>
                  </a:cubicBezTo>
                  <a:lnTo>
                    <a:pt x="81076" y="639"/>
                  </a:lnTo>
                  <a:lnTo>
                    <a:pt x="8107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a:extLst>
                <a:ext uri="{FF2B5EF4-FFF2-40B4-BE49-F238E27FC236}">
                  <a16:creationId xmlns:a16="http://schemas.microsoft.com/office/drawing/2014/main" id="{83EF404B-0AFF-0898-DFD7-8BE76290F049}"/>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rgbClr val="799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a:extLst>
                <a:ext uri="{FF2B5EF4-FFF2-40B4-BE49-F238E27FC236}">
                  <a16:creationId xmlns:a16="http://schemas.microsoft.com/office/drawing/2014/main" id="{90A7EA85-B70A-319C-C255-279AE7119512}"/>
                </a:ext>
              </a:extLst>
            </p:cNvPr>
            <p:cNvSpPr/>
            <p:nvPr/>
          </p:nvSpPr>
          <p:spPr>
            <a:xfrm>
              <a:off x="4138950" y="3583050"/>
              <a:ext cx="215725" cy="506175"/>
            </a:xfrm>
            <a:custGeom>
              <a:avLst/>
              <a:gdLst/>
              <a:ahLst/>
              <a:cxnLst/>
              <a:rect l="l" t="t" r="r" b="b"/>
              <a:pathLst>
                <a:path w="8629" h="20247" extrusionOk="0">
                  <a:moveTo>
                    <a:pt x="1" y="0"/>
                  </a:moveTo>
                  <a:lnTo>
                    <a:pt x="251" y="4"/>
                  </a:lnTo>
                  <a:lnTo>
                    <a:pt x="251" y="4"/>
                  </a:lnTo>
                  <a:cubicBezTo>
                    <a:pt x="168" y="2"/>
                    <a:pt x="84" y="0"/>
                    <a:pt x="1" y="0"/>
                  </a:cubicBezTo>
                  <a:close/>
                  <a:moveTo>
                    <a:pt x="251" y="4"/>
                  </a:moveTo>
                  <a:cubicBezTo>
                    <a:pt x="3024" y="95"/>
                    <a:pt x="6162" y="1760"/>
                    <a:pt x="6118" y="10135"/>
                  </a:cubicBezTo>
                  <a:cubicBezTo>
                    <a:pt x="6072" y="18169"/>
                    <a:pt x="3379" y="20246"/>
                    <a:pt x="571" y="20246"/>
                  </a:cubicBezTo>
                  <a:lnTo>
                    <a:pt x="1416" y="20246"/>
                  </a:lnTo>
                  <a:cubicBezTo>
                    <a:pt x="8629" y="20246"/>
                    <a:pt x="8629" y="12646"/>
                    <a:pt x="8629" y="10135"/>
                  </a:cubicBezTo>
                  <a:cubicBezTo>
                    <a:pt x="8629" y="7647"/>
                    <a:pt x="8629" y="23"/>
                    <a:pt x="1416" y="23"/>
                  </a:cubicBezTo>
                  <a:lnTo>
                    <a:pt x="251" y="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a:extLst>
                <a:ext uri="{FF2B5EF4-FFF2-40B4-BE49-F238E27FC236}">
                  <a16:creationId xmlns:a16="http://schemas.microsoft.com/office/drawing/2014/main" id="{A6C4A37B-AAF2-E5B1-768C-FFDBF262DE40}"/>
                </a:ext>
              </a:extLst>
            </p:cNvPr>
            <p:cNvSpPr/>
            <p:nvPr/>
          </p:nvSpPr>
          <p:spPr>
            <a:xfrm>
              <a:off x="2170850" y="3583625"/>
              <a:ext cx="2147300" cy="505600"/>
            </a:xfrm>
            <a:custGeom>
              <a:avLst/>
              <a:gdLst/>
              <a:ahLst/>
              <a:cxnLst/>
              <a:rect l="l" t="t" r="r" b="b"/>
              <a:pathLst>
                <a:path w="85892" h="20224" extrusionOk="0">
                  <a:moveTo>
                    <a:pt x="0" y="0"/>
                  </a:moveTo>
                  <a:lnTo>
                    <a:pt x="0" y="2511"/>
                  </a:lnTo>
                  <a:lnTo>
                    <a:pt x="78679" y="2511"/>
                  </a:lnTo>
                  <a:cubicBezTo>
                    <a:pt x="81509" y="2511"/>
                    <a:pt x="83381" y="3789"/>
                    <a:pt x="83381" y="10112"/>
                  </a:cubicBezTo>
                  <a:cubicBezTo>
                    <a:pt x="83381" y="16434"/>
                    <a:pt x="81509" y="17735"/>
                    <a:pt x="78679" y="17735"/>
                  </a:cubicBezTo>
                  <a:lnTo>
                    <a:pt x="0" y="17735"/>
                  </a:lnTo>
                  <a:lnTo>
                    <a:pt x="0" y="20223"/>
                  </a:lnTo>
                  <a:lnTo>
                    <a:pt x="78679" y="20223"/>
                  </a:lnTo>
                  <a:cubicBezTo>
                    <a:pt x="85892" y="20223"/>
                    <a:pt x="85892" y="12623"/>
                    <a:pt x="85892" y="10112"/>
                  </a:cubicBezTo>
                  <a:cubicBezTo>
                    <a:pt x="85892" y="7624"/>
                    <a:pt x="85892" y="0"/>
                    <a:pt x="786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a:extLst>
                <a:ext uri="{FF2B5EF4-FFF2-40B4-BE49-F238E27FC236}">
                  <a16:creationId xmlns:a16="http://schemas.microsoft.com/office/drawing/2014/main" id="{BEB7D412-398C-B96F-7836-661CD11E71B9}"/>
                </a:ext>
              </a:extLst>
            </p:cNvPr>
            <p:cNvSpPr/>
            <p:nvPr/>
          </p:nvSpPr>
          <p:spPr>
            <a:xfrm>
              <a:off x="3777750" y="3885475"/>
              <a:ext cx="109575" cy="343550"/>
            </a:xfrm>
            <a:custGeom>
              <a:avLst/>
              <a:gdLst/>
              <a:ahLst/>
              <a:cxnLst/>
              <a:rect l="l" t="t" r="r" b="b"/>
              <a:pathLst>
                <a:path w="4383" h="13742" extrusionOk="0">
                  <a:moveTo>
                    <a:pt x="0" y="1"/>
                  </a:moveTo>
                  <a:lnTo>
                    <a:pt x="0" y="13742"/>
                  </a:lnTo>
                  <a:lnTo>
                    <a:pt x="2306" y="11870"/>
                  </a:lnTo>
                  <a:lnTo>
                    <a:pt x="4383" y="13742"/>
                  </a:lnTo>
                  <a:lnTo>
                    <a:pt x="438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a:extLst>
                <a:ext uri="{FF2B5EF4-FFF2-40B4-BE49-F238E27FC236}">
                  <a16:creationId xmlns:a16="http://schemas.microsoft.com/office/drawing/2014/main" id="{98DB6213-4ADB-07CE-F4A5-7108318F626B}"/>
                </a:ext>
              </a:extLst>
            </p:cNvPr>
            <p:cNvSpPr/>
            <p:nvPr/>
          </p:nvSpPr>
          <p:spPr>
            <a:xfrm>
              <a:off x="3796575" y="3885475"/>
              <a:ext cx="109600" cy="343550"/>
            </a:xfrm>
            <a:custGeom>
              <a:avLst/>
              <a:gdLst/>
              <a:ahLst/>
              <a:cxnLst/>
              <a:rect l="l" t="t" r="r" b="b"/>
              <a:pathLst>
                <a:path w="4384" h="13742" extrusionOk="0">
                  <a:moveTo>
                    <a:pt x="1" y="1"/>
                  </a:moveTo>
                  <a:lnTo>
                    <a:pt x="1" y="13742"/>
                  </a:lnTo>
                  <a:lnTo>
                    <a:pt x="2306" y="11870"/>
                  </a:lnTo>
                  <a:lnTo>
                    <a:pt x="4383" y="13742"/>
                  </a:lnTo>
                  <a:lnTo>
                    <a:pt x="4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a:extLst>
                <a:ext uri="{FF2B5EF4-FFF2-40B4-BE49-F238E27FC236}">
                  <a16:creationId xmlns:a16="http://schemas.microsoft.com/office/drawing/2014/main" id="{772C98BA-2390-83C2-BF0A-C0C12B4F8FFA}"/>
                </a:ext>
              </a:extLst>
            </p:cNvPr>
            <p:cNvSpPr/>
            <p:nvPr/>
          </p:nvSpPr>
          <p:spPr>
            <a:xfrm>
              <a:off x="2302100" y="3206425"/>
              <a:ext cx="2004650" cy="372650"/>
            </a:xfrm>
            <a:custGeom>
              <a:avLst/>
              <a:gdLst/>
              <a:ahLst/>
              <a:cxnLst/>
              <a:rect l="l" t="t" r="r" b="b"/>
              <a:pathLst>
                <a:path w="80186" h="14906" extrusionOk="0">
                  <a:moveTo>
                    <a:pt x="3219" y="1"/>
                  </a:moveTo>
                  <a:cubicBezTo>
                    <a:pt x="0" y="1"/>
                    <a:pt x="365" y="4543"/>
                    <a:pt x="365" y="6049"/>
                  </a:cubicBezTo>
                  <a:cubicBezTo>
                    <a:pt x="365" y="7579"/>
                    <a:pt x="0" y="14906"/>
                    <a:pt x="3219" y="14906"/>
                  </a:cubicBezTo>
                  <a:lnTo>
                    <a:pt x="76967" y="14906"/>
                  </a:lnTo>
                  <a:cubicBezTo>
                    <a:pt x="80185" y="14906"/>
                    <a:pt x="79797" y="7647"/>
                    <a:pt x="79797" y="6141"/>
                  </a:cubicBezTo>
                  <a:cubicBezTo>
                    <a:pt x="79797" y="4611"/>
                    <a:pt x="80185" y="1"/>
                    <a:pt x="76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a:extLst>
                <a:ext uri="{FF2B5EF4-FFF2-40B4-BE49-F238E27FC236}">
                  <a16:creationId xmlns:a16="http://schemas.microsoft.com/office/drawing/2014/main" id="{EA11EABE-DD95-82E6-AC11-1292F961582B}"/>
                </a:ext>
              </a:extLst>
            </p:cNvPr>
            <p:cNvSpPr/>
            <p:nvPr/>
          </p:nvSpPr>
          <p:spPr>
            <a:xfrm>
              <a:off x="2389975" y="3206425"/>
              <a:ext cx="165500" cy="372650"/>
            </a:xfrm>
            <a:custGeom>
              <a:avLst/>
              <a:gdLst/>
              <a:ahLst/>
              <a:cxnLst/>
              <a:rect l="l" t="t" r="r" b="b"/>
              <a:pathLst>
                <a:path w="6620" h="14906" extrusionOk="0">
                  <a:moveTo>
                    <a:pt x="3219" y="1"/>
                  </a:moveTo>
                  <a:cubicBezTo>
                    <a:pt x="0" y="1"/>
                    <a:pt x="365" y="4543"/>
                    <a:pt x="365" y="6049"/>
                  </a:cubicBezTo>
                  <a:cubicBezTo>
                    <a:pt x="365" y="7579"/>
                    <a:pt x="0" y="14906"/>
                    <a:pt x="3219" y="14906"/>
                  </a:cubicBezTo>
                  <a:lnTo>
                    <a:pt x="6620" y="14906"/>
                  </a:lnTo>
                  <a:cubicBezTo>
                    <a:pt x="3401" y="14906"/>
                    <a:pt x="3766" y="7579"/>
                    <a:pt x="3766" y="6049"/>
                  </a:cubicBezTo>
                  <a:cubicBezTo>
                    <a:pt x="3766" y="4543"/>
                    <a:pt x="3401" y="1"/>
                    <a:pt x="6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a:extLst>
                <a:ext uri="{FF2B5EF4-FFF2-40B4-BE49-F238E27FC236}">
                  <a16:creationId xmlns:a16="http://schemas.microsoft.com/office/drawing/2014/main" id="{C69E2C44-3E58-F0C2-5AFB-49A1E4FBFFAD}"/>
                </a:ext>
              </a:extLst>
            </p:cNvPr>
            <p:cNvSpPr/>
            <p:nvPr/>
          </p:nvSpPr>
          <p:spPr>
            <a:xfrm>
              <a:off x="4040250" y="3206425"/>
              <a:ext cx="164925" cy="372650"/>
            </a:xfrm>
            <a:custGeom>
              <a:avLst/>
              <a:gdLst/>
              <a:ahLst/>
              <a:cxnLst/>
              <a:rect l="l" t="t" r="r" b="b"/>
              <a:pathLst>
                <a:path w="6597" h="14906" extrusionOk="0">
                  <a:moveTo>
                    <a:pt x="0" y="1"/>
                  </a:moveTo>
                  <a:cubicBezTo>
                    <a:pt x="3196" y="1"/>
                    <a:pt x="2830" y="4680"/>
                    <a:pt x="2830" y="6209"/>
                  </a:cubicBezTo>
                  <a:cubicBezTo>
                    <a:pt x="2830" y="7716"/>
                    <a:pt x="3196" y="14906"/>
                    <a:pt x="0" y="14906"/>
                  </a:cubicBezTo>
                  <a:lnTo>
                    <a:pt x="3378" y="14906"/>
                  </a:lnTo>
                  <a:cubicBezTo>
                    <a:pt x="6597" y="14906"/>
                    <a:pt x="6231" y="7716"/>
                    <a:pt x="6231" y="6209"/>
                  </a:cubicBezTo>
                  <a:cubicBezTo>
                    <a:pt x="6231" y="4680"/>
                    <a:pt x="6597" y="1"/>
                    <a:pt x="3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a:extLst>
                <a:ext uri="{FF2B5EF4-FFF2-40B4-BE49-F238E27FC236}">
                  <a16:creationId xmlns:a16="http://schemas.microsoft.com/office/drawing/2014/main" id="{2F646969-18C3-794D-6746-A6AB11AEF388}"/>
                </a:ext>
              </a:extLst>
            </p:cNvPr>
            <p:cNvSpPr/>
            <p:nvPr/>
          </p:nvSpPr>
          <p:spPr>
            <a:xfrm>
              <a:off x="2602825" y="3299450"/>
              <a:ext cx="1345575" cy="172925"/>
            </a:xfrm>
            <a:custGeom>
              <a:avLst/>
              <a:gdLst/>
              <a:ahLst/>
              <a:cxnLst/>
              <a:rect l="l" t="t" r="r" b="b"/>
              <a:pathLst>
                <a:path w="53823" h="6917" extrusionOk="0">
                  <a:moveTo>
                    <a:pt x="0" y="0"/>
                  </a:moveTo>
                  <a:lnTo>
                    <a:pt x="0" y="6916"/>
                  </a:lnTo>
                  <a:lnTo>
                    <a:pt x="53822" y="6916"/>
                  </a:lnTo>
                  <a:lnTo>
                    <a:pt x="53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a:extLst>
                <a:ext uri="{FF2B5EF4-FFF2-40B4-BE49-F238E27FC236}">
                  <a16:creationId xmlns:a16="http://schemas.microsoft.com/office/drawing/2014/main" id="{CF51A6D6-222A-38EC-37D1-13F9BA9E1858}"/>
                </a:ext>
              </a:extLst>
            </p:cNvPr>
            <p:cNvSpPr/>
            <p:nvPr/>
          </p:nvSpPr>
          <p:spPr>
            <a:xfrm>
              <a:off x="2302100" y="3206425"/>
              <a:ext cx="2004650" cy="155250"/>
            </a:xfrm>
            <a:custGeom>
              <a:avLst/>
              <a:gdLst/>
              <a:ahLst/>
              <a:cxnLst/>
              <a:rect l="l" t="t" r="r" b="b"/>
              <a:pathLst>
                <a:path w="80186" h="6210" extrusionOk="0">
                  <a:moveTo>
                    <a:pt x="3219" y="1"/>
                  </a:moveTo>
                  <a:cubicBezTo>
                    <a:pt x="0" y="1"/>
                    <a:pt x="365" y="4543"/>
                    <a:pt x="365" y="6049"/>
                  </a:cubicBezTo>
                  <a:cubicBezTo>
                    <a:pt x="365" y="6095"/>
                    <a:pt x="365" y="6163"/>
                    <a:pt x="365" y="6209"/>
                  </a:cubicBezTo>
                  <a:cubicBezTo>
                    <a:pt x="434" y="4315"/>
                    <a:pt x="867" y="1895"/>
                    <a:pt x="3219" y="1895"/>
                  </a:cubicBezTo>
                  <a:lnTo>
                    <a:pt x="76967" y="1895"/>
                  </a:lnTo>
                  <a:cubicBezTo>
                    <a:pt x="79272" y="1895"/>
                    <a:pt x="79729" y="4269"/>
                    <a:pt x="79797" y="6163"/>
                  </a:cubicBezTo>
                  <a:cubicBezTo>
                    <a:pt x="79797" y="6163"/>
                    <a:pt x="79797" y="6141"/>
                    <a:pt x="79797" y="6141"/>
                  </a:cubicBezTo>
                  <a:cubicBezTo>
                    <a:pt x="79797" y="4611"/>
                    <a:pt x="80185" y="1"/>
                    <a:pt x="76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a:extLst>
                <a:ext uri="{FF2B5EF4-FFF2-40B4-BE49-F238E27FC236}">
                  <a16:creationId xmlns:a16="http://schemas.microsoft.com/office/drawing/2014/main" id="{797CF59B-BE62-8F30-3DA5-37B7E13D938C}"/>
                </a:ext>
              </a:extLst>
            </p:cNvPr>
            <p:cNvSpPr/>
            <p:nvPr/>
          </p:nvSpPr>
          <p:spPr>
            <a:xfrm>
              <a:off x="4297025" y="3383325"/>
              <a:ext cx="600" cy="89050"/>
            </a:xfrm>
            <a:custGeom>
              <a:avLst/>
              <a:gdLst/>
              <a:ahLst/>
              <a:cxnLst/>
              <a:rect l="l" t="t" r="r" b="b"/>
              <a:pathLst>
                <a:path w="24" h="3562" extrusionOk="0">
                  <a:moveTo>
                    <a:pt x="23" y="0"/>
                  </a:moveTo>
                  <a:cubicBezTo>
                    <a:pt x="0" y="366"/>
                    <a:pt x="0" y="3310"/>
                    <a:pt x="0" y="3561"/>
                  </a:cubicBezTo>
                  <a:cubicBezTo>
                    <a:pt x="23" y="3219"/>
                    <a:pt x="23" y="274"/>
                    <a:pt x="23"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a:extLst>
                <a:ext uri="{FF2B5EF4-FFF2-40B4-BE49-F238E27FC236}">
                  <a16:creationId xmlns:a16="http://schemas.microsoft.com/office/drawing/2014/main" id="{6AE16EFD-3ADB-0445-5AAF-E552086F669E}"/>
                </a:ext>
              </a:extLst>
            </p:cNvPr>
            <p:cNvSpPr/>
            <p:nvPr/>
          </p:nvSpPr>
          <p:spPr>
            <a:xfrm>
              <a:off x="2311225" y="3381625"/>
              <a:ext cx="25" cy="86750"/>
            </a:xfrm>
            <a:custGeom>
              <a:avLst/>
              <a:gdLst/>
              <a:ahLst/>
              <a:cxnLst/>
              <a:rect l="l" t="t" r="r" b="b"/>
              <a:pathLst>
                <a:path w="1" h="3470" extrusionOk="0">
                  <a:moveTo>
                    <a:pt x="0" y="0"/>
                  </a:moveTo>
                  <a:cubicBezTo>
                    <a:pt x="0" y="251"/>
                    <a:pt x="0" y="3173"/>
                    <a:pt x="0" y="3469"/>
                  </a:cubicBezTo>
                  <a:cubicBezTo>
                    <a:pt x="0" y="3241"/>
                    <a:pt x="0" y="320"/>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a:extLst>
                <a:ext uri="{FF2B5EF4-FFF2-40B4-BE49-F238E27FC236}">
                  <a16:creationId xmlns:a16="http://schemas.microsoft.com/office/drawing/2014/main" id="{F727829B-5CF0-F97F-ABAD-6815C405861C}"/>
                </a:ext>
              </a:extLst>
            </p:cNvPr>
            <p:cNvSpPr/>
            <p:nvPr/>
          </p:nvSpPr>
          <p:spPr>
            <a:xfrm>
              <a:off x="2301525" y="3354800"/>
              <a:ext cx="2004650" cy="220850"/>
            </a:xfrm>
            <a:custGeom>
              <a:avLst/>
              <a:gdLst/>
              <a:ahLst/>
              <a:cxnLst/>
              <a:rect l="l" t="t" r="r" b="b"/>
              <a:pathLst>
                <a:path w="80186" h="8834" extrusionOk="0">
                  <a:moveTo>
                    <a:pt x="79820" y="0"/>
                  </a:moveTo>
                  <a:cubicBezTo>
                    <a:pt x="79752" y="1895"/>
                    <a:pt x="79318" y="6962"/>
                    <a:pt x="76990" y="6962"/>
                  </a:cubicBezTo>
                  <a:lnTo>
                    <a:pt x="3219" y="6962"/>
                  </a:lnTo>
                  <a:cubicBezTo>
                    <a:pt x="913" y="6962"/>
                    <a:pt x="457" y="1940"/>
                    <a:pt x="388" y="46"/>
                  </a:cubicBezTo>
                  <a:cubicBezTo>
                    <a:pt x="388" y="46"/>
                    <a:pt x="388" y="69"/>
                    <a:pt x="388" y="69"/>
                  </a:cubicBezTo>
                  <a:cubicBezTo>
                    <a:pt x="388" y="1598"/>
                    <a:pt x="0" y="8834"/>
                    <a:pt x="3219" y="8834"/>
                  </a:cubicBezTo>
                  <a:lnTo>
                    <a:pt x="76990" y="8834"/>
                  </a:lnTo>
                  <a:cubicBezTo>
                    <a:pt x="80186" y="8834"/>
                    <a:pt x="79820" y="1666"/>
                    <a:pt x="79820" y="137"/>
                  </a:cubicBezTo>
                  <a:cubicBezTo>
                    <a:pt x="79820" y="92"/>
                    <a:pt x="79820" y="46"/>
                    <a:pt x="7982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a:extLst>
                <a:ext uri="{FF2B5EF4-FFF2-40B4-BE49-F238E27FC236}">
                  <a16:creationId xmlns:a16="http://schemas.microsoft.com/office/drawing/2014/main" id="{6EF0BE2C-92C9-2FA1-E593-76FFA7B34240}"/>
                </a:ext>
              </a:extLst>
            </p:cNvPr>
            <p:cNvSpPr/>
            <p:nvPr/>
          </p:nvSpPr>
          <p:spPr>
            <a:xfrm>
              <a:off x="2311225" y="3310275"/>
              <a:ext cx="25" cy="22850"/>
            </a:xfrm>
            <a:custGeom>
              <a:avLst/>
              <a:gdLst/>
              <a:ahLst/>
              <a:cxnLst/>
              <a:rect l="l" t="t" r="r" b="b"/>
              <a:pathLst>
                <a:path w="1" h="914" extrusionOk="0">
                  <a:moveTo>
                    <a:pt x="0" y="1"/>
                  </a:moveTo>
                  <a:cubicBezTo>
                    <a:pt x="0" y="320"/>
                    <a:pt x="0" y="640"/>
                    <a:pt x="0" y="914"/>
                  </a:cubicBezTo>
                  <a:cubicBezTo>
                    <a:pt x="0" y="549"/>
                    <a:pt x="0" y="229"/>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a:extLst>
                <a:ext uri="{FF2B5EF4-FFF2-40B4-BE49-F238E27FC236}">
                  <a16:creationId xmlns:a16="http://schemas.microsoft.com/office/drawing/2014/main" id="{625038FE-020C-1F26-E2BB-4A420D9C60F8}"/>
                </a:ext>
              </a:extLst>
            </p:cNvPr>
            <p:cNvSpPr/>
            <p:nvPr/>
          </p:nvSpPr>
          <p:spPr>
            <a:xfrm>
              <a:off x="4297025" y="3314275"/>
              <a:ext cx="600" cy="20575"/>
            </a:xfrm>
            <a:custGeom>
              <a:avLst/>
              <a:gdLst/>
              <a:ahLst/>
              <a:cxnLst/>
              <a:rect l="l" t="t" r="r" b="b"/>
              <a:pathLst>
                <a:path w="24" h="823" extrusionOk="0">
                  <a:moveTo>
                    <a:pt x="0" y="1"/>
                  </a:moveTo>
                  <a:cubicBezTo>
                    <a:pt x="0" y="229"/>
                    <a:pt x="0" y="503"/>
                    <a:pt x="23" y="822"/>
                  </a:cubicBezTo>
                  <a:cubicBezTo>
                    <a:pt x="23" y="571"/>
                    <a:pt x="23" y="297"/>
                    <a:pt x="0"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a:extLst>
                <a:ext uri="{FF2B5EF4-FFF2-40B4-BE49-F238E27FC236}">
                  <a16:creationId xmlns:a16="http://schemas.microsoft.com/office/drawing/2014/main" id="{044F4092-0BE4-A4A7-3FD4-8A75D1027C4D}"/>
                </a:ext>
              </a:extLst>
            </p:cNvPr>
            <p:cNvSpPr/>
            <p:nvPr/>
          </p:nvSpPr>
          <p:spPr>
            <a:xfrm>
              <a:off x="2225625" y="3027250"/>
              <a:ext cx="1918500" cy="179200"/>
            </a:xfrm>
            <a:custGeom>
              <a:avLst/>
              <a:gdLst/>
              <a:ahLst/>
              <a:cxnLst/>
              <a:rect l="l" t="t" r="r" b="b"/>
              <a:pathLst>
                <a:path w="76740" h="7168" extrusionOk="0">
                  <a:moveTo>
                    <a:pt x="1872" y="1"/>
                  </a:moveTo>
                  <a:cubicBezTo>
                    <a:pt x="1" y="1"/>
                    <a:pt x="229" y="2648"/>
                    <a:pt x="229" y="3538"/>
                  </a:cubicBezTo>
                  <a:cubicBezTo>
                    <a:pt x="229" y="4429"/>
                    <a:pt x="1" y="7168"/>
                    <a:pt x="1872" y="7168"/>
                  </a:cubicBezTo>
                  <a:lnTo>
                    <a:pt x="74845" y="7168"/>
                  </a:lnTo>
                  <a:cubicBezTo>
                    <a:pt x="76739" y="7168"/>
                    <a:pt x="76511" y="4474"/>
                    <a:pt x="76511" y="3584"/>
                  </a:cubicBezTo>
                  <a:cubicBezTo>
                    <a:pt x="76511" y="2694"/>
                    <a:pt x="76739" y="1"/>
                    <a:pt x="74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a:extLst>
                <a:ext uri="{FF2B5EF4-FFF2-40B4-BE49-F238E27FC236}">
                  <a16:creationId xmlns:a16="http://schemas.microsoft.com/office/drawing/2014/main" id="{D9CF18EE-03E5-6076-6001-B20923BD56A5}"/>
                </a:ext>
              </a:extLst>
            </p:cNvPr>
            <p:cNvSpPr/>
            <p:nvPr/>
          </p:nvSpPr>
          <p:spPr>
            <a:xfrm>
              <a:off x="2276975" y="3027250"/>
              <a:ext cx="97050" cy="179200"/>
            </a:xfrm>
            <a:custGeom>
              <a:avLst/>
              <a:gdLst/>
              <a:ahLst/>
              <a:cxnLst/>
              <a:rect l="l" t="t" r="r" b="b"/>
              <a:pathLst>
                <a:path w="3882" h="7168" extrusionOk="0">
                  <a:moveTo>
                    <a:pt x="1895" y="1"/>
                  </a:moveTo>
                  <a:cubicBezTo>
                    <a:pt x="1" y="1"/>
                    <a:pt x="229" y="2648"/>
                    <a:pt x="229" y="3538"/>
                  </a:cubicBezTo>
                  <a:cubicBezTo>
                    <a:pt x="229" y="4429"/>
                    <a:pt x="1" y="7168"/>
                    <a:pt x="1895" y="7168"/>
                  </a:cubicBezTo>
                  <a:lnTo>
                    <a:pt x="3881" y="7168"/>
                  </a:lnTo>
                  <a:cubicBezTo>
                    <a:pt x="1987" y="7168"/>
                    <a:pt x="2215" y="4429"/>
                    <a:pt x="2215" y="3538"/>
                  </a:cubicBezTo>
                  <a:cubicBezTo>
                    <a:pt x="2215" y="2648"/>
                    <a:pt x="1987"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a:extLst>
                <a:ext uri="{FF2B5EF4-FFF2-40B4-BE49-F238E27FC236}">
                  <a16:creationId xmlns:a16="http://schemas.microsoft.com/office/drawing/2014/main" id="{A21D3863-8D14-D2FA-2ADE-D25DE4EBAB05}"/>
                </a:ext>
              </a:extLst>
            </p:cNvPr>
            <p:cNvSpPr/>
            <p:nvPr/>
          </p:nvSpPr>
          <p:spPr>
            <a:xfrm>
              <a:off x="3987750" y="3027250"/>
              <a:ext cx="97025" cy="179200"/>
            </a:xfrm>
            <a:custGeom>
              <a:avLst/>
              <a:gdLst/>
              <a:ahLst/>
              <a:cxnLst/>
              <a:rect l="l" t="t" r="r" b="b"/>
              <a:pathLst>
                <a:path w="3881" h="7168" extrusionOk="0">
                  <a:moveTo>
                    <a:pt x="0" y="1"/>
                  </a:moveTo>
                  <a:cubicBezTo>
                    <a:pt x="1895" y="1"/>
                    <a:pt x="1666" y="2740"/>
                    <a:pt x="1666" y="3630"/>
                  </a:cubicBezTo>
                  <a:cubicBezTo>
                    <a:pt x="1666" y="4520"/>
                    <a:pt x="1895" y="7168"/>
                    <a:pt x="0" y="7168"/>
                  </a:cubicBezTo>
                  <a:lnTo>
                    <a:pt x="1986" y="7168"/>
                  </a:lnTo>
                  <a:cubicBezTo>
                    <a:pt x="3880" y="7168"/>
                    <a:pt x="3652" y="4520"/>
                    <a:pt x="3652" y="3630"/>
                  </a:cubicBezTo>
                  <a:cubicBezTo>
                    <a:pt x="3652" y="2740"/>
                    <a:pt x="3880" y="1"/>
                    <a:pt x="1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a:extLst>
                <a:ext uri="{FF2B5EF4-FFF2-40B4-BE49-F238E27FC236}">
                  <a16:creationId xmlns:a16="http://schemas.microsoft.com/office/drawing/2014/main" id="{633970BD-3A13-32F7-A62C-E9AF57E924F7}"/>
                </a:ext>
              </a:extLst>
            </p:cNvPr>
            <p:cNvSpPr/>
            <p:nvPr/>
          </p:nvSpPr>
          <p:spPr>
            <a:xfrm>
              <a:off x="2225625" y="3027250"/>
              <a:ext cx="1918500" cy="90750"/>
            </a:xfrm>
            <a:custGeom>
              <a:avLst/>
              <a:gdLst/>
              <a:ahLst/>
              <a:cxnLst/>
              <a:rect l="l" t="t" r="r" b="b"/>
              <a:pathLst>
                <a:path w="76740" h="3630" extrusionOk="0">
                  <a:moveTo>
                    <a:pt x="1872" y="1"/>
                  </a:moveTo>
                  <a:cubicBezTo>
                    <a:pt x="1" y="1"/>
                    <a:pt x="229" y="2648"/>
                    <a:pt x="229" y="3538"/>
                  </a:cubicBezTo>
                  <a:cubicBezTo>
                    <a:pt x="229" y="3561"/>
                    <a:pt x="229" y="3607"/>
                    <a:pt x="229" y="3630"/>
                  </a:cubicBezTo>
                  <a:cubicBezTo>
                    <a:pt x="252" y="2534"/>
                    <a:pt x="503" y="1096"/>
                    <a:pt x="1872" y="1096"/>
                  </a:cubicBezTo>
                  <a:lnTo>
                    <a:pt x="74845" y="1096"/>
                  </a:lnTo>
                  <a:cubicBezTo>
                    <a:pt x="76191" y="1096"/>
                    <a:pt x="76465" y="2488"/>
                    <a:pt x="76511" y="3607"/>
                  </a:cubicBezTo>
                  <a:lnTo>
                    <a:pt x="76511" y="3584"/>
                  </a:lnTo>
                  <a:cubicBezTo>
                    <a:pt x="76511" y="2694"/>
                    <a:pt x="76739" y="1"/>
                    <a:pt x="7484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a:extLst>
                <a:ext uri="{FF2B5EF4-FFF2-40B4-BE49-F238E27FC236}">
                  <a16:creationId xmlns:a16="http://schemas.microsoft.com/office/drawing/2014/main" id="{33841C36-3713-7053-5A35-1549EDD77F67}"/>
                </a:ext>
              </a:extLst>
            </p:cNvPr>
            <p:cNvSpPr/>
            <p:nvPr/>
          </p:nvSpPr>
          <p:spPr>
            <a:xfrm>
              <a:off x="4138375" y="3130525"/>
              <a:ext cx="25" cy="13725"/>
            </a:xfrm>
            <a:custGeom>
              <a:avLst/>
              <a:gdLst/>
              <a:ahLst/>
              <a:cxnLst/>
              <a:rect l="l" t="t" r="r" b="b"/>
              <a:pathLst>
                <a:path w="1" h="549" extrusionOk="0">
                  <a:moveTo>
                    <a:pt x="1" y="549"/>
                  </a:moveTo>
                  <a:cubicBezTo>
                    <a:pt x="1" y="343"/>
                    <a:pt x="1" y="183"/>
                    <a:pt x="1" y="1"/>
                  </a:cubicBezTo>
                  <a:cubicBezTo>
                    <a:pt x="1" y="206"/>
                    <a:pt x="1" y="412"/>
                    <a:pt x="1" y="54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a:extLst>
                <a:ext uri="{FF2B5EF4-FFF2-40B4-BE49-F238E27FC236}">
                  <a16:creationId xmlns:a16="http://schemas.microsoft.com/office/drawing/2014/main" id="{2A16233F-7925-B058-C11A-C93856F668AE}"/>
                </a:ext>
              </a:extLst>
            </p:cNvPr>
            <p:cNvSpPr/>
            <p:nvPr/>
          </p:nvSpPr>
          <p:spPr>
            <a:xfrm>
              <a:off x="2230750" y="3129975"/>
              <a:ext cx="600" cy="12000"/>
            </a:xfrm>
            <a:custGeom>
              <a:avLst/>
              <a:gdLst/>
              <a:ahLst/>
              <a:cxnLst/>
              <a:rect l="l" t="t" r="r" b="b"/>
              <a:pathLst>
                <a:path w="24" h="480" extrusionOk="0">
                  <a:moveTo>
                    <a:pt x="1" y="0"/>
                  </a:moveTo>
                  <a:cubicBezTo>
                    <a:pt x="1" y="137"/>
                    <a:pt x="1" y="297"/>
                    <a:pt x="24" y="479"/>
                  </a:cubicBezTo>
                  <a:cubicBezTo>
                    <a:pt x="24" y="342"/>
                    <a:pt x="24" y="183"/>
                    <a:pt x="1"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a:extLst>
                <a:ext uri="{FF2B5EF4-FFF2-40B4-BE49-F238E27FC236}">
                  <a16:creationId xmlns:a16="http://schemas.microsoft.com/office/drawing/2014/main" id="{416ACAF6-0D2D-9A66-DCAE-5554B82A70C8}"/>
                </a:ext>
              </a:extLst>
            </p:cNvPr>
            <p:cNvSpPr/>
            <p:nvPr/>
          </p:nvSpPr>
          <p:spPr>
            <a:xfrm>
              <a:off x="2225625" y="3113975"/>
              <a:ext cx="1917925" cy="90775"/>
            </a:xfrm>
            <a:custGeom>
              <a:avLst/>
              <a:gdLst/>
              <a:ahLst/>
              <a:cxnLst/>
              <a:rect l="l" t="t" r="r" b="b"/>
              <a:pathLst>
                <a:path w="76717" h="3631" extrusionOk="0">
                  <a:moveTo>
                    <a:pt x="76511" y="1"/>
                  </a:moveTo>
                  <a:cubicBezTo>
                    <a:pt x="76465" y="1119"/>
                    <a:pt x="76214" y="2535"/>
                    <a:pt x="74845" y="2535"/>
                  </a:cubicBezTo>
                  <a:lnTo>
                    <a:pt x="1872" y="2535"/>
                  </a:lnTo>
                  <a:cubicBezTo>
                    <a:pt x="526" y="2535"/>
                    <a:pt x="274" y="1142"/>
                    <a:pt x="229" y="24"/>
                  </a:cubicBezTo>
                  <a:lnTo>
                    <a:pt x="229" y="47"/>
                  </a:lnTo>
                  <a:cubicBezTo>
                    <a:pt x="229" y="937"/>
                    <a:pt x="1" y="3630"/>
                    <a:pt x="1872" y="3630"/>
                  </a:cubicBezTo>
                  <a:lnTo>
                    <a:pt x="74845" y="3630"/>
                  </a:lnTo>
                  <a:cubicBezTo>
                    <a:pt x="76716" y="3630"/>
                    <a:pt x="76511" y="982"/>
                    <a:pt x="76511" y="92"/>
                  </a:cubicBezTo>
                  <a:cubicBezTo>
                    <a:pt x="76511" y="69"/>
                    <a:pt x="76511" y="24"/>
                    <a:pt x="76511"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a:extLst>
                <a:ext uri="{FF2B5EF4-FFF2-40B4-BE49-F238E27FC236}">
                  <a16:creationId xmlns:a16="http://schemas.microsoft.com/office/drawing/2014/main" id="{F1EAC630-2E1A-DC5B-D3B2-C726C5BBF6C9}"/>
                </a:ext>
              </a:extLst>
            </p:cNvPr>
            <p:cNvSpPr/>
            <p:nvPr/>
          </p:nvSpPr>
          <p:spPr>
            <a:xfrm>
              <a:off x="2230750" y="3087725"/>
              <a:ext cx="600" cy="13725"/>
            </a:xfrm>
            <a:custGeom>
              <a:avLst/>
              <a:gdLst/>
              <a:ahLst/>
              <a:cxnLst/>
              <a:rect l="l" t="t" r="r" b="b"/>
              <a:pathLst>
                <a:path w="24" h="549" extrusionOk="0">
                  <a:moveTo>
                    <a:pt x="24" y="1"/>
                  </a:moveTo>
                  <a:cubicBezTo>
                    <a:pt x="1" y="206"/>
                    <a:pt x="1" y="389"/>
                    <a:pt x="1" y="549"/>
                  </a:cubicBezTo>
                  <a:cubicBezTo>
                    <a:pt x="24" y="343"/>
                    <a:pt x="24" y="161"/>
                    <a:pt x="24"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a:extLst>
                <a:ext uri="{FF2B5EF4-FFF2-40B4-BE49-F238E27FC236}">
                  <a16:creationId xmlns:a16="http://schemas.microsoft.com/office/drawing/2014/main" id="{270D9A65-569A-27C3-6381-C89C285D271A}"/>
                </a:ext>
              </a:extLst>
            </p:cNvPr>
            <p:cNvSpPr/>
            <p:nvPr/>
          </p:nvSpPr>
          <p:spPr>
            <a:xfrm>
              <a:off x="4138375" y="3090600"/>
              <a:ext cx="25" cy="12000"/>
            </a:xfrm>
            <a:custGeom>
              <a:avLst/>
              <a:gdLst/>
              <a:ahLst/>
              <a:cxnLst/>
              <a:rect l="l" t="t" r="r" b="b"/>
              <a:pathLst>
                <a:path w="1" h="480" extrusionOk="0">
                  <a:moveTo>
                    <a:pt x="1" y="479"/>
                  </a:moveTo>
                  <a:cubicBezTo>
                    <a:pt x="1" y="320"/>
                    <a:pt x="1" y="160"/>
                    <a:pt x="1" y="0"/>
                  </a:cubicBezTo>
                  <a:cubicBezTo>
                    <a:pt x="1" y="114"/>
                    <a:pt x="1" y="274"/>
                    <a:pt x="1" y="479"/>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a:extLst>
                <a:ext uri="{FF2B5EF4-FFF2-40B4-BE49-F238E27FC236}">
                  <a16:creationId xmlns:a16="http://schemas.microsoft.com/office/drawing/2014/main" id="{8510FCB0-2C0A-615C-6FF0-AE5060483D3B}"/>
                </a:ext>
              </a:extLst>
            </p:cNvPr>
            <p:cNvSpPr/>
            <p:nvPr/>
          </p:nvSpPr>
          <p:spPr>
            <a:xfrm>
              <a:off x="2451025" y="2734525"/>
              <a:ext cx="1944175" cy="244825"/>
            </a:xfrm>
            <a:custGeom>
              <a:avLst/>
              <a:gdLst/>
              <a:ahLst/>
              <a:cxnLst/>
              <a:rect l="l" t="t" r="r" b="b"/>
              <a:pathLst>
                <a:path w="77767" h="9793" extrusionOk="0">
                  <a:moveTo>
                    <a:pt x="4771" y="0"/>
                  </a:moveTo>
                  <a:cubicBezTo>
                    <a:pt x="845" y="0"/>
                    <a:pt x="1" y="2191"/>
                    <a:pt x="1" y="4908"/>
                  </a:cubicBezTo>
                  <a:cubicBezTo>
                    <a:pt x="1" y="7601"/>
                    <a:pt x="845" y="9792"/>
                    <a:pt x="4771" y="9792"/>
                  </a:cubicBezTo>
                  <a:lnTo>
                    <a:pt x="77766" y="9792"/>
                  </a:lnTo>
                  <a:cubicBezTo>
                    <a:pt x="76306" y="8674"/>
                    <a:pt x="75895" y="6825"/>
                    <a:pt x="75895" y="4725"/>
                  </a:cubicBezTo>
                  <a:cubicBezTo>
                    <a:pt x="75895" y="2830"/>
                    <a:pt x="76123" y="1141"/>
                    <a:pt x="773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a:extLst>
                <a:ext uri="{FF2B5EF4-FFF2-40B4-BE49-F238E27FC236}">
                  <a16:creationId xmlns:a16="http://schemas.microsoft.com/office/drawing/2014/main" id="{EEA33908-3EE1-DAC6-5E79-1511E4AF8FE4}"/>
                </a:ext>
              </a:extLst>
            </p:cNvPr>
            <p:cNvSpPr/>
            <p:nvPr/>
          </p:nvSpPr>
          <p:spPr>
            <a:xfrm>
              <a:off x="2534900" y="2793300"/>
              <a:ext cx="317300" cy="12575"/>
            </a:xfrm>
            <a:custGeom>
              <a:avLst/>
              <a:gdLst/>
              <a:ahLst/>
              <a:cxnLst/>
              <a:rect l="l" t="t" r="r" b="b"/>
              <a:pathLst>
                <a:path w="12692" h="503" extrusionOk="0">
                  <a:moveTo>
                    <a:pt x="1" y="0"/>
                  </a:moveTo>
                  <a:lnTo>
                    <a:pt x="1" y="502"/>
                  </a:lnTo>
                  <a:lnTo>
                    <a:pt x="12669" y="502"/>
                  </a:lnTo>
                  <a:cubicBezTo>
                    <a:pt x="12669" y="343"/>
                    <a:pt x="12669" y="183"/>
                    <a:pt x="12692"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a:extLst>
                <a:ext uri="{FF2B5EF4-FFF2-40B4-BE49-F238E27FC236}">
                  <a16:creationId xmlns:a16="http://schemas.microsoft.com/office/drawing/2014/main" id="{2B70650C-495A-5507-E931-BC0B73EB2EC2}"/>
                </a:ext>
              </a:extLst>
            </p:cNvPr>
            <p:cNvSpPr/>
            <p:nvPr/>
          </p:nvSpPr>
          <p:spPr>
            <a:xfrm>
              <a:off x="2884700" y="2793300"/>
              <a:ext cx="154675" cy="12575"/>
            </a:xfrm>
            <a:custGeom>
              <a:avLst/>
              <a:gdLst/>
              <a:ahLst/>
              <a:cxnLst/>
              <a:rect l="l" t="t" r="r" b="b"/>
              <a:pathLst>
                <a:path w="6187" h="503" extrusionOk="0">
                  <a:moveTo>
                    <a:pt x="1" y="0"/>
                  </a:moveTo>
                  <a:lnTo>
                    <a:pt x="1" y="502"/>
                  </a:lnTo>
                  <a:lnTo>
                    <a:pt x="6186" y="502"/>
                  </a:lnTo>
                  <a:cubicBezTo>
                    <a:pt x="6186" y="343"/>
                    <a:pt x="6186" y="183"/>
                    <a:pt x="6186"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a:extLst>
                <a:ext uri="{FF2B5EF4-FFF2-40B4-BE49-F238E27FC236}">
                  <a16:creationId xmlns:a16="http://schemas.microsoft.com/office/drawing/2014/main" id="{0B2B661D-54C4-7172-38DB-6492006706FA}"/>
                </a:ext>
              </a:extLst>
            </p:cNvPr>
            <p:cNvSpPr/>
            <p:nvPr/>
          </p:nvSpPr>
          <p:spPr>
            <a:xfrm>
              <a:off x="3069987" y="2793297"/>
              <a:ext cx="1217324" cy="12575"/>
            </a:xfrm>
            <a:custGeom>
              <a:avLst/>
              <a:gdLst/>
              <a:ahLst/>
              <a:cxnLst/>
              <a:rect l="l" t="t" r="r" b="b"/>
              <a:pathLst>
                <a:path w="51587" h="503" extrusionOk="0">
                  <a:moveTo>
                    <a:pt x="24" y="0"/>
                  </a:moveTo>
                  <a:cubicBezTo>
                    <a:pt x="24" y="183"/>
                    <a:pt x="1" y="343"/>
                    <a:pt x="1" y="502"/>
                  </a:cubicBezTo>
                  <a:lnTo>
                    <a:pt x="51586" y="502"/>
                  </a:lnTo>
                  <a:lnTo>
                    <a:pt x="51586"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a:extLst>
                <a:ext uri="{FF2B5EF4-FFF2-40B4-BE49-F238E27FC236}">
                  <a16:creationId xmlns:a16="http://schemas.microsoft.com/office/drawing/2014/main" id="{C6C472A1-1B8B-B139-086D-C751B29FFD5C}"/>
                </a:ext>
              </a:extLst>
            </p:cNvPr>
            <p:cNvSpPr/>
            <p:nvPr/>
          </p:nvSpPr>
          <p:spPr>
            <a:xfrm>
              <a:off x="3533764" y="2856622"/>
              <a:ext cx="729847" cy="12575"/>
            </a:xfrm>
            <a:custGeom>
              <a:avLst/>
              <a:gdLst/>
              <a:ahLst/>
              <a:cxnLst/>
              <a:rect l="l" t="t" r="r" b="b"/>
              <a:pathLst>
                <a:path w="30929" h="503" extrusionOk="0">
                  <a:moveTo>
                    <a:pt x="23" y="1"/>
                  </a:moveTo>
                  <a:cubicBezTo>
                    <a:pt x="0" y="161"/>
                    <a:pt x="0" y="320"/>
                    <a:pt x="0" y="503"/>
                  </a:cubicBezTo>
                  <a:lnTo>
                    <a:pt x="30929" y="503"/>
                  </a:lnTo>
                  <a:lnTo>
                    <a:pt x="3092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a:extLst>
                <a:ext uri="{FF2B5EF4-FFF2-40B4-BE49-F238E27FC236}">
                  <a16:creationId xmlns:a16="http://schemas.microsoft.com/office/drawing/2014/main" id="{5F26148C-FE11-9B76-B739-BA3CD2A17182}"/>
                </a:ext>
              </a:extLst>
            </p:cNvPr>
            <p:cNvSpPr/>
            <p:nvPr/>
          </p:nvSpPr>
          <p:spPr>
            <a:xfrm>
              <a:off x="3391018" y="2856622"/>
              <a:ext cx="109374" cy="12575"/>
            </a:xfrm>
            <a:custGeom>
              <a:avLst/>
              <a:gdLst/>
              <a:ahLst/>
              <a:cxnLst/>
              <a:rect l="l" t="t" r="r" b="b"/>
              <a:pathLst>
                <a:path w="4635" h="503" extrusionOk="0">
                  <a:moveTo>
                    <a:pt x="1" y="1"/>
                  </a:moveTo>
                  <a:cubicBezTo>
                    <a:pt x="1" y="161"/>
                    <a:pt x="1" y="320"/>
                    <a:pt x="1" y="503"/>
                  </a:cubicBezTo>
                  <a:lnTo>
                    <a:pt x="4634" y="503"/>
                  </a:lnTo>
                  <a:lnTo>
                    <a:pt x="46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a:extLst>
                <a:ext uri="{FF2B5EF4-FFF2-40B4-BE49-F238E27FC236}">
                  <a16:creationId xmlns:a16="http://schemas.microsoft.com/office/drawing/2014/main" id="{F55651E3-A668-43BF-EC63-F711D1BB1B61}"/>
                </a:ext>
              </a:extLst>
            </p:cNvPr>
            <p:cNvSpPr/>
            <p:nvPr/>
          </p:nvSpPr>
          <p:spPr>
            <a:xfrm>
              <a:off x="2509800" y="2856625"/>
              <a:ext cx="833150" cy="12575"/>
            </a:xfrm>
            <a:custGeom>
              <a:avLst/>
              <a:gdLst/>
              <a:ahLst/>
              <a:cxnLst/>
              <a:rect l="l" t="t" r="r" b="b"/>
              <a:pathLst>
                <a:path w="33326" h="503" extrusionOk="0">
                  <a:moveTo>
                    <a:pt x="1" y="1"/>
                  </a:moveTo>
                  <a:lnTo>
                    <a:pt x="1" y="503"/>
                  </a:lnTo>
                  <a:lnTo>
                    <a:pt x="33325" y="503"/>
                  </a:lnTo>
                  <a:cubicBezTo>
                    <a:pt x="33325" y="320"/>
                    <a:pt x="33325" y="161"/>
                    <a:pt x="3332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a:extLst>
                <a:ext uri="{FF2B5EF4-FFF2-40B4-BE49-F238E27FC236}">
                  <a16:creationId xmlns:a16="http://schemas.microsoft.com/office/drawing/2014/main" id="{F6D0B31F-8D20-1543-662E-A4A39FA8260F}"/>
                </a:ext>
              </a:extLst>
            </p:cNvPr>
            <p:cNvSpPr/>
            <p:nvPr/>
          </p:nvSpPr>
          <p:spPr>
            <a:xfrm>
              <a:off x="2596525" y="2929100"/>
              <a:ext cx="297325" cy="12575"/>
            </a:xfrm>
            <a:custGeom>
              <a:avLst/>
              <a:gdLst/>
              <a:ahLst/>
              <a:cxnLst/>
              <a:rect l="l" t="t" r="r" b="b"/>
              <a:pathLst>
                <a:path w="11893" h="503" extrusionOk="0">
                  <a:moveTo>
                    <a:pt x="1" y="1"/>
                  </a:moveTo>
                  <a:lnTo>
                    <a:pt x="1" y="503"/>
                  </a:lnTo>
                  <a:lnTo>
                    <a:pt x="11870" y="503"/>
                  </a:lnTo>
                  <a:cubicBezTo>
                    <a:pt x="11893" y="343"/>
                    <a:pt x="11893" y="160"/>
                    <a:pt x="1189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a:extLst>
                <a:ext uri="{FF2B5EF4-FFF2-40B4-BE49-F238E27FC236}">
                  <a16:creationId xmlns:a16="http://schemas.microsoft.com/office/drawing/2014/main" id="{4D41A773-7747-D6CB-198D-3B3103AFD6C6}"/>
                </a:ext>
              </a:extLst>
            </p:cNvPr>
            <p:cNvSpPr/>
            <p:nvPr/>
          </p:nvSpPr>
          <p:spPr>
            <a:xfrm>
              <a:off x="2926925" y="2929100"/>
              <a:ext cx="108450" cy="12575"/>
            </a:xfrm>
            <a:custGeom>
              <a:avLst/>
              <a:gdLst/>
              <a:ahLst/>
              <a:cxnLst/>
              <a:rect l="l" t="t" r="r" b="b"/>
              <a:pathLst>
                <a:path w="4338" h="503" extrusionOk="0">
                  <a:moveTo>
                    <a:pt x="1" y="1"/>
                  </a:moveTo>
                  <a:lnTo>
                    <a:pt x="1" y="503"/>
                  </a:lnTo>
                  <a:lnTo>
                    <a:pt x="4338" y="503"/>
                  </a:lnTo>
                  <a:cubicBezTo>
                    <a:pt x="4338" y="343"/>
                    <a:pt x="4338" y="160"/>
                    <a:pt x="4338"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a:extLst>
                <a:ext uri="{FF2B5EF4-FFF2-40B4-BE49-F238E27FC236}">
                  <a16:creationId xmlns:a16="http://schemas.microsoft.com/office/drawing/2014/main" id="{6E76D1A1-AA11-B96E-EAEC-ED90EC09AC06}"/>
                </a:ext>
              </a:extLst>
            </p:cNvPr>
            <p:cNvSpPr/>
            <p:nvPr/>
          </p:nvSpPr>
          <p:spPr>
            <a:xfrm>
              <a:off x="3095308" y="2929097"/>
              <a:ext cx="1168289" cy="12575"/>
            </a:xfrm>
            <a:custGeom>
              <a:avLst/>
              <a:gdLst/>
              <a:ahLst/>
              <a:cxnLst/>
              <a:rect l="l" t="t" r="r" b="b"/>
              <a:pathLst>
                <a:path w="49509" h="503" extrusionOk="0">
                  <a:moveTo>
                    <a:pt x="1" y="1"/>
                  </a:moveTo>
                  <a:cubicBezTo>
                    <a:pt x="1" y="160"/>
                    <a:pt x="1" y="343"/>
                    <a:pt x="1" y="503"/>
                  </a:cubicBezTo>
                  <a:lnTo>
                    <a:pt x="49509" y="503"/>
                  </a:lnTo>
                  <a:lnTo>
                    <a:pt x="49509"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a:extLst>
                <a:ext uri="{FF2B5EF4-FFF2-40B4-BE49-F238E27FC236}">
                  <a16:creationId xmlns:a16="http://schemas.microsoft.com/office/drawing/2014/main" id="{BCC3054B-E6B6-3AB7-E1DD-0DB640015DC9}"/>
                </a:ext>
              </a:extLst>
            </p:cNvPr>
            <p:cNvSpPr/>
            <p:nvPr/>
          </p:nvSpPr>
          <p:spPr>
            <a:xfrm>
              <a:off x="2509811" y="2898297"/>
              <a:ext cx="1844805" cy="12575"/>
            </a:xfrm>
            <a:custGeom>
              <a:avLst/>
              <a:gdLst/>
              <a:ahLst/>
              <a:cxnLst/>
              <a:rect l="l" t="t" r="r" b="b"/>
              <a:pathLst>
                <a:path w="78178" h="503" extrusionOk="0">
                  <a:moveTo>
                    <a:pt x="1" y="0"/>
                  </a:moveTo>
                  <a:lnTo>
                    <a:pt x="1" y="502"/>
                  </a:lnTo>
                  <a:lnTo>
                    <a:pt x="78154" y="502"/>
                  </a:lnTo>
                  <a:cubicBezTo>
                    <a:pt x="78177" y="342"/>
                    <a:pt x="78177" y="160"/>
                    <a:pt x="7817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a:extLst>
                <a:ext uri="{FF2B5EF4-FFF2-40B4-BE49-F238E27FC236}">
                  <a16:creationId xmlns:a16="http://schemas.microsoft.com/office/drawing/2014/main" id="{5447C5CF-1F15-20A3-BF08-C75F8A810BEE}"/>
                </a:ext>
              </a:extLst>
            </p:cNvPr>
            <p:cNvSpPr/>
            <p:nvPr/>
          </p:nvSpPr>
          <p:spPr>
            <a:xfrm>
              <a:off x="2396250" y="2699700"/>
              <a:ext cx="269925" cy="328725"/>
            </a:xfrm>
            <a:custGeom>
              <a:avLst/>
              <a:gdLst/>
              <a:ahLst/>
              <a:cxnLst/>
              <a:rect l="l" t="t" r="r" b="b"/>
              <a:pathLst>
                <a:path w="10797" h="13149" extrusionOk="0">
                  <a:moveTo>
                    <a:pt x="9906" y="1"/>
                  </a:moveTo>
                  <a:cubicBezTo>
                    <a:pt x="9884" y="1"/>
                    <a:pt x="9860" y="1"/>
                    <a:pt x="9836" y="2"/>
                  </a:cubicBezTo>
                  <a:lnTo>
                    <a:pt x="9836" y="2"/>
                  </a:lnTo>
                  <a:lnTo>
                    <a:pt x="9906" y="1"/>
                  </a:lnTo>
                  <a:close/>
                  <a:moveTo>
                    <a:pt x="9836" y="2"/>
                  </a:moveTo>
                  <a:lnTo>
                    <a:pt x="5798" y="46"/>
                  </a:lnTo>
                  <a:cubicBezTo>
                    <a:pt x="0" y="46"/>
                    <a:pt x="0" y="4977"/>
                    <a:pt x="0" y="6597"/>
                  </a:cubicBezTo>
                  <a:cubicBezTo>
                    <a:pt x="0" y="8218"/>
                    <a:pt x="0" y="13148"/>
                    <a:pt x="5798" y="13148"/>
                  </a:cubicBezTo>
                  <a:lnTo>
                    <a:pt x="10797" y="13103"/>
                  </a:lnTo>
                  <a:cubicBezTo>
                    <a:pt x="8537" y="13103"/>
                    <a:pt x="2192" y="12075"/>
                    <a:pt x="2009" y="6597"/>
                  </a:cubicBezTo>
                  <a:cubicBezTo>
                    <a:pt x="1896" y="2553"/>
                    <a:pt x="7530" y="52"/>
                    <a:pt x="9836"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a:extLst>
                <a:ext uri="{FF2B5EF4-FFF2-40B4-BE49-F238E27FC236}">
                  <a16:creationId xmlns:a16="http://schemas.microsoft.com/office/drawing/2014/main" id="{8574F459-4065-37E0-7720-1ACD25EC5E68}"/>
                </a:ext>
              </a:extLst>
            </p:cNvPr>
            <p:cNvSpPr/>
            <p:nvPr/>
          </p:nvSpPr>
          <p:spPr>
            <a:xfrm>
              <a:off x="2425925" y="2700850"/>
              <a:ext cx="2050875" cy="330425"/>
            </a:xfrm>
            <a:custGeom>
              <a:avLst/>
              <a:gdLst/>
              <a:ahLst/>
              <a:cxnLst/>
              <a:rect l="l" t="t" r="r" b="b"/>
              <a:pathLst>
                <a:path w="82035" h="13217" extrusionOk="0">
                  <a:moveTo>
                    <a:pt x="5775" y="0"/>
                  </a:moveTo>
                  <a:cubicBezTo>
                    <a:pt x="0" y="0"/>
                    <a:pt x="0" y="4588"/>
                    <a:pt x="0" y="6620"/>
                  </a:cubicBezTo>
                  <a:cubicBezTo>
                    <a:pt x="0" y="8628"/>
                    <a:pt x="0" y="13216"/>
                    <a:pt x="5775" y="13216"/>
                  </a:cubicBezTo>
                  <a:lnTo>
                    <a:pt x="82034" y="13216"/>
                  </a:lnTo>
                  <a:lnTo>
                    <a:pt x="82034" y="11208"/>
                  </a:lnTo>
                  <a:lnTo>
                    <a:pt x="5775" y="11208"/>
                  </a:lnTo>
                  <a:cubicBezTo>
                    <a:pt x="3515" y="11208"/>
                    <a:pt x="1918" y="9633"/>
                    <a:pt x="2009" y="6620"/>
                  </a:cubicBezTo>
                  <a:cubicBezTo>
                    <a:pt x="2123" y="3036"/>
                    <a:pt x="3515" y="2032"/>
                    <a:pt x="5775" y="2032"/>
                  </a:cubicBezTo>
                  <a:lnTo>
                    <a:pt x="82034" y="2032"/>
                  </a:lnTo>
                  <a:lnTo>
                    <a:pt x="8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a:extLst>
                <a:ext uri="{FF2B5EF4-FFF2-40B4-BE49-F238E27FC236}">
                  <a16:creationId xmlns:a16="http://schemas.microsoft.com/office/drawing/2014/main" id="{650620B2-DBBC-A163-F69F-6F749421FE28}"/>
                </a:ext>
              </a:extLst>
            </p:cNvPr>
            <p:cNvSpPr/>
            <p:nvPr/>
          </p:nvSpPr>
          <p:spPr>
            <a:xfrm>
              <a:off x="2111500" y="2397850"/>
              <a:ext cx="2211800" cy="306450"/>
            </a:xfrm>
            <a:custGeom>
              <a:avLst/>
              <a:gdLst/>
              <a:ahLst/>
              <a:cxnLst/>
              <a:rect l="l" t="t" r="r" b="b"/>
              <a:pathLst>
                <a:path w="88472" h="12258" extrusionOk="0">
                  <a:moveTo>
                    <a:pt x="3196" y="0"/>
                  </a:moveTo>
                  <a:cubicBezTo>
                    <a:pt x="0" y="0"/>
                    <a:pt x="366" y="4542"/>
                    <a:pt x="366" y="6049"/>
                  </a:cubicBezTo>
                  <a:cubicBezTo>
                    <a:pt x="366" y="7578"/>
                    <a:pt x="0" y="12257"/>
                    <a:pt x="3196" y="12257"/>
                  </a:cubicBezTo>
                  <a:lnTo>
                    <a:pt x="85253" y="12257"/>
                  </a:lnTo>
                  <a:cubicBezTo>
                    <a:pt x="88471" y="12257"/>
                    <a:pt x="88083" y="7647"/>
                    <a:pt x="88083" y="6140"/>
                  </a:cubicBezTo>
                  <a:cubicBezTo>
                    <a:pt x="88083" y="4611"/>
                    <a:pt x="88471" y="0"/>
                    <a:pt x="85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a:extLst>
                <a:ext uri="{FF2B5EF4-FFF2-40B4-BE49-F238E27FC236}">
                  <a16:creationId xmlns:a16="http://schemas.microsoft.com/office/drawing/2014/main" id="{439F379C-F800-9D0F-6B4F-E73E407FD465}"/>
                </a:ext>
              </a:extLst>
            </p:cNvPr>
            <p:cNvSpPr/>
            <p:nvPr/>
          </p:nvSpPr>
          <p:spPr>
            <a:xfrm>
              <a:off x="2199375" y="2397850"/>
              <a:ext cx="164950" cy="306450"/>
            </a:xfrm>
            <a:custGeom>
              <a:avLst/>
              <a:gdLst/>
              <a:ahLst/>
              <a:cxnLst/>
              <a:rect l="l" t="t" r="r" b="b"/>
              <a:pathLst>
                <a:path w="6598" h="12258" extrusionOk="0">
                  <a:moveTo>
                    <a:pt x="3196" y="0"/>
                  </a:moveTo>
                  <a:cubicBezTo>
                    <a:pt x="1" y="0"/>
                    <a:pt x="366" y="4542"/>
                    <a:pt x="366" y="6049"/>
                  </a:cubicBezTo>
                  <a:cubicBezTo>
                    <a:pt x="366" y="7578"/>
                    <a:pt x="1" y="12257"/>
                    <a:pt x="3196" y="12257"/>
                  </a:cubicBezTo>
                  <a:lnTo>
                    <a:pt x="6597" y="12257"/>
                  </a:lnTo>
                  <a:cubicBezTo>
                    <a:pt x="3402" y="12257"/>
                    <a:pt x="3767" y="7578"/>
                    <a:pt x="3767" y="6049"/>
                  </a:cubicBezTo>
                  <a:cubicBezTo>
                    <a:pt x="3767" y="4542"/>
                    <a:pt x="3402" y="0"/>
                    <a:pt x="65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a:extLst>
                <a:ext uri="{FF2B5EF4-FFF2-40B4-BE49-F238E27FC236}">
                  <a16:creationId xmlns:a16="http://schemas.microsoft.com/office/drawing/2014/main" id="{D1948EBC-DDAF-9E44-77EF-C82423E407A3}"/>
                </a:ext>
              </a:extLst>
            </p:cNvPr>
            <p:cNvSpPr/>
            <p:nvPr/>
          </p:nvSpPr>
          <p:spPr>
            <a:xfrm>
              <a:off x="4056775" y="2397850"/>
              <a:ext cx="164950" cy="306450"/>
            </a:xfrm>
            <a:custGeom>
              <a:avLst/>
              <a:gdLst/>
              <a:ahLst/>
              <a:cxnLst/>
              <a:rect l="l" t="t" r="r" b="b"/>
              <a:pathLst>
                <a:path w="6598" h="12258" extrusionOk="0">
                  <a:moveTo>
                    <a:pt x="1" y="0"/>
                  </a:moveTo>
                  <a:cubicBezTo>
                    <a:pt x="3196" y="0"/>
                    <a:pt x="2831" y="4679"/>
                    <a:pt x="2831" y="6209"/>
                  </a:cubicBezTo>
                  <a:cubicBezTo>
                    <a:pt x="2831" y="7715"/>
                    <a:pt x="3196" y="12257"/>
                    <a:pt x="1" y="12257"/>
                  </a:cubicBezTo>
                  <a:lnTo>
                    <a:pt x="3379" y="12257"/>
                  </a:lnTo>
                  <a:cubicBezTo>
                    <a:pt x="6597" y="12257"/>
                    <a:pt x="6232" y="7715"/>
                    <a:pt x="6232" y="6209"/>
                  </a:cubicBezTo>
                  <a:cubicBezTo>
                    <a:pt x="6232" y="4679"/>
                    <a:pt x="6597" y="0"/>
                    <a:pt x="3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a:extLst>
                <a:ext uri="{FF2B5EF4-FFF2-40B4-BE49-F238E27FC236}">
                  <a16:creationId xmlns:a16="http://schemas.microsoft.com/office/drawing/2014/main" id="{F34283EE-6FEB-4AAB-B549-6247818B937A}"/>
                </a:ext>
              </a:extLst>
            </p:cNvPr>
            <p:cNvSpPr/>
            <p:nvPr/>
          </p:nvSpPr>
          <p:spPr>
            <a:xfrm>
              <a:off x="2111500" y="2397850"/>
              <a:ext cx="2211800" cy="155225"/>
            </a:xfrm>
            <a:custGeom>
              <a:avLst/>
              <a:gdLst/>
              <a:ahLst/>
              <a:cxnLst/>
              <a:rect l="l" t="t" r="r" b="b"/>
              <a:pathLst>
                <a:path w="88472" h="6209" extrusionOk="0">
                  <a:moveTo>
                    <a:pt x="3196" y="0"/>
                  </a:moveTo>
                  <a:cubicBezTo>
                    <a:pt x="0" y="0"/>
                    <a:pt x="366" y="4542"/>
                    <a:pt x="366" y="6049"/>
                  </a:cubicBezTo>
                  <a:cubicBezTo>
                    <a:pt x="366" y="6095"/>
                    <a:pt x="366" y="6163"/>
                    <a:pt x="366" y="6209"/>
                  </a:cubicBezTo>
                  <a:cubicBezTo>
                    <a:pt x="434" y="4314"/>
                    <a:pt x="845" y="1895"/>
                    <a:pt x="3196" y="1895"/>
                  </a:cubicBezTo>
                  <a:lnTo>
                    <a:pt x="85253" y="1895"/>
                  </a:lnTo>
                  <a:cubicBezTo>
                    <a:pt x="87558" y="1895"/>
                    <a:pt x="88015" y="4269"/>
                    <a:pt x="88083" y="6163"/>
                  </a:cubicBezTo>
                  <a:cubicBezTo>
                    <a:pt x="88083" y="6163"/>
                    <a:pt x="88083" y="6140"/>
                    <a:pt x="88083" y="6140"/>
                  </a:cubicBezTo>
                  <a:cubicBezTo>
                    <a:pt x="88083" y="4611"/>
                    <a:pt x="88471" y="0"/>
                    <a:pt x="8525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a:extLst>
                <a:ext uri="{FF2B5EF4-FFF2-40B4-BE49-F238E27FC236}">
                  <a16:creationId xmlns:a16="http://schemas.microsoft.com/office/drawing/2014/main" id="{CFF93BB8-C727-3437-53DD-31DFCF42A39E}"/>
                </a:ext>
              </a:extLst>
            </p:cNvPr>
            <p:cNvSpPr/>
            <p:nvPr/>
          </p:nvSpPr>
          <p:spPr>
            <a:xfrm>
              <a:off x="4313575" y="2574750"/>
              <a:ext cx="600" cy="22850"/>
            </a:xfrm>
            <a:custGeom>
              <a:avLst/>
              <a:gdLst/>
              <a:ahLst/>
              <a:cxnLst/>
              <a:rect l="l" t="t" r="r" b="b"/>
              <a:pathLst>
                <a:path w="24" h="914" extrusionOk="0">
                  <a:moveTo>
                    <a:pt x="0" y="0"/>
                  </a:moveTo>
                  <a:cubicBezTo>
                    <a:pt x="0" y="365"/>
                    <a:pt x="0" y="662"/>
                    <a:pt x="0" y="913"/>
                  </a:cubicBezTo>
                  <a:cubicBezTo>
                    <a:pt x="0" y="594"/>
                    <a:pt x="23" y="274"/>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a:extLst>
                <a:ext uri="{FF2B5EF4-FFF2-40B4-BE49-F238E27FC236}">
                  <a16:creationId xmlns:a16="http://schemas.microsoft.com/office/drawing/2014/main" id="{EF09440D-DEC5-6559-5835-D33DF4A71ED6}"/>
                </a:ext>
              </a:extLst>
            </p:cNvPr>
            <p:cNvSpPr/>
            <p:nvPr/>
          </p:nvSpPr>
          <p:spPr>
            <a:xfrm>
              <a:off x="2120050" y="2573025"/>
              <a:ext cx="600" cy="20575"/>
            </a:xfrm>
            <a:custGeom>
              <a:avLst/>
              <a:gdLst/>
              <a:ahLst/>
              <a:cxnLst/>
              <a:rect l="l" t="t" r="r" b="b"/>
              <a:pathLst>
                <a:path w="24" h="823" extrusionOk="0">
                  <a:moveTo>
                    <a:pt x="1" y="1"/>
                  </a:moveTo>
                  <a:cubicBezTo>
                    <a:pt x="1" y="252"/>
                    <a:pt x="1" y="526"/>
                    <a:pt x="24" y="822"/>
                  </a:cubicBezTo>
                  <a:cubicBezTo>
                    <a:pt x="24" y="594"/>
                    <a:pt x="1" y="320"/>
                    <a:pt x="1" y="1"/>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a:extLst>
                <a:ext uri="{FF2B5EF4-FFF2-40B4-BE49-F238E27FC236}">
                  <a16:creationId xmlns:a16="http://schemas.microsoft.com/office/drawing/2014/main" id="{9045CB72-D1D6-F618-F819-CEF5F99F6BD5}"/>
                </a:ext>
              </a:extLst>
            </p:cNvPr>
            <p:cNvSpPr/>
            <p:nvPr/>
          </p:nvSpPr>
          <p:spPr>
            <a:xfrm>
              <a:off x="2110925" y="2546200"/>
              <a:ext cx="2211800" cy="155250"/>
            </a:xfrm>
            <a:custGeom>
              <a:avLst/>
              <a:gdLst/>
              <a:ahLst/>
              <a:cxnLst/>
              <a:rect l="l" t="t" r="r" b="b"/>
              <a:pathLst>
                <a:path w="88472" h="6210" extrusionOk="0">
                  <a:moveTo>
                    <a:pt x="88106" y="1"/>
                  </a:moveTo>
                  <a:cubicBezTo>
                    <a:pt x="88038" y="1895"/>
                    <a:pt x="87604" y="4315"/>
                    <a:pt x="85276" y="4315"/>
                  </a:cubicBezTo>
                  <a:lnTo>
                    <a:pt x="3219" y="4315"/>
                  </a:lnTo>
                  <a:cubicBezTo>
                    <a:pt x="914" y="4315"/>
                    <a:pt x="457" y="1941"/>
                    <a:pt x="389" y="46"/>
                  </a:cubicBezTo>
                  <a:lnTo>
                    <a:pt x="389" y="69"/>
                  </a:lnTo>
                  <a:cubicBezTo>
                    <a:pt x="389" y="1599"/>
                    <a:pt x="1" y="6209"/>
                    <a:pt x="3219" y="6209"/>
                  </a:cubicBezTo>
                  <a:lnTo>
                    <a:pt x="85276" y="6209"/>
                  </a:lnTo>
                  <a:cubicBezTo>
                    <a:pt x="88472" y="6209"/>
                    <a:pt x="88106" y="1667"/>
                    <a:pt x="88106" y="138"/>
                  </a:cubicBezTo>
                  <a:cubicBezTo>
                    <a:pt x="88106" y="92"/>
                    <a:pt x="88106" y="46"/>
                    <a:pt x="8810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a:extLst>
                <a:ext uri="{FF2B5EF4-FFF2-40B4-BE49-F238E27FC236}">
                  <a16:creationId xmlns:a16="http://schemas.microsoft.com/office/drawing/2014/main" id="{1B3C15F4-296E-CED8-99B9-D67BEB1897FA}"/>
                </a:ext>
              </a:extLst>
            </p:cNvPr>
            <p:cNvSpPr/>
            <p:nvPr/>
          </p:nvSpPr>
          <p:spPr>
            <a:xfrm>
              <a:off x="2120050" y="2501700"/>
              <a:ext cx="600" cy="22850"/>
            </a:xfrm>
            <a:custGeom>
              <a:avLst/>
              <a:gdLst/>
              <a:ahLst/>
              <a:cxnLst/>
              <a:rect l="l" t="t" r="r" b="b"/>
              <a:pathLst>
                <a:path w="24" h="914" extrusionOk="0">
                  <a:moveTo>
                    <a:pt x="24" y="0"/>
                  </a:moveTo>
                  <a:lnTo>
                    <a:pt x="24" y="0"/>
                  </a:lnTo>
                  <a:cubicBezTo>
                    <a:pt x="1" y="320"/>
                    <a:pt x="1" y="617"/>
                    <a:pt x="1" y="913"/>
                  </a:cubicBezTo>
                  <a:cubicBezTo>
                    <a:pt x="1" y="548"/>
                    <a:pt x="24" y="229"/>
                    <a:pt x="24"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a:extLst>
                <a:ext uri="{FF2B5EF4-FFF2-40B4-BE49-F238E27FC236}">
                  <a16:creationId xmlns:a16="http://schemas.microsoft.com/office/drawing/2014/main" id="{62A2EE39-FDBB-CDD7-8950-7831677B00A9}"/>
                </a:ext>
              </a:extLst>
            </p:cNvPr>
            <p:cNvSpPr/>
            <p:nvPr/>
          </p:nvSpPr>
          <p:spPr>
            <a:xfrm>
              <a:off x="4313575" y="2505700"/>
              <a:ext cx="600" cy="20550"/>
            </a:xfrm>
            <a:custGeom>
              <a:avLst/>
              <a:gdLst/>
              <a:ahLst/>
              <a:cxnLst/>
              <a:rect l="l" t="t" r="r" b="b"/>
              <a:pathLst>
                <a:path w="24" h="822" extrusionOk="0">
                  <a:moveTo>
                    <a:pt x="0" y="0"/>
                  </a:moveTo>
                  <a:cubicBezTo>
                    <a:pt x="0" y="228"/>
                    <a:pt x="0" y="502"/>
                    <a:pt x="0" y="822"/>
                  </a:cubicBezTo>
                  <a:cubicBezTo>
                    <a:pt x="23" y="571"/>
                    <a:pt x="0" y="297"/>
                    <a:pt x="0" y="0"/>
                  </a:cubicBezTo>
                  <a:close/>
                </a:path>
              </a:pathLst>
            </a:custGeom>
            <a:solidFill>
              <a:srgbClr val="2C2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a:extLst>
                <a:ext uri="{FF2B5EF4-FFF2-40B4-BE49-F238E27FC236}">
                  <a16:creationId xmlns:a16="http://schemas.microsoft.com/office/drawing/2014/main" id="{1DCC6D1A-2189-D68A-F7BF-3548122B6F09}"/>
                </a:ext>
              </a:extLst>
            </p:cNvPr>
            <p:cNvSpPr/>
            <p:nvPr/>
          </p:nvSpPr>
          <p:spPr>
            <a:xfrm>
              <a:off x="2388825" y="1933925"/>
              <a:ext cx="1848300" cy="443400"/>
            </a:xfrm>
            <a:custGeom>
              <a:avLst/>
              <a:gdLst/>
              <a:ahLst/>
              <a:cxnLst/>
              <a:rect l="l" t="t" r="r" b="b"/>
              <a:pathLst>
                <a:path w="73932" h="17736" extrusionOk="0">
                  <a:moveTo>
                    <a:pt x="503" y="0"/>
                  </a:moveTo>
                  <a:cubicBezTo>
                    <a:pt x="2055" y="2077"/>
                    <a:pt x="3036" y="5136"/>
                    <a:pt x="3036" y="8560"/>
                  </a:cubicBezTo>
                  <a:cubicBezTo>
                    <a:pt x="3036" y="12349"/>
                    <a:pt x="1827" y="15704"/>
                    <a:pt x="1" y="17736"/>
                  </a:cubicBezTo>
                  <a:lnTo>
                    <a:pt x="67997" y="17736"/>
                  </a:lnTo>
                  <a:cubicBezTo>
                    <a:pt x="72882" y="17736"/>
                    <a:pt x="73932" y="13764"/>
                    <a:pt x="73932" y="8879"/>
                  </a:cubicBezTo>
                  <a:cubicBezTo>
                    <a:pt x="73932" y="3972"/>
                    <a:pt x="72882" y="0"/>
                    <a:pt x="67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a:extLst>
                <a:ext uri="{FF2B5EF4-FFF2-40B4-BE49-F238E27FC236}">
                  <a16:creationId xmlns:a16="http://schemas.microsoft.com/office/drawing/2014/main" id="{DD767091-3CD8-494E-DD17-8383177B6139}"/>
                </a:ext>
              </a:extLst>
            </p:cNvPr>
            <p:cNvSpPr/>
            <p:nvPr/>
          </p:nvSpPr>
          <p:spPr>
            <a:xfrm>
              <a:off x="3738950" y="2006950"/>
              <a:ext cx="394325" cy="16025"/>
            </a:xfrm>
            <a:custGeom>
              <a:avLst/>
              <a:gdLst/>
              <a:ahLst/>
              <a:cxnLst/>
              <a:rect l="l" t="t" r="r" b="b"/>
              <a:pathLst>
                <a:path w="15773" h="641" extrusionOk="0">
                  <a:moveTo>
                    <a:pt x="0" y="1"/>
                  </a:moveTo>
                  <a:cubicBezTo>
                    <a:pt x="23" y="206"/>
                    <a:pt x="23" y="435"/>
                    <a:pt x="23" y="640"/>
                  </a:cubicBezTo>
                  <a:lnTo>
                    <a:pt x="15773" y="640"/>
                  </a:lnTo>
                  <a:lnTo>
                    <a:pt x="15773"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a:extLst>
                <a:ext uri="{FF2B5EF4-FFF2-40B4-BE49-F238E27FC236}">
                  <a16:creationId xmlns:a16="http://schemas.microsoft.com/office/drawing/2014/main" id="{945E30FB-471E-6BDE-4C2E-26DF491DB036}"/>
                </a:ext>
              </a:extLst>
            </p:cNvPr>
            <p:cNvSpPr/>
            <p:nvPr/>
          </p:nvSpPr>
          <p:spPr>
            <a:xfrm>
              <a:off x="2549598" y="2006943"/>
              <a:ext cx="1195032" cy="16027"/>
            </a:xfrm>
            <a:custGeom>
              <a:avLst/>
              <a:gdLst/>
              <a:ahLst/>
              <a:cxnLst/>
              <a:rect l="l" t="t" r="r" b="b"/>
              <a:pathLst>
                <a:path w="52477" h="641" extrusionOk="0">
                  <a:moveTo>
                    <a:pt x="1" y="1"/>
                  </a:moveTo>
                  <a:lnTo>
                    <a:pt x="1" y="640"/>
                  </a:lnTo>
                  <a:lnTo>
                    <a:pt x="52476" y="640"/>
                  </a:lnTo>
                  <a:cubicBezTo>
                    <a:pt x="52476" y="435"/>
                    <a:pt x="52476" y="206"/>
                    <a:pt x="52476"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a:extLst>
                <a:ext uri="{FF2B5EF4-FFF2-40B4-BE49-F238E27FC236}">
                  <a16:creationId xmlns:a16="http://schemas.microsoft.com/office/drawing/2014/main" id="{1776DD9D-CF63-89F4-2EBD-E6FA55C20C5B}"/>
                </a:ext>
              </a:extLst>
            </p:cNvPr>
            <p:cNvSpPr/>
            <p:nvPr/>
          </p:nvSpPr>
          <p:spPr>
            <a:xfrm>
              <a:off x="3548925" y="2189575"/>
              <a:ext cx="584350" cy="16000"/>
            </a:xfrm>
            <a:custGeom>
              <a:avLst/>
              <a:gdLst/>
              <a:ahLst/>
              <a:cxnLst/>
              <a:rect l="l" t="t" r="r" b="b"/>
              <a:pathLst>
                <a:path w="23374" h="640" extrusionOk="0">
                  <a:moveTo>
                    <a:pt x="0" y="0"/>
                  </a:moveTo>
                  <a:cubicBezTo>
                    <a:pt x="23" y="205"/>
                    <a:pt x="23" y="411"/>
                    <a:pt x="23" y="639"/>
                  </a:cubicBezTo>
                  <a:lnTo>
                    <a:pt x="23374" y="639"/>
                  </a:lnTo>
                  <a:lnTo>
                    <a:pt x="2337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a:extLst>
                <a:ext uri="{FF2B5EF4-FFF2-40B4-BE49-F238E27FC236}">
                  <a16:creationId xmlns:a16="http://schemas.microsoft.com/office/drawing/2014/main" id="{8BA02643-114A-3DE6-84E1-57F4DE1AC0FC}"/>
                </a:ext>
              </a:extLst>
            </p:cNvPr>
            <p:cNvSpPr/>
            <p:nvPr/>
          </p:nvSpPr>
          <p:spPr>
            <a:xfrm>
              <a:off x="2549598" y="2189580"/>
              <a:ext cx="642481" cy="16002"/>
            </a:xfrm>
            <a:custGeom>
              <a:avLst/>
              <a:gdLst/>
              <a:ahLst/>
              <a:cxnLst/>
              <a:rect l="l" t="t" r="r" b="b"/>
              <a:pathLst>
                <a:path w="28213" h="640" extrusionOk="0">
                  <a:moveTo>
                    <a:pt x="1" y="0"/>
                  </a:moveTo>
                  <a:lnTo>
                    <a:pt x="1" y="639"/>
                  </a:lnTo>
                  <a:lnTo>
                    <a:pt x="28213" y="639"/>
                  </a:lnTo>
                  <a:cubicBezTo>
                    <a:pt x="28213" y="411"/>
                    <a:pt x="28213" y="205"/>
                    <a:pt x="28190"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a:extLst>
                <a:ext uri="{FF2B5EF4-FFF2-40B4-BE49-F238E27FC236}">
                  <a16:creationId xmlns:a16="http://schemas.microsoft.com/office/drawing/2014/main" id="{85236404-37C4-8BD9-AEDF-DF610767F874}"/>
                </a:ext>
              </a:extLst>
            </p:cNvPr>
            <p:cNvSpPr/>
            <p:nvPr/>
          </p:nvSpPr>
          <p:spPr>
            <a:xfrm>
              <a:off x="2549598" y="2272885"/>
              <a:ext cx="127367" cy="16002"/>
            </a:xfrm>
            <a:custGeom>
              <a:avLst/>
              <a:gdLst/>
              <a:ahLst/>
              <a:cxnLst/>
              <a:rect l="l" t="t" r="r" b="b"/>
              <a:pathLst>
                <a:path w="5593" h="640" extrusionOk="0">
                  <a:moveTo>
                    <a:pt x="1" y="1"/>
                  </a:moveTo>
                  <a:lnTo>
                    <a:pt x="1" y="640"/>
                  </a:lnTo>
                  <a:lnTo>
                    <a:pt x="5593" y="640"/>
                  </a:lnTo>
                  <a:cubicBezTo>
                    <a:pt x="5570" y="434"/>
                    <a:pt x="5570" y="229"/>
                    <a:pt x="557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a:extLst>
                <a:ext uri="{FF2B5EF4-FFF2-40B4-BE49-F238E27FC236}">
                  <a16:creationId xmlns:a16="http://schemas.microsoft.com/office/drawing/2014/main" id="{5BF713E8-1AC3-49FA-259F-1B4554931036}"/>
                </a:ext>
              </a:extLst>
            </p:cNvPr>
            <p:cNvSpPr/>
            <p:nvPr/>
          </p:nvSpPr>
          <p:spPr>
            <a:xfrm>
              <a:off x="3098125" y="2272875"/>
              <a:ext cx="1035150" cy="16000"/>
            </a:xfrm>
            <a:custGeom>
              <a:avLst/>
              <a:gdLst/>
              <a:ahLst/>
              <a:cxnLst/>
              <a:rect l="l" t="t" r="r" b="b"/>
              <a:pathLst>
                <a:path w="41406" h="640" extrusionOk="0">
                  <a:moveTo>
                    <a:pt x="0" y="1"/>
                  </a:moveTo>
                  <a:cubicBezTo>
                    <a:pt x="0" y="229"/>
                    <a:pt x="0" y="434"/>
                    <a:pt x="0" y="640"/>
                  </a:cubicBezTo>
                  <a:lnTo>
                    <a:pt x="41406" y="640"/>
                  </a:lnTo>
                  <a:lnTo>
                    <a:pt x="41406"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a:extLst>
                <a:ext uri="{FF2B5EF4-FFF2-40B4-BE49-F238E27FC236}">
                  <a16:creationId xmlns:a16="http://schemas.microsoft.com/office/drawing/2014/main" id="{41D4C096-C4E6-0F44-224A-85F275B2B362}"/>
                </a:ext>
              </a:extLst>
            </p:cNvPr>
            <p:cNvSpPr/>
            <p:nvPr/>
          </p:nvSpPr>
          <p:spPr>
            <a:xfrm>
              <a:off x="2578201" y="2085148"/>
              <a:ext cx="358667" cy="16002"/>
            </a:xfrm>
            <a:custGeom>
              <a:avLst/>
              <a:gdLst/>
              <a:ahLst/>
              <a:cxnLst/>
              <a:rect l="l" t="t" r="r" b="b"/>
              <a:pathLst>
                <a:path w="15750" h="640" extrusionOk="0">
                  <a:moveTo>
                    <a:pt x="0" y="0"/>
                  </a:moveTo>
                  <a:lnTo>
                    <a:pt x="0" y="639"/>
                  </a:lnTo>
                  <a:lnTo>
                    <a:pt x="15750" y="639"/>
                  </a:lnTo>
                  <a:cubicBezTo>
                    <a:pt x="15750" y="434"/>
                    <a:pt x="15727" y="228"/>
                    <a:pt x="15727"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a:extLst>
                <a:ext uri="{FF2B5EF4-FFF2-40B4-BE49-F238E27FC236}">
                  <a16:creationId xmlns:a16="http://schemas.microsoft.com/office/drawing/2014/main" id="{7993BAF6-CE89-F79A-EE01-CD09154443A0}"/>
                </a:ext>
              </a:extLst>
            </p:cNvPr>
            <p:cNvSpPr/>
            <p:nvPr/>
          </p:nvSpPr>
          <p:spPr>
            <a:xfrm>
              <a:off x="3128950" y="2085150"/>
              <a:ext cx="1035700" cy="16000"/>
            </a:xfrm>
            <a:custGeom>
              <a:avLst/>
              <a:gdLst/>
              <a:ahLst/>
              <a:cxnLst/>
              <a:rect l="l" t="t" r="r" b="b"/>
              <a:pathLst>
                <a:path w="41428" h="640" extrusionOk="0">
                  <a:moveTo>
                    <a:pt x="0" y="0"/>
                  </a:moveTo>
                  <a:cubicBezTo>
                    <a:pt x="23" y="228"/>
                    <a:pt x="23" y="434"/>
                    <a:pt x="23" y="639"/>
                  </a:cubicBezTo>
                  <a:lnTo>
                    <a:pt x="41428" y="639"/>
                  </a:lnTo>
                  <a:lnTo>
                    <a:pt x="41428"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a:extLst>
                <a:ext uri="{FF2B5EF4-FFF2-40B4-BE49-F238E27FC236}">
                  <a16:creationId xmlns:a16="http://schemas.microsoft.com/office/drawing/2014/main" id="{4C305B37-B86D-76B3-F032-F193D4A79BE7}"/>
                </a:ext>
              </a:extLst>
            </p:cNvPr>
            <p:cNvSpPr/>
            <p:nvPr/>
          </p:nvSpPr>
          <p:spPr>
            <a:xfrm>
              <a:off x="2468502" y="2137626"/>
              <a:ext cx="1696096" cy="15452"/>
            </a:xfrm>
            <a:custGeom>
              <a:avLst/>
              <a:gdLst/>
              <a:ahLst/>
              <a:cxnLst/>
              <a:rect l="l" t="t" r="r" b="b"/>
              <a:pathLst>
                <a:path w="74480" h="618" extrusionOk="0">
                  <a:moveTo>
                    <a:pt x="1" y="1"/>
                  </a:moveTo>
                  <a:cubicBezTo>
                    <a:pt x="24" y="206"/>
                    <a:pt x="24" y="412"/>
                    <a:pt x="47" y="617"/>
                  </a:cubicBezTo>
                  <a:lnTo>
                    <a:pt x="74480" y="617"/>
                  </a:lnTo>
                  <a:lnTo>
                    <a:pt x="7448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a:extLst>
                <a:ext uri="{FF2B5EF4-FFF2-40B4-BE49-F238E27FC236}">
                  <a16:creationId xmlns:a16="http://schemas.microsoft.com/office/drawing/2014/main" id="{BC24879F-9A88-A2E6-A8F0-611466A1D9D9}"/>
                </a:ext>
              </a:extLst>
            </p:cNvPr>
            <p:cNvSpPr/>
            <p:nvPr/>
          </p:nvSpPr>
          <p:spPr>
            <a:xfrm>
              <a:off x="3963200" y="1891700"/>
              <a:ext cx="341825" cy="506750"/>
            </a:xfrm>
            <a:custGeom>
              <a:avLst/>
              <a:gdLst/>
              <a:ahLst/>
              <a:cxnLst/>
              <a:rect l="l" t="t" r="r" b="b"/>
              <a:pathLst>
                <a:path w="13673" h="20270" extrusionOk="0">
                  <a:moveTo>
                    <a:pt x="1" y="0"/>
                  </a:moveTo>
                  <a:lnTo>
                    <a:pt x="57" y="0"/>
                  </a:lnTo>
                  <a:lnTo>
                    <a:pt x="57" y="0"/>
                  </a:lnTo>
                  <a:cubicBezTo>
                    <a:pt x="38" y="0"/>
                    <a:pt x="19" y="0"/>
                    <a:pt x="1" y="0"/>
                  </a:cubicBezTo>
                  <a:close/>
                  <a:moveTo>
                    <a:pt x="57" y="0"/>
                  </a:moveTo>
                  <a:cubicBezTo>
                    <a:pt x="2919" y="20"/>
                    <a:pt x="11230" y="1564"/>
                    <a:pt x="11185" y="10135"/>
                  </a:cubicBezTo>
                  <a:cubicBezTo>
                    <a:pt x="11117" y="18169"/>
                    <a:pt x="3379" y="20246"/>
                    <a:pt x="571" y="20246"/>
                  </a:cubicBezTo>
                  <a:lnTo>
                    <a:pt x="6483" y="20269"/>
                  </a:lnTo>
                  <a:cubicBezTo>
                    <a:pt x="13673" y="20269"/>
                    <a:pt x="13673" y="12645"/>
                    <a:pt x="13673" y="10135"/>
                  </a:cubicBezTo>
                  <a:cubicBezTo>
                    <a:pt x="13673" y="7647"/>
                    <a:pt x="13673" y="23"/>
                    <a:pt x="6483" y="23"/>
                  </a:cubicBezTo>
                  <a:lnTo>
                    <a:pt x="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a:extLst>
                <a:ext uri="{FF2B5EF4-FFF2-40B4-BE49-F238E27FC236}">
                  <a16:creationId xmlns:a16="http://schemas.microsoft.com/office/drawing/2014/main" id="{0E34EC09-06D4-86D2-3AD1-EAC319108F18}"/>
                </a:ext>
              </a:extLst>
            </p:cNvPr>
            <p:cNvSpPr/>
            <p:nvPr/>
          </p:nvSpPr>
          <p:spPr>
            <a:xfrm>
              <a:off x="2326050" y="1892275"/>
              <a:ext cx="1942475" cy="506175"/>
            </a:xfrm>
            <a:custGeom>
              <a:avLst/>
              <a:gdLst/>
              <a:ahLst/>
              <a:cxnLst/>
              <a:rect l="l" t="t" r="r" b="b"/>
              <a:pathLst>
                <a:path w="77699" h="20247" extrusionOk="0">
                  <a:moveTo>
                    <a:pt x="1" y="0"/>
                  </a:moveTo>
                  <a:lnTo>
                    <a:pt x="1" y="2511"/>
                  </a:lnTo>
                  <a:lnTo>
                    <a:pt x="70508" y="2511"/>
                  </a:lnTo>
                  <a:cubicBezTo>
                    <a:pt x="73316" y="2511"/>
                    <a:pt x="75210" y="3812"/>
                    <a:pt x="75210" y="10112"/>
                  </a:cubicBezTo>
                  <a:cubicBezTo>
                    <a:pt x="75210" y="16434"/>
                    <a:pt x="73316" y="17735"/>
                    <a:pt x="70508" y="17735"/>
                  </a:cubicBezTo>
                  <a:lnTo>
                    <a:pt x="1" y="17735"/>
                  </a:lnTo>
                  <a:lnTo>
                    <a:pt x="1" y="20246"/>
                  </a:lnTo>
                  <a:lnTo>
                    <a:pt x="70508" y="20246"/>
                  </a:lnTo>
                  <a:cubicBezTo>
                    <a:pt x="77698" y="20246"/>
                    <a:pt x="77698" y="12622"/>
                    <a:pt x="77698" y="10112"/>
                  </a:cubicBezTo>
                  <a:cubicBezTo>
                    <a:pt x="77698" y="7624"/>
                    <a:pt x="77698" y="0"/>
                    <a:pt x="70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a:extLst>
                <a:ext uri="{FF2B5EF4-FFF2-40B4-BE49-F238E27FC236}">
                  <a16:creationId xmlns:a16="http://schemas.microsoft.com/office/drawing/2014/main" id="{4A317BF1-8E03-3CFC-5468-D2A11B955320}"/>
                </a:ext>
              </a:extLst>
            </p:cNvPr>
            <p:cNvSpPr/>
            <p:nvPr/>
          </p:nvSpPr>
          <p:spPr>
            <a:xfrm>
              <a:off x="2855025" y="2005250"/>
              <a:ext cx="109600" cy="473075"/>
            </a:xfrm>
            <a:custGeom>
              <a:avLst/>
              <a:gdLst/>
              <a:ahLst/>
              <a:cxnLst/>
              <a:rect l="l" t="t" r="r" b="b"/>
              <a:pathLst>
                <a:path w="4384" h="18923" extrusionOk="0">
                  <a:moveTo>
                    <a:pt x="1" y="0"/>
                  </a:moveTo>
                  <a:lnTo>
                    <a:pt x="1" y="18923"/>
                  </a:lnTo>
                  <a:lnTo>
                    <a:pt x="2306" y="17028"/>
                  </a:lnTo>
                  <a:lnTo>
                    <a:pt x="4383" y="18923"/>
                  </a:lnTo>
                  <a:lnTo>
                    <a:pt x="4383"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a:extLst>
                <a:ext uri="{FF2B5EF4-FFF2-40B4-BE49-F238E27FC236}">
                  <a16:creationId xmlns:a16="http://schemas.microsoft.com/office/drawing/2014/main" id="{F0EACAC6-C503-0A3C-2C58-63C868140267}"/>
                </a:ext>
              </a:extLst>
            </p:cNvPr>
            <p:cNvSpPr/>
            <p:nvPr/>
          </p:nvSpPr>
          <p:spPr>
            <a:xfrm>
              <a:off x="2873875" y="2005250"/>
              <a:ext cx="109575" cy="473075"/>
            </a:xfrm>
            <a:custGeom>
              <a:avLst/>
              <a:gdLst/>
              <a:ahLst/>
              <a:cxnLst/>
              <a:rect l="l" t="t" r="r" b="b"/>
              <a:pathLst>
                <a:path w="4383" h="18923" extrusionOk="0">
                  <a:moveTo>
                    <a:pt x="0" y="0"/>
                  </a:moveTo>
                  <a:lnTo>
                    <a:pt x="0" y="18923"/>
                  </a:lnTo>
                  <a:lnTo>
                    <a:pt x="2305" y="17028"/>
                  </a:lnTo>
                  <a:lnTo>
                    <a:pt x="4383" y="18923"/>
                  </a:lnTo>
                  <a:lnTo>
                    <a:pt x="4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a:extLst>
                <a:ext uri="{FF2B5EF4-FFF2-40B4-BE49-F238E27FC236}">
                  <a16:creationId xmlns:a16="http://schemas.microsoft.com/office/drawing/2014/main" id="{B8C15E6E-3422-383B-8361-C7E6EF6BF7DE}"/>
                </a:ext>
              </a:extLst>
            </p:cNvPr>
            <p:cNvSpPr/>
            <p:nvPr/>
          </p:nvSpPr>
          <p:spPr>
            <a:xfrm>
              <a:off x="2282700" y="1474000"/>
              <a:ext cx="1671975" cy="400600"/>
            </a:xfrm>
            <a:custGeom>
              <a:avLst/>
              <a:gdLst/>
              <a:ahLst/>
              <a:cxnLst/>
              <a:rect l="l" t="t" r="r" b="b"/>
              <a:pathLst>
                <a:path w="66879" h="16024" extrusionOk="0">
                  <a:moveTo>
                    <a:pt x="5387" y="0"/>
                  </a:moveTo>
                  <a:cubicBezTo>
                    <a:pt x="959" y="0"/>
                    <a:pt x="0" y="3584"/>
                    <a:pt x="0" y="8012"/>
                  </a:cubicBezTo>
                  <a:cubicBezTo>
                    <a:pt x="0" y="12440"/>
                    <a:pt x="959" y="16023"/>
                    <a:pt x="5387" y="16023"/>
                  </a:cubicBezTo>
                  <a:lnTo>
                    <a:pt x="66878" y="16023"/>
                  </a:lnTo>
                  <a:cubicBezTo>
                    <a:pt x="65212" y="14175"/>
                    <a:pt x="64139" y="11139"/>
                    <a:pt x="64139" y="7715"/>
                  </a:cubicBezTo>
                  <a:cubicBezTo>
                    <a:pt x="64139" y="4634"/>
                    <a:pt x="65029" y="1849"/>
                    <a:pt x="66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a:extLst>
                <a:ext uri="{FF2B5EF4-FFF2-40B4-BE49-F238E27FC236}">
                  <a16:creationId xmlns:a16="http://schemas.microsoft.com/office/drawing/2014/main" id="{6393DFE6-F942-7957-D160-616919596620}"/>
                </a:ext>
              </a:extLst>
            </p:cNvPr>
            <p:cNvSpPr/>
            <p:nvPr/>
          </p:nvSpPr>
          <p:spPr>
            <a:xfrm>
              <a:off x="2377425" y="1539625"/>
              <a:ext cx="356100" cy="14275"/>
            </a:xfrm>
            <a:custGeom>
              <a:avLst/>
              <a:gdLst/>
              <a:ahLst/>
              <a:cxnLst/>
              <a:rect l="l" t="t" r="r" b="b"/>
              <a:pathLst>
                <a:path w="14244" h="571" extrusionOk="0">
                  <a:moveTo>
                    <a:pt x="0" y="0"/>
                  </a:moveTo>
                  <a:lnTo>
                    <a:pt x="0" y="571"/>
                  </a:lnTo>
                  <a:lnTo>
                    <a:pt x="14220" y="571"/>
                  </a:lnTo>
                  <a:cubicBezTo>
                    <a:pt x="14220" y="388"/>
                    <a:pt x="14243" y="205"/>
                    <a:pt x="1424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a:extLst>
                <a:ext uri="{FF2B5EF4-FFF2-40B4-BE49-F238E27FC236}">
                  <a16:creationId xmlns:a16="http://schemas.microsoft.com/office/drawing/2014/main" id="{623C444D-8F0C-4740-3D04-B79E38CAB477}"/>
                </a:ext>
              </a:extLst>
            </p:cNvPr>
            <p:cNvSpPr/>
            <p:nvPr/>
          </p:nvSpPr>
          <p:spPr>
            <a:xfrm>
              <a:off x="2958501" y="1539625"/>
              <a:ext cx="855296" cy="14275"/>
            </a:xfrm>
            <a:custGeom>
              <a:avLst/>
              <a:gdLst/>
              <a:ahLst/>
              <a:cxnLst/>
              <a:rect l="l" t="t" r="r" b="b"/>
              <a:pathLst>
                <a:path w="37435" h="571" extrusionOk="0">
                  <a:moveTo>
                    <a:pt x="23" y="0"/>
                  </a:moveTo>
                  <a:cubicBezTo>
                    <a:pt x="1" y="205"/>
                    <a:pt x="1" y="388"/>
                    <a:pt x="1" y="571"/>
                  </a:cubicBezTo>
                  <a:lnTo>
                    <a:pt x="37434" y="571"/>
                  </a:lnTo>
                  <a:lnTo>
                    <a:pt x="3743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a:extLst>
                <a:ext uri="{FF2B5EF4-FFF2-40B4-BE49-F238E27FC236}">
                  <a16:creationId xmlns:a16="http://schemas.microsoft.com/office/drawing/2014/main" id="{D9DC777A-AC0D-A554-9988-9EF81F2991D7}"/>
                </a:ext>
              </a:extLst>
            </p:cNvPr>
            <p:cNvSpPr/>
            <p:nvPr/>
          </p:nvSpPr>
          <p:spPr>
            <a:xfrm>
              <a:off x="2377425" y="1704525"/>
              <a:ext cx="527850" cy="14300"/>
            </a:xfrm>
            <a:custGeom>
              <a:avLst/>
              <a:gdLst/>
              <a:ahLst/>
              <a:cxnLst/>
              <a:rect l="l" t="t" r="r" b="b"/>
              <a:pathLst>
                <a:path w="21114" h="572" extrusionOk="0">
                  <a:moveTo>
                    <a:pt x="0" y="1"/>
                  </a:moveTo>
                  <a:lnTo>
                    <a:pt x="0" y="571"/>
                  </a:lnTo>
                  <a:lnTo>
                    <a:pt x="21091" y="571"/>
                  </a:lnTo>
                  <a:cubicBezTo>
                    <a:pt x="21113" y="389"/>
                    <a:pt x="21113" y="206"/>
                    <a:pt x="21113"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a:extLst>
                <a:ext uri="{FF2B5EF4-FFF2-40B4-BE49-F238E27FC236}">
                  <a16:creationId xmlns:a16="http://schemas.microsoft.com/office/drawing/2014/main" id="{51F38DFC-4321-EEDA-2F66-6D114658C8C7}"/>
                </a:ext>
              </a:extLst>
            </p:cNvPr>
            <p:cNvSpPr/>
            <p:nvPr/>
          </p:nvSpPr>
          <p:spPr>
            <a:xfrm>
              <a:off x="2958501" y="1704526"/>
              <a:ext cx="855296" cy="14300"/>
            </a:xfrm>
            <a:custGeom>
              <a:avLst/>
              <a:gdLst/>
              <a:ahLst/>
              <a:cxnLst/>
              <a:rect l="l" t="t" r="r" b="b"/>
              <a:pathLst>
                <a:path w="37435" h="572" extrusionOk="0">
                  <a:moveTo>
                    <a:pt x="23" y="1"/>
                  </a:moveTo>
                  <a:cubicBezTo>
                    <a:pt x="1" y="206"/>
                    <a:pt x="1" y="389"/>
                    <a:pt x="1" y="571"/>
                  </a:cubicBezTo>
                  <a:lnTo>
                    <a:pt x="37434" y="571"/>
                  </a:lnTo>
                  <a:lnTo>
                    <a:pt x="37434"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a:extLst>
                <a:ext uri="{FF2B5EF4-FFF2-40B4-BE49-F238E27FC236}">
                  <a16:creationId xmlns:a16="http://schemas.microsoft.com/office/drawing/2014/main" id="{F905092B-2248-858B-9C61-1F9439125627}"/>
                </a:ext>
              </a:extLst>
            </p:cNvPr>
            <p:cNvSpPr/>
            <p:nvPr/>
          </p:nvSpPr>
          <p:spPr>
            <a:xfrm>
              <a:off x="3331366" y="1780427"/>
              <a:ext cx="482425" cy="13725"/>
            </a:xfrm>
            <a:custGeom>
              <a:avLst/>
              <a:gdLst/>
              <a:ahLst/>
              <a:cxnLst/>
              <a:rect l="l" t="t" r="r" b="b"/>
              <a:pathLst>
                <a:path w="21115" h="549" extrusionOk="0">
                  <a:moveTo>
                    <a:pt x="24" y="0"/>
                  </a:moveTo>
                  <a:cubicBezTo>
                    <a:pt x="1" y="183"/>
                    <a:pt x="1" y="366"/>
                    <a:pt x="1" y="548"/>
                  </a:cubicBezTo>
                  <a:lnTo>
                    <a:pt x="21114" y="548"/>
                  </a:lnTo>
                  <a:lnTo>
                    <a:pt x="2111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a:extLst>
                <a:ext uri="{FF2B5EF4-FFF2-40B4-BE49-F238E27FC236}">
                  <a16:creationId xmlns:a16="http://schemas.microsoft.com/office/drawing/2014/main" id="{D3963E5B-F896-3A62-07A7-8DC1016E64B4}"/>
                </a:ext>
              </a:extLst>
            </p:cNvPr>
            <p:cNvSpPr/>
            <p:nvPr/>
          </p:nvSpPr>
          <p:spPr>
            <a:xfrm>
              <a:off x="2377425" y="1780425"/>
              <a:ext cx="935850" cy="13725"/>
            </a:xfrm>
            <a:custGeom>
              <a:avLst/>
              <a:gdLst/>
              <a:ahLst/>
              <a:cxnLst/>
              <a:rect l="l" t="t" r="r" b="b"/>
              <a:pathLst>
                <a:path w="37434" h="549" extrusionOk="0">
                  <a:moveTo>
                    <a:pt x="0" y="0"/>
                  </a:moveTo>
                  <a:lnTo>
                    <a:pt x="0" y="548"/>
                  </a:lnTo>
                  <a:lnTo>
                    <a:pt x="37411" y="548"/>
                  </a:lnTo>
                  <a:cubicBezTo>
                    <a:pt x="37434" y="366"/>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a:extLst>
                <a:ext uri="{FF2B5EF4-FFF2-40B4-BE49-F238E27FC236}">
                  <a16:creationId xmlns:a16="http://schemas.microsoft.com/office/drawing/2014/main" id="{787768A2-CEB7-65C0-2C7C-82168D75E3C4}"/>
                </a:ext>
              </a:extLst>
            </p:cNvPr>
            <p:cNvSpPr/>
            <p:nvPr/>
          </p:nvSpPr>
          <p:spPr>
            <a:xfrm>
              <a:off x="3462782" y="1610376"/>
              <a:ext cx="325440" cy="14300"/>
            </a:xfrm>
            <a:custGeom>
              <a:avLst/>
              <a:gdLst/>
              <a:ahLst/>
              <a:cxnLst/>
              <a:rect l="l" t="t" r="r" b="b"/>
              <a:pathLst>
                <a:path w="14244" h="572" extrusionOk="0">
                  <a:moveTo>
                    <a:pt x="1" y="0"/>
                  </a:moveTo>
                  <a:cubicBezTo>
                    <a:pt x="1" y="183"/>
                    <a:pt x="1" y="388"/>
                    <a:pt x="1" y="571"/>
                  </a:cubicBezTo>
                  <a:lnTo>
                    <a:pt x="14244" y="571"/>
                  </a:lnTo>
                  <a:lnTo>
                    <a:pt x="14244" y="0"/>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a:extLst>
                <a:ext uri="{FF2B5EF4-FFF2-40B4-BE49-F238E27FC236}">
                  <a16:creationId xmlns:a16="http://schemas.microsoft.com/office/drawing/2014/main" id="{FD9F505F-05E2-B932-DA0A-CC8E94BD0093}"/>
                </a:ext>
              </a:extLst>
            </p:cNvPr>
            <p:cNvSpPr/>
            <p:nvPr/>
          </p:nvSpPr>
          <p:spPr>
            <a:xfrm>
              <a:off x="2348875" y="1610375"/>
              <a:ext cx="935875" cy="14300"/>
            </a:xfrm>
            <a:custGeom>
              <a:avLst/>
              <a:gdLst/>
              <a:ahLst/>
              <a:cxnLst/>
              <a:rect l="l" t="t" r="r" b="b"/>
              <a:pathLst>
                <a:path w="37435" h="572" extrusionOk="0">
                  <a:moveTo>
                    <a:pt x="1" y="0"/>
                  </a:moveTo>
                  <a:lnTo>
                    <a:pt x="1" y="571"/>
                  </a:lnTo>
                  <a:lnTo>
                    <a:pt x="37434" y="571"/>
                  </a:lnTo>
                  <a:cubicBezTo>
                    <a:pt x="37434" y="388"/>
                    <a:pt x="37434" y="183"/>
                    <a:pt x="3743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a:extLst>
                <a:ext uri="{FF2B5EF4-FFF2-40B4-BE49-F238E27FC236}">
                  <a16:creationId xmlns:a16="http://schemas.microsoft.com/office/drawing/2014/main" id="{2DFAFA24-74F4-95AC-96B4-D66941699568}"/>
                </a:ext>
              </a:extLst>
            </p:cNvPr>
            <p:cNvSpPr/>
            <p:nvPr/>
          </p:nvSpPr>
          <p:spPr>
            <a:xfrm>
              <a:off x="2348872" y="1657726"/>
              <a:ext cx="1538459" cy="14300"/>
            </a:xfrm>
            <a:custGeom>
              <a:avLst/>
              <a:gdLst/>
              <a:ahLst/>
              <a:cxnLst/>
              <a:rect l="l" t="t" r="r" b="b"/>
              <a:pathLst>
                <a:path w="67336" h="572" extrusionOk="0">
                  <a:moveTo>
                    <a:pt x="1" y="1"/>
                  </a:moveTo>
                  <a:lnTo>
                    <a:pt x="1" y="572"/>
                  </a:lnTo>
                  <a:lnTo>
                    <a:pt x="67313" y="572"/>
                  </a:lnTo>
                  <a:cubicBezTo>
                    <a:pt x="67313" y="366"/>
                    <a:pt x="67335" y="183"/>
                    <a:pt x="6733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a:extLst>
                <a:ext uri="{FF2B5EF4-FFF2-40B4-BE49-F238E27FC236}">
                  <a16:creationId xmlns:a16="http://schemas.microsoft.com/office/drawing/2014/main" id="{2E176416-3BF2-8926-2B21-B7F648278943}"/>
                </a:ext>
              </a:extLst>
            </p:cNvPr>
            <p:cNvSpPr/>
            <p:nvPr/>
          </p:nvSpPr>
          <p:spPr>
            <a:xfrm>
              <a:off x="2221625" y="1434625"/>
              <a:ext cx="303600" cy="458800"/>
            </a:xfrm>
            <a:custGeom>
              <a:avLst/>
              <a:gdLst/>
              <a:ahLst/>
              <a:cxnLst/>
              <a:rect l="l" t="t" r="r" b="b"/>
              <a:pathLst>
                <a:path w="12144" h="18352" extrusionOk="0">
                  <a:moveTo>
                    <a:pt x="11117" y="0"/>
                  </a:moveTo>
                  <a:cubicBezTo>
                    <a:pt x="11098" y="0"/>
                    <a:pt x="11080" y="0"/>
                    <a:pt x="11061" y="1"/>
                  </a:cubicBezTo>
                  <a:lnTo>
                    <a:pt x="11061" y="1"/>
                  </a:lnTo>
                  <a:lnTo>
                    <a:pt x="11117" y="0"/>
                  </a:lnTo>
                  <a:close/>
                  <a:moveTo>
                    <a:pt x="11061" y="1"/>
                  </a:moveTo>
                  <a:lnTo>
                    <a:pt x="6506" y="46"/>
                  </a:lnTo>
                  <a:cubicBezTo>
                    <a:pt x="1" y="46"/>
                    <a:pt x="1" y="6939"/>
                    <a:pt x="1" y="9199"/>
                  </a:cubicBezTo>
                  <a:cubicBezTo>
                    <a:pt x="1" y="11458"/>
                    <a:pt x="1" y="18352"/>
                    <a:pt x="6506" y="18352"/>
                  </a:cubicBezTo>
                  <a:lnTo>
                    <a:pt x="12144" y="18283"/>
                  </a:lnTo>
                  <a:cubicBezTo>
                    <a:pt x="9587" y="18283"/>
                    <a:pt x="2443" y="16845"/>
                    <a:pt x="2260" y="9199"/>
                  </a:cubicBezTo>
                  <a:cubicBezTo>
                    <a:pt x="2125" y="3534"/>
                    <a:pt x="8490" y="51"/>
                    <a:pt x="11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a:extLst>
                <a:ext uri="{FF2B5EF4-FFF2-40B4-BE49-F238E27FC236}">
                  <a16:creationId xmlns:a16="http://schemas.microsoft.com/office/drawing/2014/main" id="{E91D0C9F-0A25-7993-ECED-DF4284950584}"/>
                </a:ext>
              </a:extLst>
            </p:cNvPr>
            <p:cNvSpPr/>
            <p:nvPr/>
          </p:nvSpPr>
          <p:spPr>
            <a:xfrm>
              <a:off x="2254725" y="1435750"/>
              <a:ext cx="1791825" cy="457675"/>
            </a:xfrm>
            <a:custGeom>
              <a:avLst/>
              <a:gdLst/>
              <a:ahLst/>
              <a:cxnLst/>
              <a:rect l="l" t="t" r="r" b="b"/>
              <a:pathLst>
                <a:path w="71673" h="18307" extrusionOk="0">
                  <a:moveTo>
                    <a:pt x="6506" y="1"/>
                  </a:moveTo>
                  <a:cubicBezTo>
                    <a:pt x="1" y="1"/>
                    <a:pt x="1" y="6894"/>
                    <a:pt x="1" y="9154"/>
                  </a:cubicBezTo>
                  <a:cubicBezTo>
                    <a:pt x="1" y="11413"/>
                    <a:pt x="1" y="18307"/>
                    <a:pt x="6506" y="18307"/>
                  </a:cubicBezTo>
                  <a:lnTo>
                    <a:pt x="71672" y="18307"/>
                  </a:lnTo>
                  <a:lnTo>
                    <a:pt x="71672" y="16047"/>
                  </a:lnTo>
                  <a:lnTo>
                    <a:pt x="6506" y="16047"/>
                  </a:lnTo>
                  <a:cubicBezTo>
                    <a:pt x="3949" y="16047"/>
                    <a:pt x="2260" y="14883"/>
                    <a:pt x="2260" y="9154"/>
                  </a:cubicBezTo>
                  <a:cubicBezTo>
                    <a:pt x="2260" y="3447"/>
                    <a:pt x="3949" y="2283"/>
                    <a:pt x="6506" y="2283"/>
                  </a:cubicBezTo>
                  <a:lnTo>
                    <a:pt x="71672" y="2283"/>
                  </a:lnTo>
                  <a:lnTo>
                    <a:pt x="71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a:extLst>
                <a:ext uri="{FF2B5EF4-FFF2-40B4-BE49-F238E27FC236}">
                  <a16:creationId xmlns:a16="http://schemas.microsoft.com/office/drawing/2014/main" id="{2521AA5D-95B9-6CFF-C2D9-49A532B69883}"/>
                </a:ext>
              </a:extLst>
            </p:cNvPr>
            <p:cNvSpPr/>
            <p:nvPr/>
          </p:nvSpPr>
          <p:spPr>
            <a:xfrm>
              <a:off x="3524950" y="1657725"/>
              <a:ext cx="56525" cy="235700"/>
            </a:xfrm>
            <a:custGeom>
              <a:avLst/>
              <a:gdLst/>
              <a:ahLst/>
              <a:cxnLst/>
              <a:rect l="l" t="t" r="r" b="b"/>
              <a:pathLst>
                <a:path w="2261" h="9428" extrusionOk="0">
                  <a:moveTo>
                    <a:pt x="1" y="1"/>
                  </a:moveTo>
                  <a:lnTo>
                    <a:pt x="1" y="9428"/>
                  </a:lnTo>
                  <a:lnTo>
                    <a:pt x="2260" y="9428"/>
                  </a:lnTo>
                  <a:lnTo>
                    <a:pt x="2260" y="1"/>
                  </a:lnTo>
                  <a:close/>
                </a:path>
              </a:pathLst>
            </a:custGeom>
            <a:solidFill>
              <a:srgbClr val="000000">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a:extLst>
                <a:ext uri="{FF2B5EF4-FFF2-40B4-BE49-F238E27FC236}">
                  <a16:creationId xmlns:a16="http://schemas.microsoft.com/office/drawing/2014/main" id="{0C4C68E7-E756-1EDF-723B-B4427B79EB93}"/>
                </a:ext>
              </a:extLst>
            </p:cNvPr>
            <p:cNvSpPr/>
            <p:nvPr/>
          </p:nvSpPr>
          <p:spPr>
            <a:xfrm>
              <a:off x="3546650" y="1657725"/>
              <a:ext cx="98725" cy="339550"/>
            </a:xfrm>
            <a:custGeom>
              <a:avLst/>
              <a:gdLst/>
              <a:ahLst/>
              <a:cxnLst/>
              <a:rect l="l" t="t" r="r" b="b"/>
              <a:pathLst>
                <a:path w="3949" h="13582" extrusionOk="0">
                  <a:moveTo>
                    <a:pt x="0" y="1"/>
                  </a:moveTo>
                  <a:lnTo>
                    <a:pt x="0" y="13582"/>
                  </a:lnTo>
                  <a:lnTo>
                    <a:pt x="1872" y="11870"/>
                  </a:lnTo>
                  <a:lnTo>
                    <a:pt x="3949" y="13582"/>
                  </a:lnTo>
                  <a:lnTo>
                    <a:pt x="3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127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8"/>
          <p:cNvSpPr txBox="1">
            <a:spLocks noGrp="1"/>
          </p:cNvSpPr>
          <p:nvPr>
            <p:ph type="title"/>
          </p:nvPr>
        </p:nvSpPr>
        <p:spPr>
          <a:xfrm>
            <a:off x="3998563" y="1667788"/>
            <a:ext cx="4308676" cy="132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zh-TW" altLang="en-US" sz="4000" dirty="0"/>
              <a:t>性別統計</a:t>
            </a:r>
            <a:endParaRPr sz="4000" dirty="0"/>
          </a:p>
        </p:txBody>
      </p:sp>
      <p:sp>
        <p:nvSpPr>
          <p:cNvPr id="756" name="Google Shape;756;p68"/>
          <p:cNvSpPr txBox="1">
            <a:spLocks noGrp="1"/>
          </p:cNvSpPr>
          <p:nvPr>
            <p:ph type="title" idx="2"/>
          </p:nvPr>
        </p:nvSpPr>
        <p:spPr>
          <a:xfrm>
            <a:off x="2272420" y="1809088"/>
            <a:ext cx="1464271"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cxnSp>
        <p:nvCxnSpPr>
          <p:cNvPr id="758" name="Google Shape;758;p68"/>
          <p:cNvCxnSpPr/>
          <p:nvPr/>
        </p:nvCxnSpPr>
        <p:spPr>
          <a:xfrm>
            <a:off x="5480304" y="-19470"/>
            <a:ext cx="0" cy="1215300"/>
          </a:xfrm>
          <a:prstGeom prst="straightConnector1">
            <a:avLst/>
          </a:prstGeom>
          <a:noFill/>
          <a:ln w="9525" cap="flat" cmpd="sng">
            <a:solidFill>
              <a:schemeClr val="dk1"/>
            </a:solidFill>
            <a:prstDash val="solid"/>
            <a:round/>
            <a:headEnd type="none" w="med" len="med"/>
            <a:tailEnd type="none" w="med" len="med"/>
          </a:ln>
        </p:spPr>
      </p:cxnSp>
      <p:cxnSp>
        <p:nvCxnSpPr>
          <p:cNvPr id="759" name="Google Shape;759;p68"/>
          <p:cNvCxnSpPr/>
          <p:nvPr/>
        </p:nvCxnSpPr>
        <p:spPr>
          <a:xfrm>
            <a:off x="5480304" y="3948348"/>
            <a:ext cx="0" cy="12153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103696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4">
          <a:extLst>
            <a:ext uri="{FF2B5EF4-FFF2-40B4-BE49-F238E27FC236}">
              <a16:creationId xmlns:a16="http://schemas.microsoft.com/office/drawing/2014/main" id="{EB3F62AB-36C6-6EB9-6E53-BB304FABBFE3}"/>
            </a:ext>
          </a:extLst>
        </p:cNvPr>
        <p:cNvGrpSpPr/>
        <p:nvPr/>
      </p:nvGrpSpPr>
      <p:grpSpPr>
        <a:xfrm>
          <a:off x="0" y="0"/>
          <a:ext cx="0" cy="0"/>
          <a:chOff x="0" y="0"/>
          <a:chExt cx="0" cy="0"/>
        </a:xfrm>
      </p:grpSpPr>
      <p:sp>
        <p:nvSpPr>
          <p:cNvPr id="1195" name="Google Shape;1195;p32">
            <a:extLst>
              <a:ext uri="{FF2B5EF4-FFF2-40B4-BE49-F238E27FC236}">
                <a16:creationId xmlns:a16="http://schemas.microsoft.com/office/drawing/2014/main" id="{DA4A6A41-525D-3D0E-3E45-265C5F635E3E}"/>
              </a:ext>
            </a:extLst>
          </p:cNvPr>
          <p:cNvSpPr txBox="1">
            <a:spLocks noGrp="1"/>
          </p:cNvSpPr>
          <p:nvPr>
            <p:ph type="title"/>
          </p:nvPr>
        </p:nvSpPr>
        <p:spPr>
          <a:xfrm>
            <a:off x="720000" y="2159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2800" dirty="0">
                <a:solidFill>
                  <a:srgbClr val="343434"/>
                </a:solidFill>
                <a:effectLst/>
                <a:latin typeface="BiauKaiTC Regular" panose="03000500000000000000" pitchFamily="66" charset="-120"/>
                <a:ea typeface="BiauKaiTC Regular" panose="03000500000000000000" pitchFamily="66" charset="-120"/>
              </a:rPr>
              <a:t>性別統計</a:t>
            </a:r>
            <a:endParaRPr sz="2800" dirty="0"/>
          </a:p>
        </p:txBody>
      </p:sp>
      <p:sp>
        <p:nvSpPr>
          <p:cNvPr id="1196" name="Google Shape;1196;p32">
            <a:extLst>
              <a:ext uri="{FF2B5EF4-FFF2-40B4-BE49-F238E27FC236}">
                <a16:creationId xmlns:a16="http://schemas.microsoft.com/office/drawing/2014/main" id="{2AC1EADF-D52F-0948-84F8-9922FF1B66A8}"/>
              </a:ext>
            </a:extLst>
          </p:cNvPr>
          <p:cNvSpPr txBox="1">
            <a:spLocks noGrp="1"/>
          </p:cNvSpPr>
          <p:nvPr>
            <p:ph type="subTitle" idx="1"/>
          </p:nvPr>
        </p:nvSpPr>
        <p:spPr>
          <a:xfrm>
            <a:off x="507360" y="1780296"/>
            <a:ext cx="2579531" cy="1251461"/>
          </a:xfrm>
          <a:prstGeom prst="rect">
            <a:avLst/>
          </a:prstGeom>
        </p:spPr>
        <p:txBody>
          <a:bodyPr spcFirstLastPara="1" wrap="square" lIns="91425" tIns="91425" rIns="91425" bIns="91425" anchor="t" anchorCtr="0">
            <a:noAutofit/>
          </a:bodyPr>
          <a:lstStyle/>
          <a:p>
            <a:pPr marL="0" algn="l"/>
            <a:r>
              <a:rPr lang="zh-TW" altLang="en-US" sz="2400" dirty="0">
                <a:latin typeface="Kaiti SC" panose="02010600040101010101" pitchFamily="2" charset="-122"/>
                <a:ea typeface="Kaiti SC" panose="02010600040101010101" pitchFamily="2" charset="-122"/>
              </a:rPr>
              <a:t>不必然亦非僅按性別分類的統計  </a:t>
            </a:r>
            <a:endParaRPr lang="en-US" altLang="zh-TW" sz="2400" dirty="0">
              <a:latin typeface="Kaiti SC" panose="02010600040101010101" pitchFamily="2" charset="-122"/>
              <a:ea typeface="Kaiti SC" panose="02010600040101010101" pitchFamily="2" charset="-122"/>
            </a:endParaRPr>
          </a:p>
        </p:txBody>
      </p:sp>
      <p:sp>
        <p:nvSpPr>
          <p:cNvPr id="1197" name="Google Shape;1197;p32">
            <a:extLst>
              <a:ext uri="{FF2B5EF4-FFF2-40B4-BE49-F238E27FC236}">
                <a16:creationId xmlns:a16="http://schemas.microsoft.com/office/drawing/2014/main" id="{43964D6F-F013-705B-1092-BB8CFE3046D7}"/>
              </a:ext>
            </a:extLst>
          </p:cNvPr>
          <p:cNvSpPr txBox="1">
            <a:spLocks noGrp="1"/>
          </p:cNvSpPr>
          <p:nvPr>
            <p:ph type="subTitle" idx="2"/>
          </p:nvPr>
        </p:nvSpPr>
        <p:spPr>
          <a:xfrm>
            <a:off x="3269698" y="973324"/>
            <a:ext cx="2695149" cy="1039378"/>
          </a:xfrm>
          <a:prstGeom prst="rect">
            <a:avLst/>
          </a:prstGeom>
        </p:spPr>
        <p:txBody>
          <a:bodyPr spcFirstLastPara="1" wrap="square" lIns="91425" tIns="91425" rIns="91425" bIns="91425" anchor="t" anchorCtr="0">
            <a:noAutofit/>
          </a:bodyPr>
          <a:lstStyle/>
          <a:p>
            <a:pPr marL="0" algn="l"/>
            <a:r>
              <a:rPr lang="zh-TW" altLang="en-US" sz="2000" dirty="0"/>
              <a:t>統計的性別主流化 </a:t>
            </a:r>
            <a:r>
              <a:rPr lang="en-US" altLang="zh-TW" sz="2000" dirty="0"/>
              <a:t>(Gender Mainstreaming of Statistics) </a:t>
            </a:r>
          </a:p>
          <a:p>
            <a:pPr marL="0" algn="l"/>
            <a:r>
              <a:rPr lang="en-US" altLang="zh-TW" sz="2000" dirty="0"/>
              <a:t>—</a:t>
            </a:r>
            <a:r>
              <a:rPr lang="zh-TW" altLang="en-US" sz="2000" dirty="0"/>
              <a:t>所有資料的蒐集、整理、 分析，均將 對不同性別有不同影響的因素納入考量 。  </a:t>
            </a:r>
            <a:endParaRPr lang="en-US" altLang="zh-TW" sz="2000" dirty="0"/>
          </a:p>
        </p:txBody>
      </p:sp>
      <p:sp>
        <p:nvSpPr>
          <p:cNvPr id="1198" name="Google Shape;1198;p32">
            <a:extLst>
              <a:ext uri="{FF2B5EF4-FFF2-40B4-BE49-F238E27FC236}">
                <a16:creationId xmlns:a16="http://schemas.microsoft.com/office/drawing/2014/main" id="{2CDF1AFC-0694-BA14-9876-88874A8279D2}"/>
              </a:ext>
            </a:extLst>
          </p:cNvPr>
          <p:cNvSpPr txBox="1">
            <a:spLocks noGrp="1"/>
          </p:cNvSpPr>
          <p:nvPr>
            <p:ph type="subTitle" idx="3"/>
          </p:nvPr>
        </p:nvSpPr>
        <p:spPr>
          <a:xfrm>
            <a:off x="5938571" y="2011239"/>
            <a:ext cx="2695149" cy="869400"/>
          </a:xfrm>
          <a:prstGeom prst="rect">
            <a:avLst/>
          </a:prstGeom>
        </p:spPr>
        <p:txBody>
          <a:bodyPr spcFirstLastPara="1" wrap="square" lIns="91425" tIns="91425" rIns="91425" bIns="91425" anchor="t" anchorCtr="0">
            <a:noAutofit/>
          </a:bodyPr>
          <a:lstStyle/>
          <a:p>
            <a:pPr marL="0" algn="l"/>
            <a:r>
              <a:rPr lang="zh-TW" altLang="en-US" sz="2000" dirty="0">
                <a:latin typeface="Kaiti SC" panose="02010600040101010101" pitchFamily="2" charset="-122"/>
                <a:ea typeface="Kaiti SC" panose="02010600040101010101" pitchFamily="2" charset="-122"/>
              </a:rPr>
              <a:t>產製統計的每一步驟均須考量性別的影響，並須 考量社會與文化因素，以避免資料蒐集、分析與 發布的性別偏見</a:t>
            </a:r>
            <a:r>
              <a:rPr lang="en-US" altLang="zh-TW" sz="2000" dirty="0">
                <a:latin typeface="Kaiti SC" panose="02010600040101010101" pitchFamily="2" charset="-122"/>
                <a:ea typeface="Kaiti SC" panose="02010600040101010101" pitchFamily="2" charset="-122"/>
              </a:rPr>
              <a:t>(Gender-based Biases) </a:t>
            </a:r>
            <a:r>
              <a:rPr lang="zh-TW" altLang="en-US" sz="2000" dirty="0">
                <a:latin typeface="Kaiti SC" panose="02010600040101010101" pitchFamily="2" charset="-122"/>
                <a:ea typeface="Kaiti SC" panose="02010600040101010101" pitchFamily="2" charset="-122"/>
              </a:rPr>
              <a:t>。</a:t>
            </a:r>
          </a:p>
        </p:txBody>
      </p:sp>
      <p:grpSp>
        <p:nvGrpSpPr>
          <p:cNvPr id="1202" name="Google Shape;1202;p32">
            <a:extLst>
              <a:ext uri="{FF2B5EF4-FFF2-40B4-BE49-F238E27FC236}">
                <a16:creationId xmlns:a16="http://schemas.microsoft.com/office/drawing/2014/main" id="{EB94D599-A10A-8788-BD6C-8CBB1BC19413}"/>
              </a:ext>
            </a:extLst>
          </p:cNvPr>
          <p:cNvGrpSpPr/>
          <p:nvPr/>
        </p:nvGrpSpPr>
        <p:grpSpPr>
          <a:xfrm rot="7442006" flipH="1">
            <a:off x="1742944" y="3936888"/>
            <a:ext cx="897272" cy="700424"/>
            <a:chOff x="7609321" y="4330180"/>
            <a:chExt cx="546147" cy="426331"/>
          </a:xfrm>
        </p:grpSpPr>
        <p:sp>
          <p:nvSpPr>
            <p:cNvPr id="1203" name="Google Shape;1203;p32">
              <a:extLst>
                <a:ext uri="{FF2B5EF4-FFF2-40B4-BE49-F238E27FC236}">
                  <a16:creationId xmlns:a16="http://schemas.microsoft.com/office/drawing/2014/main" id="{F3AE1E15-8ED6-8CF3-8D72-401E91AB462C}"/>
                </a:ext>
              </a:extLst>
            </p:cNvPr>
            <p:cNvSpPr/>
            <p:nvPr/>
          </p:nvSpPr>
          <p:spPr>
            <a:xfrm>
              <a:off x="7626978" y="4330180"/>
              <a:ext cx="528489" cy="424315"/>
            </a:xfrm>
            <a:custGeom>
              <a:avLst/>
              <a:gdLst/>
              <a:ahLst/>
              <a:cxnLst/>
              <a:rect l="l" t="t" r="r" b="b"/>
              <a:pathLst>
                <a:path w="13109" h="10525" extrusionOk="0">
                  <a:moveTo>
                    <a:pt x="0" y="10524"/>
                  </a:moveTo>
                  <a:cubicBezTo>
                    <a:pt x="0" y="10524"/>
                    <a:pt x="6196" y="9159"/>
                    <a:pt x="6121" y="5485"/>
                  </a:cubicBezTo>
                  <a:cubicBezTo>
                    <a:pt x="6022" y="560"/>
                    <a:pt x="9198" y="0"/>
                    <a:pt x="11358" y="1253"/>
                  </a:cubicBezTo>
                  <a:cubicBezTo>
                    <a:pt x="13108" y="2268"/>
                    <a:pt x="12497" y="6339"/>
                    <a:pt x="9879" y="6417"/>
                  </a:cubicBezTo>
                  <a:cubicBezTo>
                    <a:pt x="7259" y="6495"/>
                    <a:pt x="8455" y="2823"/>
                    <a:pt x="9523" y="3293"/>
                  </a:cubicBezTo>
                  <a:cubicBezTo>
                    <a:pt x="10589" y="3762"/>
                    <a:pt x="10120" y="4703"/>
                    <a:pt x="9693" y="4744"/>
                  </a:cubicBezTo>
                  <a:lnTo>
                    <a:pt x="9267" y="4787"/>
                  </a:lnTo>
                  <a:cubicBezTo>
                    <a:pt x="9267" y="4787"/>
                    <a:pt x="9394" y="5342"/>
                    <a:pt x="10077" y="5256"/>
                  </a:cubicBezTo>
                  <a:cubicBezTo>
                    <a:pt x="10761" y="5172"/>
                    <a:pt x="11849" y="2772"/>
                    <a:pt x="9607" y="2268"/>
                  </a:cubicBezTo>
                  <a:cubicBezTo>
                    <a:pt x="7368" y="1764"/>
                    <a:pt x="7674" y="5015"/>
                    <a:pt x="7687" y="5736"/>
                  </a:cubicBezTo>
                  <a:cubicBezTo>
                    <a:pt x="7695" y="6210"/>
                    <a:pt x="7402" y="7498"/>
                    <a:pt x="6176" y="8619"/>
                  </a:cubicBezTo>
                  <a:cubicBezTo>
                    <a:pt x="5055" y="9642"/>
                    <a:pt x="3158" y="10524"/>
                    <a:pt x="0" y="10524"/>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a:extLst>
                <a:ext uri="{FF2B5EF4-FFF2-40B4-BE49-F238E27FC236}">
                  <a16:creationId xmlns:a16="http://schemas.microsoft.com/office/drawing/2014/main" id="{92A36B55-5124-8A73-EB04-0A413F224759}"/>
                </a:ext>
              </a:extLst>
            </p:cNvPr>
            <p:cNvSpPr/>
            <p:nvPr/>
          </p:nvSpPr>
          <p:spPr>
            <a:xfrm>
              <a:off x="7609321" y="4355820"/>
              <a:ext cx="524095" cy="400691"/>
            </a:xfrm>
            <a:custGeom>
              <a:avLst/>
              <a:gdLst/>
              <a:ahLst/>
              <a:cxnLst/>
              <a:rect l="l" t="t" r="r" b="b"/>
              <a:pathLst>
                <a:path w="13000" h="9939" extrusionOk="0">
                  <a:moveTo>
                    <a:pt x="9789" y="96"/>
                  </a:moveTo>
                  <a:cubicBezTo>
                    <a:pt x="10439" y="96"/>
                    <a:pt x="11130" y="285"/>
                    <a:pt x="11773" y="658"/>
                  </a:cubicBezTo>
                  <a:cubicBezTo>
                    <a:pt x="12692" y="1192"/>
                    <a:pt x="12899" y="2558"/>
                    <a:pt x="12627" y="3630"/>
                  </a:cubicBezTo>
                  <a:cubicBezTo>
                    <a:pt x="12376" y="4620"/>
                    <a:pt x="11637" y="5695"/>
                    <a:pt x="10315" y="5733"/>
                  </a:cubicBezTo>
                  <a:cubicBezTo>
                    <a:pt x="10288" y="5734"/>
                    <a:pt x="10261" y="5734"/>
                    <a:pt x="10235" y="5734"/>
                  </a:cubicBezTo>
                  <a:cubicBezTo>
                    <a:pt x="9578" y="5734"/>
                    <a:pt x="9116" y="5479"/>
                    <a:pt x="8908" y="4992"/>
                  </a:cubicBezTo>
                  <a:cubicBezTo>
                    <a:pt x="8616" y="4311"/>
                    <a:pt x="8892" y="3315"/>
                    <a:pt x="9333" y="2877"/>
                  </a:cubicBezTo>
                  <a:cubicBezTo>
                    <a:pt x="9440" y="2772"/>
                    <a:pt x="9591" y="2663"/>
                    <a:pt x="9765" y="2663"/>
                  </a:cubicBezTo>
                  <a:cubicBezTo>
                    <a:pt x="9822" y="2663"/>
                    <a:pt x="9881" y="2675"/>
                    <a:pt x="9941" y="2701"/>
                  </a:cubicBezTo>
                  <a:cubicBezTo>
                    <a:pt x="10388" y="2896"/>
                    <a:pt x="10611" y="3209"/>
                    <a:pt x="10556" y="3559"/>
                  </a:cubicBezTo>
                  <a:cubicBezTo>
                    <a:pt x="10515" y="3815"/>
                    <a:pt x="10322" y="4042"/>
                    <a:pt x="10126" y="4060"/>
                  </a:cubicBezTo>
                  <a:lnTo>
                    <a:pt x="9645" y="4110"/>
                  </a:lnTo>
                  <a:lnTo>
                    <a:pt x="9657" y="4163"/>
                  </a:lnTo>
                  <a:cubicBezTo>
                    <a:pt x="9659" y="4167"/>
                    <a:pt x="9788" y="4678"/>
                    <a:pt x="10376" y="4678"/>
                  </a:cubicBezTo>
                  <a:cubicBezTo>
                    <a:pt x="10421" y="4678"/>
                    <a:pt x="10470" y="4675"/>
                    <a:pt x="10522" y="4668"/>
                  </a:cubicBezTo>
                  <a:cubicBezTo>
                    <a:pt x="10902" y="4620"/>
                    <a:pt x="11398" y="3918"/>
                    <a:pt x="11434" y="3167"/>
                  </a:cubicBezTo>
                  <a:cubicBezTo>
                    <a:pt x="11457" y="2696"/>
                    <a:pt x="11308" y="1867"/>
                    <a:pt x="10057" y="1586"/>
                  </a:cubicBezTo>
                  <a:cubicBezTo>
                    <a:pt x="9897" y="1550"/>
                    <a:pt x="9747" y="1532"/>
                    <a:pt x="9605" y="1532"/>
                  </a:cubicBezTo>
                  <a:cubicBezTo>
                    <a:pt x="9281" y="1532"/>
                    <a:pt x="9005" y="1626"/>
                    <a:pt x="8781" y="1812"/>
                  </a:cubicBezTo>
                  <a:cubicBezTo>
                    <a:pt x="7978" y="2482"/>
                    <a:pt x="8042" y="4174"/>
                    <a:pt x="8070" y="4896"/>
                  </a:cubicBezTo>
                  <a:cubicBezTo>
                    <a:pt x="8073" y="4977"/>
                    <a:pt x="8075" y="5047"/>
                    <a:pt x="8077" y="5100"/>
                  </a:cubicBezTo>
                  <a:cubicBezTo>
                    <a:pt x="8083" y="5506"/>
                    <a:pt x="7829" y="6807"/>
                    <a:pt x="6581" y="7948"/>
                  </a:cubicBezTo>
                  <a:cubicBezTo>
                    <a:pt x="5273" y="9141"/>
                    <a:pt x="3343" y="9776"/>
                    <a:pt x="838" y="9837"/>
                  </a:cubicBezTo>
                  <a:cubicBezTo>
                    <a:pt x="1397" y="9683"/>
                    <a:pt x="2480" y="9345"/>
                    <a:pt x="3549" y="8789"/>
                  </a:cubicBezTo>
                  <a:cubicBezTo>
                    <a:pt x="5581" y="7733"/>
                    <a:pt x="6637" y="6369"/>
                    <a:pt x="6607" y="4849"/>
                  </a:cubicBezTo>
                  <a:cubicBezTo>
                    <a:pt x="6551" y="2103"/>
                    <a:pt x="7507" y="956"/>
                    <a:pt x="8320" y="478"/>
                  </a:cubicBezTo>
                  <a:cubicBezTo>
                    <a:pt x="8751" y="224"/>
                    <a:pt x="9257" y="96"/>
                    <a:pt x="9789" y="96"/>
                  </a:cubicBezTo>
                  <a:close/>
                  <a:moveTo>
                    <a:pt x="9788" y="1"/>
                  </a:moveTo>
                  <a:cubicBezTo>
                    <a:pt x="9239" y="1"/>
                    <a:pt x="8717" y="131"/>
                    <a:pt x="8270" y="395"/>
                  </a:cubicBezTo>
                  <a:cubicBezTo>
                    <a:pt x="7437" y="886"/>
                    <a:pt x="6455" y="2058"/>
                    <a:pt x="6511" y="4850"/>
                  </a:cubicBezTo>
                  <a:cubicBezTo>
                    <a:pt x="6528" y="5675"/>
                    <a:pt x="6220" y="6450"/>
                    <a:pt x="5599" y="7154"/>
                  </a:cubicBezTo>
                  <a:cubicBezTo>
                    <a:pt x="5098" y="7720"/>
                    <a:pt x="4394" y="8242"/>
                    <a:pt x="3506" y="8703"/>
                  </a:cubicBezTo>
                  <a:cubicBezTo>
                    <a:pt x="1991" y="9493"/>
                    <a:pt x="443" y="9839"/>
                    <a:pt x="428" y="9842"/>
                  </a:cubicBezTo>
                  <a:lnTo>
                    <a:pt x="0" y="9938"/>
                  </a:lnTo>
                  <a:lnTo>
                    <a:pt x="438" y="9938"/>
                  </a:lnTo>
                  <a:cubicBezTo>
                    <a:pt x="3162" y="9938"/>
                    <a:pt x="5252" y="9292"/>
                    <a:pt x="6645" y="8017"/>
                  </a:cubicBezTo>
                  <a:cubicBezTo>
                    <a:pt x="7181" y="7530"/>
                    <a:pt x="7606" y="6941"/>
                    <a:pt x="7875" y="6318"/>
                  </a:cubicBezTo>
                  <a:cubicBezTo>
                    <a:pt x="8100" y="5797"/>
                    <a:pt x="8176" y="5348"/>
                    <a:pt x="8173" y="5100"/>
                  </a:cubicBezTo>
                  <a:cubicBezTo>
                    <a:pt x="8171" y="5044"/>
                    <a:pt x="8169" y="4974"/>
                    <a:pt x="8166" y="4893"/>
                  </a:cubicBezTo>
                  <a:cubicBezTo>
                    <a:pt x="8138" y="4184"/>
                    <a:pt x="8075" y="2524"/>
                    <a:pt x="8842" y="1886"/>
                  </a:cubicBezTo>
                  <a:cubicBezTo>
                    <a:pt x="9048" y="1714"/>
                    <a:pt x="9305" y="1627"/>
                    <a:pt x="9607" y="1627"/>
                  </a:cubicBezTo>
                  <a:cubicBezTo>
                    <a:pt x="9741" y="1627"/>
                    <a:pt x="9884" y="1644"/>
                    <a:pt x="10036" y="1678"/>
                  </a:cubicBezTo>
                  <a:cubicBezTo>
                    <a:pt x="11219" y="1944"/>
                    <a:pt x="11361" y="2723"/>
                    <a:pt x="11340" y="3163"/>
                  </a:cubicBezTo>
                  <a:cubicBezTo>
                    <a:pt x="11305" y="3858"/>
                    <a:pt x="10847" y="4531"/>
                    <a:pt x="10510" y="4574"/>
                  </a:cubicBezTo>
                  <a:cubicBezTo>
                    <a:pt x="10464" y="4580"/>
                    <a:pt x="10421" y="4582"/>
                    <a:pt x="10381" y="4582"/>
                  </a:cubicBezTo>
                  <a:cubicBezTo>
                    <a:pt x="9967" y="4582"/>
                    <a:pt x="9814" y="4311"/>
                    <a:pt x="9768" y="4192"/>
                  </a:cubicBezTo>
                  <a:lnTo>
                    <a:pt x="10136" y="4156"/>
                  </a:lnTo>
                  <a:cubicBezTo>
                    <a:pt x="10373" y="4133"/>
                    <a:pt x="10603" y="3872"/>
                    <a:pt x="10650" y="3574"/>
                  </a:cubicBezTo>
                  <a:cubicBezTo>
                    <a:pt x="10680" y="3386"/>
                    <a:pt x="10674" y="2918"/>
                    <a:pt x="9979" y="2614"/>
                  </a:cubicBezTo>
                  <a:cubicBezTo>
                    <a:pt x="9911" y="2584"/>
                    <a:pt x="9840" y="2569"/>
                    <a:pt x="9768" y="2569"/>
                  </a:cubicBezTo>
                  <a:cubicBezTo>
                    <a:pt x="9600" y="2569"/>
                    <a:pt x="9428" y="2650"/>
                    <a:pt x="9267" y="2809"/>
                  </a:cubicBezTo>
                  <a:cubicBezTo>
                    <a:pt x="8802" y="3268"/>
                    <a:pt x="8505" y="4295"/>
                    <a:pt x="8821" y="5030"/>
                  </a:cubicBezTo>
                  <a:cubicBezTo>
                    <a:pt x="8979" y="5399"/>
                    <a:pt x="9353" y="5830"/>
                    <a:pt x="10234" y="5830"/>
                  </a:cubicBezTo>
                  <a:cubicBezTo>
                    <a:pt x="10262" y="5830"/>
                    <a:pt x="10290" y="5830"/>
                    <a:pt x="10318" y="5829"/>
                  </a:cubicBezTo>
                  <a:cubicBezTo>
                    <a:pt x="11694" y="5787"/>
                    <a:pt x="12460" y="4678"/>
                    <a:pt x="12720" y="3653"/>
                  </a:cubicBezTo>
                  <a:cubicBezTo>
                    <a:pt x="12999" y="2546"/>
                    <a:pt x="12781" y="1133"/>
                    <a:pt x="11821" y="576"/>
                  </a:cubicBezTo>
                  <a:cubicBezTo>
                    <a:pt x="11162" y="194"/>
                    <a:pt x="10456" y="1"/>
                    <a:pt x="97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a:extLst>
                <a:ext uri="{FF2B5EF4-FFF2-40B4-BE49-F238E27FC236}">
                  <a16:creationId xmlns:a16="http://schemas.microsoft.com/office/drawing/2014/main" id="{C0F43327-2EA5-4E7A-76C9-4993A522E3DE}"/>
                </a:ext>
              </a:extLst>
            </p:cNvPr>
            <p:cNvSpPr/>
            <p:nvPr/>
          </p:nvSpPr>
          <p:spPr>
            <a:xfrm>
              <a:off x="7875920" y="4404842"/>
              <a:ext cx="225764" cy="272812"/>
            </a:xfrm>
            <a:custGeom>
              <a:avLst/>
              <a:gdLst/>
              <a:ahLst/>
              <a:cxnLst/>
              <a:rect l="l" t="t" r="r" b="b"/>
              <a:pathLst>
                <a:path w="5600" h="6767" extrusionOk="0">
                  <a:moveTo>
                    <a:pt x="1" y="6767"/>
                  </a:moveTo>
                  <a:cubicBezTo>
                    <a:pt x="1227" y="5646"/>
                    <a:pt x="1341" y="4380"/>
                    <a:pt x="1404" y="3752"/>
                  </a:cubicBezTo>
                  <a:cubicBezTo>
                    <a:pt x="1479" y="3034"/>
                    <a:pt x="1171" y="1"/>
                    <a:pt x="3444" y="330"/>
                  </a:cubicBezTo>
                  <a:cubicBezTo>
                    <a:pt x="5600" y="644"/>
                    <a:pt x="5056" y="3426"/>
                    <a:pt x="3904" y="3404"/>
                  </a:cubicBezTo>
                  <a:cubicBezTo>
                    <a:pt x="3214" y="3393"/>
                    <a:pt x="3092" y="2935"/>
                    <a:pt x="3092" y="2935"/>
                  </a:cubicBezTo>
                  <a:lnTo>
                    <a:pt x="3518" y="2892"/>
                  </a:lnTo>
                  <a:cubicBezTo>
                    <a:pt x="3945" y="2849"/>
                    <a:pt x="4234" y="1728"/>
                    <a:pt x="3315" y="1527"/>
                  </a:cubicBezTo>
                  <a:cubicBezTo>
                    <a:pt x="2955" y="1446"/>
                    <a:pt x="2546" y="1398"/>
                    <a:pt x="2166" y="2714"/>
                  </a:cubicBezTo>
                  <a:cubicBezTo>
                    <a:pt x="1741" y="4176"/>
                    <a:pt x="2216" y="5666"/>
                    <a:pt x="1" y="6767"/>
                  </a:cubicBezTo>
                  <a:close/>
                </a:path>
              </a:pathLst>
            </a:custGeom>
            <a:gradFill>
              <a:gsLst>
                <a:gs pos="0">
                  <a:schemeClr val="accent1"/>
                </a:gs>
                <a:gs pos="100000">
                  <a:schemeClr val="accent5"/>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a:extLst>
                <a:ext uri="{FF2B5EF4-FFF2-40B4-BE49-F238E27FC236}">
                  <a16:creationId xmlns:a16="http://schemas.microsoft.com/office/drawing/2014/main" id="{CFEDD910-A87C-E4D1-788E-55EEE046EAA5}"/>
                </a:ext>
              </a:extLst>
            </p:cNvPr>
            <p:cNvSpPr/>
            <p:nvPr/>
          </p:nvSpPr>
          <p:spPr>
            <a:xfrm>
              <a:off x="7873823" y="4415203"/>
              <a:ext cx="204357" cy="264386"/>
            </a:xfrm>
            <a:custGeom>
              <a:avLst/>
              <a:gdLst/>
              <a:ahLst/>
              <a:cxnLst/>
              <a:rect l="l" t="t" r="r" b="b"/>
              <a:pathLst>
                <a:path w="5069" h="6558" extrusionOk="0">
                  <a:moveTo>
                    <a:pt x="3169" y="96"/>
                  </a:moveTo>
                  <a:cubicBezTo>
                    <a:pt x="3271" y="96"/>
                    <a:pt x="3377" y="104"/>
                    <a:pt x="3489" y="121"/>
                  </a:cubicBezTo>
                  <a:cubicBezTo>
                    <a:pt x="4202" y="225"/>
                    <a:pt x="5004" y="742"/>
                    <a:pt x="4913" y="1863"/>
                  </a:cubicBezTo>
                  <a:cubicBezTo>
                    <a:pt x="4863" y="2475"/>
                    <a:pt x="4496" y="3100"/>
                    <a:pt x="3969" y="3100"/>
                  </a:cubicBezTo>
                  <a:lnTo>
                    <a:pt x="3956" y="3100"/>
                  </a:lnTo>
                  <a:cubicBezTo>
                    <a:pt x="3448" y="3091"/>
                    <a:pt x="3266" y="2833"/>
                    <a:pt x="3212" y="2719"/>
                  </a:cubicBezTo>
                  <a:lnTo>
                    <a:pt x="3575" y="2683"/>
                  </a:lnTo>
                  <a:cubicBezTo>
                    <a:pt x="3800" y="2660"/>
                    <a:pt x="4000" y="2371"/>
                    <a:pt x="4020" y="2037"/>
                  </a:cubicBezTo>
                  <a:cubicBezTo>
                    <a:pt x="4045" y="1622"/>
                    <a:pt x="3805" y="1318"/>
                    <a:pt x="3377" y="1222"/>
                  </a:cubicBezTo>
                  <a:cubicBezTo>
                    <a:pt x="3293" y="1203"/>
                    <a:pt x="3209" y="1189"/>
                    <a:pt x="3126" y="1189"/>
                  </a:cubicBezTo>
                  <a:cubicBezTo>
                    <a:pt x="2794" y="1189"/>
                    <a:pt x="2471" y="1411"/>
                    <a:pt x="2172" y="2443"/>
                  </a:cubicBezTo>
                  <a:cubicBezTo>
                    <a:pt x="2066" y="2809"/>
                    <a:pt x="2015" y="3179"/>
                    <a:pt x="1965" y="3536"/>
                  </a:cubicBezTo>
                  <a:cubicBezTo>
                    <a:pt x="1825" y="4554"/>
                    <a:pt x="1693" y="5521"/>
                    <a:pt x="324" y="6311"/>
                  </a:cubicBezTo>
                  <a:cubicBezTo>
                    <a:pt x="1324" y="5253"/>
                    <a:pt x="1443" y="4101"/>
                    <a:pt x="1503" y="3528"/>
                  </a:cubicBezTo>
                  <a:lnTo>
                    <a:pt x="1504" y="3500"/>
                  </a:lnTo>
                  <a:cubicBezTo>
                    <a:pt x="1514" y="3399"/>
                    <a:pt x="1517" y="3250"/>
                    <a:pt x="1521" y="3078"/>
                  </a:cubicBezTo>
                  <a:cubicBezTo>
                    <a:pt x="1537" y="2299"/>
                    <a:pt x="1562" y="995"/>
                    <a:pt x="2263" y="402"/>
                  </a:cubicBezTo>
                  <a:cubicBezTo>
                    <a:pt x="2503" y="199"/>
                    <a:pt x="2807" y="96"/>
                    <a:pt x="3169" y="96"/>
                  </a:cubicBezTo>
                  <a:close/>
                  <a:moveTo>
                    <a:pt x="3167" y="1"/>
                  </a:moveTo>
                  <a:cubicBezTo>
                    <a:pt x="2781" y="1"/>
                    <a:pt x="2458" y="112"/>
                    <a:pt x="2200" y="329"/>
                  </a:cubicBezTo>
                  <a:cubicBezTo>
                    <a:pt x="1468" y="951"/>
                    <a:pt x="1441" y="2281"/>
                    <a:pt x="1425" y="3076"/>
                  </a:cubicBezTo>
                  <a:cubicBezTo>
                    <a:pt x="1423" y="3247"/>
                    <a:pt x="1420" y="3392"/>
                    <a:pt x="1410" y="3490"/>
                  </a:cubicBezTo>
                  <a:lnTo>
                    <a:pt x="1407" y="3518"/>
                  </a:lnTo>
                  <a:cubicBezTo>
                    <a:pt x="1341" y="4169"/>
                    <a:pt x="1217" y="5382"/>
                    <a:pt x="20" y="6475"/>
                  </a:cubicBezTo>
                  <a:cubicBezTo>
                    <a:pt x="3" y="6490"/>
                    <a:pt x="0" y="6518"/>
                    <a:pt x="13" y="6538"/>
                  </a:cubicBezTo>
                  <a:cubicBezTo>
                    <a:pt x="22" y="6551"/>
                    <a:pt x="36" y="6558"/>
                    <a:pt x="53" y="6558"/>
                  </a:cubicBezTo>
                  <a:cubicBezTo>
                    <a:pt x="60" y="6558"/>
                    <a:pt x="66" y="6556"/>
                    <a:pt x="73" y="6553"/>
                  </a:cubicBezTo>
                  <a:cubicBezTo>
                    <a:pt x="1764" y="5713"/>
                    <a:pt x="1908" y="4662"/>
                    <a:pt x="2060" y="3549"/>
                  </a:cubicBezTo>
                  <a:cubicBezTo>
                    <a:pt x="2109" y="3195"/>
                    <a:pt x="2159" y="2828"/>
                    <a:pt x="2263" y="2470"/>
                  </a:cubicBezTo>
                  <a:cubicBezTo>
                    <a:pt x="2554" y="1466"/>
                    <a:pt x="2853" y="1282"/>
                    <a:pt x="3120" y="1282"/>
                  </a:cubicBezTo>
                  <a:cubicBezTo>
                    <a:pt x="3203" y="1282"/>
                    <a:pt x="3282" y="1300"/>
                    <a:pt x="3357" y="1316"/>
                  </a:cubicBezTo>
                  <a:cubicBezTo>
                    <a:pt x="3916" y="1440"/>
                    <a:pt x="3932" y="1894"/>
                    <a:pt x="3924" y="2032"/>
                  </a:cubicBezTo>
                  <a:cubicBezTo>
                    <a:pt x="3908" y="2316"/>
                    <a:pt x="3744" y="2571"/>
                    <a:pt x="3565" y="2589"/>
                  </a:cubicBezTo>
                  <a:lnTo>
                    <a:pt x="3139" y="2630"/>
                  </a:lnTo>
                  <a:cubicBezTo>
                    <a:pt x="3124" y="2632"/>
                    <a:pt x="3113" y="2640"/>
                    <a:pt x="3104" y="2652"/>
                  </a:cubicBezTo>
                  <a:cubicBezTo>
                    <a:pt x="3096" y="2663"/>
                    <a:pt x="3094" y="2676"/>
                    <a:pt x="3098" y="2691"/>
                  </a:cubicBezTo>
                  <a:cubicBezTo>
                    <a:pt x="3103" y="2711"/>
                    <a:pt x="3238" y="3182"/>
                    <a:pt x="3954" y="3195"/>
                  </a:cubicBezTo>
                  <a:lnTo>
                    <a:pt x="3967" y="3195"/>
                  </a:lnTo>
                  <a:cubicBezTo>
                    <a:pt x="4499" y="3195"/>
                    <a:pt x="4946" y="2630"/>
                    <a:pt x="5007" y="1870"/>
                  </a:cubicBezTo>
                  <a:cubicBezTo>
                    <a:pt x="5068" y="1129"/>
                    <a:pt x="4711" y="202"/>
                    <a:pt x="3503" y="27"/>
                  </a:cubicBezTo>
                  <a:cubicBezTo>
                    <a:pt x="3386" y="9"/>
                    <a:pt x="3274" y="1"/>
                    <a:pt x="3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2">
            <a:extLst>
              <a:ext uri="{FF2B5EF4-FFF2-40B4-BE49-F238E27FC236}">
                <a16:creationId xmlns:a16="http://schemas.microsoft.com/office/drawing/2014/main" id="{3185AC4C-4716-FD72-C335-EFE249A24E77}"/>
              </a:ext>
            </a:extLst>
          </p:cNvPr>
          <p:cNvGrpSpPr/>
          <p:nvPr/>
        </p:nvGrpSpPr>
        <p:grpSpPr>
          <a:xfrm rot="-8223271">
            <a:off x="899316" y="1101580"/>
            <a:ext cx="518878" cy="628734"/>
            <a:chOff x="1743437" y="1487277"/>
            <a:chExt cx="518880" cy="628736"/>
          </a:xfrm>
        </p:grpSpPr>
        <p:sp>
          <p:nvSpPr>
            <p:cNvPr id="1208" name="Google Shape;1208;p32">
              <a:extLst>
                <a:ext uri="{FF2B5EF4-FFF2-40B4-BE49-F238E27FC236}">
                  <a16:creationId xmlns:a16="http://schemas.microsoft.com/office/drawing/2014/main" id="{80C05B81-169B-D9FA-9D58-B2A64BC725B6}"/>
                </a:ext>
              </a:extLst>
            </p:cNvPr>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rgbClr val="59615C"/>
                </a:gs>
                <a:gs pos="29000">
                  <a:srgbClr val="86A69A"/>
                </a:gs>
                <a:gs pos="100000">
                  <a:srgbClr val="D9CA9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2">
              <a:extLst>
                <a:ext uri="{FF2B5EF4-FFF2-40B4-BE49-F238E27FC236}">
                  <a16:creationId xmlns:a16="http://schemas.microsoft.com/office/drawing/2014/main" id="{E3CBC765-F915-B5F6-183C-ADC63365E993}"/>
                </a:ext>
              </a:extLst>
            </p:cNvPr>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a:extLst>
                <a:ext uri="{FF2B5EF4-FFF2-40B4-BE49-F238E27FC236}">
                  <a16:creationId xmlns:a16="http://schemas.microsoft.com/office/drawing/2014/main" id="{217B3385-2AC4-8D2D-B0D1-33F151A46F46}"/>
                </a:ext>
              </a:extLst>
            </p:cNvPr>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a:extLst>
              <a:ext uri="{FF2B5EF4-FFF2-40B4-BE49-F238E27FC236}">
                <a16:creationId xmlns:a16="http://schemas.microsoft.com/office/drawing/2014/main" id="{55E1B6DA-EBFA-E6CD-DC3C-93E35082FE91}"/>
              </a:ext>
            </a:extLst>
          </p:cNvPr>
          <p:cNvGrpSpPr/>
          <p:nvPr/>
        </p:nvGrpSpPr>
        <p:grpSpPr>
          <a:xfrm rot="2700000">
            <a:off x="6877801" y="1580040"/>
            <a:ext cx="329704" cy="432003"/>
            <a:chOff x="8389921" y="1605786"/>
            <a:chExt cx="184355" cy="241557"/>
          </a:xfrm>
        </p:grpSpPr>
        <p:sp>
          <p:nvSpPr>
            <p:cNvPr id="1212" name="Google Shape;1212;p32">
              <a:extLst>
                <a:ext uri="{FF2B5EF4-FFF2-40B4-BE49-F238E27FC236}">
                  <a16:creationId xmlns:a16="http://schemas.microsoft.com/office/drawing/2014/main" id="{6824C539-36F7-E8C6-7301-4CDDC84A7C52}"/>
                </a:ext>
              </a:extLst>
            </p:cNvPr>
            <p:cNvSpPr/>
            <p:nvPr/>
          </p:nvSpPr>
          <p:spPr>
            <a:xfrm>
              <a:off x="8389921" y="1609687"/>
              <a:ext cx="178504" cy="235562"/>
            </a:xfrm>
            <a:custGeom>
              <a:avLst/>
              <a:gdLst/>
              <a:ahLst/>
              <a:cxnLst/>
              <a:rect l="l" t="t" r="r" b="b"/>
              <a:pathLst>
                <a:path w="4943" h="6523" extrusionOk="0">
                  <a:moveTo>
                    <a:pt x="1840" y="6523"/>
                  </a:moveTo>
                  <a:cubicBezTo>
                    <a:pt x="1840" y="6523"/>
                    <a:pt x="0" y="1715"/>
                    <a:pt x="4943" y="0"/>
                  </a:cubicBezTo>
                  <a:cubicBezTo>
                    <a:pt x="4943" y="0"/>
                    <a:pt x="4465" y="519"/>
                    <a:pt x="4518" y="1847"/>
                  </a:cubicBezTo>
                  <a:cubicBezTo>
                    <a:pt x="4571" y="3176"/>
                    <a:pt x="4643" y="5654"/>
                    <a:pt x="1840" y="6523"/>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a:extLst>
                <a:ext uri="{FF2B5EF4-FFF2-40B4-BE49-F238E27FC236}">
                  <a16:creationId xmlns:a16="http://schemas.microsoft.com/office/drawing/2014/main" id="{3D047C62-0C9C-6C23-6E00-113620066AA8}"/>
                </a:ext>
              </a:extLst>
            </p:cNvPr>
            <p:cNvSpPr/>
            <p:nvPr/>
          </p:nvSpPr>
          <p:spPr>
            <a:xfrm>
              <a:off x="8425601" y="1605786"/>
              <a:ext cx="148675" cy="241557"/>
            </a:xfrm>
            <a:custGeom>
              <a:avLst/>
              <a:gdLst/>
              <a:ahLst/>
              <a:cxnLst/>
              <a:rect l="l" t="t" r="r" b="b"/>
              <a:pathLst>
                <a:path w="4117" h="6689" extrusionOk="0">
                  <a:moveTo>
                    <a:pt x="3827" y="204"/>
                  </a:moveTo>
                  <a:lnTo>
                    <a:pt x="3827" y="204"/>
                  </a:lnTo>
                  <a:cubicBezTo>
                    <a:pt x="3687" y="432"/>
                    <a:pt x="3442" y="976"/>
                    <a:pt x="3482" y="1956"/>
                  </a:cubicBezTo>
                  <a:cubicBezTo>
                    <a:pt x="3535" y="3264"/>
                    <a:pt x="3631" y="5692"/>
                    <a:pt x="882" y="6570"/>
                  </a:cubicBezTo>
                  <a:cubicBezTo>
                    <a:pt x="776" y="6262"/>
                    <a:pt x="174" y="4347"/>
                    <a:pt x="983" y="2611"/>
                  </a:cubicBezTo>
                  <a:cubicBezTo>
                    <a:pt x="1490" y="1523"/>
                    <a:pt x="2445" y="715"/>
                    <a:pt x="3827" y="204"/>
                  </a:cubicBezTo>
                  <a:close/>
                  <a:moveTo>
                    <a:pt x="4117" y="1"/>
                  </a:moveTo>
                  <a:lnTo>
                    <a:pt x="3940" y="64"/>
                  </a:lnTo>
                  <a:cubicBezTo>
                    <a:pt x="2455" y="578"/>
                    <a:pt x="1432" y="1422"/>
                    <a:pt x="897" y="2571"/>
                  </a:cubicBezTo>
                  <a:cubicBezTo>
                    <a:pt x="1" y="4492"/>
                    <a:pt x="799" y="6626"/>
                    <a:pt x="807" y="6648"/>
                  </a:cubicBezTo>
                  <a:lnTo>
                    <a:pt x="824" y="6689"/>
                  </a:lnTo>
                  <a:lnTo>
                    <a:pt x="865" y="6676"/>
                  </a:lnTo>
                  <a:cubicBezTo>
                    <a:pt x="3730" y="5788"/>
                    <a:pt x="3627" y="3198"/>
                    <a:pt x="3578" y="1953"/>
                  </a:cubicBezTo>
                  <a:cubicBezTo>
                    <a:pt x="3526" y="664"/>
                    <a:pt x="3986" y="146"/>
                    <a:pt x="3989" y="141"/>
                  </a:cubicBezTo>
                  <a:lnTo>
                    <a:pt x="4117"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a:extLst>
                <a:ext uri="{FF2B5EF4-FFF2-40B4-BE49-F238E27FC236}">
                  <a16:creationId xmlns:a16="http://schemas.microsoft.com/office/drawing/2014/main" id="{3431FF8A-4540-B0A0-D985-5AC4E94AAB41}"/>
                </a:ext>
              </a:extLst>
            </p:cNvPr>
            <p:cNvSpPr/>
            <p:nvPr/>
          </p:nvSpPr>
          <p:spPr>
            <a:xfrm>
              <a:off x="8454492" y="1674655"/>
              <a:ext cx="66014" cy="172329"/>
            </a:xfrm>
            <a:custGeom>
              <a:avLst/>
              <a:gdLst/>
              <a:ahLst/>
              <a:cxnLst/>
              <a:rect l="l" t="t" r="r" b="b"/>
              <a:pathLst>
                <a:path w="1828" h="4772" extrusionOk="0">
                  <a:moveTo>
                    <a:pt x="1774" y="0"/>
                  </a:moveTo>
                  <a:cubicBezTo>
                    <a:pt x="1761" y="0"/>
                    <a:pt x="1748" y="6"/>
                    <a:pt x="1738" y="16"/>
                  </a:cubicBezTo>
                  <a:cubicBezTo>
                    <a:pt x="673" y="1180"/>
                    <a:pt x="32" y="4570"/>
                    <a:pt x="6" y="4714"/>
                  </a:cubicBezTo>
                  <a:cubicBezTo>
                    <a:pt x="1" y="4741"/>
                    <a:pt x="17" y="4765"/>
                    <a:pt x="44" y="4770"/>
                  </a:cubicBezTo>
                  <a:cubicBezTo>
                    <a:pt x="45" y="4772"/>
                    <a:pt x="49" y="4772"/>
                    <a:pt x="52" y="4772"/>
                  </a:cubicBezTo>
                  <a:cubicBezTo>
                    <a:pt x="75" y="4772"/>
                    <a:pt x="95" y="4755"/>
                    <a:pt x="98" y="4732"/>
                  </a:cubicBezTo>
                  <a:cubicBezTo>
                    <a:pt x="105" y="4698"/>
                    <a:pt x="763" y="1225"/>
                    <a:pt x="1809" y="81"/>
                  </a:cubicBezTo>
                  <a:cubicBezTo>
                    <a:pt x="1827" y="61"/>
                    <a:pt x="1826" y="31"/>
                    <a:pt x="1806" y="13"/>
                  </a:cubicBezTo>
                  <a:cubicBezTo>
                    <a:pt x="1796" y="5"/>
                    <a:pt x="1785" y="0"/>
                    <a:pt x="1774"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32">
            <a:extLst>
              <a:ext uri="{FF2B5EF4-FFF2-40B4-BE49-F238E27FC236}">
                <a16:creationId xmlns:a16="http://schemas.microsoft.com/office/drawing/2014/main" id="{6D8A7A13-64EC-C319-2875-8085FE8132A1}"/>
              </a:ext>
            </a:extLst>
          </p:cNvPr>
          <p:cNvGrpSpPr/>
          <p:nvPr/>
        </p:nvGrpSpPr>
        <p:grpSpPr>
          <a:xfrm>
            <a:off x="4334760" y="3767422"/>
            <a:ext cx="538599" cy="337077"/>
            <a:chOff x="8011561" y="1594880"/>
            <a:chExt cx="457293" cy="286192"/>
          </a:xfrm>
        </p:grpSpPr>
        <p:sp>
          <p:nvSpPr>
            <p:cNvPr id="1216" name="Google Shape;1216;p32">
              <a:extLst>
                <a:ext uri="{FF2B5EF4-FFF2-40B4-BE49-F238E27FC236}">
                  <a16:creationId xmlns:a16="http://schemas.microsoft.com/office/drawing/2014/main" id="{4E2A1384-4404-8EF8-023E-45B499F53A78}"/>
                </a:ext>
              </a:extLst>
            </p:cNvPr>
            <p:cNvSpPr/>
            <p:nvPr/>
          </p:nvSpPr>
          <p:spPr>
            <a:xfrm>
              <a:off x="8013836" y="1601814"/>
              <a:ext cx="455018" cy="279258"/>
            </a:xfrm>
            <a:custGeom>
              <a:avLst/>
              <a:gdLst/>
              <a:ahLst/>
              <a:cxnLst/>
              <a:rect l="l" t="t" r="r" b="b"/>
              <a:pathLst>
                <a:path w="12600" h="7733" extrusionOk="0">
                  <a:moveTo>
                    <a:pt x="11705" y="7323"/>
                  </a:moveTo>
                  <a:cubicBezTo>
                    <a:pt x="11705" y="7323"/>
                    <a:pt x="10494" y="7733"/>
                    <a:pt x="8531" y="7597"/>
                  </a:cubicBezTo>
                  <a:cubicBezTo>
                    <a:pt x="6569" y="7460"/>
                    <a:pt x="7436" y="6091"/>
                    <a:pt x="6844" y="5635"/>
                  </a:cubicBezTo>
                  <a:cubicBezTo>
                    <a:pt x="6250" y="5179"/>
                    <a:pt x="319" y="4220"/>
                    <a:pt x="0" y="0"/>
                  </a:cubicBezTo>
                  <a:cubicBezTo>
                    <a:pt x="0" y="0"/>
                    <a:pt x="896" y="1461"/>
                    <a:pt x="3232" y="1266"/>
                  </a:cubicBezTo>
                  <a:cubicBezTo>
                    <a:pt x="5566" y="1073"/>
                    <a:pt x="6751" y="617"/>
                    <a:pt x="8120" y="2167"/>
                  </a:cubicBezTo>
                  <a:cubicBezTo>
                    <a:pt x="9489" y="3719"/>
                    <a:pt x="10173" y="3359"/>
                    <a:pt x="11269" y="3814"/>
                  </a:cubicBezTo>
                  <a:cubicBezTo>
                    <a:pt x="12363" y="4267"/>
                    <a:pt x="12599" y="6820"/>
                    <a:pt x="11705" y="7323"/>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a:extLst>
                <a:ext uri="{FF2B5EF4-FFF2-40B4-BE49-F238E27FC236}">
                  <a16:creationId xmlns:a16="http://schemas.microsoft.com/office/drawing/2014/main" id="{D98883DF-7C82-69CD-F15A-B40B49616317}"/>
                </a:ext>
              </a:extLst>
            </p:cNvPr>
            <p:cNvSpPr/>
            <p:nvPr/>
          </p:nvSpPr>
          <p:spPr>
            <a:xfrm>
              <a:off x="8011561" y="1594880"/>
              <a:ext cx="447614" cy="283989"/>
            </a:xfrm>
            <a:custGeom>
              <a:avLst/>
              <a:gdLst/>
              <a:ahLst/>
              <a:cxnLst/>
              <a:rect l="l" t="t" r="r" b="b"/>
              <a:pathLst>
                <a:path w="12395" h="7864" extrusionOk="0">
                  <a:moveTo>
                    <a:pt x="126" y="357"/>
                  </a:moveTo>
                  <a:cubicBezTo>
                    <a:pt x="404" y="695"/>
                    <a:pt x="1254" y="1524"/>
                    <a:pt x="2878" y="1524"/>
                  </a:cubicBezTo>
                  <a:cubicBezTo>
                    <a:pt x="3013" y="1524"/>
                    <a:pt x="3153" y="1518"/>
                    <a:pt x="3298" y="1506"/>
                  </a:cubicBezTo>
                  <a:cubicBezTo>
                    <a:pt x="3674" y="1475"/>
                    <a:pt x="4014" y="1439"/>
                    <a:pt x="4341" y="1402"/>
                  </a:cubicBezTo>
                  <a:cubicBezTo>
                    <a:pt x="4878" y="1343"/>
                    <a:pt x="5346" y="1292"/>
                    <a:pt x="5771" y="1292"/>
                  </a:cubicBezTo>
                  <a:cubicBezTo>
                    <a:pt x="6670" y="1292"/>
                    <a:pt x="7380" y="1521"/>
                    <a:pt x="8148" y="2392"/>
                  </a:cubicBezTo>
                  <a:cubicBezTo>
                    <a:pt x="9128" y="3503"/>
                    <a:pt x="9766" y="3644"/>
                    <a:pt x="10442" y="3794"/>
                  </a:cubicBezTo>
                  <a:cubicBezTo>
                    <a:pt x="10715" y="3855"/>
                    <a:pt x="10998" y="3918"/>
                    <a:pt x="11314" y="4049"/>
                  </a:cubicBezTo>
                  <a:cubicBezTo>
                    <a:pt x="11907" y="4295"/>
                    <a:pt x="12218" y="5168"/>
                    <a:pt x="12262" y="5923"/>
                  </a:cubicBezTo>
                  <a:cubicBezTo>
                    <a:pt x="12307" y="6660"/>
                    <a:pt x="12105" y="7267"/>
                    <a:pt x="11750" y="7470"/>
                  </a:cubicBezTo>
                  <a:cubicBezTo>
                    <a:pt x="11681" y="7493"/>
                    <a:pt x="10800" y="7769"/>
                    <a:pt x="9381" y="7769"/>
                  </a:cubicBezTo>
                  <a:cubicBezTo>
                    <a:pt x="9135" y="7769"/>
                    <a:pt x="8874" y="7761"/>
                    <a:pt x="8598" y="7741"/>
                  </a:cubicBezTo>
                  <a:cubicBezTo>
                    <a:pt x="7351" y="7654"/>
                    <a:pt x="7287" y="7083"/>
                    <a:pt x="7222" y="6531"/>
                  </a:cubicBezTo>
                  <a:cubicBezTo>
                    <a:pt x="7188" y="6237"/>
                    <a:pt x="7156" y="5959"/>
                    <a:pt x="6935" y="5789"/>
                  </a:cubicBezTo>
                  <a:cubicBezTo>
                    <a:pt x="6811" y="5693"/>
                    <a:pt x="6475" y="5581"/>
                    <a:pt x="6011" y="5425"/>
                  </a:cubicBezTo>
                  <a:cubicBezTo>
                    <a:pt x="4209" y="4821"/>
                    <a:pt x="493" y="3576"/>
                    <a:pt x="126" y="357"/>
                  </a:cubicBezTo>
                  <a:close/>
                  <a:moveTo>
                    <a:pt x="1" y="0"/>
                  </a:moveTo>
                  <a:lnTo>
                    <a:pt x="16" y="197"/>
                  </a:lnTo>
                  <a:cubicBezTo>
                    <a:pt x="273" y="3604"/>
                    <a:pt x="4128" y="4895"/>
                    <a:pt x="5981" y="5516"/>
                  </a:cubicBezTo>
                  <a:cubicBezTo>
                    <a:pt x="6419" y="5662"/>
                    <a:pt x="6765" y="5779"/>
                    <a:pt x="6877" y="5865"/>
                  </a:cubicBezTo>
                  <a:cubicBezTo>
                    <a:pt x="7065" y="6011"/>
                    <a:pt x="7094" y="6257"/>
                    <a:pt x="7127" y="6543"/>
                  </a:cubicBezTo>
                  <a:cubicBezTo>
                    <a:pt x="7189" y="7078"/>
                    <a:pt x="7267" y="7743"/>
                    <a:pt x="8591" y="7836"/>
                  </a:cubicBezTo>
                  <a:cubicBezTo>
                    <a:pt x="8869" y="7855"/>
                    <a:pt x="9132" y="7864"/>
                    <a:pt x="9380" y="7864"/>
                  </a:cubicBezTo>
                  <a:cubicBezTo>
                    <a:pt x="10866" y="7864"/>
                    <a:pt x="11773" y="7564"/>
                    <a:pt x="11783" y="7561"/>
                  </a:cubicBezTo>
                  <a:lnTo>
                    <a:pt x="11791" y="7556"/>
                  </a:lnTo>
                  <a:cubicBezTo>
                    <a:pt x="12266" y="7290"/>
                    <a:pt x="12395" y="6536"/>
                    <a:pt x="12358" y="5918"/>
                  </a:cubicBezTo>
                  <a:cubicBezTo>
                    <a:pt x="12312" y="5133"/>
                    <a:pt x="11981" y="4222"/>
                    <a:pt x="11350" y="3961"/>
                  </a:cubicBezTo>
                  <a:cubicBezTo>
                    <a:pt x="11026" y="3827"/>
                    <a:pt x="10740" y="3763"/>
                    <a:pt x="10462" y="3701"/>
                  </a:cubicBezTo>
                  <a:cubicBezTo>
                    <a:pt x="9803" y="3554"/>
                    <a:pt x="9180" y="3415"/>
                    <a:pt x="8219" y="2328"/>
                  </a:cubicBezTo>
                  <a:cubicBezTo>
                    <a:pt x="7427" y="1430"/>
                    <a:pt x="6699" y="1194"/>
                    <a:pt x="5781" y="1194"/>
                  </a:cubicBezTo>
                  <a:cubicBezTo>
                    <a:pt x="5349" y="1194"/>
                    <a:pt x="4875" y="1247"/>
                    <a:pt x="4331" y="1306"/>
                  </a:cubicBezTo>
                  <a:cubicBezTo>
                    <a:pt x="4004" y="1343"/>
                    <a:pt x="3665" y="1381"/>
                    <a:pt x="3290" y="1412"/>
                  </a:cubicBezTo>
                  <a:cubicBezTo>
                    <a:pt x="3148" y="1424"/>
                    <a:pt x="3012" y="1429"/>
                    <a:pt x="2880" y="1429"/>
                  </a:cubicBezTo>
                  <a:cubicBezTo>
                    <a:pt x="904" y="1429"/>
                    <a:pt x="112" y="181"/>
                    <a:pt x="103" y="167"/>
                  </a:cubicBezTo>
                  <a:lnTo>
                    <a:pt x="1" y="0"/>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a:extLst>
                <a:ext uri="{FF2B5EF4-FFF2-40B4-BE49-F238E27FC236}">
                  <a16:creationId xmlns:a16="http://schemas.microsoft.com/office/drawing/2014/main" id="{6B15DF1A-4BCE-8570-DF36-4E3035A930C0}"/>
                </a:ext>
              </a:extLst>
            </p:cNvPr>
            <p:cNvSpPr/>
            <p:nvPr/>
          </p:nvSpPr>
          <p:spPr>
            <a:xfrm>
              <a:off x="8082704" y="1675052"/>
              <a:ext cx="365133" cy="184065"/>
            </a:xfrm>
            <a:custGeom>
              <a:avLst/>
              <a:gdLst/>
              <a:ahLst/>
              <a:cxnLst/>
              <a:rect l="l" t="t" r="r" b="b"/>
              <a:pathLst>
                <a:path w="10111" h="5097" extrusionOk="0">
                  <a:moveTo>
                    <a:pt x="55" y="0"/>
                  </a:moveTo>
                  <a:cubicBezTo>
                    <a:pt x="39" y="0"/>
                    <a:pt x="25" y="7"/>
                    <a:pt x="16" y="20"/>
                  </a:cubicBezTo>
                  <a:cubicBezTo>
                    <a:pt x="1" y="42"/>
                    <a:pt x="6" y="71"/>
                    <a:pt x="27" y="88"/>
                  </a:cubicBezTo>
                  <a:cubicBezTo>
                    <a:pt x="517" y="443"/>
                    <a:pt x="1664" y="1278"/>
                    <a:pt x="3469" y="1556"/>
                  </a:cubicBezTo>
                  <a:cubicBezTo>
                    <a:pt x="5271" y="1834"/>
                    <a:pt x="6117" y="2316"/>
                    <a:pt x="6950" y="3543"/>
                  </a:cubicBezTo>
                  <a:cubicBezTo>
                    <a:pt x="7818" y="4824"/>
                    <a:pt x="9963" y="5087"/>
                    <a:pt x="10054" y="5096"/>
                  </a:cubicBezTo>
                  <a:lnTo>
                    <a:pt x="10059" y="5096"/>
                  </a:lnTo>
                  <a:cubicBezTo>
                    <a:pt x="10084" y="5096"/>
                    <a:pt x="10104" y="5078"/>
                    <a:pt x="10107" y="5055"/>
                  </a:cubicBezTo>
                  <a:cubicBezTo>
                    <a:pt x="10111" y="5029"/>
                    <a:pt x="10091" y="5004"/>
                    <a:pt x="10064" y="5001"/>
                  </a:cubicBezTo>
                  <a:cubicBezTo>
                    <a:pt x="10043" y="4999"/>
                    <a:pt x="7872" y="4733"/>
                    <a:pt x="7029" y="3488"/>
                  </a:cubicBezTo>
                  <a:cubicBezTo>
                    <a:pt x="6178" y="2235"/>
                    <a:pt x="5317" y="1743"/>
                    <a:pt x="3484" y="1462"/>
                  </a:cubicBezTo>
                  <a:cubicBezTo>
                    <a:pt x="1702" y="1187"/>
                    <a:pt x="566" y="362"/>
                    <a:pt x="84" y="10"/>
                  </a:cubicBezTo>
                  <a:cubicBezTo>
                    <a:pt x="75" y="4"/>
                    <a:pt x="65" y="0"/>
                    <a:pt x="55"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32">
            <a:extLst>
              <a:ext uri="{FF2B5EF4-FFF2-40B4-BE49-F238E27FC236}">
                <a16:creationId xmlns:a16="http://schemas.microsoft.com/office/drawing/2014/main" id="{C2B25D14-DB7A-E28A-5DFA-7D8D0C086D1F}"/>
              </a:ext>
            </a:extLst>
          </p:cNvPr>
          <p:cNvGrpSpPr/>
          <p:nvPr/>
        </p:nvGrpSpPr>
        <p:grpSpPr>
          <a:xfrm rot="10800000" flipH="1">
            <a:off x="7938287" y="3584771"/>
            <a:ext cx="1153188" cy="1453485"/>
            <a:chOff x="7641818" y="115485"/>
            <a:chExt cx="1387873" cy="1692647"/>
          </a:xfrm>
        </p:grpSpPr>
        <p:grpSp>
          <p:nvGrpSpPr>
            <p:cNvPr id="1220" name="Google Shape;1220;p32">
              <a:extLst>
                <a:ext uri="{FF2B5EF4-FFF2-40B4-BE49-F238E27FC236}">
                  <a16:creationId xmlns:a16="http://schemas.microsoft.com/office/drawing/2014/main" id="{7BD86B59-9F46-412A-E306-9B29EE343ECC}"/>
                </a:ext>
              </a:extLst>
            </p:cNvPr>
            <p:cNvGrpSpPr/>
            <p:nvPr/>
          </p:nvGrpSpPr>
          <p:grpSpPr>
            <a:xfrm>
              <a:off x="7641818" y="115485"/>
              <a:ext cx="1387873" cy="1298916"/>
              <a:chOff x="7548512" y="3920179"/>
              <a:chExt cx="1307094" cy="1223315"/>
            </a:xfrm>
          </p:grpSpPr>
          <p:grpSp>
            <p:nvGrpSpPr>
              <p:cNvPr id="1221" name="Google Shape;1221;p32">
                <a:extLst>
                  <a:ext uri="{FF2B5EF4-FFF2-40B4-BE49-F238E27FC236}">
                    <a16:creationId xmlns:a16="http://schemas.microsoft.com/office/drawing/2014/main" id="{8865C86A-1509-6978-3445-EB3E23D28F9D}"/>
                  </a:ext>
                </a:extLst>
              </p:cNvPr>
              <p:cNvGrpSpPr/>
              <p:nvPr/>
            </p:nvGrpSpPr>
            <p:grpSpPr>
              <a:xfrm rot="-497046">
                <a:off x="7577563" y="3977331"/>
                <a:ext cx="729032" cy="456224"/>
                <a:chOff x="8011561" y="1594880"/>
                <a:chExt cx="457293" cy="286192"/>
              </a:xfrm>
            </p:grpSpPr>
            <p:sp>
              <p:nvSpPr>
                <p:cNvPr id="1222" name="Google Shape;1222;p32">
                  <a:extLst>
                    <a:ext uri="{FF2B5EF4-FFF2-40B4-BE49-F238E27FC236}">
                      <a16:creationId xmlns:a16="http://schemas.microsoft.com/office/drawing/2014/main" id="{59C16A85-91C5-5882-1910-026A314BA7FA}"/>
                    </a:ext>
                  </a:extLst>
                </p:cNvPr>
                <p:cNvSpPr/>
                <p:nvPr/>
              </p:nvSpPr>
              <p:spPr>
                <a:xfrm>
                  <a:off x="8013836" y="1601814"/>
                  <a:ext cx="455018" cy="279258"/>
                </a:xfrm>
                <a:custGeom>
                  <a:avLst/>
                  <a:gdLst/>
                  <a:ahLst/>
                  <a:cxnLst/>
                  <a:rect l="l" t="t" r="r" b="b"/>
                  <a:pathLst>
                    <a:path w="12600" h="7733" extrusionOk="0">
                      <a:moveTo>
                        <a:pt x="11705" y="7323"/>
                      </a:moveTo>
                      <a:cubicBezTo>
                        <a:pt x="11705" y="7323"/>
                        <a:pt x="10494" y="7733"/>
                        <a:pt x="8531" y="7597"/>
                      </a:cubicBezTo>
                      <a:cubicBezTo>
                        <a:pt x="6569" y="7460"/>
                        <a:pt x="7436" y="6091"/>
                        <a:pt x="6844" y="5635"/>
                      </a:cubicBezTo>
                      <a:cubicBezTo>
                        <a:pt x="6250" y="5179"/>
                        <a:pt x="319" y="4220"/>
                        <a:pt x="0" y="0"/>
                      </a:cubicBezTo>
                      <a:cubicBezTo>
                        <a:pt x="0" y="0"/>
                        <a:pt x="896" y="1461"/>
                        <a:pt x="3232" y="1266"/>
                      </a:cubicBezTo>
                      <a:cubicBezTo>
                        <a:pt x="5566" y="1073"/>
                        <a:pt x="6751" y="617"/>
                        <a:pt x="8120" y="2167"/>
                      </a:cubicBezTo>
                      <a:cubicBezTo>
                        <a:pt x="9489" y="3719"/>
                        <a:pt x="10173" y="3359"/>
                        <a:pt x="11269" y="3814"/>
                      </a:cubicBezTo>
                      <a:cubicBezTo>
                        <a:pt x="12363" y="4267"/>
                        <a:pt x="12599" y="6820"/>
                        <a:pt x="11705" y="7323"/>
                      </a:cubicBezTo>
                      <a:close/>
                    </a:path>
                  </a:pathLst>
                </a:custGeom>
                <a:gradFill>
                  <a:gsLst>
                    <a:gs pos="0">
                      <a:schemeClr val="accent1"/>
                    </a:gs>
                    <a:gs pos="100000">
                      <a:schemeClr val="accent5"/>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a:extLst>
                    <a:ext uri="{FF2B5EF4-FFF2-40B4-BE49-F238E27FC236}">
                      <a16:creationId xmlns:a16="http://schemas.microsoft.com/office/drawing/2014/main" id="{45A91E48-7310-483A-D718-15C9509B7492}"/>
                    </a:ext>
                  </a:extLst>
                </p:cNvPr>
                <p:cNvSpPr/>
                <p:nvPr/>
              </p:nvSpPr>
              <p:spPr>
                <a:xfrm>
                  <a:off x="8011561" y="1594880"/>
                  <a:ext cx="447614" cy="283989"/>
                </a:xfrm>
                <a:custGeom>
                  <a:avLst/>
                  <a:gdLst/>
                  <a:ahLst/>
                  <a:cxnLst/>
                  <a:rect l="l" t="t" r="r" b="b"/>
                  <a:pathLst>
                    <a:path w="12395" h="7864" extrusionOk="0">
                      <a:moveTo>
                        <a:pt x="126" y="357"/>
                      </a:moveTo>
                      <a:cubicBezTo>
                        <a:pt x="404" y="695"/>
                        <a:pt x="1254" y="1524"/>
                        <a:pt x="2878" y="1524"/>
                      </a:cubicBezTo>
                      <a:cubicBezTo>
                        <a:pt x="3013" y="1524"/>
                        <a:pt x="3153" y="1518"/>
                        <a:pt x="3298" y="1506"/>
                      </a:cubicBezTo>
                      <a:cubicBezTo>
                        <a:pt x="3674" y="1475"/>
                        <a:pt x="4014" y="1439"/>
                        <a:pt x="4341" y="1402"/>
                      </a:cubicBezTo>
                      <a:cubicBezTo>
                        <a:pt x="4878" y="1343"/>
                        <a:pt x="5346" y="1292"/>
                        <a:pt x="5771" y="1292"/>
                      </a:cubicBezTo>
                      <a:cubicBezTo>
                        <a:pt x="6670" y="1292"/>
                        <a:pt x="7380" y="1521"/>
                        <a:pt x="8148" y="2392"/>
                      </a:cubicBezTo>
                      <a:cubicBezTo>
                        <a:pt x="9128" y="3503"/>
                        <a:pt x="9766" y="3644"/>
                        <a:pt x="10442" y="3794"/>
                      </a:cubicBezTo>
                      <a:cubicBezTo>
                        <a:pt x="10715" y="3855"/>
                        <a:pt x="10998" y="3918"/>
                        <a:pt x="11314" y="4049"/>
                      </a:cubicBezTo>
                      <a:cubicBezTo>
                        <a:pt x="11907" y="4295"/>
                        <a:pt x="12218" y="5168"/>
                        <a:pt x="12262" y="5923"/>
                      </a:cubicBezTo>
                      <a:cubicBezTo>
                        <a:pt x="12307" y="6660"/>
                        <a:pt x="12105" y="7267"/>
                        <a:pt x="11750" y="7470"/>
                      </a:cubicBezTo>
                      <a:cubicBezTo>
                        <a:pt x="11681" y="7493"/>
                        <a:pt x="10800" y="7769"/>
                        <a:pt x="9381" y="7769"/>
                      </a:cubicBezTo>
                      <a:cubicBezTo>
                        <a:pt x="9135" y="7769"/>
                        <a:pt x="8874" y="7761"/>
                        <a:pt x="8598" y="7741"/>
                      </a:cubicBezTo>
                      <a:cubicBezTo>
                        <a:pt x="7351" y="7654"/>
                        <a:pt x="7287" y="7083"/>
                        <a:pt x="7222" y="6531"/>
                      </a:cubicBezTo>
                      <a:cubicBezTo>
                        <a:pt x="7188" y="6237"/>
                        <a:pt x="7156" y="5959"/>
                        <a:pt x="6935" y="5789"/>
                      </a:cubicBezTo>
                      <a:cubicBezTo>
                        <a:pt x="6811" y="5693"/>
                        <a:pt x="6475" y="5581"/>
                        <a:pt x="6011" y="5425"/>
                      </a:cubicBezTo>
                      <a:cubicBezTo>
                        <a:pt x="4209" y="4821"/>
                        <a:pt x="493" y="3576"/>
                        <a:pt x="126" y="357"/>
                      </a:cubicBezTo>
                      <a:close/>
                      <a:moveTo>
                        <a:pt x="1" y="0"/>
                      </a:moveTo>
                      <a:lnTo>
                        <a:pt x="16" y="197"/>
                      </a:lnTo>
                      <a:cubicBezTo>
                        <a:pt x="273" y="3604"/>
                        <a:pt x="4128" y="4895"/>
                        <a:pt x="5981" y="5516"/>
                      </a:cubicBezTo>
                      <a:cubicBezTo>
                        <a:pt x="6419" y="5662"/>
                        <a:pt x="6765" y="5779"/>
                        <a:pt x="6877" y="5865"/>
                      </a:cubicBezTo>
                      <a:cubicBezTo>
                        <a:pt x="7065" y="6011"/>
                        <a:pt x="7094" y="6257"/>
                        <a:pt x="7127" y="6543"/>
                      </a:cubicBezTo>
                      <a:cubicBezTo>
                        <a:pt x="7189" y="7078"/>
                        <a:pt x="7267" y="7743"/>
                        <a:pt x="8591" y="7836"/>
                      </a:cubicBezTo>
                      <a:cubicBezTo>
                        <a:pt x="8869" y="7855"/>
                        <a:pt x="9132" y="7864"/>
                        <a:pt x="9380" y="7864"/>
                      </a:cubicBezTo>
                      <a:cubicBezTo>
                        <a:pt x="10866" y="7864"/>
                        <a:pt x="11773" y="7564"/>
                        <a:pt x="11783" y="7561"/>
                      </a:cubicBezTo>
                      <a:lnTo>
                        <a:pt x="11791" y="7556"/>
                      </a:lnTo>
                      <a:cubicBezTo>
                        <a:pt x="12266" y="7290"/>
                        <a:pt x="12395" y="6536"/>
                        <a:pt x="12358" y="5918"/>
                      </a:cubicBezTo>
                      <a:cubicBezTo>
                        <a:pt x="12312" y="5133"/>
                        <a:pt x="11981" y="4222"/>
                        <a:pt x="11350" y="3961"/>
                      </a:cubicBezTo>
                      <a:cubicBezTo>
                        <a:pt x="11026" y="3827"/>
                        <a:pt x="10740" y="3763"/>
                        <a:pt x="10462" y="3701"/>
                      </a:cubicBezTo>
                      <a:cubicBezTo>
                        <a:pt x="9803" y="3554"/>
                        <a:pt x="9180" y="3415"/>
                        <a:pt x="8219" y="2328"/>
                      </a:cubicBezTo>
                      <a:cubicBezTo>
                        <a:pt x="7427" y="1430"/>
                        <a:pt x="6699" y="1194"/>
                        <a:pt x="5781" y="1194"/>
                      </a:cubicBezTo>
                      <a:cubicBezTo>
                        <a:pt x="5349" y="1194"/>
                        <a:pt x="4875" y="1247"/>
                        <a:pt x="4331" y="1306"/>
                      </a:cubicBezTo>
                      <a:cubicBezTo>
                        <a:pt x="4004" y="1343"/>
                        <a:pt x="3665" y="1381"/>
                        <a:pt x="3290" y="1412"/>
                      </a:cubicBezTo>
                      <a:cubicBezTo>
                        <a:pt x="3148" y="1424"/>
                        <a:pt x="3012" y="1429"/>
                        <a:pt x="2880" y="1429"/>
                      </a:cubicBezTo>
                      <a:cubicBezTo>
                        <a:pt x="904" y="1429"/>
                        <a:pt x="112" y="181"/>
                        <a:pt x="103" y="167"/>
                      </a:cubicBezTo>
                      <a:lnTo>
                        <a:pt x="1" y="0"/>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a:extLst>
                    <a:ext uri="{FF2B5EF4-FFF2-40B4-BE49-F238E27FC236}">
                      <a16:creationId xmlns:a16="http://schemas.microsoft.com/office/drawing/2014/main" id="{2094DF9E-D1A4-88D4-BC99-B2B1A23F071C}"/>
                    </a:ext>
                  </a:extLst>
                </p:cNvPr>
                <p:cNvSpPr/>
                <p:nvPr/>
              </p:nvSpPr>
              <p:spPr>
                <a:xfrm>
                  <a:off x="8082704" y="1675052"/>
                  <a:ext cx="365133" cy="184065"/>
                </a:xfrm>
                <a:custGeom>
                  <a:avLst/>
                  <a:gdLst/>
                  <a:ahLst/>
                  <a:cxnLst/>
                  <a:rect l="l" t="t" r="r" b="b"/>
                  <a:pathLst>
                    <a:path w="10111" h="5097" extrusionOk="0">
                      <a:moveTo>
                        <a:pt x="55" y="0"/>
                      </a:moveTo>
                      <a:cubicBezTo>
                        <a:pt x="39" y="0"/>
                        <a:pt x="25" y="7"/>
                        <a:pt x="16" y="20"/>
                      </a:cubicBezTo>
                      <a:cubicBezTo>
                        <a:pt x="1" y="42"/>
                        <a:pt x="6" y="71"/>
                        <a:pt x="27" y="88"/>
                      </a:cubicBezTo>
                      <a:cubicBezTo>
                        <a:pt x="517" y="443"/>
                        <a:pt x="1664" y="1278"/>
                        <a:pt x="3469" y="1556"/>
                      </a:cubicBezTo>
                      <a:cubicBezTo>
                        <a:pt x="5271" y="1834"/>
                        <a:pt x="6117" y="2316"/>
                        <a:pt x="6950" y="3543"/>
                      </a:cubicBezTo>
                      <a:cubicBezTo>
                        <a:pt x="7818" y="4824"/>
                        <a:pt x="9963" y="5087"/>
                        <a:pt x="10054" y="5096"/>
                      </a:cubicBezTo>
                      <a:lnTo>
                        <a:pt x="10059" y="5096"/>
                      </a:lnTo>
                      <a:cubicBezTo>
                        <a:pt x="10084" y="5096"/>
                        <a:pt x="10104" y="5078"/>
                        <a:pt x="10107" y="5055"/>
                      </a:cubicBezTo>
                      <a:cubicBezTo>
                        <a:pt x="10111" y="5029"/>
                        <a:pt x="10091" y="5004"/>
                        <a:pt x="10064" y="5001"/>
                      </a:cubicBezTo>
                      <a:cubicBezTo>
                        <a:pt x="10043" y="4999"/>
                        <a:pt x="7872" y="4733"/>
                        <a:pt x="7029" y="3488"/>
                      </a:cubicBezTo>
                      <a:cubicBezTo>
                        <a:pt x="6178" y="2235"/>
                        <a:pt x="5317" y="1743"/>
                        <a:pt x="3484" y="1462"/>
                      </a:cubicBezTo>
                      <a:cubicBezTo>
                        <a:pt x="1702" y="1187"/>
                        <a:pt x="566" y="362"/>
                        <a:pt x="84" y="10"/>
                      </a:cubicBezTo>
                      <a:cubicBezTo>
                        <a:pt x="75" y="4"/>
                        <a:pt x="65" y="0"/>
                        <a:pt x="55"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32">
                <a:extLst>
                  <a:ext uri="{FF2B5EF4-FFF2-40B4-BE49-F238E27FC236}">
                    <a16:creationId xmlns:a16="http://schemas.microsoft.com/office/drawing/2014/main" id="{61405A79-B692-0BAA-0118-F754A983F5EA}"/>
                  </a:ext>
                </a:extLst>
              </p:cNvPr>
              <p:cNvGrpSpPr/>
              <p:nvPr/>
            </p:nvGrpSpPr>
            <p:grpSpPr>
              <a:xfrm rot="-497046">
                <a:off x="8174114" y="3939345"/>
                <a:ext cx="293905" cy="385070"/>
                <a:chOff x="8389921" y="1605786"/>
                <a:chExt cx="184355" cy="241557"/>
              </a:xfrm>
            </p:grpSpPr>
            <p:sp>
              <p:nvSpPr>
                <p:cNvPr id="1226" name="Google Shape;1226;p32">
                  <a:extLst>
                    <a:ext uri="{FF2B5EF4-FFF2-40B4-BE49-F238E27FC236}">
                      <a16:creationId xmlns:a16="http://schemas.microsoft.com/office/drawing/2014/main" id="{41A5C3C6-0FEE-C1CB-C263-30F76BF159EE}"/>
                    </a:ext>
                  </a:extLst>
                </p:cNvPr>
                <p:cNvSpPr/>
                <p:nvPr/>
              </p:nvSpPr>
              <p:spPr>
                <a:xfrm>
                  <a:off x="8389921" y="1609687"/>
                  <a:ext cx="178504" cy="235562"/>
                </a:xfrm>
                <a:custGeom>
                  <a:avLst/>
                  <a:gdLst/>
                  <a:ahLst/>
                  <a:cxnLst/>
                  <a:rect l="l" t="t" r="r" b="b"/>
                  <a:pathLst>
                    <a:path w="4943" h="6523" extrusionOk="0">
                      <a:moveTo>
                        <a:pt x="1840" y="6523"/>
                      </a:moveTo>
                      <a:cubicBezTo>
                        <a:pt x="1840" y="6523"/>
                        <a:pt x="0" y="1715"/>
                        <a:pt x="4943" y="0"/>
                      </a:cubicBezTo>
                      <a:cubicBezTo>
                        <a:pt x="4943" y="0"/>
                        <a:pt x="4465" y="519"/>
                        <a:pt x="4518" y="1847"/>
                      </a:cubicBezTo>
                      <a:cubicBezTo>
                        <a:pt x="4571" y="3176"/>
                        <a:pt x="4643" y="5654"/>
                        <a:pt x="1840" y="6523"/>
                      </a:cubicBezTo>
                      <a:close/>
                    </a:path>
                  </a:pathLst>
                </a:custGeom>
                <a:gradFill>
                  <a:gsLst>
                    <a:gs pos="0">
                      <a:schemeClr val="accent2"/>
                    </a:gs>
                    <a:gs pos="100000">
                      <a:schemeClr val="accent1"/>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2">
                  <a:extLst>
                    <a:ext uri="{FF2B5EF4-FFF2-40B4-BE49-F238E27FC236}">
                      <a16:creationId xmlns:a16="http://schemas.microsoft.com/office/drawing/2014/main" id="{EB5C3536-ACF3-BE7B-E4B6-EC1874B9BB4D}"/>
                    </a:ext>
                  </a:extLst>
                </p:cNvPr>
                <p:cNvSpPr/>
                <p:nvPr/>
              </p:nvSpPr>
              <p:spPr>
                <a:xfrm>
                  <a:off x="8425601" y="1605786"/>
                  <a:ext cx="148675" cy="241557"/>
                </a:xfrm>
                <a:custGeom>
                  <a:avLst/>
                  <a:gdLst/>
                  <a:ahLst/>
                  <a:cxnLst/>
                  <a:rect l="l" t="t" r="r" b="b"/>
                  <a:pathLst>
                    <a:path w="4117" h="6689" extrusionOk="0">
                      <a:moveTo>
                        <a:pt x="3827" y="204"/>
                      </a:moveTo>
                      <a:lnTo>
                        <a:pt x="3827" y="204"/>
                      </a:lnTo>
                      <a:cubicBezTo>
                        <a:pt x="3687" y="432"/>
                        <a:pt x="3442" y="976"/>
                        <a:pt x="3482" y="1956"/>
                      </a:cubicBezTo>
                      <a:cubicBezTo>
                        <a:pt x="3535" y="3264"/>
                        <a:pt x="3631" y="5692"/>
                        <a:pt x="882" y="6570"/>
                      </a:cubicBezTo>
                      <a:cubicBezTo>
                        <a:pt x="776" y="6262"/>
                        <a:pt x="174" y="4347"/>
                        <a:pt x="983" y="2611"/>
                      </a:cubicBezTo>
                      <a:cubicBezTo>
                        <a:pt x="1490" y="1523"/>
                        <a:pt x="2445" y="715"/>
                        <a:pt x="3827" y="204"/>
                      </a:cubicBezTo>
                      <a:close/>
                      <a:moveTo>
                        <a:pt x="4117" y="1"/>
                      </a:moveTo>
                      <a:lnTo>
                        <a:pt x="3940" y="64"/>
                      </a:lnTo>
                      <a:cubicBezTo>
                        <a:pt x="2455" y="578"/>
                        <a:pt x="1432" y="1422"/>
                        <a:pt x="897" y="2571"/>
                      </a:cubicBezTo>
                      <a:cubicBezTo>
                        <a:pt x="1" y="4492"/>
                        <a:pt x="799" y="6626"/>
                        <a:pt x="807" y="6648"/>
                      </a:cubicBezTo>
                      <a:lnTo>
                        <a:pt x="824" y="6689"/>
                      </a:lnTo>
                      <a:lnTo>
                        <a:pt x="865" y="6676"/>
                      </a:lnTo>
                      <a:cubicBezTo>
                        <a:pt x="3730" y="5788"/>
                        <a:pt x="3627" y="3198"/>
                        <a:pt x="3578" y="1953"/>
                      </a:cubicBezTo>
                      <a:cubicBezTo>
                        <a:pt x="3526" y="664"/>
                        <a:pt x="3986" y="146"/>
                        <a:pt x="3989" y="141"/>
                      </a:cubicBezTo>
                      <a:lnTo>
                        <a:pt x="4117" y="1"/>
                      </a:ln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2">
                  <a:extLst>
                    <a:ext uri="{FF2B5EF4-FFF2-40B4-BE49-F238E27FC236}">
                      <a16:creationId xmlns:a16="http://schemas.microsoft.com/office/drawing/2014/main" id="{99A921D7-0528-D106-2CD2-21A0E49845C9}"/>
                    </a:ext>
                  </a:extLst>
                </p:cNvPr>
                <p:cNvSpPr/>
                <p:nvPr/>
              </p:nvSpPr>
              <p:spPr>
                <a:xfrm>
                  <a:off x="8454492" y="1674655"/>
                  <a:ext cx="66014" cy="172329"/>
                </a:xfrm>
                <a:custGeom>
                  <a:avLst/>
                  <a:gdLst/>
                  <a:ahLst/>
                  <a:cxnLst/>
                  <a:rect l="l" t="t" r="r" b="b"/>
                  <a:pathLst>
                    <a:path w="1828" h="4772" extrusionOk="0">
                      <a:moveTo>
                        <a:pt x="1774" y="0"/>
                      </a:moveTo>
                      <a:cubicBezTo>
                        <a:pt x="1761" y="0"/>
                        <a:pt x="1748" y="6"/>
                        <a:pt x="1738" y="16"/>
                      </a:cubicBezTo>
                      <a:cubicBezTo>
                        <a:pt x="673" y="1180"/>
                        <a:pt x="32" y="4570"/>
                        <a:pt x="6" y="4714"/>
                      </a:cubicBezTo>
                      <a:cubicBezTo>
                        <a:pt x="1" y="4741"/>
                        <a:pt x="17" y="4765"/>
                        <a:pt x="44" y="4770"/>
                      </a:cubicBezTo>
                      <a:cubicBezTo>
                        <a:pt x="45" y="4772"/>
                        <a:pt x="49" y="4772"/>
                        <a:pt x="52" y="4772"/>
                      </a:cubicBezTo>
                      <a:cubicBezTo>
                        <a:pt x="75" y="4772"/>
                        <a:pt x="95" y="4755"/>
                        <a:pt x="98" y="4732"/>
                      </a:cubicBezTo>
                      <a:cubicBezTo>
                        <a:pt x="105" y="4698"/>
                        <a:pt x="763" y="1225"/>
                        <a:pt x="1809" y="81"/>
                      </a:cubicBezTo>
                      <a:cubicBezTo>
                        <a:pt x="1827" y="61"/>
                        <a:pt x="1826" y="31"/>
                        <a:pt x="1806" y="13"/>
                      </a:cubicBezTo>
                      <a:cubicBezTo>
                        <a:pt x="1796" y="5"/>
                        <a:pt x="1785" y="0"/>
                        <a:pt x="1774" y="0"/>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32">
                <a:extLst>
                  <a:ext uri="{FF2B5EF4-FFF2-40B4-BE49-F238E27FC236}">
                    <a16:creationId xmlns:a16="http://schemas.microsoft.com/office/drawing/2014/main" id="{FE81E3AE-C577-C560-9A3C-367135C2C009}"/>
                  </a:ext>
                </a:extLst>
              </p:cNvPr>
              <p:cNvGrpSpPr/>
              <p:nvPr/>
            </p:nvGrpSpPr>
            <p:grpSpPr>
              <a:xfrm rot="-497046">
                <a:off x="7740096" y="4263458"/>
                <a:ext cx="1062891" cy="807675"/>
                <a:chOff x="8069631" y="1801124"/>
                <a:chExt cx="666709" cy="506658"/>
              </a:xfrm>
            </p:grpSpPr>
            <p:sp>
              <p:nvSpPr>
                <p:cNvPr id="1230" name="Google Shape;1230;p32">
                  <a:extLst>
                    <a:ext uri="{FF2B5EF4-FFF2-40B4-BE49-F238E27FC236}">
                      <a16:creationId xmlns:a16="http://schemas.microsoft.com/office/drawing/2014/main" id="{16B4FA19-B993-1599-578D-C5D243609873}"/>
                    </a:ext>
                  </a:extLst>
                </p:cNvPr>
                <p:cNvSpPr/>
                <p:nvPr/>
              </p:nvSpPr>
              <p:spPr>
                <a:xfrm>
                  <a:off x="8071365" y="1801124"/>
                  <a:ext cx="664976" cy="506658"/>
                </a:xfrm>
                <a:custGeom>
                  <a:avLst/>
                  <a:gdLst/>
                  <a:ahLst/>
                  <a:cxnLst/>
                  <a:rect l="l" t="t" r="r" b="b"/>
                  <a:pathLst>
                    <a:path w="18414" h="14030" extrusionOk="0">
                      <a:moveTo>
                        <a:pt x="1993" y="9804"/>
                      </a:moveTo>
                      <a:cubicBezTo>
                        <a:pt x="1993" y="9804"/>
                        <a:pt x="1" y="9379"/>
                        <a:pt x="160" y="6164"/>
                      </a:cubicBezTo>
                      <a:cubicBezTo>
                        <a:pt x="320" y="2949"/>
                        <a:pt x="4145" y="2311"/>
                        <a:pt x="6378" y="4624"/>
                      </a:cubicBezTo>
                      <a:cubicBezTo>
                        <a:pt x="8610" y="6935"/>
                        <a:pt x="10401" y="11784"/>
                        <a:pt x="13790" y="11080"/>
                      </a:cubicBezTo>
                      <a:cubicBezTo>
                        <a:pt x="16474" y="10522"/>
                        <a:pt x="14916" y="6991"/>
                        <a:pt x="12276" y="6953"/>
                      </a:cubicBezTo>
                      <a:cubicBezTo>
                        <a:pt x="9208" y="6908"/>
                        <a:pt x="7653" y="1382"/>
                        <a:pt x="12197" y="691"/>
                      </a:cubicBezTo>
                      <a:cubicBezTo>
                        <a:pt x="16739" y="0"/>
                        <a:pt x="18413" y="4951"/>
                        <a:pt x="18255" y="5903"/>
                      </a:cubicBezTo>
                      <a:cubicBezTo>
                        <a:pt x="18255" y="5903"/>
                        <a:pt x="16503" y="2217"/>
                        <a:pt x="13550" y="1754"/>
                      </a:cubicBezTo>
                      <a:cubicBezTo>
                        <a:pt x="10600" y="1290"/>
                        <a:pt x="10522" y="3614"/>
                        <a:pt x="10947" y="4411"/>
                      </a:cubicBezTo>
                      <a:cubicBezTo>
                        <a:pt x="11372" y="5207"/>
                        <a:pt x="11980" y="5614"/>
                        <a:pt x="13392" y="5870"/>
                      </a:cubicBezTo>
                      <a:cubicBezTo>
                        <a:pt x="15117" y="6183"/>
                        <a:pt x="17802" y="7546"/>
                        <a:pt x="16686" y="10788"/>
                      </a:cubicBezTo>
                      <a:cubicBezTo>
                        <a:pt x="15570" y="14029"/>
                        <a:pt x="10469" y="12913"/>
                        <a:pt x="8449" y="9804"/>
                      </a:cubicBezTo>
                      <a:cubicBezTo>
                        <a:pt x="6646" y="7027"/>
                        <a:pt x="5155" y="4730"/>
                        <a:pt x="3135" y="5154"/>
                      </a:cubicBezTo>
                      <a:cubicBezTo>
                        <a:pt x="1117" y="5579"/>
                        <a:pt x="851" y="8875"/>
                        <a:pt x="3720" y="9804"/>
                      </a:cubicBezTo>
                      <a:lnTo>
                        <a:pt x="1993" y="9804"/>
                      </a:lnTo>
                      <a:close/>
                    </a:path>
                  </a:pathLst>
                </a:custGeom>
                <a:gradFill>
                  <a:gsLst>
                    <a:gs pos="0">
                      <a:srgbClr val="59615C"/>
                    </a:gs>
                    <a:gs pos="29000">
                      <a:srgbClr val="86A69A"/>
                    </a:gs>
                    <a:gs pos="100000">
                      <a:schemeClr val="accent3"/>
                    </a:gs>
                  </a:gsLst>
                  <a:lin ang="540070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a:extLst>
                    <a:ext uri="{FF2B5EF4-FFF2-40B4-BE49-F238E27FC236}">
                      <a16:creationId xmlns:a16="http://schemas.microsoft.com/office/drawing/2014/main" id="{A0F35ECF-E92E-F490-CC42-638F8D982DF2}"/>
                    </a:ext>
                  </a:extLst>
                </p:cNvPr>
                <p:cNvSpPr/>
                <p:nvPr/>
              </p:nvSpPr>
              <p:spPr>
                <a:xfrm>
                  <a:off x="8069631" y="1821997"/>
                  <a:ext cx="666240" cy="441006"/>
                </a:xfrm>
                <a:custGeom>
                  <a:avLst/>
                  <a:gdLst/>
                  <a:ahLst/>
                  <a:cxnLst/>
                  <a:rect l="l" t="t" r="r" b="b"/>
                  <a:pathLst>
                    <a:path w="18449" h="12212" extrusionOk="0">
                      <a:moveTo>
                        <a:pt x="13079" y="97"/>
                      </a:moveTo>
                      <a:cubicBezTo>
                        <a:pt x="14383" y="97"/>
                        <a:pt x="15552" y="592"/>
                        <a:pt x="16496" y="1550"/>
                      </a:cubicBezTo>
                      <a:cubicBezTo>
                        <a:pt x="17721" y="2793"/>
                        <a:pt x="18242" y="4469"/>
                        <a:pt x="18263" y="5145"/>
                      </a:cubicBezTo>
                      <a:cubicBezTo>
                        <a:pt x="17883" y="4429"/>
                        <a:pt x="16195" y="1535"/>
                        <a:pt x="13607" y="1128"/>
                      </a:cubicBezTo>
                      <a:cubicBezTo>
                        <a:pt x="13340" y="1087"/>
                        <a:pt x="13099" y="1068"/>
                        <a:pt x="12881" y="1068"/>
                      </a:cubicBezTo>
                      <a:cubicBezTo>
                        <a:pt x="11879" y="1068"/>
                        <a:pt x="11362" y="1462"/>
                        <a:pt x="11099" y="1832"/>
                      </a:cubicBezTo>
                      <a:cubicBezTo>
                        <a:pt x="10616" y="2510"/>
                        <a:pt x="10724" y="3424"/>
                        <a:pt x="10954" y="3856"/>
                      </a:cubicBezTo>
                      <a:cubicBezTo>
                        <a:pt x="11405" y="4702"/>
                        <a:pt x="12053" y="5089"/>
                        <a:pt x="13431" y="5340"/>
                      </a:cubicBezTo>
                      <a:cubicBezTo>
                        <a:pt x="13955" y="5434"/>
                        <a:pt x="15729" y="5853"/>
                        <a:pt x="16552" y="7259"/>
                      </a:cubicBezTo>
                      <a:cubicBezTo>
                        <a:pt x="17032" y="8077"/>
                        <a:pt x="17078" y="9064"/>
                        <a:pt x="16689" y="10195"/>
                      </a:cubicBezTo>
                      <a:cubicBezTo>
                        <a:pt x="16321" y="11266"/>
                        <a:pt x="15458" y="11937"/>
                        <a:pt x="14261" y="12084"/>
                      </a:cubicBezTo>
                      <a:cubicBezTo>
                        <a:pt x="14086" y="12106"/>
                        <a:pt x="13907" y="12116"/>
                        <a:pt x="13727" y="12116"/>
                      </a:cubicBezTo>
                      <a:cubicBezTo>
                        <a:pt x="11813" y="12116"/>
                        <a:pt x="9662" y="10930"/>
                        <a:pt x="8534" y="9193"/>
                      </a:cubicBezTo>
                      <a:cubicBezTo>
                        <a:pt x="6899" y="6679"/>
                        <a:pt x="5471" y="4479"/>
                        <a:pt x="3656" y="4479"/>
                      </a:cubicBezTo>
                      <a:cubicBezTo>
                        <a:pt x="3499" y="4479"/>
                        <a:pt x="3338" y="4495"/>
                        <a:pt x="3175" y="4530"/>
                      </a:cubicBezTo>
                      <a:cubicBezTo>
                        <a:pt x="2269" y="4720"/>
                        <a:pt x="1649" y="5489"/>
                        <a:pt x="1596" y="6486"/>
                      </a:cubicBezTo>
                      <a:cubicBezTo>
                        <a:pt x="1523" y="7879"/>
                        <a:pt x="2525" y="8780"/>
                        <a:pt x="3499" y="9178"/>
                      </a:cubicBezTo>
                      <a:lnTo>
                        <a:pt x="2047" y="9178"/>
                      </a:lnTo>
                      <a:cubicBezTo>
                        <a:pt x="1996" y="9167"/>
                        <a:pt x="1533" y="9044"/>
                        <a:pt x="1095" y="8575"/>
                      </a:cubicBezTo>
                      <a:cubicBezTo>
                        <a:pt x="667" y="8119"/>
                        <a:pt x="175" y="7229"/>
                        <a:pt x="256" y="5590"/>
                      </a:cubicBezTo>
                      <a:cubicBezTo>
                        <a:pt x="318" y="4310"/>
                        <a:pt x="991" y="3338"/>
                        <a:pt x="2102" y="2922"/>
                      </a:cubicBezTo>
                      <a:cubicBezTo>
                        <a:pt x="2483" y="2779"/>
                        <a:pt x="2888" y="2710"/>
                        <a:pt x="3301" y="2710"/>
                      </a:cubicBezTo>
                      <a:cubicBezTo>
                        <a:pt x="4396" y="2710"/>
                        <a:pt x="5539" y="3196"/>
                        <a:pt x="6391" y="4079"/>
                      </a:cubicBezTo>
                      <a:cubicBezTo>
                        <a:pt x="7029" y="4742"/>
                        <a:pt x="7623" y="5598"/>
                        <a:pt x="8251" y="6504"/>
                      </a:cubicBezTo>
                      <a:cubicBezTo>
                        <a:pt x="9654" y="8531"/>
                        <a:pt x="11099" y="10620"/>
                        <a:pt x="13173" y="10620"/>
                      </a:cubicBezTo>
                      <a:cubicBezTo>
                        <a:pt x="13391" y="10620"/>
                        <a:pt x="13616" y="10597"/>
                        <a:pt x="13848" y="10549"/>
                      </a:cubicBezTo>
                      <a:cubicBezTo>
                        <a:pt x="14825" y="10345"/>
                        <a:pt x="15357" y="9706"/>
                        <a:pt x="15274" y="8836"/>
                      </a:cubicBezTo>
                      <a:cubicBezTo>
                        <a:pt x="15218" y="8244"/>
                        <a:pt x="14886" y="7629"/>
                        <a:pt x="14364" y="7152"/>
                      </a:cubicBezTo>
                      <a:cubicBezTo>
                        <a:pt x="13797" y="6631"/>
                        <a:pt x="13073" y="6338"/>
                        <a:pt x="12324" y="6327"/>
                      </a:cubicBezTo>
                      <a:cubicBezTo>
                        <a:pt x="10679" y="6304"/>
                        <a:pt x="9552" y="4710"/>
                        <a:pt x="9453" y="3246"/>
                      </a:cubicBezTo>
                      <a:cubicBezTo>
                        <a:pt x="9340" y="1598"/>
                        <a:pt x="10387" y="444"/>
                        <a:pt x="12251" y="161"/>
                      </a:cubicBezTo>
                      <a:cubicBezTo>
                        <a:pt x="12533" y="118"/>
                        <a:pt x="12809" y="97"/>
                        <a:pt x="13079" y="97"/>
                      </a:cubicBezTo>
                      <a:close/>
                      <a:moveTo>
                        <a:pt x="13078" y="1"/>
                      </a:moveTo>
                      <a:cubicBezTo>
                        <a:pt x="12803" y="1"/>
                        <a:pt x="12522" y="22"/>
                        <a:pt x="12236" y="65"/>
                      </a:cubicBezTo>
                      <a:cubicBezTo>
                        <a:pt x="10755" y="292"/>
                        <a:pt x="9220" y="1247"/>
                        <a:pt x="9357" y="3252"/>
                      </a:cubicBezTo>
                      <a:cubicBezTo>
                        <a:pt x="9461" y="4758"/>
                        <a:pt x="10623" y="6398"/>
                        <a:pt x="12324" y="6423"/>
                      </a:cubicBezTo>
                      <a:cubicBezTo>
                        <a:pt x="13565" y="6441"/>
                        <a:pt x="15045" y="7441"/>
                        <a:pt x="15179" y="8846"/>
                      </a:cubicBezTo>
                      <a:cubicBezTo>
                        <a:pt x="15258" y="9674"/>
                        <a:pt x="14765" y="10261"/>
                        <a:pt x="13828" y="10456"/>
                      </a:cubicBezTo>
                      <a:cubicBezTo>
                        <a:pt x="13606" y="10502"/>
                        <a:pt x="13391" y="10524"/>
                        <a:pt x="13182" y="10524"/>
                      </a:cubicBezTo>
                      <a:cubicBezTo>
                        <a:pt x="11152" y="10524"/>
                        <a:pt x="9718" y="8456"/>
                        <a:pt x="8329" y="6449"/>
                      </a:cubicBezTo>
                      <a:cubicBezTo>
                        <a:pt x="7699" y="5540"/>
                        <a:pt x="7104" y="4681"/>
                        <a:pt x="6459" y="4013"/>
                      </a:cubicBezTo>
                      <a:cubicBezTo>
                        <a:pt x="5590" y="3111"/>
                        <a:pt x="4422" y="2614"/>
                        <a:pt x="3301" y="2614"/>
                      </a:cubicBezTo>
                      <a:cubicBezTo>
                        <a:pt x="2877" y="2614"/>
                        <a:pt x="2459" y="2685"/>
                        <a:pt x="2067" y="2833"/>
                      </a:cubicBezTo>
                      <a:cubicBezTo>
                        <a:pt x="920" y="3264"/>
                        <a:pt x="226" y="4266"/>
                        <a:pt x="160" y="5585"/>
                      </a:cubicBezTo>
                      <a:cubicBezTo>
                        <a:pt x="1" y="8803"/>
                        <a:pt x="2011" y="9269"/>
                        <a:pt x="2031" y="9274"/>
                      </a:cubicBezTo>
                      <a:lnTo>
                        <a:pt x="3768" y="9274"/>
                      </a:lnTo>
                      <a:cubicBezTo>
                        <a:pt x="3791" y="9274"/>
                        <a:pt x="3811" y="9258"/>
                        <a:pt x="3816" y="9234"/>
                      </a:cubicBezTo>
                      <a:cubicBezTo>
                        <a:pt x="3819" y="9211"/>
                        <a:pt x="3804" y="9188"/>
                        <a:pt x="3783" y="9182"/>
                      </a:cubicBezTo>
                      <a:cubicBezTo>
                        <a:pt x="2770" y="8853"/>
                        <a:pt x="1614" y="7952"/>
                        <a:pt x="1692" y="6491"/>
                      </a:cubicBezTo>
                      <a:cubicBezTo>
                        <a:pt x="1742" y="5538"/>
                        <a:pt x="2332" y="4805"/>
                        <a:pt x="3193" y="4624"/>
                      </a:cubicBezTo>
                      <a:cubicBezTo>
                        <a:pt x="3354" y="4591"/>
                        <a:pt x="3512" y="4574"/>
                        <a:pt x="3667" y="4574"/>
                      </a:cubicBezTo>
                      <a:cubicBezTo>
                        <a:pt x="5416" y="4574"/>
                        <a:pt x="6773" y="6659"/>
                        <a:pt x="8458" y="9253"/>
                      </a:cubicBezTo>
                      <a:cubicBezTo>
                        <a:pt x="9599" y="11009"/>
                        <a:pt x="11782" y="12211"/>
                        <a:pt x="13727" y="12211"/>
                      </a:cubicBezTo>
                      <a:cubicBezTo>
                        <a:pt x="13728" y="12211"/>
                        <a:pt x="13729" y="12211"/>
                        <a:pt x="13731" y="12211"/>
                      </a:cubicBezTo>
                      <a:lnTo>
                        <a:pt x="13732" y="12211"/>
                      </a:lnTo>
                      <a:cubicBezTo>
                        <a:pt x="13914" y="12211"/>
                        <a:pt x="14096" y="12202"/>
                        <a:pt x="14273" y="12180"/>
                      </a:cubicBezTo>
                      <a:cubicBezTo>
                        <a:pt x="15508" y="12028"/>
                        <a:pt x="16399" y="11334"/>
                        <a:pt x="16780" y="10225"/>
                      </a:cubicBezTo>
                      <a:cubicBezTo>
                        <a:pt x="17179" y="9068"/>
                        <a:pt x="17129" y="8054"/>
                        <a:pt x="16635" y="7210"/>
                      </a:cubicBezTo>
                      <a:cubicBezTo>
                        <a:pt x="15790" y="5768"/>
                        <a:pt x="13982" y="5342"/>
                        <a:pt x="13448" y="5244"/>
                      </a:cubicBezTo>
                      <a:cubicBezTo>
                        <a:pt x="12104" y="5001"/>
                        <a:pt x="11473" y="4626"/>
                        <a:pt x="11038" y="3811"/>
                      </a:cubicBezTo>
                      <a:cubicBezTo>
                        <a:pt x="10825" y="3413"/>
                        <a:pt x="10722" y="2525"/>
                        <a:pt x="11177" y="1887"/>
                      </a:cubicBezTo>
                      <a:cubicBezTo>
                        <a:pt x="11517" y="1408"/>
                        <a:pt x="12099" y="1163"/>
                        <a:pt x="12880" y="1163"/>
                      </a:cubicBezTo>
                      <a:cubicBezTo>
                        <a:pt x="13101" y="1163"/>
                        <a:pt x="13339" y="1183"/>
                        <a:pt x="13592" y="1223"/>
                      </a:cubicBezTo>
                      <a:cubicBezTo>
                        <a:pt x="16483" y="1677"/>
                        <a:pt x="18242" y="5309"/>
                        <a:pt x="18258" y="5345"/>
                      </a:cubicBezTo>
                      <a:cubicBezTo>
                        <a:pt x="18267" y="5361"/>
                        <a:pt x="18282" y="5372"/>
                        <a:pt x="18302" y="5372"/>
                      </a:cubicBezTo>
                      <a:cubicBezTo>
                        <a:pt x="18304" y="5372"/>
                        <a:pt x="18307" y="5372"/>
                        <a:pt x="18309" y="5371"/>
                      </a:cubicBezTo>
                      <a:cubicBezTo>
                        <a:pt x="18329" y="5370"/>
                        <a:pt x="18346" y="5353"/>
                        <a:pt x="18349" y="5332"/>
                      </a:cubicBezTo>
                      <a:cubicBezTo>
                        <a:pt x="18448" y="4742"/>
                        <a:pt x="17908" y="2847"/>
                        <a:pt x="16564" y="1484"/>
                      </a:cubicBezTo>
                      <a:cubicBezTo>
                        <a:pt x="15601" y="504"/>
                        <a:pt x="14408" y="1"/>
                        <a:pt x="13078"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a:extLst>
                    <a:ext uri="{FF2B5EF4-FFF2-40B4-BE49-F238E27FC236}">
                      <a16:creationId xmlns:a16="http://schemas.microsoft.com/office/drawing/2014/main" id="{2B58BC1B-3BAC-2A12-77AF-05360AFA6F26}"/>
                    </a:ext>
                  </a:extLst>
                </p:cNvPr>
                <p:cNvSpPr/>
                <p:nvPr/>
              </p:nvSpPr>
              <p:spPr>
                <a:xfrm>
                  <a:off x="8407111" y="1975010"/>
                  <a:ext cx="259216" cy="240293"/>
                </a:xfrm>
                <a:custGeom>
                  <a:avLst/>
                  <a:gdLst/>
                  <a:ahLst/>
                  <a:cxnLst/>
                  <a:rect l="l" t="t" r="r" b="b"/>
                  <a:pathLst>
                    <a:path w="7178" h="6654" extrusionOk="0">
                      <a:moveTo>
                        <a:pt x="2979" y="2138"/>
                      </a:moveTo>
                      <a:cubicBezTo>
                        <a:pt x="5619" y="2176"/>
                        <a:pt x="7177" y="5707"/>
                        <a:pt x="4493" y="6265"/>
                      </a:cubicBezTo>
                      <a:cubicBezTo>
                        <a:pt x="2624" y="6654"/>
                        <a:pt x="1240" y="5351"/>
                        <a:pt x="0" y="3716"/>
                      </a:cubicBezTo>
                      <a:cubicBezTo>
                        <a:pt x="9" y="3723"/>
                        <a:pt x="2131" y="5308"/>
                        <a:pt x="3643" y="5308"/>
                      </a:cubicBezTo>
                      <a:cubicBezTo>
                        <a:pt x="5154" y="5308"/>
                        <a:pt x="5210" y="4356"/>
                        <a:pt x="4574" y="3716"/>
                      </a:cubicBezTo>
                      <a:cubicBezTo>
                        <a:pt x="3936" y="3077"/>
                        <a:pt x="3569" y="2811"/>
                        <a:pt x="2225" y="2652"/>
                      </a:cubicBezTo>
                      <a:cubicBezTo>
                        <a:pt x="880" y="2492"/>
                        <a:pt x="333" y="989"/>
                        <a:pt x="275" y="1"/>
                      </a:cubicBezTo>
                      <a:lnTo>
                        <a:pt x="276" y="1"/>
                      </a:lnTo>
                      <a:cubicBezTo>
                        <a:pt x="703" y="1164"/>
                        <a:pt x="1711" y="2120"/>
                        <a:pt x="2979" y="2138"/>
                      </a:cubicBezTo>
                      <a:close/>
                    </a:path>
                  </a:pathLst>
                </a:custGeom>
                <a:gradFill>
                  <a:gsLst>
                    <a:gs pos="0">
                      <a:schemeClr val="accent3"/>
                    </a:gs>
                    <a:gs pos="57000">
                      <a:schemeClr val="accent5"/>
                    </a:gs>
                    <a:gs pos="100000">
                      <a:schemeClr val="accent6"/>
                    </a:gs>
                  </a:gsLst>
                  <a:lin ang="135000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a:extLst>
                    <a:ext uri="{FF2B5EF4-FFF2-40B4-BE49-F238E27FC236}">
                      <a16:creationId xmlns:a16="http://schemas.microsoft.com/office/drawing/2014/main" id="{16C6334E-44CD-FD74-9865-FF2402552125}"/>
                    </a:ext>
                  </a:extLst>
                </p:cNvPr>
                <p:cNvSpPr/>
                <p:nvPr/>
              </p:nvSpPr>
              <p:spPr>
                <a:xfrm>
                  <a:off x="8405269" y="1973240"/>
                  <a:ext cx="218986" cy="232239"/>
                </a:xfrm>
                <a:custGeom>
                  <a:avLst/>
                  <a:gdLst/>
                  <a:ahLst/>
                  <a:cxnLst/>
                  <a:rect l="l" t="t" r="r" b="b"/>
                  <a:pathLst>
                    <a:path w="6064" h="6431" extrusionOk="0">
                      <a:moveTo>
                        <a:pt x="408" y="372"/>
                      </a:moveTo>
                      <a:cubicBezTo>
                        <a:pt x="934" y="1498"/>
                        <a:pt x="1934" y="2220"/>
                        <a:pt x="3030" y="2235"/>
                      </a:cubicBezTo>
                      <a:cubicBezTo>
                        <a:pt x="4273" y="2253"/>
                        <a:pt x="5751" y="3253"/>
                        <a:pt x="5886" y="4658"/>
                      </a:cubicBezTo>
                      <a:cubicBezTo>
                        <a:pt x="5964" y="5486"/>
                        <a:pt x="5473" y="6073"/>
                        <a:pt x="4534" y="6268"/>
                      </a:cubicBezTo>
                      <a:cubicBezTo>
                        <a:pt x="4320" y="6313"/>
                        <a:pt x="4095" y="6343"/>
                        <a:pt x="3855" y="6343"/>
                      </a:cubicBezTo>
                      <a:cubicBezTo>
                        <a:pt x="2927" y="6343"/>
                        <a:pt x="1787" y="5884"/>
                        <a:pt x="286" y="3992"/>
                      </a:cubicBezTo>
                      <a:lnTo>
                        <a:pt x="286" y="3992"/>
                      </a:lnTo>
                      <a:cubicBezTo>
                        <a:pt x="906" y="4415"/>
                        <a:pt x="2484" y="5405"/>
                        <a:pt x="3694" y="5405"/>
                      </a:cubicBezTo>
                      <a:cubicBezTo>
                        <a:pt x="4387" y="5405"/>
                        <a:pt x="4851" y="5204"/>
                        <a:pt x="5005" y="4835"/>
                      </a:cubicBezTo>
                      <a:cubicBezTo>
                        <a:pt x="5141" y="4506"/>
                        <a:pt x="5009" y="4084"/>
                        <a:pt x="4658" y="3732"/>
                      </a:cubicBezTo>
                      <a:cubicBezTo>
                        <a:pt x="4005" y="3076"/>
                        <a:pt x="3630" y="2813"/>
                        <a:pt x="2281" y="2653"/>
                      </a:cubicBezTo>
                      <a:cubicBezTo>
                        <a:pt x="1050" y="2508"/>
                        <a:pt x="545" y="1240"/>
                        <a:pt x="408" y="372"/>
                      </a:cubicBezTo>
                      <a:close/>
                      <a:moveTo>
                        <a:pt x="325" y="1"/>
                      </a:moveTo>
                      <a:cubicBezTo>
                        <a:pt x="317" y="1"/>
                        <a:pt x="308" y="3"/>
                        <a:pt x="301" y="8"/>
                      </a:cubicBezTo>
                      <a:cubicBezTo>
                        <a:pt x="286" y="16"/>
                        <a:pt x="276" y="35"/>
                        <a:pt x="278" y="51"/>
                      </a:cubicBezTo>
                      <a:cubicBezTo>
                        <a:pt x="327" y="909"/>
                        <a:pt x="810" y="2575"/>
                        <a:pt x="2270" y="2749"/>
                      </a:cubicBezTo>
                      <a:cubicBezTo>
                        <a:pt x="3589" y="2904"/>
                        <a:pt x="3954" y="3160"/>
                        <a:pt x="4590" y="3800"/>
                      </a:cubicBezTo>
                      <a:cubicBezTo>
                        <a:pt x="4913" y="4122"/>
                        <a:pt x="5038" y="4506"/>
                        <a:pt x="4916" y="4799"/>
                      </a:cubicBezTo>
                      <a:cubicBezTo>
                        <a:pt x="4779" y="5127"/>
                        <a:pt x="4346" y="5309"/>
                        <a:pt x="3694" y="5309"/>
                      </a:cubicBezTo>
                      <a:cubicBezTo>
                        <a:pt x="2218" y="5309"/>
                        <a:pt x="167" y="3792"/>
                        <a:pt x="81" y="3727"/>
                      </a:cubicBezTo>
                      <a:cubicBezTo>
                        <a:pt x="72" y="3722"/>
                        <a:pt x="62" y="3719"/>
                        <a:pt x="52" y="3719"/>
                      </a:cubicBezTo>
                      <a:cubicBezTo>
                        <a:pt x="40" y="3719"/>
                        <a:pt x="27" y="3723"/>
                        <a:pt x="18" y="3732"/>
                      </a:cubicBezTo>
                      <a:cubicBezTo>
                        <a:pt x="2" y="3749"/>
                        <a:pt x="0" y="3777"/>
                        <a:pt x="13" y="3795"/>
                      </a:cubicBezTo>
                      <a:cubicBezTo>
                        <a:pt x="1020" y="5121"/>
                        <a:pt x="2255" y="6430"/>
                        <a:pt x="3893" y="6430"/>
                      </a:cubicBezTo>
                      <a:cubicBezTo>
                        <a:pt x="4106" y="6430"/>
                        <a:pt x="4328" y="6409"/>
                        <a:pt x="4554" y="6361"/>
                      </a:cubicBezTo>
                      <a:cubicBezTo>
                        <a:pt x="5531" y="6157"/>
                        <a:pt x="6063" y="5518"/>
                        <a:pt x="5980" y="4648"/>
                      </a:cubicBezTo>
                      <a:cubicBezTo>
                        <a:pt x="5924" y="4056"/>
                        <a:pt x="5592" y="3441"/>
                        <a:pt x="5070" y="2964"/>
                      </a:cubicBezTo>
                      <a:cubicBezTo>
                        <a:pt x="4503" y="2443"/>
                        <a:pt x="3779" y="2150"/>
                        <a:pt x="3032" y="2139"/>
                      </a:cubicBezTo>
                      <a:cubicBezTo>
                        <a:pt x="1879" y="2122"/>
                        <a:pt x="835" y="1296"/>
                        <a:pt x="372" y="33"/>
                      </a:cubicBezTo>
                      <a:cubicBezTo>
                        <a:pt x="367" y="23"/>
                        <a:pt x="359" y="13"/>
                        <a:pt x="350" y="8"/>
                      </a:cubicBezTo>
                      <a:cubicBezTo>
                        <a:pt x="342" y="3"/>
                        <a:pt x="334" y="1"/>
                        <a:pt x="325" y="1"/>
                      </a:cubicBezTo>
                      <a:close/>
                    </a:path>
                  </a:pathLst>
                </a:custGeom>
                <a:solidFill>
                  <a:srgbClr val="55555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4" name="Google Shape;1234;p32">
              <a:extLst>
                <a:ext uri="{FF2B5EF4-FFF2-40B4-BE49-F238E27FC236}">
                  <a16:creationId xmlns:a16="http://schemas.microsoft.com/office/drawing/2014/main" id="{0D46E20D-BA98-4590-DD03-D486D7DABC19}"/>
                </a:ext>
              </a:extLst>
            </p:cNvPr>
            <p:cNvGrpSpPr/>
            <p:nvPr/>
          </p:nvGrpSpPr>
          <p:grpSpPr>
            <a:xfrm rot="7792824">
              <a:off x="7914052" y="1093091"/>
              <a:ext cx="518890" cy="628749"/>
              <a:chOff x="1743437" y="1487277"/>
              <a:chExt cx="518880" cy="628736"/>
            </a:xfrm>
          </p:grpSpPr>
          <p:sp>
            <p:nvSpPr>
              <p:cNvPr id="1235" name="Google Shape;1235;p32">
                <a:extLst>
                  <a:ext uri="{FF2B5EF4-FFF2-40B4-BE49-F238E27FC236}">
                    <a16:creationId xmlns:a16="http://schemas.microsoft.com/office/drawing/2014/main" id="{E91A42D4-DC8F-D8D7-1F17-6027E01CCC98}"/>
                  </a:ext>
                </a:extLst>
              </p:cNvPr>
              <p:cNvSpPr/>
              <p:nvPr/>
            </p:nvSpPr>
            <p:spPr>
              <a:xfrm>
                <a:off x="1745956" y="1497474"/>
                <a:ext cx="516361" cy="614484"/>
              </a:xfrm>
              <a:custGeom>
                <a:avLst/>
                <a:gdLst/>
                <a:ahLst/>
                <a:cxnLst/>
                <a:rect l="l" t="t" r="r" b="b"/>
                <a:pathLst>
                  <a:path w="8405" h="10003" extrusionOk="0">
                    <a:moveTo>
                      <a:pt x="1931" y="10002"/>
                    </a:moveTo>
                    <a:cubicBezTo>
                      <a:pt x="1931" y="10002"/>
                      <a:pt x="0" y="7113"/>
                      <a:pt x="1356" y="4961"/>
                    </a:cubicBezTo>
                    <a:cubicBezTo>
                      <a:pt x="2711" y="2809"/>
                      <a:pt x="4492" y="3169"/>
                      <a:pt x="4278" y="0"/>
                    </a:cubicBezTo>
                    <a:cubicBezTo>
                      <a:pt x="4278" y="0"/>
                      <a:pt x="8404" y="5797"/>
                      <a:pt x="1931" y="10002"/>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a:extLst>
                  <a:ext uri="{FF2B5EF4-FFF2-40B4-BE49-F238E27FC236}">
                    <a16:creationId xmlns:a16="http://schemas.microsoft.com/office/drawing/2014/main" id="{0E332966-79AC-3338-1CEB-3085CA801D57}"/>
                  </a:ext>
                </a:extLst>
              </p:cNvPr>
              <p:cNvSpPr/>
              <p:nvPr/>
            </p:nvSpPr>
            <p:spPr>
              <a:xfrm>
                <a:off x="1743437" y="1487277"/>
                <a:ext cx="374631" cy="628736"/>
              </a:xfrm>
              <a:custGeom>
                <a:avLst/>
                <a:gdLst/>
                <a:ahLst/>
                <a:cxnLst/>
                <a:rect l="l" t="t" r="r" b="b"/>
                <a:pathLst>
                  <a:path w="6098" h="10235" extrusionOk="0">
                    <a:moveTo>
                      <a:pt x="4377" y="343"/>
                    </a:moveTo>
                    <a:cubicBezTo>
                      <a:pt x="4733" y="912"/>
                      <a:pt x="5921" y="3044"/>
                      <a:pt x="5462" y="5454"/>
                    </a:cubicBezTo>
                    <a:cubicBezTo>
                      <a:pt x="5119" y="7251"/>
                      <a:pt x="3951" y="8815"/>
                      <a:pt x="1985" y="10102"/>
                    </a:cubicBezTo>
                    <a:cubicBezTo>
                      <a:pt x="1764" y="9749"/>
                      <a:pt x="200" y="7119"/>
                      <a:pt x="1437" y="5153"/>
                    </a:cubicBezTo>
                    <a:cubicBezTo>
                      <a:pt x="1916" y="4395"/>
                      <a:pt x="2453" y="3945"/>
                      <a:pt x="2926" y="3550"/>
                    </a:cubicBezTo>
                    <a:cubicBezTo>
                      <a:pt x="3784" y="2834"/>
                      <a:pt x="4465" y="2264"/>
                      <a:pt x="4377" y="343"/>
                    </a:cubicBezTo>
                    <a:close/>
                    <a:moveTo>
                      <a:pt x="4260" y="1"/>
                    </a:moveTo>
                    <a:lnTo>
                      <a:pt x="4271" y="170"/>
                    </a:lnTo>
                    <a:cubicBezTo>
                      <a:pt x="4407" y="2186"/>
                      <a:pt x="3726" y="2756"/>
                      <a:pt x="2865" y="3476"/>
                    </a:cubicBezTo>
                    <a:cubicBezTo>
                      <a:pt x="2385" y="3876"/>
                      <a:pt x="1843" y="4330"/>
                      <a:pt x="1357" y="5102"/>
                    </a:cubicBezTo>
                    <a:cubicBezTo>
                      <a:pt x="0" y="7256"/>
                      <a:pt x="1913" y="10165"/>
                      <a:pt x="1932" y="10195"/>
                    </a:cubicBezTo>
                    <a:lnTo>
                      <a:pt x="1959" y="10235"/>
                    </a:lnTo>
                    <a:lnTo>
                      <a:pt x="1999" y="10208"/>
                    </a:lnTo>
                    <a:cubicBezTo>
                      <a:pt x="4010" y="8902"/>
                      <a:pt x="5207" y="7307"/>
                      <a:pt x="5557" y="5471"/>
                    </a:cubicBezTo>
                    <a:cubicBezTo>
                      <a:pt x="6098" y="2624"/>
                      <a:pt x="4376" y="163"/>
                      <a:pt x="4359" y="138"/>
                    </a:cubicBezTo>
                    <a:lnTo>
                      <a:pt x="426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a:extLst>
                  <a:ext uri="{FF2B5EF4-FFF2-40B4-BE49-F238E27FC236}">
                    <a16:creationId xmlns:a16="http://schemas.microsoft.com/office/drawing/2014/main" id="{5F9146BE-F030-537E-0417-6BCA9600B841}"/>
                  </a:ext>
                </a:extLst>
              </p:cNvPr>
              <p:cNvSpPr/>
              <p:nvPr/>
            </p:nvSpPr>
            <p:spPr>
              <a:xfrm>
                <a:off x="1861209" y="1828220"/>
                <a:ext cx="123116" cy="286694"/>
              </a:xfrm>
              <a:custGeom>
                <a:avLst/>
                <a:gdLst/>
                <a:ahLst/>
                <a:cxnLst/>
                <a:rect l="l" t="t" r="r" b="b"/>
                <a:pathLst>
                  <a:path w="2004" h="4667" extrusionOk="0">
                    <a:moveTo>
                      <a:pt x="1952" y="0"/>
                    </a:moveTo>
                    <a:cubicBezTo>
                      <a:pt x="1930" y="0"/>
                      <a:pt x="1910" y="14"/>
                      <a:pt x="1905" y="35"/>
                    </a:cubicBezTo>
                    <a:cubicBezTo>
                      <a:pt x="1897" y="63"/>
                      <a:pt x="1130" y="2759"/>
                      <a:pt x="14" y="4594"/>
                    </a:cubicBezTo>
                    <a:cubicBezTo>
                      <a:pt x="1" y="4615"/>
                      <a:pt x="7" y="4645"/>
                      <a:pt x="30" y="4660"/>
                    </a:cubicBezTo>
                    <a:cubicBezTo>
                      <a:pt x="39" y="4665"/>
                      <a:pt x="47" y="4666"/>
                      <a:pt x="55" y="4666"/>
                    </a:cubicBezTo>
                    <a:cubicBezTo>
                      <a:pt x="72" y="4666"/>
                      <a:pt x="87" y="4658"/>
                      <a:pt x="95" y="4643"/>
                    </a:cubicBezTo>
                    <a:cubicBezTo>
                      <a:pt x="1219" y="2797"/>
                      <a:pt x="1989" y="89"/>
                      <a:pt x="1997" y="61"/>
                    </a:cubicBezTo>
                    <a:cubicBezTo>
                      <a:pt x="2004" y="36"/>
                      <a:pt x="1989" y="10"/>
                      <a:pt x="1964" y="2"/>
                    </a:cubicBezTo>
                    <a:cubicBezTo>
                      <a:pt x="1960" y="1"/>
                      <a:pt x="1956" y="0"/>
                      <a:pt x="19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56787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A1D14DFA-3760-00BC-8F56-11DF4E645600}"/>
            </a:ext>
          </a:extLst>
        </p:cNvPr>
        <p:cNvGrpSpPr/>
        <p:nvPr/>
      </p:nvGrpSpPr>
      <p:grpSpPr>
        <a:xfrm>
          <a:off x="0" y="0"/>
          <a:ext cx="0" cy="0"/>
          <a:chOff x="0" y="0"/>
          <a:chExt cx="0" cy="0"/>
        </a:xfrm>
      </p:grpSpPr>
      <p:sp>
        <p:nvSpPr>
          <p:cNvPr id="303" name="Google Shape;303;p42">
            <a:extLst>
              <a:ext uri="{FF2B5EF4-FFF2-40B4-BE49-F238E27FC236}">
                <a16:creationId xmlns:a16="http://schemas.microsoft.com/office/drawing/2014/main" id="{387221B4-148B-A29B-2605-02C8582D6D28}"/>
              </a:ext>
            </a:extLst>
          </p:cNvPr>
          <p:cNvSpPr txBox="1">
            <a:spLocks noGrp="1"/>
          </p:cNvSpPr>
          <p:nvPr>
            <p:ph type="title" idx="9"/>
          </p:nvPr>
        </p:nvSpPr>
        <p:spPr>
          <a:xfrm>
            <a:off x="913380" y="1454209"/>
            <a:ext cx="624900" cy="6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04" name="Google Shape;304;p42">
            <a:extLst>
              <a:ext uri="{FF2B5EF4-FFF2-40B4-BE49-F238E27FC236}">
                <a16:creationId xmlns:a16="http://schemas.microsoft.com/office/drawing/2014/main" id="{C4E51382-98D4-388F-C63D-27D88EB24FF8}"/>
              </a:ext>
            </a:extLst>
          </p:cNvPr>
          <p:cNvSpPr txBox="1">
            <a:spLocks noGrp="1"/>
          </p:cNvSpPr>
          <p:nvPr>
            <p:ph type="title" idx="14"/>
          </p:nvPr>
        </p:nvSpPr>
        <p:spPr>
          <a:xfrm>
            <a:off x="4911655" y="1454209"/>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06" name="Google Shape;306;p42">
            <a:extLst>
              <a:ext uri="{FF2B5EF4-FFF2-40B4-BE49-F238E27FC236}">
                <a16:creationId xmlns:a16="http://schemas.microsoft.com/office/drawing/2014/main" id="{30300ACC-32C3-89D3-2F15-1D493F97AE7B}"/>
              </a:ext>
            </a:extLst>
          </p:cNvPr>
          <p:cNvSpPr txBox="1">
            <a:spLocks noGrp="1"/>
          </p:cNvSpPr>
          <p:nvPr>
            <p:ph type="title" idx="13"/>
          </p:nvPr>
        </p:nvSpPr>
        <p:spPr>
          <a:xfrm>
            <a:off x="914883" y="2981257"/>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07" name="Google Shape;307;p42">
            <a:extLst>
              <a:ext uri="{FF2B5EF4-FFF2-40B4-BE49-F238E27FC236}">
                <a16:creationId xmlns:a16="http://schemas.microsoft.com/office/drawing/2014/main" id="{6368AE6F-B92E-59E0-D3A0-4D92A48E7A2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3200" dirty="0"/>
              <a:t>性別統計</a:t>
            </a:r>
            <a:endParaRPr dirty="0"/>
          </a:p>
        </p:txBody>
      </p:sp>
      <p:sp>
        <p:nvSpPr>
          <p:cNvPr id="308" name="Google Shape;308;p42">
            <a:extLst>
              <a:ext uri="{FF2B5EF4-FFF2-40B4-BE49-F238E27FC236}">
                <a16:creationId xmlns:a16="http://schemas.microsoft.com/office/drawing/2014/main" id="{2DAD764F-1763-A6FF-DA8B-BB1999650D4D}"/>
              </a:ext>
            </a:extLst>
          </p:cNvPr>
          <p:cNvSpPr txBox="1">
            <a:spLocks noGrp="1"/>
          </p:cNvSpPr>
          <p:nvPr>
            <p:ph type="title" idx="2"/>
          </p:nvPr>
        </p:nvSpPr>
        <p:spPr>
          <a:xfrm>
            <a:off x="1672930" y="1454208"/>
            <a:ext cx="2781171" cy="827745"/>
          </a:xfrm>
          <a:prstGeom prst="rect">
            <a:avLst/>
          </a:prstGeom>
        </p:spPr>
        <p:txBody>
          <a:bodyPr spcFirstLastPara="1" wrap="square" lIns="91425" tIns="91425" rIns="91425" bIns="91425" anchor="ctr" anchorCtr="0">
            <a:noAutofit/>
          </a:bodyPr>
          <a:lstStyle/>
          <a:p>
            <a:pPr eaLnBrk="1" hangingPunct="1"/>
            <a:r>
              <a:rPr lang="en-US" altLang="zh-TW" sz="2400" dirty="0"/>
              <a:t>1975</a:t>
            </a:r>
            <a:r>
              <a:rPr lang="zh-TW" altLang="en-US" sz="2400" dirty="0"/>
              <a:t>年第一次世界婦女大會於墨西哥市 </a:t>
            </a:r>
            <a:r>
              <a:rPr lang="en-US" altLang="zh-TW" sz="2400" dirty="0"/>
              <a:t>(Mexico) </a:t>
            </a:r>
            <a:r>
              <a:rPr lang="zh-TW" altLang="en-US" sz="2400" dirty="0"/>
              <a:t>舉行</a:t>
            </a:r>
            <a:endParaRPr lang="en-US" altLang="zh-TW" sz="2400" dirty="0"/>
          </a:p>
        </p:txBody>
      </p:sp>
      <p:sp>
        <p:nvSpPr>
          <p:cNvPr id="309" name="Google Shape;309;p42">
            <a:extLst>
              <a:ext uri="{FF2B5EF4-FFF2-40B4-BE49-F238E27FC236}">
                <a16:creationId xmlns:a16="http://schemas.microsoft.com/office/drawing/2014/main" id="{0A0DA5DF-7FAB-425E-5ECD-076214B9D4E2}"/>
              </a:ext>
            </a:extLst>
          </p:cNvPr>
          <p:cNvSpPr txBox="1">
            <a:spLocks noGrp="1"/>
          </p:cNvSpPr>
          <p:nvPr>
            <p:ph type="title" idx="3"/>
          </p:nvPr>
        </p:nvSpPr>
        <p:spPr>
          <a:xfrm>
            <a:off x="5642820" y="1468849"/>
            <a:ext cx="2781172" cy="731400"/>
          </a:xfrm>
          <a:prstGeom prst="rect">
            <a:avLst/>
          </a:prstGeom>
        </p:spPr>
        <p:txBody>
          <a:bodyPr spcFirstLastPara="1" wrap="square" lIns="91425" tIns="91425" rIns="91425" bIns="91425" anchor="ctr" anchorCtr="0">
            <a:noAutofit/>
          </a:bodyPr>
          <a:lstStyle/>
          <a:p>
            <a:pPr eaLnBrk="1" hangingPunct="1"/>
            <a:r>
              <a:rPr lang="zh-TW" altLang="en-US" sz="2400" dirty="0"/>
              <a:t>首次認知產製婦女統計重要性的國際論壇主要專注於現有資料的較佳運用 </a:t>
            </a:r>
            <a:endParaRPr lang="en-US" altLang="zh-TW" sz="2400" dirty="0"/>
          </a:p>
        </p:txBody>
      </p:sp>
      <p:sp>
        <p:nvSpPr>
          <p:cNvPr id="312" name="Google Shape;312;p42">
            <a:extLst>
              <a:ext uri="{FF2B5EF4-FFF2-40B4-BE49-F238E27FC236}">
                <a16:creationId xmlns:a16="http://schemas.microsoft.com/office/drawing/2014/main" id="{BFC722C9-A128-2CBB-11BA-BF59AC820C64}"/>
              </a:ext>
            </a:extLst>
          </p:cNvPr>
          <p:cNvSpPr txBox="1">
            <a:spLocks noGrp="1"/>
          </p:cNvSpPr>
          <p:nvPr>
            <p:ph type="title" idx="5"/>
          </p:nvPr>
        </p:nvSpPr>
        <p:spPr>
          <a:xfrm>
            <a:off x="1672930" y="2981257"/>
            <a:ext cx="6224897" cy="902920"/>
          </a:xfrm>
          <a:prstGeom prst="rect">
            <a:avLst/>
          </a:prstGeom>
        </p:spPr>
        <p:txBody>
          <a:bodyPr spcFirstLastPara="1" wrap="square" lIns="91425" tIns="91425" rIns="91425" bIns="91425" anchor="ctr" anchorCtr="0">
            <a:noAutofit/>
          </a:bodyPr>
          <a:lstStyle/>
          <a:p>
            <a:pPr eaLnBrk="1" hangingPunct="1"/>
            <a:r>
              <a:rPr lang="zh-TW" altLang="en-US" sz="2400" dirty="0"/>
              <a:t>多年下來，顯現許多資料缺口</a:t>
            </a:r>
            <a:r>
              <a:rPr lang="en-US" altLang="zh-TW" sz="2400" dirty="0"/>
              <a:t>(Data Gaps)</a:t>
            </a:r>
            <a:r>
              <a:rPr lang="zh-TW" altLang="en-US" sz="2400" dirty="0"/>
              <a:t>與資料蒐集方法的問題 。</a:t>
            </a:r>
            <a:endParaRPr lang="en-US" altLang="en-US" sz="2400" dirty="0"/>
          </a:p>
        </p:txBody>
      </p:sp>
      <p:cxnSp>
        <p:nvCxnSpPr>
          <p:cNvPr id="316" name="Google Shape;316;p42">
            <a:extLst>
              <a:ext uri="{FF2B5EF4-FFF2-40B4-BE49-F238E27FC236}">
                <a16:creationId xmlns:a16="http://schemas.microsoft.com/office/drawing/2014/main" id="{3BBB2BCD-129F-2895-1BAC-61B0C2E4D808}"/>
              </a:ext>
            </a:extLst>
          </p:cNvPr>
          <p:cNvCxnSpPr>
            <a:cxnSpLocks/>
          </p:cNvCxnSpPr>
          <p:nvPr/>
        </p:nvCxnSpPr>
        <p:spPr>
          <a:xfrm>
            <a:off x="6047422" y="818928"/>
            <a:ext cx="1987969"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70066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0">
          <a:extLst>
            <a:ext uri="{FF2B5EF4-FFF2-40B4-BE49-F238E27FC236}">
              <a16:creationId xmlns:a16="http://schemas.microsoft.com/office/drawing/2014/main" id="{3BB16F6A-794A-4E9F-93D2-117F53FF756C}"/>
            </a:ext>
          </a:extLst>
        </p:cNvPr>
        <p:cNvGrpSpPr/>
        <p:nvPr/>
      </p:nvGrpSpPr>
      <p:grpSpPr>
        <a:xfrm>
          <a:off x="0" y="0"/>
          <a:ext cx="0" cy="0"/>
          <a:chOff x="0" y="0"/>
          <a:chExt cx="0" cy="0"/>
        </a:xfrm>
      </p:grpSpPr>
      <p:sp>
        <p:nvSpPr>
          <p:cNvPr id="1931" name="Google Shape;1931;p38">
            <a:extLst>
              <a:ext uri="{FF2B5EF4-FFF2-40B4-BE49-F238E27FC236}">
                <a16:creationId xmlns:a16="http://schemas.microsoft.com/office/drawing/2014/main" id="{5A25D26A-7F2B-FC28-C4EA-E5DE834D372D}"/>
              </a:ext>
            </a:extLst>
          </p:cNvPr>
          <p:cNvSpPr/>
          <p:nvPr/>
        </p:nvSpPr>
        <p:spPr>
          <a:xfrm>
            <a:off x="398161" y="1275961"/>
            <a:ext cx="7532875" cy="3314819"/>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a:extLst>
              <a:ext uri="{FF2B5EF4-FFF2-40B4-BE49-F238E27FC236}">
                <a16:creationId xmlns:a16="http://schemas.microsoft.com/office/drawing/2014/main" id="{A9F1D750-6D4E-B8B9-C163-44720588FD4A}"/>
              </a:ext>
            </a:extLst>
          </p:cNvPr>
          <p:cNvSpPr txBox="1">
            <a:spLocks noGrp="1"/>
          </p:cNvSpPr>
          <p:nvPr>
            <p:ph type="ctrTitle"/>
          </p:nvPr>
        </p:nvSpPr>
        <p:spPr>
          <a:xfrm>
            <a:off x="398161" y="1420351"/>
            <a:ext cx="7424216" cy="2179871"/>
          </a:xfrm>
          <a:prstGeom prst="rect">
            <a:avLst/>
          </a:prstGeom>
        </p:spPr>
        <p:txBody>
          <a:bodyPr spcFirstLastPara="1" wrap="square" lIns="91425" tIns="91425" rIns="91425" bIns="91425" anchor="t" anchorCtr="0">
            <a:noAutofit/>
          </a:bodyPr>
          <a:lstStyle/>
          <a:p>
            <a:pPr algn="l" eaLnBrk="1" hangingPunct="1"/>
            <a:r>
              <a:rPr lang="zh-TW" altLang="en-US" sz="2800" dirty="0">
                <a:latin typeface="Kaiti SC" panose="02010600040101010101" pitchFamily="2" charset="-122"/>
                <a:ea typeface="Kaiti SC" panose="02010600040101010101" pitchFamily="2" charset="-122"/>
              </a:rPr>
              <a:t>性別主流化歷史背景：</a:t>
            </a:r>
            <a:br>
              <a:rPr lang="en-US" altLang="zh-TW" sz="2800" dirty="0">
                <a:latin typeface="Kaiti SC" panose="02010600040101010101" pitchFamily="2" charset="-122"/>
                <a:ea typeface="Kaiti SC" panose="02010600040101010101" pitchFamily="2" charset="-122"/>
              </a:rPr>
            </a:b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1975</a:t>
            </a:r>
            <a:r>
              <a:rPr lang="zh-TW" altLang="en-US" sz="2800" dirty="0">
                <a:latin typeface="Kaiti SC" panose="02010600040101010101" pitchFamily="2" charset="-122"/>
                <a:ea typeface="Kaiti SC" panose="02010600040101010101" pitchFamily="2" charset="-122"/>
              </a:rPr>
              <a:t>年第一次世界婦女大會提出婦女十年，以消除對女性岐視為目標。</a:t>
            </a: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1979</a:t>
            </a:r>
            <a:r>
              <a:rPr lang="zh-TW" altLang="en-US" sz="2800" dirty="0">
                <a:latin typeface="Kaiti SC" panose="02010600040101010101" pitchFamily="2" charset="-122"/>
                <a:ea typeface="Kaiti SC" panose="02010600040101010101" pitchFamily="2" charset="-122"/>
              </a:rPr>
              <a:t>年通過”消除對婦女一切形式歧視公約” </a:t>
            </a:r>
            <a:r>
              <a:rPr lang="en-US" altLang="zh-TW" sz="2800" dirty="0">
                <a:latin typeface="Kaiti SC" panose="02010600040101010101" pitchFamily="2" charset="-122"/>
                <a:ea typeface="Kaiti SC" panose="02010600040101010101" pitchFamily="2" charset="-122"/>
              </a:rPr>
              <a:t>(CEDAW)</a:t>
            </a:r>
            <a:r>
              <a:rPr lang="zh-TW" altLang="en-US" sz="2800" dirty="0">
                <a:latin typeface="Kaiti SC" panose="02010600040101010101" pitchFamily="2" charset="-122"/>
                <a:ea typeface="Kaiti SC" panose="02010600040101010101" pitchFamily="2" charset="-122"/>
              </a:rPr>
              <a:t>作為婦女人權憲章。</a:t>
            </a: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1980</a:t>
            </a:r>
            <a:r>
              <a:rPr lang="zh-TW" altLang="en-US" sz="2800" dirty="0">
                <a:latin typeface="Kaiti SC" panose="02010600040101010101" pitchFamily="2" charset="-122"/>
                <a:ea typeface="Kaiti SC" panose="02010600040101010101" pitchFamily="2" charset="-122"/>
              </a:rPr>
              <a:t>年第二次世界婦女大會重新思考「保障婦女權益」和「促進婦女行使權益」的差距。</a:t>
            </a:r>
          </a:p>
        </p:txBody>
      </p:sp>
      <p:grpSp>
        <p:nvGrpSpPr>
          <p:cNvPr id="1934" name="Google Shape;1934;p38">
            <a:extLst>
              <a:ext uri="{FF2B5EF4-FFF2-40B4-BE49-F238E27FC236}">
                <a16:creationId xmlns:a16="http://schemas.microsoft.com/office/drawing/2014/main" id="{3F5B57EC-7B3D-1055-0522-13A79D52AD1B}"/>
              </a:ext>
            </a:extLst>
          </p:cNvPr>
          <p:cNvGrpSpPr/>
          <p:nvPr/>
        </p:nvGrpSpPr>
        <p:grpSpPr>
          <a:xfrm rot="1912306">
            <a:off x="7549309" y="4311627"/>
            <a:ext cx="1422646" cy="395985"/>
            <a:chOff x="4525075" y="1142350"/>
            <a:chExt cx="1422700" cy="396000"/>
          </a:xfrm>
        </p:grpSpPr>
        <p:sp>
          <p:nvSpPr>
            <p:cNvPr id="1935" name="Google Shape;1935;p38">
              <a:extLst>
                <a:ext uri="{FF2B5EF4-FFF2-40B4-BE49-F238E27FC236}">
                  <a16:creationId xmlns:a16="http://schemas.microsoft.com/office/drawing/2014/main" id="{C56A70E9-0435-CCEE-25F8-9647F642A6AE}"/>
                </a:ext>
              </a:extLst>
            </p:cNvPr>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a:extLst>
                <a:ext uri="{FF2B5EF4-FFF2-40B4-BE49-F238E27FC236}">
                  <a16:creationId xmlns:a16="http://schemas.microsoft.com/office/drawing/2014/main" id="{2A9EE017-9031-141B-A987-6A5EC98C42E4}"/>
                </a:ext>
              </a:extLst>
            </p:cNvPr>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a:extLst>
              <a:ext uri="{FF2B5EF4-FFF2-40B4-BE49-F238E27FC236}">
                <a16:creationId xmlns:a16="http://schemas.microsoft.com/office/drawing/2014/main" id="{1EB9A9DA-FB9A-6928-A224-F589922531E2}"/>
              </a:ext>
            </a:extLst>
          </p:cNvPr>
          <p:cNvGrpSpPr/>
          <p:nvPr/>
        </p:nvGrpSpPr>
        <p:grpSpPr>
          <a:xfrm rot="-1234221">
            <a:off x="433253" y="294508"/>
            <a:ext cx="4247473" cy="1349467"/>
            <a:chOff x="6165275" y="6185025"/>
            <a:chExt cx="1751907" cy="548981"/>
          </a:xfrm>
        </p:grpSpPr>
        <p:sp>
          <p:nvSpPr>
            <p:cNvPr id="1938" name="Google Shape;1938;p38">
              <a:extLst>
                <a:ext uri="{FF2B5EF4-FFF2-40B4-BE49-F238E27FC236}">
                  <a16:creationId xmlns:a16="http://schemas.microsoft.com/office/drawing/2014/main" id="{0632361A-F209-9CDB-F25A-AD10A9222AB8}"/>
                </a:ext>
              </a:extLst>
            </p:cNvPr>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a:extLst>
                <a:ext uri="{FF2B5EF4-FFF2-40B4-BE49-F238E27FC236}">
                  <a16:creationId xmlns:a16="http://schemas.microsoft.com/office/drawing/2014/main" id="{D31FD47E-DD0B-56F1-9FD8-80287ADFB688}"/>
                </a:ext>
              </a:extLst>
            </p:cNvPr>
            <p:cNvGrpSpPr/>
            <p:nvPr/>
          </p:nvGrpSpPr>
          <p:grpSpPr>
            <a:xfrm>
              <a:off x="6165275" y="6185025"/>
              <a:ext cx="1304000" cy="131500"/>
              <a:chOff x="6165275" y="6185025"/>
              <a:chExt cx="1304000" cy="131500"/>
            </a:xfrm>
          </p:grpSpPr>
          <p:sp>
            <p:nvSpPr>
              <p:cNvPr id="1940" name="Google Shape;1940;p38">
                <a:extLst>
                  <a:ext uri="{FF2B5EF4-FFF2-40B4-BE49-F238E27FC236}">
                    <a16:creationId xmlns:a16="http://schemas.microsoft.com/office/drawing/2014/main" id="{F67631BE-434A-DFE4-534C-893E9BBA54EA}"/>
                  </a:ext>
                </a:extLst>
              </p:cNvPr>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a:extLst>
                  <a:ext uri="{FF2B5EF4-FFF2-40B4-BE49-F238E27FC236}">
                    <a16:creationId xmlns:a16="http://schemas.microsoft.com/office/drawing/2014/main" id="{F688BBD6-EE7F-333C-7771-F6AC0602652A}"/>
                  </a:ext>
                </a:extLst>
              </p:cNvPr>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a:extLst>
                  <a:ext uri="{FF2B5EF4-FFF2-40B4-BE49-F238E27FC236}">
                    <a16:creationId xmlns:a16="http://schemas.microsoft.com/office/drawing/2014/main" id="{980B7212-0CCC-F476-10E5-439165A93AF3}"/>
                  </a:ext>
                </a:extLst>
              </p:cNvPr>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a:extLst>
                  <a:ext uri="{FF2B5EF4-FFF2-40B4-BE49-F238E27FC236}">
                    <a16:creationId xmlns:a16="http://schemas.microsoft.com/office/drawing/2014/main" id="{23E67D58-77C9-998C-E0D2-992D6FC280EF}"/>
                  </a:ext>
                </a:extLst>
              </p:cNvPr>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a:extLst>
                <a:ext uri="{FF2B5EF4-FFF2-40B4-BE49-F238E27FC236}">
                  <a16:creationId xmlns:a16="http://schemas.microsoft.com/office/drawing/2014/main" id="{8F64F097-689C-406E-1503-FDA88F7C7EDB}"/>
                </a:ext>
              </a:extLst>
            </p:cNvPr>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a:extLst>
                <a:ext uri="{FF2B5EF4-FFF2-40B4-BE49-F238E27FC236}">
                  <a16:creationId xmlns:a16="http://schemas.microsoft.com/office/drawing/2014/main" id="{87C67999-0144-6687-C74C-9654BEB52B0F}"/>
                </a:ext>
              </a:extLst>
            </p:cNvPr>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a:extLst>
                <a:ext uri="{FF2B5EF4-FFF2-40B4-BE49-F238E27FC236}">
                  <a16:creationId xmlns:a16="http://schemas.microsoft.com/office/drawing/2014/main" id="{490B0EA2-F020-91EC-51D2-894FD61BC3F3}"/>
                </a:ext>
              </a:extLst>
            </p:cNvPr>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08268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2"/>
          <p:cNvSpPr txBox="1">
            <a:spLocks noGrp="1"/>
          </p:cNvSpPr>
          <p:nvPr>
            <p:ph type="title" idx="9"/>
          </p:nvPr>
        </p:nvSpPr>
        <p:spPr>
          <a:xfrm>
            <a:off x="913380" y="1454209"/>
            <a:ext cx="624900" cy="6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04" name="Google Shape;304;p42"/>
          <p:cNvSpPr txBox="1">
            <a:spLocks noGrp="1"/>
          </p:cNvSpPr>
          <p:nvPr>
            <p:ph type="title" idx="14"/>
          </p:nvPr>
        </p:nvSpPr>
        <p:spPr>
          <a:xfrm>
            <a:off x="4911655" y="1454209"/>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06" name="Google Shape;306;p42"/>
          <p:cNvSpPr txBox="1">
            <a:spLocks noGrp="1"/>
          </p:cNvSpPr>
          <p:nvPr>
            <p:ph type="title" idx="13"/>
          </p:nvPr>
        </p:nvSpPr>
        <p:spPr>
          <a:xfrm>
            <a:off x="913380" y="3292207"/>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07" name="Google Shape;30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3200" dirty="0"/>
              <a:t>性別統計</a:t>
            </a:r>
            <a:endParaRPr dirty="0"/>
          </a:p>
        </p:txBody>
      </p:sp>
      <p:sp>
        <p:nvSpPr>
          <p:cNvPr id="308" name="Google Shape;308;p42"/>
          <p:cNvSpPr txBox="1">
            <a:spLocks noGrp="1"/>
          </p:cNvSpPr>
          <p:nvPr>
            <p:ph type="title" idx="2"/>
          </p:nvPr>
        </p:nvSpPr>
        <p:spPr>
          <a:xfrm>
            <a:off x="1672930" y="1454208"/>
            <a:ext cx="2781171" cy="827745"/>
          </a:xfrm>
          <a:prstGeom prst="rect">
            <a:avLst/>
          </a:prstGeom>
        </p:spPr>
        <p:txBody>
          <a:bodyPr spcFirstLastPara="1" wrap="square" lIns="91425" tIns="91425" rIns="91425" bIns="91425" anchor="ctr" anchorCtr="0">
            <a:noAutofit/>
          </a:bodyPr>
          <a:lstStyle/>
          <a:p>
            <a:r>
              <a:rPr lang="en-US" altLang="zh-TW" sz="1800" dirty="0">
                <a:latin typeface="Kaiti SC" panose="02010600040101010101" pitchFamily="2" charset="-122"/>
                <a:ea typeface="Kaiti SC" panose="02010600040101010101" pitchFamily="2" charset="-122"/>
              </a:rPr>
              <a:t>1985</a:t>
            </a:r>
            <a:r>
              <a:rPr lang="zh-TW" altLang="en-US" sz="1800" dirty="0">
                <a:latin typeface="Kaiti SC" panose="02010600040101010101" pitchFamily="2" charset="-122"/>
                <a:ea typeface="Kaiti SC" panose="02010600040101010101" pitchFamily="2" charset="-122"/>
              </a:rPr>
              <a:t>年於奈洛比</a:t>
            </a:r>
            <a:r>
              <a:rPr lang="en-US" altLang="zh-TW" sz="1800" dirty="0">
                <a:latin typeface="Kaiti SC" panose="02010600040101010101" pitchFamily="2" charset="-122"/>
                <a:ea typeface="Kaiti SC" panose="02010600040101010101" pitchFamily="2" charset="-122"/>
              </a:rPr>
              <a:t>(Nairobi)</a:t>
            </a:r>
            <a:r>
              <a:rPr lang="zh-TW" altLang="en-US" sz="1800" dirty="0">
                <a:latin typeface="Kaiti SC" panose="02010600040101010101" pitchFamily="2" charset="-122"/>
                <a:ea typeface="Kaiti SC" panose="02010600040101010101" pitchFamily="2" charset="-122"/>
              </a:rPr>
              <a:t>舉行第三次世界婦女大會，首次提出性別主流化</a:t>
            </a:r>
            <a:r>
              <a:rPr lang="en-US" altLang="zh-TW" sz="1800" dirty="0">
                <a:latin typeface="Kaiti SC" panose="02010600040101010101" pitchFamily="2" charset="-122"/>
                <a:ea typeface="Kaiti SC" panose="02010600040101010101" pitchFamily="2" charset="-122"/>
              </a:rPr>
              <a:t>(Gender Mainstreaming) </a:t>
            </a:r>
            <a:r>
              <a:rPr lang="zh-TW" altLang="en-US" sz="1800" dirty="0">
                <a:latin typeface="Kaiti SC" panose="02010600040101010101" pitchFamily="2" charset="-122"/>
                <a:ea typeface="Kaiti SC" panose="02010600040101010101" pitchFamily="2" charset="-122"/>
              </a:rPr>
              <a:t>的概念</a:t>
            </a:r>
            <a:endParaRPr lang="en-US" altLang="zh-TW" sz="1800" dirty="0">
              <a:latin typeface="Kaiti SC" panose="02010600040101010101" pitchFamily="2" charset="-122"/>
              <a:ea typeface="Kaiti SC" panose="02010600040101010101" pitchFamily="2" charset="-122"/>
            </a:endParaRPr>
          </a:p>
        </p:txBody>
      </p:sp>
      <p:sp>
        <p:nvSpPr>
          <p:cNvPr id="309" name="Google Shape;309;p42"/>
          <p:cNvSpPr txBox="1">
            <a:spLocks noGrp="1"/>
          </p:cNvSpPr>
          <p:nvPr>
            <p:ph type="title" idx="3"/>
          </p:nvPr>
        </p:nvSpPr>
        <p:spPr>
          <a:xfrm>
            <a:off x="5642820" y="1468849"/>
            <a:ext cx="3072302" cy="731400"/>
          </a:xfrm>
          <a:prstGeom prst="rect">
            <a:avLst/>
          </a:prstGeom>
        </p:spPr>
        <p:txBody>
          <a:bodyPr spcFirstLastPara="1" wrap="square" lIns="91425" tIns="91425" rIns="91425" bIns="91425" anchor="ctr" anchorCtr="0">
            <a:noAutofit/>
          </a:bodyPr>
          <a:lstStyle/>
          <a:p>
            <a:r>
              <a:rPr lang="zh-TW" altLang="en-US" sz="2000" dirty="0">
                <a:latin typeface="Kaiti SC" panose="02010600040101010101" pitchFamily="2" charset="-122"/>
                <a:ea typeface="Kaiti SC" panose="02010600040101010101" pitchFamily="2" charset="-122"/>
              </a:rPr>
              <a:t>發展策略：發展中的婦女</a:t>
            </a:r>
            <a:r>
              <a:rPr lang="en-US" altLang="zh-TW" sz="2000" dirty="0">
                <a:latin typeface="Kaiti SC" panose="02010600040101010101" pitchFamily="2" charset="-122"/>
                <a:ea typeface="Kaiti SC" panose="02010600040101010101" pitchFamily="2" charset="-122"/>
              </a:rPr>
              <a:t>(WID; Women in Development) </a:t>
            </a:r>
            <a:r>
              <a:rPr lang="zh-TW" altLang="en-US" sz="2000" dirty="0">
                <a:latin typeface="Kaiti SC" panose="02010600040101010101" pitchFamily="2" charset="-122"/>
                <a:ea typeface="Kaiti SC" panose="02010600040101010101" pitchFamily="2" charset="-122"/>
              </a:rPr>
              <a:t>性別與發展</a:t>
            </a:r>
            <a:r>
              <a:rPr lang="en-US" altLang="zh-TW" sz="2000" dirty="0">
                <a:latin typeface="Kaiti SC" panose="02010600040101010101" pitchFamily="2" charset="-122"/>
                <a:ea typeface="Kaiti SC" panose="02010600040101010101" pitchFamily="2" charset="-122"/>
              </a:rPr>
              <a:t>(GAD; Gender and Development) </a:t>
            </a:r>
          </a:p>
        </p:txBody>
      </p:sp>
      <p:sp>
        <p:nvSpPr>
          <p:cNvPr id="312" name="Google Shape;312;p42"/>
          <p:cNvSpPr txBox="1">
            <a:spLocks noGrp="1"/>
          </p:cNvSpPr>
          <p:nvPr>
            <p:ph type="title" idx="5"/>
          </p:nvPr>
        </p:nvSpPr>
        <p:spPr>
          <a:xfrm>
            <a:off x="1672929" y="3151697"/>
            <a:ext cx="6362461" cy="902920"/>
          </a:xfrm>
          <a:prstGeom prst="rect">
            <a:avLst/>
          </a:prstGeom>
        </p:spPr>
        <p:txBody>
          <a:bodyPr spcFirstLastPara="1" wrap="square" lIns="91425" tIns="91425" rIns="91425" bIns="91425" anchor="ctr" anchorCtr="0">
            <a:noAutofit/>
          </a:bodyPr>
          <a:lstStyle/>
          <a:p>
            <a:r>
              <a:rPr lang="zh-TW" altLang="en-US" sz="2400" dirty="0">
                <a:latin typeface="Kaiti SC" panose="02010600040101010101" pitchFamily="2" charset="-122"/>
                <a:ea typeface="Kaiti SC" panose="02010600040101010101" pitchFamily="2" charset="-122"/>
              </a:rPr>
              <a:t>統計焦點：婦女統計</a:t>
            </a:r>
            <a:r>
              <a:rPr lang="en-US" altLang="zh-TW" sz="2400" dirty="0">
                <a:latin typeface="Kaiti SC" panose="02010600040101010101" pitchFamily="2" charset="-122"/>
                <a:ea typeface="Kaiti SC" panose="02010600040101010101" pitchFamily="2" charset="-122"/>
              </a:rPr>
              <a:t>(Statistics on Women) </a:t>
            </a:r>
            <a:r>
              <a:rPr lang="zh-TW" altLang="en-US" sz="2400" dirty="0">
                <a:latin typeface="Kaiti SC" panose="02010600040101010101" pitchFamily="2" charset="-122"/>
                <a:ea typeface="Kaiti SC" panose="02010600040101010101" pitchFamily="2" charset="-122"/>
              </a:rPr>
              <a:t>兩性統計</a:t>
            </a:r>
            <a:r>
              <a:rPr lang="en-US" altLang="zh-TW" sz="2400" dirty="0">
                <a:latin typeface="Kaiti SC" panose="02010600040101010101" pitchFamily="2" charset="-122"/>
                <a:ea typeface="Kaiti SC" panose="02010600040101010101" pitchFamily="2" charset="-122"/>
              </a:rPr>
              <a:t>(Statistics on Women and Men) </a:t>
            </a:r>
            <a:r>
              <a:rPr lang="zh-TW" altLang="en-US" sz="2400" dirty="0">
                <a:latin typeface="Kaiti SC" panose="02010600040101010101" pitchFamily="2" charset="-122"/>
                <a:ea typeface="Kaiti SC" panose="02010600040101010101" pitchFamily="2" charset="-122"/>
              </a:rPr>
              <a:t>將性別主流化議題納入整個統計體系。</a:t>
            </a:r>
          </a:p>
        </p:txBody>
      </p:sp>
      <p:cxnSp>
        <p:nvCxnSpPr>
          <p:cNvPr id="316" name="Google Shape;316;p42"/>
          <p:cNvCxnSpPr>
            <a:cxnSpLocks/>
          </p:cNvCxnSpPr>
          <p:nvPr/>
        </p:nvCxnSpPr>
        <p:spPr>
          <a:xfrm>
            <a:off x="6047422" y="818928"/>
            <a:ext cx="1987969"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218866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86413F0C-F3CB-285F-9B74-37CCF1455E1D}"/>
            </a:ext>
          </a:extLst>
        </p:cNvPr>
        <p:cNvGrpSpPr/>
        <p:nvPr/>
      </p:nvGrpSpPr>
      <p:grpSpPr>
        <a:xfrm>
          <a:off x="0" y="0"/>
          <a:ext cx="0" cy="0"/>
          <a:chOff x="0" y="0"/>
          <a:chExt cx="0" cy="0"/>
        </a:xfrm>
      </p:grpSpPr>
      <p:sp>
        <p:nvSpPr>
          <p:cNvPr id="303" name="Google Shape;303;p42">
            <a:extLst>
              <a:ext uri="{FF2B5EF4-FFF2-40B4-BE49-F238E27FC236}">
                <a16:creationId xmlns:a16="http://schemas.microsoft.com/office/drawing/2014/main" id="{920CA0C7-D568-4184-940A-0D2889C278AA}"/>
              </a:ext>
            </a:extLst>
          </p:cNvPr>
          <p:cNvSpPr txBox="1">
            <a:spLocks noGrp="1"/>
          </p:cNvSpPr>
          <p:nvPr>
            <p:ph type="title" idx="9"/>
          </p:nvPr>
        </p:nvSpPr>
        <p:spPr>
          <a:xfrm>
            <a:off x="913380" y="1454209"/>
            <a:ext cx="624900" cy="6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04" name="Google Shape;304;p42">
            <a:extLst>
              <a:ext uri="{FF2B5EF4-FFF2-40B4-BE49-F238E27FC236}">
                <a16:creationId xmlns:a16="http://schemas.microsoft.com/office/drawing/2014/main" id="{806D0B2A-BD8C-D379-A3D0-C0B7A32D572D}"/>
              </a:ext>
            </a:extLst>
          </p:cNvPr>
          <p:cNvSpPr txBox="1">
            <a:spLocks noGrp="1"/>
          </p:cNvSpPr>
          <p:nvPr>
            <p:ph type="title" idx="14"/>
          </p:nvPr>
        </p:nvSpPr>
        <p:spPr>
          <a:xfrm>
            <a:off x="4911655" y="1454209"/>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06" name="Google Shape;306;p42">
            <a:extLst>
              <a:ext uri="{FF2B5EF4-FFF2-40B4-BE49-F238E27FC236}">
                <a16:creationId xmlns:a16="http://schemas.microsoft.com/office/drawing/2014/main" id="{367A12EF-B476-9348-EB6C-681BD58AA6D5}"/>
              </a:ext>
            </a:extLst>
          </p:cNvPr>
          <p:cNvSpPr txBox="1">
            <a:spLocks noGrp="1"/>
          </p:cNvSpPr>
          <p:nvPr>
            <p:ph type="title" idx="13"/>
          </p:nvPr>
        </p:nvSpPr>
        <p:spPr>
          <a:xfrm>
            <a:off x="913380" y="3292207"/>
            <a:ext cx="621900" cy="62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07" name="Google Shape;307;p42">
            <a:extLst>
              <a:ext uri="{FF2B5EF4-FFF2-40B4-BE49-F238E27FC236}">
                <a16:creationId xmlns:a16="http://schemas.microsoft.com/office/drawing/2014/main" id="{97A31D3D-93E9-3B12-D120-FE2488F91658}"/>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3200" dirty="0"/>
              <a:t>性別統計</a:t>
            </a:r>
            <a:endParaRPr dirty="0"/>
          </a:p>
        </p:txBody>
      </p:sp>
      <p:sp>
        <p:nvSpPr>
          <p:cNvPr id="308" name="Google Shape;308;p42">
            <a:extLst>
              <a:ext uri="{FF2B5EF4-FFF2-40B4-BE49-F238E27FC236}">
                <a16:creationId xmlns:a16="http://schemas.microsoft.com/office/drawing/2014/main" id="{240E9317-D0CB-C338-4B93-350D835BECE8}"/>
              </a:ext>
            </a:extLst>
          </p:cNvPr>
          <p:cNvSpPr txBox="1">
            <a:spLocks noGrp="1"/>
          </p:cNvSpPr>
          <p:nvPr>
            <p:ph type="title" idx="2"/>
          </p:nvPr>
        </p:nvSpPr>
        <p:spPr>
          <a:xfrm>
            <a:off x="1672930" y="1454208"/>
            <a:ext cx="2781171" cy="827745"/>
          </a:xfrm>
          <a:prstGeom prst="rect">
            <a:avLst/>
          </a:prstGeom>
        </p:spPr>
        <p:txBody>
          <a:bodyPr spcFirstLastPara="1" wrap="square" lIns="91425" tIns="91425" rIns="91425" bIns="91425" anchor="ctr" anchorCtr="0">
            <a:noAutofit/>
          </a:bodyPr>
          <a:lstStyle/>
          <a:p>
            <a:r>
              <a:rPr lang="en-US" altLang="zh-TW" sz="2000" dirty="0">
                <a:latin typeface="Kaiti SC" panose="02010600040101010101" pitchFamily="2" charset="-122"/>
                <a:ea typeface="Kaiti SC" panose="02010600040101010101" pitchFamily="2" charset="-122"/>
              </a:rPr>
              <a:t>1995</a:t>
            </a:r>
            <a:r>
              <a:rPr lang="zh-TW" altLang="en-US" sz="2000" dirty="0">
                <a:latin typeface="Kaiti SC" panose="02010600040101010101" pitchFamily="2" charset="-122"/>
                <a:ea typeface="Kaiti SC" panose="02010600040101010101" pitchFamily="2" charset="-122"/>
              </a:rPr>
              <a:t>年在北京舉行第四次世界婦女大會許多國家已備有使用者友善的兩性統計刊物。</a:t>
            </a:r>
            <a:endParaRPr lang="en-US" altLang="zh-TW" sz="2000" dirty="0">
              <a:latin typeface="Kaiti SC" panose="02010600040101010101" pitchFamily="2" charset="-122"/>
              <a:ea typeface="Kaiti SC" panose="02010600040101010101" pitchFamily="2" charset="-122"/>
            </a:endParaRPr>
          </a:p>
        </p:txBody>
      </p:sp>
      <p:sp>
        <p:nvSpPr>
          <p:cNvPr id="309" name="Google Shape;309;p42">
            <a:extLst>
              <a:ext uri="{FF2B5EF4-FFF2-40B4-BE49-F238E27FC236}">
                <a16:creationId xmlns:a16="http://schemas.microsoft.com/office/drawing/2014/main" id="{ADC34F3D-E7B9-367A-88B2-FBEFD4F88AB5}"/>
              </a:ext>
            </a:extLst>
          </p:cNvPr>
          <p:cNvSpPr txBox="1">
            <a:spLocks noGrp="1"/>
          </p:cNvSpPr>
          <p:nvPr>
            <p:ph type="title" idx="3"/>
          </p:nvPr>
        </p:nvSpPr>
        <p:spPr>
          <a:xfrm>
            <a:off x="5642820" y="1468849"/>
            <a:ext cx="3072302" cy="731400"/>
          </a:xfrm>
          <a:prstGeom prst="rect">
            <a:avLst/>
          </a:prstGeom>
        </p:spPr>
        <p:txBody>
          <a:bodyPr spcFirstLastPara="1" wrap="square" lIns="91425" tIns="91425" rIns="91425" bIns="91425" anchor="ctr" anchorCtr="0">
            <a:noAutofit/>
          </a:bodyPr>
          <a:lstStyle/>
          <a:p>
            <a:r>
              <a:rPr lang="zh-TW" altLang="en-US" sz="2000" dirty="0">
                <a:latin typeface="Kaiti SC" panose="02010600040101010101" pitchFamily="2" charset="-122"/>
                <a:ea typeface="Kaiti SC" panose="02010600040101010101" pitchFamily="2" charset="-122"/>
              </a:rPr>
              <a:t>各國政府同意採取一系列行動，來「產生及發布性別基礎資料和資訊，用以規劃及評核」</a:t>
            </a:r>
            <a:r>
              <a:rPr lang="en-US" altLang="zh-TW" sz="2000" dirty="0">
                <a:latin typeface="Kaiti SC" panose="02010600040101010101" pitchFamily="2" charset="-122"/>
                <a:ea typeface="Kaiti SC" panose="02010600040101010101" pitchFamily="2" charset="-122"/>
              </a:rPr>
              <a:t>--</a:t>
            </a:r>
            <a:r>
              <a:rPr lang="en-US" altLang="zh-TW" sz="1800" dirty="0">
                <a:latin typeface="Kaiti SC" panose="02010600040101010101" pitchFamily="2" charset="-122"/>
                <a:ea typeface="Kaiti SC" panose="02010600040101010101" pitchFamily="2" charset="-122"/>
              </a:rPr>
              <a:t> </a:t>
            </a:r>
            <a:r>
              <a:rPr lang="en-US" altLang="zh-TW" sz="1600" dirty="0">
                <a:latin typeface="Kaiti SC" panose="02010600040101010101" pitchFamily="2" charset="-122"/>
                <a:ea typeface="Kaiti SC" panose="02010600040101010101" pitchFamily="2" charset="-122"/>
              </a:rPr>
              <a:t>《</a:t>
            </a:r>
            <a:r>
              <a:rPr lang="zh-TW" altLang="en-US" sz="1600" dirty="0">
                <a:latin typeface="Kaiti SC" panose="02010600040101010101" pitchFamily="2" charset="-122"/>
                <a:ea typeface="Kaiti SC" panose="02010600040101010101" pitchFamily="2" charset="-122"/>
              </a:rPr>
              <a:t>北京宣言行動綱領</a:t>
            </a:r>
            <a:r>
              <a:rPr lang="en-US" altLang="zh-TW" sz="1600" dirty="0">
                <a:latin typeface="Kaiti SC" panose="02010600040101010101" pitchFamily="2" charset="-122"/>
                <a:ea typeface="Kaiti SC" panose="02010600040101010101" pitchFamily="2" charset="-122"/>
              </a:rPr>
              <a:t>》</a:t>
            </a:r>
            <a:r>
              <a:rPr lang="zh-TW" altLang="en-US" sz="1600" dirty="0">
                <a:latin typeface="Kaiti SC" panose="02010600040101010101" pitchFamily="2" charset="-122"/>
                <a:ea typeface="Kaiti SC" panose="02010600040101010101" pitchFamily="2" charset="-122"/>
              </a:rPr>
              <a:t>戰略目標</a:t>
            </a:r>
            <a:r>
              <a:rPr lang="en-US" altLang="zh-TW" sz="1600" dirty="0">
                <a:latin typeface="Kaiti SC" panose="02010600040101010101" pitchFamily="2" charset="-122"/>
                <a:ea typeface="Kaiti SC" panose="02010600040101010101" pitchFamily="2" charset="-122"/>
              </a:rPr>
              <a:t>H3 </a:t>
            </a:r>
          </a:p>
        </p:txBody>
      </p:sp>
      <p:sp>
        <p:nvSpPr>
          <p:cNvPr id="312" name="Google Shape;312;p42">
            <a:extLst>
              <a:ext uri="{FF2B5EF4-FFF2-40B4-BE49-F238E27FC236}">
                <a16:creationId xmlns:a16="http://schemas.microsoft.com/office/drawing/2014/main" id="{726E3B8A-983A-B61C-FBEF-879DF1AB9F7E}"/>
              </a:ext>
            </a:extLst>
          </p:cNvPr>
          <p:cNvSpPr txBox="1">
            <a:spLocks noGrp="1"/>
          </p:cNvSpPr>
          <p:nvPr>
            <p:ph type="title" idx="5"/>
          </p:nvPr>
        </p:nvSpPr>
        <p:spPr>
          <a:xfrm>
            <a:off x="1672929" y="3151697"/>
            <a:ext cx="6362461" cy="902920"/>
          </a:xfrm>
          <a:prstGeom prst="rect">
            <a:avLst/>
          </a:prstGeom>
        </p:spPr>
        <p:txBody>
          <a:bodyPr spcFirstLastPara="1" wrap="square" lIns="91425" tIns="91425" rIns="91425" bIns="91425" anchor="ctr" anchorCtr="0">
            <a:noAutofit/>
          </a:bodyPr>
          <a:lstStyle/>
          <a:p>
            <a:r>
              <a:rPr lang="zh-TW" altLang="en-US" sz="2400" dirty="0">
                <a:latin typeface="Kaiti SC" panose="02010600040101010101" pitchFamily="2" charset="-122"/>
                <a:ea typeface="Kaiti SC" panose="02010600040101010101" pitchFamily="2" charset="-122"/>
              </a:rPr>
              <a:t>許多國家統 計局成立了性別統計單位，制定了具體方案，將性別主流化議題納入整體官方資料的編製中。</a:t>
            </a:r>
          </a:p>
        </p:txBody>
      </p:sp>
      <p:cxnSp>
        <p:nvCxnSpPr>
          <p:cNvPr id="316" name="Google Shape;316;p42">
            <a:extLst>
              <a:ext uri="{FF2B5EF4-FFF2-40B4-BE49-F238E27FC236}">
                <a16:creationId xmlns:a16="http://schemas.microsoft.com/office/drawing/2014/main" id="{8A1278C1-08C3-EE72-501C-97358B9C7682}"/>
              </a:ext>
            </a:extLst>
          </p:cNvPr>
          <p:cNvCxnSpPr>
            <a:cxnSpLocks/>
          </p:cNvCxnSpPr>
          <p:nvPr/>
        </p:nvCxnSpPr>
        <p:spPr>
          <a:xfrm>
            <a:off x="6047422" y="818928"/>
            <a:ext cx="1987969"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22452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p:txBody>
          <a:bodyPr>
            <a:normAutofit/>
          </a:bodyPr>
          <a:lstStyle/>
          <a:p>
            <a:r>
              <a:rPr lang="zh-TW" altLang="en-US" sz="2800" dirty="0">
                <a:latin typeface="Kaiti SC" panose="02010600040101010101" pitchFamily="2" charset="-122"/>
                <a:ea typeface="Kaiti SC" panose="02010600040101010101" pitchFamily="2" charset="-122"/>
              </a:rPr>
              <a:t>產製性別統計的步驟 </a:t>
            </a:r>
            <a:r>
              <a:rPr lang="en-US" altLang="zh-TW" sz="2800" dirty="0">
                <a:latin typeface="Kaiti SC" panose="02010600040101010101" pitchFamily="2" charset="-122"/>
                <a:ea typeface="Kaiti SC" panose="02010600040101010101" pitchFamily="2" charset="-122"/>
              </a:rPr>
              <a:t>(UNECE) </a:t>
            </a:r>
          </a:p>
          <a:p>
            <a:r>
              <a:rPr lang="en-US" altLang="zh-TW" sz="2800" dirty="0">
                <a:latin typeface="Kaiti SC" panose="02010600040101010101" pitchFamily="2" charset="-122"/>
                <a:ea typeface="Kaiti SC" panose="02010600040101010101" pitchFamily="2" charset="-122"/>
              </a:rPr>
              <a:t>1. </a:t>
            </a:r>
            <a:r>
              <a:rPr lang="zh-TW" altLang="en-US" sz="2800" dirty="0">
                <a:latin typeface="Kaiti SC" panose="02010600040101010101" pitchFamily="2" charset="-122"/>
                <a:ea typeface="Kaiti SC" panose="02010600040101010101" pitchFamily="2" charset="-122"/>
              </a:rPr>
              <a:t>選取主題，確定需求 。 </a:t>
            </a:r>
            <a:r>
              <a:rPr lang="en-US" altLang="zh-TW" sz="2800" dirty="0">
                <a:latin typeface="Kaiti SC" panose="02010600040101010101" pitchFamily="2" charset="-122"/>
                <a:ea typeface="Kaiti SC" panose="02010600040101010101" pitchFamily="2" charset="-122"/>
              </a:rPr>
              <a:t>(</a:t>
            </a:r>
            <a:r>
              <a:rPr lang="zh-TW" altLang="en-US" sz="2800" dirty="0">
                <a:latin typeface="Kaiti SC" panose="02010600040101010101" pitchFamily="2" charset="-122"/>
                <a:ea typeface="Kaiti SC" panose="02010600040101010101" pitchFamily="2" charset="-122"/>
              </a:rPr>
              <a:t>產製者與使用者持續合作 </a:t>
            </a:r>
            <a:r>
              <a:rPr lang="en-US" altLang="zh-TW" sz="2800" dirty="0">
                <a:latin typeface="Kaiti SC" panose="02010600040101010101" pitchFamily="2" charset="-122"/>
                <a:ea typeface="Kaiti SC" panose="02010600040101010101" pitchFamily="2" charset="-122"/>
              </a:rPr>
              <a:t>) </a:t>
            </a:r>
          </a:p>
          <a:p>
            <a:r>
              <a:rPr lang="en-US" altLang="zh-TW" sz="2800" dirty="0">
                <a:latin typeface="Kaiti SC" panose="02010600040101010101" pitchFamily="2" charset="-122"/>
                <a:ea typeface="Kaiti SC" panose="02010600040101010101" pitchFamily="2" charset="-122"/>
              </a:rPr>
              <a:t>2. </a:t>
            </a:r>
            <a:r>
              <a:rPr lang="zh-TW" altLang="en-US" sz="2800" dirty="0">
                <a:latin typeface="Kaiti SC" panose="02010600040101010101" pitchFamily="2" charset="-122"/>
                <a:ea typeface="Kaiti SC" panose="02010600040101010101" pitchFamily="2" charset="-122"/>
              </a:rPr>
              <a:t>確認不同生活領域中，需瞭解性別差異及男女角色與貢獻之資料 。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3. </a:t>
            </a:r>
            <a:r>
              <a:rPr lang="zh-TW" altLang="en-US" sz="2800" dirty="0">
                <a:latin typeface="Kaiti SC" panose="02010600040101010101" pitchFamily="2" charset="-122"/>
                <a:ea typeface="Kaiti SC" panose="02010600040101010101" pitchFamily="2" charset="-122"/>
              </a:rPr>
              <a:t>評核現有的資料蒐集觀念、定義和方法 。</a:t>
            </a:r>
          </a:p>
        </p:txBody>
      </p:sp>
    </p:spTree>
    <p:extLst>
      <p:ext uri="{BB962C8B-B14F-4D97-AF65-F5344CB8AC3E}">
        <p14:creationId xmlns:p14="http://schemas.microsoft.com/office/powerpoint/2010/main" val="1087920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a:xfrm>
            <a:off x="412694" y="1152475"/>
            <a:ext cx="8018206" cy="3416400"/>
          </a:xfrm>
        </p:spPr>
        <p:txBody>
          <a:bodyPr/>
          <a:lstStyle/>
          <a:p>
            <a:r>
              <a:rPr lang="en-US" altLang="zh-TW" sz="2800" dirty="0">
                <a:latin typeface="Kaiti SC" panose="02010600040101010101" pitchFamily="2" charset="-122"/>
                <a:ea typeface="Kaiti SC" panose="02010600040101010101" pitchFamily="2" charset="-122"/>
              </a:rPr>
              <a:t>4. </a:t>
            </a:r>
            <a:r>
              <a:rPr lang="zh-TW" altLang="en-US" sz="2800" dirty="0">
                <a:latin typeface="Kaiti SC" panose="02010600040101010101" pitchFamily="2" charset="-122"/>
                <a:ea typeface="Kaiti SC" panose="02010600040101010101" pitchFamily="2" charset="-122"/>
              </a:rPr>
              <a:t>發展新的觀念、定義和方法；新增統計項目 。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5. </a:t>
            </a:r>
            <a:r>
              <a:rPr lang="zh-TW" altLang="en-US" sz="2800" dirty="0">
                <a:latin typeface="Kaiti SC" panose="02010600040101010101" pitchFamily="2" charset="-122"/>
                <a:ea typeface="Kaiti SC" panose="02010600040101010101" pitchFamily="2" charset="-122"/>
              </a:rPr>
              <a:t>編輯、分析並以廣大使用者容易接受的格式展示性別統計 。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6. </a:t>
            </a:r>
            <a:r>
              <a:rPr lang="zh-TW" altLang="en-US" sz="2800" dirty="0">
                <a:latin typeface="Kaiti SC" panose="02010600040101010101" pitchFamily="2" charset="-122"/>
                <a:ea typeface="Kaiti SC" panose="02010600040101010101" pitchFamily="2" charset="-122"/>
              </a:rPr>
              <a:t>訂定發布計畫，使統計產品遍及廣大讀者 。</a:t>
            </a:r>
          </a:p>
          <a:p>
            <a:endParaRPr lang="zh-TW" altLang="en-US" dirty="0"/>
          </a:p>
        </p:txBody>
      </p:sp>
    </p:spTree>
    <p:extLst>
      <p:ext uri="{BB962C8B-B14F-4D97-AF65-F5344CB8AC3E}">
        <p14:creationId xmlns:p14="http://schemas.microsoft.com/office/powerpoint/2010/main" val="325276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p:txBody>
          <a:bodyPr>
            <a:normAutofit/>
          </a:bodyPr>
          <a:lstStyle/>
          <a:p>
            <a:r>
              <a:rPr lang="zh-TW" altLang="en-US" sz="2400" dirty="0"/>
              <a:t>選定性別統計主題及範圍的原則：</a:t>
            </a:r>
            <a:endParaRPr lang="en-US" altLang="zh-TW" sz="2400" dirty="0"/>
          </a:p>
          <a:p>
            <a:r>
              <a:rPr lang="en-US" altLang="zh-TW" sz="2400" dirty="0"/>
              <a:t>3R</a:t>
            </a:r>
            <a:r>
              <a:rPr lang="zh-TW" altLang="en-US" sz="2400" dirty="0"/>
              <a:t>原則  </a:t>
            </a:r>
            <a:endParaRPr lang="en-US" altLang="zh-TW" sz="2400" dirty="0"/>
          </a:p>
          <a:p>
            <a:r>
              <a:rPr lang="zh-TW" altLang="en-US" sz="2400" dirty="0"/>
              <a:t>將焦點放在「人」上面  </a:t>
            </a:r>
            <a:endParaRPr lang="en-US" altLang="zh-TW" sz="2400" dirty="0"/>
          </a:p>
          <a:p>
            <a:r>
              <a:rPr lang="zh-TW" altLang="en-US" sz="2400" dirty="0"/>
              <a:t>跨項目  </a:t>
            </a:r>
            <a:endParaRPr lang="en-US" altLang="zh-TW" sz="2400" dirty="0"/>
          </a:p>
          <a:p>
            <a:r>
              <a:rPr lang="zh-TW" altLang="en-US" sz="2400" dirty="0"/>
              <a:t>跨複分類  </a:t>
            </a:r>
            <a:endParaRPr lang="en-US" altLang="zh-TW" sz="2400" dirty="0"/>
          </a:p>
          <a:p>
            <a:r>
              <a:rPr lang="zh-TW" altLang="en-US" sz="2400" dirty="0"/>
              <a:t>跨時空</a:t>
            </a:r>
          </a:p>
        </p:txBody>
      </p:sp>
    </p:spTree>
    <p:extLst>
      <p:ext uri="{BB962C8B-B14F-4D97-AF65-F5344CB8AC3E}">
        <p14:creationId xmlns:p14="http://schemas.microsoft.com/office/powerpoint/2010/main" val="3621022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p:txBody>
          <a:bodyPr>
            <a:normAutofit/>
          </a:bodyPr>
          <a:lstStyle/>
          <a:p>
            <a:r>
              <a:rPr lang="en-US" altLang="zh-TW" sz="2800" dirty="0">
                <a:latin typeface="Kaiti SC" panose="02010600040101010101" pitchFamily="2" charset="-122"/>
                <a:ea typeface="Kaiti SC" panose="02010600040101010101" pitchFamily="2" charset="-122"/>
              </a:rPr>
              <a:t>3R</a:t>
            </a:r>
            <a:r>
              <a:rPr lang="zh-TW" altLang="en-US" sz="2800" dirty="0">
                <a:latin typeface="Kaiti SC" panose="02010600040101010101" pitchFamily="2" charset="-122"/>
                <a:ea typeface="Kaiti SC" panose="02010600040101010101" pitchFamily="2" charset="-122"/>
              </a:rPr>
              <a:t>原則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R1 (Representation—Who?)</a:t>
            </a:r>
            <a:r>
              <a:rPr lang="zh-TW" altLang="en-US" sz="2800" dirty="0">
                <a:latin typeface="Kaiti SC" panose="02010600040101010101" pitchFamily="2" charset="-122"/>
                <a:ea typeface="Kaiti SC" panose="02010600040101010101" pitchFamily="2" charset="-122"/>
              </a:rPr>
              <a:t>：有多少女性／男性決 策者、執行者、受益者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R2 (Resources—What?)</a:t>
            </a:r>
            <a:r>
              <a:rPr lang="zh-TW" altLang="en-US" sz="2800" dirty="0">
                <a:latin typeface="Kaiti SC" panose="02010600040101010101" pitchFamily="2" charset="-122"/>
                <a:ea typeface="Kaiti SC" panose="02010600040101010101" pitchFamily="2" charset="-122"/>
              </a:rPr>
              <a:t>：金錢、時間、空間、資訊 在女性和男性之間如何分配  </a:t>
            </a:r>
            <a:endParaRPr lang="en-US" altLang="zh-TW" sz="2800" dirty="0">
              <a:latin typeface="Kaiti SC" panose="02010600040101010101" pitchFamily="2" charset="-122"/>
              <a:ea typeface="Kaiti SC" panose="02010600040101010101" pitchFamily="2" charset="-122"/>
            </a:endParaRPr>
          </a:p>
          <a:p>
            <a:r>
              <a:rPr lang="en-US" altLang="zh-TW" sz="2800" dirty="0">
                <a:latin typeface="Kaiti SC" panose="02010600040101010101" pitchFamily="2" charset="-122"/>
                <a:ea typeface="Kaiti SC" panose="02010600040101010101" pitchFamily="2" charset="-122"/>
              </a:rPr>
              <a:t>R3 (</a:t>
            </a:r>
            <a:r>
              <a:rPr lang="en-US" altLang="zh-TW" sz="2800" dirty="0" err="1">
                <a:latin typeface="Kaiti SC" panose="02010600040101010101" pitchFamily="2" charset="-122"/>
                <a:ea typeface="Kaiti SC" panose="02010600040101010101" pitchFamily="2" charset="-122"/>
              </a:rPr>
              <a:t>Realia</a:t>
            </a:r>
            <a:r>
              <a:rPr lang="en-US" altLang="zh-TW" sz="2800" dirty="0">
                <a:latin typeface="Kaiti SC" panose="02010600040101010101" pitchFamily="2" charset="-122"/>
                <a:ea typeface="Kaiti SC" panose="02010600040101010101" pitchFamily="2" charset="-122"/>
              </a:rPr>
              <a:t>—Why?)</a:t>
            </a:r>
            <a:r>
              <a:rPr lang="zh-TW" altLang="en-US" sz="2800" dirty="0">
                <a:latin typeface="Kaiti SC" panose="02010600040101010101" pitchFamily="2" charset="-122"/>
                <a:ea typeface="Kaiti SC" panose="02010600040101010101" pitchFamily="2" charset="-122"/>
              </a:rPr>
              <a:t>：現實存在卻未被歸類者</a:t>
            </a:r>
          </a:p>
        </p:txBody>
      </p:sp>
    </p:spTree>
    <p:extLst>
      <p:ext uri="{BB962C8B-B14F-4D97-AF65-F5344CB8AC3E}">
        <p14:creationId xmlns:p14="http://schemas.microsoft.com/office/powerpoint/2010/main" val="340189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a:xfrm>
            <a:off x="250853" y="1152475"/>
            <a:ext cx="8180047" cy="3416400"/>
          </a:xfrm>
        </p:spPr>
        <p:txBody>
          <a:bodyPr>
            <a:noAutofit/>
          </a:bodyPr>
          <a:lstStyle/>
          <a:p>
            <a:r>
              <a:rPr lang="zh-TW" altLang="en-US" sz="2400" dirty="0">
                <a:latin typeface="Kaiti SC" panose="02010600040101010101" pitchFamily="2" charset="-122"/>
                <a:ea typeface="Kaiti SC" panose="02010600040101010101" pitchFamily="2" charset="-122"/>
              </a:rPr>
              <a:t>將焦點放在「人」上面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要質疑有關家庭、家戶、群體的前提假設，這些假 設往往被隱含在政策形成或問題的提出中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注意分析單位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跨項目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確保統計資料登載了兩性對所有社經領域的參與和貢獻。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要確保女性占多數的活動能得到重視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要有反應女性特殊生活經驗的項目 。</a:t>
            </a:r>
          </a:p>
        </p:txBody>
      </p:sp>
    </p:spTree>
    <p:extLst>
      <p:ext uri="{BB962C8B-B14F-4D97-AF65-F5344CB8AC3E}">
        <p14:creationId xmlns:p14="http://schemas.microsoft.com/office/powerpoint/2010/main" val="4120100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性別統計的步驟</a:t>
            </a:r>
          </a:p>
        </p:txBody>
      </p:sp>
      <p:sp>
        <p:nvSpPr>
          <p:cNvPr id="3" name="內容版面配置區 2"/>
          <p:cNvSpPr>
            <a:spLocks noGrp="1"/>
          </p:cNvSpPr>
          <p:nvPr>
            <p:ph idx="1"/>
          </p:nvPr>
        </p:nvSpPr>
        <p:spPr/>
        <p:txBody>
          <a:bodyPr/>
          <a:lstStyle/>
          <a:p>
            <a:r>
              <a:rPr lang="zh-TW" altLang="en-US" sz="2400" dirty="0">
                <a:latin typeface="Kaiti SC" panose="02010600040101010101" pitchFamily="2" charset="-122"/>
                <a:ea typeface="Kaiti SC" panose="02010600040101010101" pitchFamily="2" charset="-122"/>
              </a:rPr>
              <a:t>跨複分類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所有性別統計項目，除都具有「性別」複分類外，並 要和其他重要複分類 </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如年齡、教育程度、居住縣市 、 年收入等</a:t>
            </a:r>
            <a:r>
              <a:rPr lang="en-US" altLang="zh-TW" sz="2400" dirty="0">
                <a:latin typeface="Kaiti SC" panose="02010600040101010101" pitchFamily="2" charset="-122"/>
                <a:ea typeface="Kaiti SC" panose="02010600040101010101" pitchFamily="2" charset="-122"/>
              </a:rPr>
              <a:t>) </a:t>
            </a:r>
            <a:r>
              <a:rPr lang="zh-TW" altLang="en-US" sz="2400" dirty="0">
                <a:latin typeface="Kaiti SC" panose="02010600040101010101" pitchFamily="2" charset="-122"/>
                <a:ea typeface="Kaiti SC" panose="02010600040101010101" pitchFamily="2" charset="-122"/>
              </a:rPr>
              <a:t>進行交叉統計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跨時空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要能方便進行長期趨勢分析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要能進行區域分析 。  </a:t>
            </a:r>
            <a:endParaRPr lang="en-US" altLang="zh-TW" sz="2400" dirty="0">
              <a:latin typeface="Kaiti SC" panose="02010600040101010101" pitchFamily="2" charset="-122"/>
              <a:ea typeface="Kaiti SC" panose="02010600040101010101" pitchFamily="2" charset="-122"/>
            </a:endParaRPr>
          </a:p>
          <a:p>
            <a:r>
              <a:rPr lang="zh-TW" altLang="en-US" sz="2400" dirty="0">
                <a:latin typeface="Kaiti SC" panose="02010600040101010101" pitchFamily="2" charset="-122"/>
                <a:ea typeface="Kaiti SC" panose="02010600040101010101" pitchFamily="2" charset="-122"/>
              </a:rPr>
              <a:t>要與國際接軌，以進行國際比較 。</a:t>
            </a:r>
          </a:p>
        </p:txBody>
      </p:sp>
    </p:spTree>
    <p:extLst>
      <p:ext uri="{BB962C8B-B14F-4D97-AF65-F5344CB8AC3E}">
        <p14:creationId xmlns:p14="http://schemas.microsoft.com/office/powerpoint/2010/main" val="1208392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4294967295"/>
          </p:nvPr>
        </p:nvSpPr>
        <p:spPr>
          <a:xfrm>
            <a:off x="436970" y="64737"/>
            <a:ext cx="8472361" cy="5450788"/>
          </a:xfrm>
        </p:spPr>
        <p:txBody>
          <a:bodyPr/>
          <a:lstStyle/>
          <a:p>
            <a:pPr marL="385763" indent="-385763">
              <a:lnSpc>
                <a:spcPct val="75000"/>
              </a:lnSpc>
              <a:buFont typeface="Wingdings" charset="0"/>
              <a:buAutoNum type="arabicPeriod"/>
            </a:pPr>
            <a:r>
              <a:rPr lang="zh-TW" altLang="en-US" sz="2400" dirty="0">
                <a:solidFill>
                  <a:srgbClr val="FF0000"/>
                </a:solidFill>
                <a:latin typeface="Kaiti SC" panose="02010600040101010101" pitchFamily="2" charset="-122"/>
                <a:ea typeface="Kaiti SC" panose="02010600040101010101" pitchFamily="2" charset="-122"/>
                <a:cs typeface="Times New Roman" charset="0"/>
              </a:rPr>
              <a:t>在性別統計中導入性別分析，產出性別目標</a:t>
            </a:r>
            <a:endParaRPr lang="en-US" altLang="zh-TW" sz="2400" dirty="0">
              <a:solidFill>
                <a:srgbClr val="FF0000"/>
              </a:solidFill>
              <a:latin typeface="Kaiti SC" panose="02010600040101010101" pitchFamily="2" charset="-122"/>
              <a:ea typeface="Kaiti SC" panose="02010600040101010101" pitchFamily="2" charset="-122"/>
              <a:cs typeface="Times New Roman" charset="0"/>
            </a:endParaRPr>
          </a:p>
          <a:p>
            <a:pPr marL="0" indent="0">
              <a:lnSpc>
                <a:spcPct val="75000"/>
              </a:lnSpc>
              <a:buNone/>
            </a:pPr>
            <a:endParaRPr lang="zh-TW" altLang="en-US" sz="2400" dirty="0">
              <a:solidFill>
                <a:srgbClr val="FF0000"/>
              </a:solidFill>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400" dirty="0">
                <a:latin typeface="Kaiti SC" panose="02010600040101010101" pitchFamily="2" charset="-122"/>
                <a:ea typeface="Kaiti SC" panose="02010600040101010101" pitchFamily="2" charset="-122"/>
                <a:cs typeface="Times New Roman" charset="0"/>
              </a:rPr>
              <a:t>按性別分列是確保統計中的性別觀點被注意的途徑之一，但按性別分列統計並不保證能夠反映出</a:t>
            </a:r>
            <a:r>
              <a:rPr lang="zh-TW" altLang="en-US" sz="2400" u="sng" dirty="0">
                <a:latin typeface="Kaiti SC" panose="02010600040101010101" pitchFamily="2" charset="-122"/>
                <a:ea typeface="Kaiti SC" panose="02010600040101010101" pitchFamily="2" charset="-122"/>
                <a:cs typeface="Times New Roman" charset="0"/>
              </a:rPr>
              <a:t>社會性別角色</a:t>
            </a:r>
            <a:r>
              <a:rPr lang="zh-TW" altLang="en-US" sz="2400" dirty="0">
                <a:latin typeface="Kaiti SC" panose="02010600040101010101" pitchFamily="2" charset="-122"/>
                <a:ea typeface="Kaiti SC" panose="02010600040101010101" pitchFamily="2" charset="-122"/>
                <a:cs typeface="Times New Roman" charset="0"/>
              </a:rPr>
              <a:t>、</a:t>
            </a:r>
            <a:r>
              <a:rPr lang="zh-TW" altLang="en-US" sz="2400" u="sng" dirty="0">
                <a:latin typeface="Kaiti SC" panose="02010600040101010101" pitchFamily="2" charset="-122"/>
                <a:ea typeface="Kaiti SC" panose="02010600040101010101" pitchFamily="2" charset="-122"/>
                <a:cs typeface="Times New Roman" charset="0"/>
              </a:rPr>
              <a:t>性別關係</a:t>
            </a:r>
            <a:r>
              <a:rPr lang="zh-TW" altLang="en-US" sz="2400" dirty="0">
                <a:latin typeface="Kaiti SC" panose="02010600040101010101" pitchFamily="2" charset="-122"/>
                <a:ea typeface="Kaiti SC" panose="02010600040101010101" pitchFamily="2" charset="-122"/>
                <a:cs typeface="Times New Roman" charset="0"/>
              </a:rPr>
              <a:t>和</a:t>
            </a:r>
            <a:r>
              <a:rPr lang="zh-TW" altLang="en-US" sz="2400" u="sng" dirty="0">
                <a:latin typeface="Kaiti SC" panose="02010600040101010101" pitchFamily="2" charset="-122"/>
                <a:ea typeface="Kaiti SC" panose="02010600040101010101" pitchFamily="2" charset="-122"/>
                <a:cs typeface="Times New Roman" charset="0"/>
              </a:rPr>
              <a:t>性別處境</a:t>
            </a:r>
            <a:r>
              <a:rPr lang="zh-TW" altLang="en-US" sz="2400" dirty="0">
                <a:latin typeface="Kaiti SC" panose="02010600040101010101" pitchFamily="2" charset="-122"/>
                <a:ea typeface="Kaiti SC" panose="02010600040101010101" pitchFamily="2" charset="-122"/>
                <a:cs typeface="Times New Roman" charset="0"/>
              </a:rPr>
              <a:t>。</a:t>
            </a: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400" dirty="0">
                <a:latin typeface="Kaiti SC" panose="02010600040101010101" pitchFamily="2" charset="-122"/>
                <a:ea typeface="Kaiti SC" panose="02010600040101010101" pitchFamily="2" charset="-122"/>
                <a:cs typeface="Times New Roman" charset="0"/>
              </a:rPr>
              <a:t>案例：台北捷運尖峰時段搭乘人口女性</a:t>
            </a:r>
            <a:r>
              <a:rPr lang="en-US" altLang="zh-TW" sz="2400" dirty="0">
                <a:latin typeface="Kaiti SC" panose="02010600040101010101" pitchFamily="2" charset="-122"/>
                <a:ea typeface="Kaiti SC" panose="02010600040101010101" pitchFamily="2" charset="-122"/>
                <a:cs typeface="Times New Roman" charset="0"/>
              </a:rPr>
              <a:t>66.5%</a:t>
            </a:r>
            <a:r>
              <a:rPr lang="zh-TW" altLang="en-US" sz="2400" dirty="0">
                <a:latin typeface="Kaiti SC" panose="02010600040101010101" pitchFamily="2" charset="-122"/>
                <a:ea typeface="Kaiti SC" panose="02010600040101010101" pitchFamily="2" charset="-122"/>
                <a:cs typeface="Times New Roman" charset="0"/>
              </a:rPr>
              <a:t>，男性</a:t>
            </a:r>
            <a:r>
              <a:rPr lang="en-US" altLang="zh-TW" sz="2400" dirty="0">
                <a:latin typeface="Kaiti SC" panose="02010600040101010101" pitchFamily="2" charset="-122"/>
                <a:ea typeface="Kaiti SC" panose="02010600040101010101" pitchFamily="2" charset="-122"/>
                <a:cs typeface="Times New Roman" charset="0"/>
              </a:rPr>
              <a:t>33.5%</a:t>
            </a:r>
            <a:r>
              <a:rPr lang="zh-TW" altLang="en-US" sz="2400" dirty="0">
                <a:latin typeface="Kaiti SC" panose="02010600040101010101" pitchFamily="2" charset="-122"/>
                <a:ea typeface="Kaiti SC" panose="02010600040101010101" pitchFamily="2" charset="-122"/>
                <a:cs typeface="Times New Roman" charset="0"/>
              </a:rPr>
              <a:t>。對捷運的性別需求不同，如：性騷擾、廁所</a:t>
            </a: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400" dirty="0">
                <a:latin typeface="Kaiti SC" panose="02010600040101010101" pitchFamily="2" charset="-122"/>
                <a:ea typeface="Kaiti SC" panose="02010600040101010101" pitchFamily="2" charset="-122"/>
                <a:cs typeface="Times New Roman" charset="0"/>
              </a:rPr>
              <a:t>預估性別差距將逐年增加，因為老年人口比女性高</a:t>
            </a: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en-US" altLang="zh-TW" sz="24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400" dirty="0">
                <a:latin typeface="Kaiti SC" panose="02010600040101010101" pitchFamily="2" charset="-122"/>
                <a:ea typeface="Kaiti SC" panose="02010600040101010101" pitchFamily="2" charset="-122"/>
                <a:cs typeface="Times New Roman" charset="0"/>
              </a:rPr>
              <a:t>男女廁所比例</a:t>
            </a:r>
            <a:r>
              <a:rPr lang="en-US" altLang="zh-TW" sz="2400" dirty="0">
                <a:latin typeface="Kaiti SC" panose="02010600040101010101" pitchFamily="2" charset="-122"/>
                <a:ea typeface="Kaiti SC" panose="02010600040101010101" pitchFamily="2" charset="-122"/>
                <a:cs typeface="Times New Roman" charset="0"/>
              </a:rPr>
              <a:t>1:5</a:t>
            </a:r>
            <a:r>
              <a:rPr lang="zh-TW" altLang="en-US" sz="2400" dirty="0">
                <a:latin typeface="Kaiti SC" panose="02010600040101010101" pitchFamily="2" charset="-122"/>
                <a:ea typeface="Kaiti SC" panose="02010600040101010101" pitchFamily="2" charset="-122"/>
                <a:cs typeface="Times New Roman" charset="0"/>
              </a:rPr>
              <a:t>的假設前提是</a:t>
            </a:r>
            <a:r>
              <a:rPr lang="en-US" altLang="zh-TW" sz="2400" dirty="0">
                <a:latin typeface="Kaiti SC" panose="02010600040101010101" pitchFamily="2" charset="-122"/>
                <a:ea typeface="Kaiti SC" panose="02010600040101010101" pitchFamily="2" charset="-122"/>
                <a:cs typeface="Times New Roman" charset="0"/>
              </a:rPr>
              <a:t>…..</a:t>
            </a:r>
            <a:r>
              <a:rPr lang="zh-TW" altLang="en-US" sz="2400" dirty="0">
                <a:latin typeface="Kaiti SC" panose="02010600040101010101" pitchFamily="2" charset="-122"/>
                <a:ea typeface="Kaiti SC" panose="02010600040101010101" pitchFamily="2" charset="-122"/>
                <a:cs typeface="Times New Roman" charset="0"/>
              </a:rPr>
              <a:t>男女人數一樣時，如果男女乘載比例是</a:t>
            </a:r>
            <a:r>
              <a:rPr lang="en-US" altLang="zh-TW" sz="2400" dirty="0">
                <a:latin typeface="Kaiti SC" panose="02010600040101010101" pitchFamily="2" charset="-122"/>
                <a:ea typeface="Kaiti SC" panose="02010600040101010101" pitchFamily="2" charset="-122"/>
                <a:cs typeface="Times New Roman" charset="0"/>
              </a:rPr>
              <a:t>1:2</a:t>
            </a:r>
            <a:r>
              <a:rPr lang="zh-TW" altLang="en-US" sz="2400" dirty="0">
                <a:latin typeface="Kaiti SC" panose="02010600040101010101" pitchFamily="2" charset="-122"/>
                <a:ea typeface="Kaiti SC" panose="02010600040101010101" pitchFamily="2" charset="-122"/>
                <a:cs typeface="Times New Roman" charset="0"/>
              </a:rPr>
              <a:t>，則廁所數應為</a:t>
            </a:r>
            <a:r>
              <a:rPr lang="en-US" altLang="zh-TW" sz="2400" dirty="0">
                <a:latin typeface="Kaiti SC" panose="02010600040101010101" pitchFamily="2" charset="-122"/>
                <a:ea typeface="Kaiti SC" panose="02010600040101010101" pitchFamily="2" charset="-122"/>
                <a:cs typeface="Times New Roman" charset="0"/>
              </a:rPr>
              <a:t>1:10</a:t>
            </a:r>
            <a:r>
              <a:rPr lang="zh-TW" altLang="en-US" sz="2400" dirty="0">
                <a:latin typeface="Kaiti SC" panose="02010600040101010101" pitchFamily="2" charset="-122"/>
                <a:ea typeface="Kaiti SC" panose="02010600040101010101" pitchFamily="2" charset="-122"/>
                <a:cs typeface="Times New Roman" charset="0"/>
              </a:rPr>
              <a:t>？</a:t>
            </a:r>
          </a:p>
          <a:p>
            <a:pPr eaLnBrk="1" hangingPunct="1">
              <a:lnSpc>
                <a:spcPct val="80000"/>
              </a:lnSpc>
              <a:buFont typeface="Wingdings" charset="0"/>
              <a:buNone/>
            </a:pPr>
            <a:endParaRPr lang="zh-TW" altLang="en-US" sz="1800" dirty="0">
              <a:latin typeface="Times New Roman" charset="0"/>
              <a:ea typeface="新細明體" charset="0"/>
              <a:cs typeface="Times New Roman" charset="0"/>
            </a:endParaRPr>
          </a:p>
          <a:p>
            <a:pPr eaLnBrk="1" hangingPunct="1">
              <a:lnSpc>
                <a:spcPct val="75000"/>
              </a:lnSpc>
              <a:buFont typeface="Wingdings" charset="0"/>
              <a:buNone/>
            </a:pPr>
            <a:endParaRPr lang="en-US" altLang="zh-TW" sz="1050" dirty="0">
              <a:latin typeface="Times New Roman" charset="0"/>
              <a:ea typeface="新細明體" charset="0"/>
              <a:cs typeface="Times New Roman" charset="0"/>
            </a:endParaRPr>
          </a:p>
        </p:txBody>
      </p:sp>
    </p:spTree>
    <p:extLst>
      <p:ext uri="{BB962C8B-B14F-4D97-AF65-F5344CB8AC3E}">
        <p14:creationId xmlns:p14="http://schemas.microsoft.com/office/powerpoint/2010/main" val="325886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8" y="384950"/>
            <a:ext cx="7704171" cy="394553"/>
          </a:xfrm>
        </p:spPr>
        <p:txBody>
          <a:bodyPr>
            <a:noAutofit/>
          </a:bodyPr>
          <a:lstStyle/>
          <a:p>
            <a:r>
              <a:rPr lang="en-US" altLang="zh-TW" sz="1500" dirty="0">
                <a:solidFill>
                  <a:srgbClr val="FF0000"/>
                </a:solidFill>
                <a:latin typeface="Arial" charset="0"/>
                <a:ea typeface="新細明體" charset="0"/>
                <a:cs typeface="Times New Roman" charset="0"/>
              </a:rPr>
              <a:t>2.</a:t>
            </a:r>
            <a:r>
              <a:rPr lang="zh-TW" altLang="en-US" sz="1500" dirty="0">
                <a:solidFill>
                  <a:srgbClr val="FF0000"/>
                </a:solidFill>
                <a:latin typeface="Arial" charset="0"/>
                <a:ea typeface="新細明體" charset="0"/>
                <a:cs typeface="Times New Roman" charset="0"/>
              </a:rPr>
              <a:t>從性別統計到發展服務方案，應考慮性別角色和性別差異及社會中的不平等現象</a:t>
            </a:r>
            <a:br>
              <a:rPr lang="zh-TW" altLang="en-US" sz="1500" dirty="0">
                <a:solidFill>
                  <a:srgbClr val="FF0000"/>
                </a:solidFill>
                <a:latin typeface="Arial" charset="0"/>
                <a:ea typeface="新細明體" charset="0"/>
                <a:cs typeface="Times New Roman" charset="0"/>
              </a:rPr>
            </a:br>
            <a:endParaRPr lang="en-US" sz="1500" dirty="0"/>
          </a:p>
        </p:txBody>
      </p:sp>
      <p:sp>
        <p:nvSpPr>
          <p:cNvPr id="3" name="Content Placeholder 2"/>
          <p:cNvSpPr>
            <a:spLocks noGrp="1"/>
          </p:cNvSpPr>
          <p:nvPr>
            <p:ph idx="1"/>
          </p:nvPr>
        </p:nvSpPr>
        <p:spPr>
          <a:xfrm>
            <a:off x="444508" y="779503"/>
            <a:ext cx="8189694" cy="4212468"/>
          </a:xfrm>
        </p:spPr>
        <p:txBody>
          <a:bodyPr/>
          <a:lstStyle/>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因傳統性別角色分工影響，家庭照顧者多以女性為主（佔三分之二）；另照顧服務從業人員（專業或半專業）均以女性占絕大多數。家庭照顧者以女性為多</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zh-TW" altLang="en-US"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原本在勞動市場工作的女性，是否因為家中出現長期照護需要者而被迫離開職場，成為家庭無經濟生產力者，進而導致家庭性別權力結構的改變、女性自我實踐的退縮與未來重返職場的困難。男性家庭照顧者是否因為受「照護工作女性化」刻板印象箝制，而在有需要求助時壓抑求助。</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zh-TW" altLang="en-US"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有意從事長期照護工作之男性，是否有進入的機會？被鼓勵進入？在取得相關資格後，是否出現不容易就業情形（類似男褓母無人聘僱）？</a:t>
            </a:r>
          </a:p>
          <a:p>
            <a:endParaRPr lang="en-US" dirty="0"/>
          </a:p>
        </p:txBody>
      </p:sp>
    </p:spTree>
    <p:extLst>
      <p:ext uri="{BB962C8B-B14F-4D97-AF65-F5344CB8AC3E}">
        <p14:creationId xmlns:p14="http://schemas.microsoft.com/office/powerpoint/2010/main" val="91147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0">
          <a:extLst>
            <a:ext uri="{FF2B5EF4-FFF2-40B4-BE49-F238E27FC236}">
              <a16:creationId xmlns:a16="http://schemas.microsoft.com/office/drawing/2014/main" id="{D75B58E2-EA9F-31E3-EFFE-BBA7B77DC1BB}"/>
            </a:ext>
          </a:extLst>
        </p:cNvPr>
        <p:cNvGrpSpPr/>
        <p:nvPr/>
      </p:nvGrpSpPr>
      <p:grpSpPr>
        <a:xfrm>
          <a:off x="0" y="0"/>
          <a:ext cx="0" cy="0"/>
          <a:chOff x="0" y="0"/>
          <a:chExt cx="0" cy="0"/>
        </a:xfrm>
      </p:grpSpPr>
      <p:sp>
        <p:nvSpPr>
          <p:cNvPr id="1931" name="Google Shape;1931;p38">
            <a:extLst>
              <a:ext uri="{FF2B5EF4-FFF2-40B4-BE49-F238E27FC236}">
                <a16:creationId xmlns:a16="http://schemas.microsoft.com/office/drawing/2014/main" id="{9D9A7C3D-6A6A-0AE5-78DF-ED8FDFC805B7}"/>
              </a:ext>
            </a:extLst>
          </p:cNvPr>
          <p:cNvSpPr/>
          <p:nvPr/>
        </p:nvSpPr>
        <p:spPr>
          <a:xfrm>
            <a:off x="398161" y="1275961"/>
            <a:ext cx="7532875" cy="3314819"/>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a:extLst>
              <a:ext uri="{FF2B5EF4-FFF2-40B4-BE49-F238E27FC236}">
                <a16:creationId xmlns:a16="http://schemas.microsoft.com/office/drawing/2014/main" id="{28769CF3-B77D-8F48-EFD1-81C89C8DA911}"/>
              </a:ext>
            </a:extLst>
          </p:cNvPr>
          <p:cNvSpPr txBox="1">
            <a:spLocks noGrp="1"/>
          </p:cNvSpPr>
          <p:nvPr>
            <p:ph type="ctrTitle"/>
          </p:nvPr>
        </p:nvSpPr>
        <p:spPr>
          <a:xfrm>
            <a:off x="398161" y="1420351"/>
            <a:ext cx="7424216" cy="2179871"/>
          </a:xfrm>
          <a:prstGeom prst="rect">
            <a:avLst/>
          </a:prstGeom>
        </p:spPr>
        <p:txBody>
          <a:bodyPr spcFirstLastPara="1" wrap="square" lIns="91425" tIns="91425" rIns="91425" bIns="91425" anchor="t" anchorCtr="0">
            <a:noAutofit/>
          </a:bodyPr>
          <a:lstStyle/>
          <a:p>
            <a:pPr algn="l" eaLnBrk="1" hangingPunct="1"/>
            <a:r>
              <a:rPr lang="zh-TW" altLang="en-US" sz="2800" dirty="0">
                <a:latin typeface="Kaiti SC" panose="02010600040101010101" pitchFamily="2" charset="-122"/>
                <a:ea typeface="Kaiti SC" panose="02010600040101010101" pitchFamily="2" charset="-122"/>
              </a:rPr>
              <a:t>性別主流化歷史背景：</a:t>
            </a:r>
            <a:br>
              <a:rPr lang="en-US" altLang="zh-TW" sz="2800" dirty="0">
                <a:latin typeface="Kaiti SC" panose="02010600040101010101" pitchFamily="2" charset="-122"/>
                <a:ea typeface="Kaiti SC" panose="02010600040101010101" pitchFamily="2" charset="-122"/>
              </a:rPr>
            </a:b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1975</a:t>
            </a:r>
            <a:r>
              <a:rPr lang="zh-TW" altLang="en-US" sz="2800" dirty="0">
                <a:latin typeface="Kaiti SC" panose="02010600040101010101" pitchFamily="2" charset="-122"/>
                <a:ea typeface="Kaiti SC" panose="02010600040101010101" pitchFamily="2" charset="-122"/>
              </a:rPr>
              <a:t>年第一次世界婦女大會提出婦女十年，以消除對女性岐視為目標。</a:t>
            </a: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1979</a:t>
            </a:r>
            <a:r>
              <a:rPr lang="zh-TW" altLang="en-US" sz="2800" dirty="0">
                <a:latin typeface="Kaiti SC" panose="02010600040101010101" pitchFamily="2" charset="-122"/>
                <a:ea typeface="Kaiti SC" panose="02010600040101010101" pitchFamily="2" charset="-122"/>
              </a:rPr>
              <a:t>年通過”消除對婦女一切形式歧視公約” </a:t>
            </a:r>
            <a:r>
              <a:rPr lang="en-US" altLang="zh-TW" sz="2800" dirty="0">
                <a:latin typeface="Kaiti SC" panose="02010600040101010101" pitchFamily="2" charset="-122"/>
                <a:ea typeface="Kaiti SC" panose="02010600040101010101" pitchFamily="2" charset="-122"/>
              </a:rPr>
              <a:t>(CEDAW)</a:t>
            </a:r>
            <a:r>
              <a:rPr lang="zh-TW" altLang="en-US" sz="2800" dirty="0">
                <a:latin typeface="Kaiti SC" panose="02010600040101010101" pitchFamily="2" charset="-122"/>
                <a:ea typeface="Kaiti SC" panose="02010600040101010101" pitchFamily="2" charset="-122"/>
              </a:rPr>
              <a:t>作為婦女人權憲章。</a:t>
            </a:r>
            <a:br>
              <a:rPr lang="zh-TW" altLang="en-US" sz="2800" dirty="0">
                <a:latin typeface="Kaiti SC" panose="02010600040101010101" pitchFamily="2" charset="-122"/>
                <a:ea typeface="Kaiti SC" panose="02010600040101010101" pitchFamily="2" charset="-122"/>
              </a:rPr>
            </a:br>
            <a:r>
              <a:rPr lang="zh-TW" altLang="en-US" sz="2800" dirty="0">
                <a:latin typeface="Kaiti SC" panose="02010600040101010101" pitchFamily="2" charset="-122"/>
                <a:ea typeface="Kaiti SC" panose="02010600040101010101" pitchFamily="2" charset="-122"/>
              </a:rPr>
              <a:t> </a:t>
            </a:r>
            <a:r>
              <a:rPr lang="en-US" altLang="zh-TW" sz="2800" dirty="0">
                <a:latin typeface="Kaiti SC" panose="02010600040101010101" pitchFamily="2" charset="-122"/>
                <a:ea typeface="Kaiti SC" panose="02010600040101010101" pitchFamily="2" charset="-122"/>
              </a:rPr>
              <a:t>1980</a:t>
            </a:r>
            <a:r>
              <a:rPr lang="zh-TW" altLang="en-US" sz="2800" dirty="0">
                <a:latin typeface="Kaiti SC" panose="02010600040101010101" pitchFamily="2" charset="-122"/>
                <a:ea typeface="Kaiti SC" panose="02010600040101010101" pitchFamily="2" charset="-122"/>
              </a:rPr>
              <a:t>年第二次世界婦女大會重新思考「保障婦女權益」和「促進婦女行使權益」的差距。</a:t>
            </a:r>
          </a:p>
        </p:txBody>
      </p:sp>
      <p:grpSp>
        <p:nvGrpSpPr>
          <p:cNvPr id="1934" name="Google Shape;1934;p38">
            <a:extLst>
              <a:ext uri="{FF2B5EF4-FFF2-40B4-BE49-F238E27FC236}">
                <a16:creationId xmlns:a16="http://schemas.microsoft.com/office/drawing/2014/main" id="{07B07255-9BBC-E17C-BF51-B291D5AF4421}"/>
              </a:ext>
            </a:extLst>
          </p:cNvPr>
          <p:cNvGrpSpPr/>
          <p:nvPr/>
        </p:nvGrpSpPr>
        <p:grpSpPr>
          <a:xfrm rot="1912306">
            <a:off x="7549309" y="4311627"/>
            <a:ext cx="1422646" cy="395985"/>
            <a:chOff x="4525075" y="1142350"/>
            <a:chExt cx="1422700" cy="396000"/>
          </a:xfrm>
        </p:grpSpPr>
        <p:sp>
          <p:nvSpPr>
            <p:cNvPr id="1935" name="Google Shape;1935;p38">
              <a:extLst>
                <a:ext uri="{FF2B5EF4-FFF2-40B4-BE49-F238E27FC236}">
                  <a16:creationId xmlns:a16="http://schemas.microsoft.com/office/drawing/2014/main" id="{9A922C8C-6CC8-44CA-1ED2-AA95BBCB4029}"/>
                </a:ext>
              </a:extLst>
            </p:cNvPr>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a:extLst>
                <a:ext uri="{FF2B5EF4-FFF2-40B4-BE49-F238E27FC236}">
                  <a16:creationId xmlns:a16="http://schemas.microsoft.com/office/drawing/2014/main" id="{F5A61E02-0B19-78D0-1049-0EC4DDF38D0E}"/>
                </a:ext>
              </a:extLst>
            </p:cNvPr>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a:extLst>
              <a:ext uri="{FF2B5EF4-FFF2-40B4-BE49-F238E27FC236}">
                <a16:creationId xmlns:a16="http://schemas.microsoft.com/office/drawing/2014/main" id="{284EA564-01EF-5835-3B5F-252C24F751C0}"/>
              </a:ext>
            </a:extLst>
          </p:cNvPr>
          <p:cNvGrpSpPr/>
          <p:nvPr/>
        </p:nvGrpSpPr>
        <p:grpSpPr>
          <a:xfrm rot="-1234221">
            <a:off x="433253" y="294508"/>
            <a:ext cx="4247473" cy="1349467"/>
            <a:chOff x="6165275" y="6185025"/>
            <a:chExt cx="1751907" cy="548981"/>
          </a:xfrm>
        </p:grpSpPr>
        <p:sp>
          <p:nvSpPr>
            <p:cNvPr id="1938" name="Google Shape;1938;p38">
              <a:extLst>
                <a:ext uri="{FF2B5EF4-FFF2-40B4-BE49-F238E27FC236}">
                  <a16:creationId xmlns:a16="http://schemas.microsoft.com/office/drawing/2014/main" id="{D1DD00FF-A597-C820-6446-B29D891CDD37}"/>
                </a:ext>
              </a:extLst>
            </p:cNvPr>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a:extLst>
                <a:ext uri="{FF2B5EF4-FFF2-40B4-BE49-F238E27FC236}">
                  <a16:creationId xmlns:a16="http://schemas.microsoft.com/office/drawing/2014/main" id="{8E64CD4A-E4D5-C297-ED7A-B1C5FA0D66F6}"/>
                </a:ext>
              </a:extLst>
            </p:cNvPr>
            <p:cNvGrpSpPr/>
            <p:nvPr/>
          </p:nvGrpSpPr>
          <p:grpSpPr>
            <a:xfrm>
              <a:off x="6165275" y="6185025"/>
              <a:ext cx="1304000" cy="131500"/>
              <a:chOff x="6165275" y="6185025"/>
              <a:chExt cx="1304000" cy="131500"/>
            </a:xfrm>
          </p:grpSpPr>
          <p:sp>
            <p:nvSpPr>
              <p:cNvPr id="1940" name="Google Shape;1940;p38">
                <a:extLst>
                  <a:ext uri="{FF2B5EF4-FFF2-40B4-BE49-F238E27FC236}">
                    <a16:creationId xmlns:a16="http://schemas.microsoft.com/office/drawing/2014/main" id="{DD816F8A-6317-5092-1F96-55A8F8F0130F}"/>
                  </a:ext>
                </a:extLst>
              </p:cNvPr>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a:extLst>
                  <a:ext uri="{FF2B5EF4-FFF2-40B4-BE49-F238E27FC236}">
                    <a16:creationId xmlns:a16="http://schemas.microsoft.com/office/drawing/2014/main" id="{69AEEAC6-80A0-9AFF-FFF8-D84BC60E02EE}"/>
                  </a:ext>
                </a:extLst>
              </p:cNvPr>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a:extLst>
                  <a:ext uri="{FF2B5EF4-FFF2-40B4-BE49-F238E27FC236}">
                    <a16:creationId xmlns:a16="http://schemas.microsoft.com/office/drawing/2014/main" id="{83D51A2C-C842-F51B-1803-C83EAF819A99}"/>
                  </a:ext>
                </a:extLst>
              </p:cNvPr>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a:extLst>
                  <a:ext uri="{FF2B5EF4-FFF2-40B4-BE49-F238E27FC236}">
                    <a16:creationId xmlns:a16="http://schemas.microsoft.com/office/drawing/2014/main" id="{F12D01D7-3DD8-D111-D1F0-A77F85BB576D}"/>
                  </a:ext>
                </a:extLst>
              </p:cNvPr>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a:extLst>
                <a:ext uri="{FF2B5EF4-FFF2-40B4-BE49-F238E27FC236}">
                  <a16:creationId xmlns:a16="http://schemas.microsoft.com/office/drawing/2014/main" id="{DA5CD31B-670B-E5BA-977B-0B65072B6B5C}"/>
                </a:ext>
              </a:extLst>
            </p:cNvPr>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a:extLst>
                <a:ext uri="{FF2B5EF4-FFF2-40B4-BE49-F238E27FC236}">
                  <a16:creationId xmlns:a16="http://schemas.microsoft.com/office/drawing/2014/main" id="{C8890778-B054-71F8-55E0-6AE879C4F8A5}"/>
                </a:ext>
              </a:extLst>
            </p:cNvPr>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a:extLst>
                <a:ext uri="{FF2B5EF4-FFF2-40B4-BE49-F238E27FC236}">
                  <a16:creationId xmlns:a16="http://schemas.microsoft.com/office/drawing/2014/main" id="{E5ED3E9A-EBF9-F9D0-F883-8C671E26D6F2}"/>
                </a:ext>
              </a:extLst>
            </p:cNvPr>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39342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513" y="133150"/>
            <a:ext cx="8151714" cy="853604"/>
          </a:xfrm>
        </p:spPr>
        <p:txBody>
          <a:bodyPr>
            <a:normAutofit fontScale="90000"/>
          </a:bodyPr>
          <a:lstStyle/>
          <a:p>
            <a:br>
              <a:rPr lang="en-US" altLang="zh-TW" sz="3000" dirty="0">
                <a:solidFill>
                  <a:srgbClr val="FF0000"/>
                </a:solidFill>
                <a:latin typeface="Times New Roman" charset="0"/>
                <a:ea typeface="新細明體" charset="0"/>
                <a:cs typeface="Times New Roman" charset="0"/>
              </a:rPr>
            </a:br>
            <a:r>
              <a:rPr lang="en-US" altLang="zh-TW" dirty="0">
                <a:solidFill>
                  <a:srgbClr val="FF0000"/>
                </a:solidFill>
                <a:latin typeface="Times New Roman" charset="0"/>
                <a:ea typeface="新細明體" charset="0"/>
                <a:cs typeface="Times New Roman" charset="0"/>
              </a:rPr>
              <a:t>3</a:t>
            </a:r>
            <a:r>
              <a:rPr lang="en-US" altLang="zh-TW" dirty="0">
                <a:solidFill>
                  <a:srgbClr val="FF0000"/>
                </a:solidFill>
                <a:latin typeface="Kaiti SC" panose="02010600040101010101" pitchFamily="2" charset="-122"/>
                <a:ea typeface="Kaiti SC" panose="02010600040101010101" pitchFamily="2" charset="-122"/>
                <a:cs typeface="Times New Roman" charset="0"/>
              </a:rPr>
              <a:t>.</a:t>
            </a:r>
            <a:r>
              <a:rPr lang="zh-TW" altLang="en-US" dirty="0">
                <a:solidFill>
                  <a:srgbClr val="FF0000"/>
                </a:solidFill>
                <a:latin typeface="Kaiti SC" panose="02010600040101010101" pitchFamily="2" charset="-122"/>
                <a:ea typeface="Kaiti SC" panose="02010600040101010101" pitchFamily="2" charset="-122"/>
                <a:cs typeface="Times New Roman" charset="0"/>
              </a:rPr>
              <a:t>性別統計數據應同時考慮到影響男女角色的性別因素，獲得資源的機會，以及男女受益於獲得資源和服務的方式</a:t>
            </a:r>
            <a:endParaRPr lang="en-US" dirty="0">
              <a:latin typeface="Kaiti SC" panose="02010600040101010101" pitchFamily="2" charset="-122"/>
              <a:ea typeface="Kaiti SC" panose="02010600040101010101" pitchFamily="2" charset="-122"/>
            </a:endParaRPr>
          </a:p>
        </p:txBody>
      </p:sp>
      <p:sp>
        <p:nvSpPr>
          <p:cNvPr id="3" name="Content Placeholder 2"/>
          <p:cNvSpPr>
            <a:spLocks noGrp="1"/>
          </p:cNvSpPr>
          <p:nvPr>
            <p:ph idx="1"/>
          </p:nvPr>
        </p:nvSpPr>
        <p:spPr>
          <a:xfrm>
            <a:off x="339865" y="1201062"/>
            <a:ext cx="8472362" cy="3942438"/>
          </a:xfrm>
        </p:spPr>
        <p:txBody>
          <a:bodyPr/>
          <a:lstStyle/>
          <a:p>
            <a:pPr eaLnBrk="1" hangingPunct="1">
              <a:lnSpc>
                <a:spcPct val="75000"/>
              </a:lnSpc>
              <a:buFont typeface="Wingdings" charset="0"/>
              <a:buNone/>
            </a:pPr>
            <a:endParaRPr lang="zh-TW" altLang="en-US" sz="2000" dirty="0">
              <a:solidFill>
                <a:srgbClr val="FF0000"/>
              </a:solidFill>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案例：目前喘息服務的利用率以女性家庭照顧者較低（家庭照顧者性別比例約</a:t>
            </a:r>
            <a:r>
              <a:rPr lang="en-US" altLang="zh-TW" sz="2000" dirty="0">
                <a:latin typeface="Kaiti SC" panose="02010600040101010101" pitchFamily="2" charset="-122"/>
                <a:ea typeface="Kaiti SC" panose="02010600040101010101" pitchFamily="2" charset="-122"/>
                <a:cs typeface="Times New Roman" charset="0"/>
              </a:rPr>
              <a:t>2:1</a:t>
            </a:r>
            <a:r>
              <a:rPr lang="zh-TW" altLang="en-US" sz="2000" dirty="0">
                <a:latin typeface="Kaiti SC" panose="02010600040101010101" pitchFamily="2" charset="-122"/>
                <a:ea typeface="Kaiti SC" panose="02010600040101010101" pitchFamily="2" charset="-122"/>
                <a:cs typeface="Times New Roman" charset="0"/>
              </a:rPr>
              <a:t>，喘息服務申請者性別比例約</a:t>
            </a:r>
            <a:r>
              <a:rPr lang="en-US" altLang="zh-TW" sz="2000" dirty="0">
                <a:latin typeface="Kaiti SC" panose="02010600040101010101" pitchFamily="2" charset="-122"/>
                <a:ea typeface="Kaiti SC" panose="02010600040101010101" pitchFamily="2" charset="-122"/>
                <a:cs typeface="Times New Roman" charset="0"/>
              </a:rPr>
              <a:t>1:1</a:t>
            </a:r>
            <a:r>
              <a:rPr lang="zh-TW" altLang="en-US" sz="2000" dirty="0">
                <a:latin typeface="Kaiti SC" panose="02010600040101010101" pitchFamily="2" charset="-122"/>
                <a:ea typeface="Kaiti SC" panose="02010600040101010101" pitchFamily="2" charset="-122"/>
                <a:cs typeface="Times New Roman" charset="0"/>
              </a:rPr>
              <a:t>），如何從資源配置中確保女性家庭照顧者獲取資源的公平性。</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老年配偶喘息服務的申請天數應更高。</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獨居與山地鄉原住民的經費需求可能更大，避免齊頭式平等。</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「男性家庭照顧者」是否因為缺乏照護經驗或性別刻板印象導致某些資源使用之侷限，如：照服課程、照顧者團體等。</a:t>
            </a:r>
            <a:endParaRPr lang="en-US" altLang="zh-TW"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endParaRPr lang="zh-TW" altLang="en-US" sz="2000" dirty="0">
              <a:latin typeface="Kaiti SC" panose="02010600040101010101" pitchFamily="2" charset="-122"/>
              <a:ea typeface="Kaiti SC" panose="02010600040101010101" pitchFamily="2" charset="-122"/>
              <a:cs typeface="Times New Roman" charset="0"/>
            </a:endParaRPr>
          </a:p>
          <a:p>
            <a:pPr eaLnBrk="1" hangingPunct="1">
              <a:lnSpc>
                <a:spcPct val="75000"/>
              </a:lnSpc>
              <a:buClr>
                <a:schemeClr val="accent2"/>
              </a:buClr>
            </a:pPr>
            <a:r>
              <a:rPr lang="zh-TW" altLang="en-US" sz="2000" dirty="0">
                <a:latin typeface="Kaiti SC" panose="02010600040101010101" pitchFamily="2" charset="-122"/>
                <a:ea typeface="Kaiti SC" panose="02010600040101010101" pitchFamily="2" charset="-122"/>
                <a:cs typeface="Times New Roman" charset="0"/>
              </a:rPr>
              <a:t>性別目標：長期照護需要者不因社會性別差異而產生照護資源取得之障礙</a:t>
            </a:r>
            <a:r>
              <a:rPr lang="en-US" altLang="zh-TW" sz="2000" dirty="0">
                <a:latin typeface="Kaiti SC" panose="02010600040101010101" pitchFamily="2" charset="-122"/>
                <a:ea typeface="Kaiti SC" panose="02010600040101010101" pitchFamily="2" charset="-122"/>
                <a:cs typeface="Times New Roman" charset="0"/>
              </a:rPr>
              <a:t>;</a:t>
            </a:r>
            <a:r>
              <a:rPr lang="zh-TW" altLang="en-US" sz="2000" dirty="0">
                <a:latin typeface="Kaiti SC" panose="02010600040101010101" pitchFamily="2" charset="-122"/>
                <a:ea typeface="Kaiti SC" panose="02010600040101010101" pitchFamily="2" charset="-122"/>
                <a:cs typeface="Times New Roman" charset="0"/>
              </a:rPr>
              <a:t>照護服務之規劃考量家庭照顧者之社會性別需求（照顧者之性別 角色、城鄉差異、原住民山地鄉之特殊文化與資源可近性需求）。</a:t>
            </a:r>
            <a:endParaRPr lang="en-US" altLang="zh-TW" sz="2000" dirty="0">
              <a:latin typeface="Kaiti SC" panose="02010600040101010101" pitchFamily="2" charset="-122"/>
              <a:ea typeface="Kaiti SC" panose="02010600040101010101" pitchFamily="2" charset="-122"/>
              <a:cs typeface="Times New Roman" charset="0"/>
            </a:endParaRPr>
          </a:p>
          <a:p>
            <a:endParaRPr lang="en-US" dirty="0"/>
          </a:p>
        </p:txBody>
      </p:sp>
    </p:spTree>
    <p:extLst>
      <p:ext uri="{BB962C8B-B14F-4D97-AF65-F5344CB8AC3E}">
        <p14:creationId xmlns:p14="http://schemas.microsoft.com/office/powerpoint/2010/main" val="11417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編號版面配置區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l"/>
              <a:defRPr sz="2250">
                <a:solidFill>
                  <a:schemeClr val="tx1"/>
                </a:solidFill>
                <a:latin typeface="Arial" panose="020B0604020202020204" pitchFamily="34" charset="0"/>
                <a:ea typeface="ＭＳ Ｐゴシック" panose="020B0600070205080204" pitchFamily="34" charset="-128"/>
              </a:defRPr>
            </a:lvl1pPr>
            <a:lvl2pPr marL="557213" indent="-214313" eaLnBrk="0" hangingPunct="0">
              <a:spcBef>
                <a:spcPct val="20000"/>
              </a:spcBef>
              <a:buClr>
                <a:schemeClr val="accent2"/>
              </a:buClr>
              <a:buSzPct val="70000"/>
              <a:buFont typeface="Wingdings" panose="05000000000000000000" pitchFamily="2" charset="2"/>
              <a:buChar char="l"/>
              <a:defRPr sz="1950">
                <a:solidFill>
                  <a:schemeClr val="tx1"/>
                </a:solidFill>
                <a:latin typeface="Arial" panose="020B0604020202020204" pitchFamily="34" charset="0"/>
                <a:ea typeface="ＭＳ Ｐゴシック" panose="020B0600070205080204" pitchFamily="34" charset="-128"/>
              </a:defRPr>
            </a:lvl2pPr>
            <a:lvl3pPr marL="857250" indent="-171450" eaLnBrk="0" hangingPunct="0">
              <a:spcBef>
                <a:spcPct val="20000"/>
              </a:spcBef>
              <a:buClr>
                <a:schemeClr val="accent1"/>
              </a:buClr>
              <a:buSzPct val="70000"/>
              <a:buFont typeface="Wingdings" panose="05000000000000000000" pitchFamily="2" charset="2"/>
              <a:buChar char="l"/>
              <a:defRPr sz="1725">
                <a:solidFill>
                  <a:schemeClr val="tx1"/>
                </a:solidFill>
                <a:latin typeface="Arial" panose="020B0604020202020204" pitchFamily="34" charset="0"/>
                <a:ea typeface="ＭＳ Ｐゴシック" panose="020B0600070205080204" pitchFamily="34" charset="-128"/>
              </a:defRPr>
            </a:lvl3pPr>
            <a:lvl4pPr marL="1200150" indent="-171450" eaLnBrk="0" hangingPunct="0">
              <a:spcBef>
                <a:spcPct val="20000"/>
              </a:spcBef>
              <a:buClr>
                <a:schemeClr val="tx2"/>
              </a:buClr>
              <a:buSzPct val="75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4pPr>
            <a:lvl5pPr marL="1543050" indent="-171450" eaLnBrk="0" hangingPunct="0">
              <a:spcBef>
                <a:spcPct val="20000"/>
              </a:spcBef>
              <a:buClr>
                <a:schemeClr val="folHlink"/>
              </a:buClr>
              <a:buSzPct val="80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80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80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80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80000"/>
              <a:buFont typeface="Wingdings" panose="05000000000000000000" pitchFamily="2" charset="2"/>
              <a:buChar char="§"/>
              <a:defRPr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fld id="{FDC229A3-D6B2-43C4-B56F-5455F8810BCF}" type="slidenum">
              <a:rPr lang="zh-TW" altLang="en-US" sz="750">
                <a:ea typeface="新細明體" panose="02020500000000000000" pitchFamily="18" charset="-120"/>
              </a:rPr>
              <a:pPr eaLnBrk="1" hangingPunct="1">
                <a:spcBef>
                  <a:spcPct val="0"/>
                </a:spcBef>
                <a:buClrTx/>
                <a:buSzTx/>
                <a:buFontTx/>
                <a:buNone/>
              </a:pPr>
              <a:t>71</a:t>
            </a:fld>
            <a:endParaRPr lang="en-US" altLang="zh-TW" sz="750">
              <a:ea typeface="新細明體" panose="02020500000000000000" pitchFamily="18" charset="-120"/>
            </a:endParaRPr>
          </a:p>
        </p:txBody>
      </p:sp>
      <p:sp>
        <p:nvSpPr>
          <p:cNvPr id="51203" name="Rectangle 2"/>
          <p:cNvSpPr>
            <a:spLocks noGrp="1" noChangeArrowheads="1"/>
          </p:cNvSpPr>
          <p:nvPr>
            <p:ph type="title" idx="4294967295"/>
          </p:nvPr>
        </p:nvSpPr>
        <p:spPr/>
        <p:txBody>
          <a:bodyPr/>
          <a:lstStyle/>
          <a:p>
            <a:pPr eaLnBrk="1" hangingPunct="1"/>
            <a:r>
              <a:rPr lang="zh-TW" altLang="en-US" b="0" i="1">
                <a:ea typeface="新細明體" panose="02020500000000000000" pitchFamily="18" charset="-120"/>
              </a:rPr>
              <a:t>性別統計</a:t>
            </a:r>
            <a:r>
              <a:rPr lang="en-US" altLang="zh-TW" b="0" i="1">
                <a:ea typeface="新細明體" panose="02020500000000000000" pitchFamily="18" charset="-120"/>
              </a:rPr>
              <a:t>-</a:t>
            </a:r>
            <a:r>
              <a:rPr lang="zh-TW" altLang="en-US" b="0" i="1">
                <a:ea typeface="新細明體" panose="02020500000000000000" pitchFamily="18" charset="-120"/>
              </a:rPr>
              <a:t>小小叮嚀</a:t>
            </a:r>
            <a:endParaRPr lang="zh-TW" altLang="zh-TW" b="0" i="1">
              <a:ea typeface="新細明體" panose="02020500000000000000" pitchFamily="18" charset="-120"/>
            </a:endParaRPr>
          </a:p>
        </p:txBody>
      </p:sp>
      <p:sp>
        <p:nvSpPr>
          <p:cNvPr id="51204" name="Rectangle 3"/>
          <p:cNvSpPr>
            <a:spLocks noGrp="1" noChangeArrowheads="1"/>
          </p:cNvSpPr>
          <p:nvPr>
            <p:ph type="body" idx="4294967295"/>
          </p:nvPr>
        </p:nvSpPr>
        <p:spPr>
          <a:xfrm>
            <a:off x="598290" y="1043256"/>
            <a:ext cx="7170064" cy="3655219"/>
          </a:xfrm>
        </p:spPr>
        <p:txBody>
          <a:bodyPr/>
          <a:lstStyle/>
          <a:p>
            <a:pPr eaLnBrk="1" hangingPunct="1">
              <a:buFont typeface="Wingdings" panose="05000000000000000000" pitchFamily="2" charset="2"/>
              <a:buNone/>
            </a:pPr>
            <a:r>
              <a:rPr lang="zh-TW" altLang="en-US" sz="2400" dirty="0">
                <a:solidFill>
                  <a:schemeClr val="tx2"/>
                </a:solidFill>
                <a:latin typeface="Kaiti SC" panose="02010600040101010101" pitchFamily="2" charset="-122"/>
                <a:ea typeface="Kaiti SC" panose="02010600040101010101" pitchFamily="2" charset="-122"/>
              </a:rPr>
              <a:t>跨複分類：</a:t>
            </a:r>
          </a:p>
          <a:p>
            <a:pPr eaLnBrk="1" hangingPunct="1"/>
            <a:r>
              <a:rPr lang="zh-TW" altLang="en-US" sz="2400" dirty="0">
                <a:solidFill>
                  <a:schemeClr val="tx2"/>
                </a:solidFill>
                <a:latin typeface="Kaiti SC" panose="02010600040101010101" pitchFamily="2" charset="-122"/>
                <a:ea typeface="Kaiti SC" panose="02010600040101010101" pitchFamily="2" charset="-122"/>
              </a:rPr>
              <a:t>所有變項、特徵與指標都應將性別視為最基本的分類，並且去和其他重要社經分類進行分析。</a:t>
            </a:r>
            <a:endParaRPr lang="en-US" altLang="zh-TW" sz="2400" dirty="0">
              <a:solidFill>
                <a:schemeClr val="tx2"/>
              </a:solidFill>
              <a:latin typeface="Kaiti SC" panose="02010600040101010101" pitchFamily="2" charset="-122"/>
              <a:ea typeface="Kaiti SC" panose="02010600040101010101" pitchFamily="2" charset="-122"/>
            </a:endParaRPr>
          </a:p>
          <a:p>
            <a:pPr marL="127000" indent="0" eaLnBrk="1" hangingPunct="1">
              <a:buNone/>
            </a:pPr>
            <a:endParaRPr lang="zh-TW" altLang="en-US" sz="2400" dirty="0">
              <a:solidFill>
                <a:schemeClr val="tx2"/>
              </a:solidFill>
              <a:latin typeface="Kaiti SC" panose="02010600040101010101" pitchFamily="2" charset="-122"/>
              <a:ea typeface="Kaiti SC" panose="02010600040101010101" pitchFamily="2" charset="-122"/>
            </a:endParaRPr>
          </a:p>
          <a:p>
            <a:pPr eaLnBrk="1" hangingPunct="1">
              <a:buFont typeface="Wingdings" panose="05000000000000000000" pitchFamily="2" charset="2"/>
              <a:buNone/>
            </a:pPr>
            <a:r>
              <a:rPr lang="zh-TW" altLang="en-US" sz="2400" dirty="0">
                <a:solidFill>
                  <a:schemeClr val="tx2"/>
                </a:solidFill>
                <a:latin typeface="Kaiti SC" panose="02010600040101010101" pitchFamily="2" charset="-122"/>
                <a:ea typeface="Kaiti SC" panose="02010600040101010101" pitchFamily="2" charset="-122"/>
              </a:rPr>
              <a:t>跨時空：</a:t>
            </a:r>
          </a:p>
          <a:p>
            <a:pPr eaLnBrk="1" hangingPunct="1"/>
            <a:r>
              <a:rPr lang="zh-TW" altLang="en-US" sz="2400" dirty="0">
                <a:solidFill>
                  <a:schemeClr val="tx2"/>
                </a:solidFill>
                <a:latin typeface="Kaiti SC" panose="02010600040101010101" pitchFamily="2" charset="-122"/>
                <a:ea typeface="Kaiti SC" panose="02010600040101010101" pitchFamily="2" charset="-122"/>
              </a:rPr>
              <a:t>要能方便進行長期趨勢之分析</a:t>
            </a:r>
          </a:p>
          <a:p>
            <a:pPr eaLnBrk="1" hangingPunct="1"/>
            <a:r>
              <a:rPr lang="zh-TW" altLang="en-US" sz="2400" dirty="0">
                <a:solidFill>
                  <a:schemeClr val="tx2"/>
                </a:solidFill>
                <a:latin typeface="Kaiti SC" panose="02010600040101010101" pitchFamily="2" charset="-122"/>
                <a:ea typeface="Kaiti SC" panose="02010600040101010101" pitchFamily="2" charset="-122"/>
              </a:rPr>
              <a:t>要能進行區域分析，國際比較</a:t>
            </a:r>
          </a:p>
        </p:txBody>
      </p:sp>
      <p:pic>
        <p:nvPicPr>
          <p:cNvPr id="51205" name="Picture 4" descr="MCBD07213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2169" y="3381375"/>
            <a:ext cx="1458516" cy="142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896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8"/>
          <p:cNvSpPr txBox="1">
            <a:spLocks noGrp="1"/>
          </p:cNvSpPr>
          <p:nvPr>
            <p:ph type="title"/>
          </p:nvPr>
        </p:nvSpPr>
        <p:spPr>
          <a:xfrm>
            <a:off x="3998563" y="1667788"/>
            <a:ext cx="4308676" cy="132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4000" dirty="0"/>
              <a:t>統計告訴你的事</a:t>
            </a:r>
            <a:endParaRPr sz="4000" dirty="0"/>
          </a:p>
        </p:txBody>
      </p:sp>
      <p:sp>
        <p:nvSpPr>
          <p:cNvPr id="756" name="Google Shape;756;p68"/>
          <p:cNvSpPr txBox="1">
            <a:spLocks noGrp="1"/>
          </p:cNvSpPr>
          <p:nvPr>
            <p:ph type="title" idx="2"/>
          </p:nvPr>
        </p:nvSpPr>
        <p:spPr>
          <a:xfrm>
            <a:off x="2272420" y="1809088"/>
            <a:ext cx="1464271"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cxnSp>
        <p:nvCxnSpPr>
          <p:cNvPr id="758" name="Google Shape;758;p68"/>
          <p:cNvCxnSpPr/>
          <p:nvPr/>
        </p:nvCxnSpPr>
        <p:spPr>
          <a:xfrm>
            <a:off x="5480304" y="-19470"/>
            <a:ext cx="0" cy="1215300"/>
          </a:xfrm>
          <a:prstGeom prst="straightConnector1">
            <a:avLst/>
          </a:prstGeom>
          <a:noFill/>
          <a:ln w="9525" cap="flat" cmpd="sng">
            <a:solidFill>
              <a:schemeClr val="dk1"/>
            </a:solidFill>
            <a:prstDash val="solid"/>
            <a:round/>
            <a:headEnd type="none" w="med" len="med"/>
            <a:tailEnd type="none" w="med" len="med"/>
          </a:ln>
        </p:spPr>
      </p:cxnSp>
      <p:cxnSp>
        <p:nvCxnSpPr>
          <p:cNvPr id="759" name="Google Shape;759;p68"/>
          <p:cNvCxnSpPr/>
          <p:nvPr/>
        </p:nvCxnSpPr>
        <p:spPr>
          <a:xfrm>
            <a:off x="5480304" y="3948348"/>
            <a:ext cx="0" cy="12153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2165681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txBox="1">
            <a:spLocks noGrp="1"/>
          </p:cNvSpPr>
          <p:nvPr>
            <p:ph type="title"/>
          </p:nvPr>
        </p:nvSpPr>
        <p:spPr>
          <a:xfrm>
            <a:off x="2087166" y="33338"/>
            <a:ext cx="6172200" cy="857250"/>
          </a:xfrm>
        </p:spPr>
        <p:txBody>
          <a:bodyPr/>
          <a:lstStyle/>
          <a:p>
            <a:pPr eaLnBrk="1"/>
            <a:r>
              <a:rPr altLang="zh-TW">
                <a:latin typeface="微軟正黑體" panose="020B0604030504040204" pitchFamily="34" charset="-120"/>
                <a:ea typeface="微軟正黑體" panose="020B0604030504040204" pitchFamily="34" charset="-120"/>
              </a:rPr>
              <a:t>統計分析的方法</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p:cNvSpPr txBox="1">
            <a:spLocks noGrp="1"/>
          </p:cNvSpPr>
          <p:nvPr>
            <p:ph idx="1"/>
          </p:nvPr>
        </p:nvSpPr>
        <p:spPr>
          <a:xfrm>
            <a:off x="347958" y="1113235"/>
            <a:ext cx="7194652" cy="3394472"/>
          </a:xfrm>
        </p:spPr>
        <p:txBody>
          <a:bodyPr>
            <a:normAutofit/>
          </a:bodyPr>
          <a:lstStyle/>
          <a:p>
            <a:pPr algn="just" eaLnBrk="1"/>
            <a:r>
              <a:rPr altLang="zh-TW" sz="2400" dirty="0">
                <a:latin typeface="Kaiti SC" panose="02010600040101010101" pitchFamily="2" charset="-122"/>
                <a:ea typeface="Kaiti SC" panose="02010600040101010101" pitchFamily="2" charset="-122"/>
              </a:rPr>
              <a:t>重要概念一：對等比較</a:t>
            </a:r>
            <a:endParaRPr lang="en-US" altLang="zh-TW" sz="2400" dirty="0">
              <a:latin typeface="Kaiti SC" panose="02010600040101010101" pitchFamily="2" charset="-122"/>
              <a:ea typeface="Kaiti SC" panose="02010600040101010101" pitchFamily="2" charset="-122"/>
            </a:endParaRPr>
          </a:p>
          <a:p>
            <a:pPr algn="just" eaLnBrk="1">
              <a:buFont typeface="Arial" panose="020B0604020202020204" pitchFamily="34" charset="0"/>
              <a:buNone/>
            </a:pPr>
            <a:r>
              <a:rPr lang="en-US" altLang="zh-TW" sz="2400" dirty="0">
                <a:latin typeface="Kaiti SC" panose="02010600040101010101" pitchFamily="2" charset="-122"/>
                <a:ea typeface="Kaiti SC" panose="02010600040101010101" pitchFamily="2" charset="-122"/>
              </a:rPr>
              <a:t>   </a:t>
            </a:r>
            <a:r>
              <a:rPr altLang="zh-TW" sz="2400" dirty="0" err="1">
                <a:latin typeface="Kaiti SC" panose="02010600040101010101" pitchFamily="2" charset="-122"/>
                <a:ea typeface="Kaiti SC" panose="02010600040101010101" pitchFamily="2" charset="-122"/>
              </a:rPr>
              <a:t>有些資料可以直接進行性別比較，並得到有意義的論述。例如：公司裡男女員工數、主管性別比</a:t>
            </a:r>
            <a:r>
              <a:rPr altLang="zh-TW" sz="2400" dirty="0">
                <a:latin typeface="Kaiti SC" panose="02010600040101010101" pitchFamily="2" charset="-122"/>
                <a:ea typeface="Kaiti SC" panose="02010600040101010101" pitchFamily="2" charset="-122"/>
              </a:rPr>
              <a:t>。</a:t>
            </a:r>
            <a:endParaRPr lang="en-US" altLang="zh-TW" sz="2400" dirty="0">
              <a:latin typeface="Kaiti SC" panose="02010600040101010101" pitchFamily="2" charset="-122"/>
              <a:ea typeface="Kaiti SC" panose="02010600040101010101" pitchFamily="2" charset="-122"/>
            </a:endParaRPr>
          </a:p>
          <a:p>
            <a:pPr algn="just" eaLnBrk="1">
              <a:buFont typeface="Arial" panose="020B0604020202020204" pitchFamily="34" charset="0"/>
              <a:buNone/>
            </a:pPr>
            <a:endParaRPr lang="en-US" altLang="zh-TW" sz="2400" dirty="0">
              <a:latin typeface="Kaiti SC" panose="02010600040101010101" pitchFamily="2" charset="-122"/>
              <a:ea typeface="Kaiti SC" panose="02010600040101010101" pitchFamily="2" charset="-122"/>
            </a:endParaRPr>
          </a:p>
          <a:p>
            <a:pPr algn="just" eaLnBrk="1">
              <a:buFont typeface="Arial" panose="020B0604020202020204" pitchFamily="34" charset="0"/>
              <a:buNone/>
            </a:pPr>
            <a:r>
              <a:rPr lang="en-US" altLang="zh-TW" sz="2400" dirty="0">
                <a:latin typeface="Kaiti SC" panose="02010600040101010101" pitchFamily="2" charset="-122"/>
                <a:ea typeface="Kaiti SC" panose="02010600040101010101" pitchFamily="2" charset="-122"/>
              </a:rPr>
              <a:t>   </a:t>
            </a:r>
            <a:r>
              <a:rPr altLang="zh-TW" sz="2400" dirty="0">
                <a:latin typeface="Kaiti SC" panose="02010600040101010101" pitchFamily="2" charset="-122"/>
                <a:ea typeface="Kaiti SC" panose="02010600040101010101" pitchFamily="2" charset="-122"/>
              </a:rPr>
              <a:t>但是，有時候比較男女差異時，要做「控制」，亦即，其他條件相同，只有「性別」不同。例如：陞遷機會、薪資。</a:t>
            </a:r>
            <a:endParaRPr lang="en-US" altLang="zh-TW" sz="2400" dirty="0">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36181193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txBox="1">
            <a:spLocks noGrp="1"/>
          </p:cNvSpPr>
          <p:nvPr>
            <p:ph type="title"/>
          </p:nvPr>
        </p:nvSpPr>
        <p:spPr>
          <a:xfrm>
            <a:off x="1776413" y="29766"/>
            <a:ext cx="5657850" cy="1073944"/>
          </a:xfrm>
        </p:spPr>
        <p:txBody>
          <a:bodyPr/>
          <a:lstStyle/>
          <a:p>
            <a:pPr eaLnBrk="1"/>
            <a:r>
              <a:rPr altLang="zh-TW" sz="2850" dirty="0">
                <a:latin typeface="Calibri" panose="020F0502020204030204" pitchFamily="34" charset="0"/>
                <a:ea typeface="新細明體" panose="02020500000000000000" pitchFamily="18" charset="-120"/>
              </a:rPr>
              <a:t>「</a:t>
            </a:r>
            <a:r>
              <a:rPr altLang="zh-TW" sz="2850" dirty="0" err="1">
                <a:latin typeface="Calibri" panose="020F0502020204030204" pitchFamily="34" charset="0"/>
                <a:ea typeface="新細明體" panose="02020500000000000000" pitchFamily="18" charset="-120"/>
              </a:rPr>
              <a:t>群體間比較」的方法</a:t>
            </a:r>
            <a:endParaRPr altLang="zh-TW" sz="2850" dirty="0">
              <a:latin typeface="Calibri" panose="020F0502020204030204" pitchFamily="34" charset="0"/>
              <a:ea typeface="新細明體" panose="02020500000000000000" pitchFamily="18" charset="-120"/>
            </a:endParaRPr>
          </a:p>
        </p:txBody>
      </p:sp>
      <p:sp>
        <p:nvSpPr>
          <p:cNvPr id="3" name="Rectangle 3"/>
          <p:cNvSpPr txBox="1">
            <a:spLocks noGrp="1"/>
          </p:cNvSpPr>
          <p:nvPr>
            <p:ph type="body" sz="half" idx="1"/>
          </p:nvPr>
        </p:nvSpPr>
        <p:spPr>
          <a:xfrm>
            <a:off x="1950244" y="4144566"/>
            <a:ext cx="5862638" cy="803672"/>
          </a:xfrm>
        </p:spPr>
        <p:txBody>
          <a:bodyPr/>
          <a:lstStyle/>
          <a:p>
            <a:pPr algn="just">
              <a:spcBef>
                <a:spcPts val="525"/>
              </a:spcBef>
              <a:buNone/>
            </a:pPr>
            <a:r>
              <a:rPr altLang="zh-TW" sz="2100" b="1">
                <a:latin typeface="Book Antiqua" panose="02040602050305030304" pitchFamily="18" charset="0"/>
                <a:ea typeface="標楷體" panose="03000509000000000000" pitchFamily="65" charset="-120"/>
              </a:rPr>
              <a:t>顯然地，白人的成績比華人差。</a:t>
            </a:r>
          </a:p>
          <a:p>
            <a:pPr algn="just">
              <a:spcBef>
                <a:spcPts val="525"/>
              </a:spcBef>
              <a:buNone/>
            </a:pPr>
            <a:r>
              <a:rPr altLang="zh-TW" sz="2100" b="1">
                <a:latin typeface="Book Antiqua" panose="02040602050305030304" pitchFamily="18" charset="0"/>
                <a:ea typeface="標楷體" panose="03000509000000000000" pitchFamily="65" charset="-120"/>
              </a:rPr>
              <a:t>可以宣稱「種族」是造成成績有高有低的因素？</a:t>
            </a:r>
          </a:p>
        </p:txBody>
      </p:sp>
      <p:sp>
        <p:nvSpPr>
          <p:cNvPr id="68612" name="Text Box 15"/>
          <p:cNvSpPr txBox="1">
            <a:spLocks noChangeArrowheads="1"/>
          </p:cNvSpPr>
          <p:nvPr/>
        </p:nvSpPr>
        <p:spPr bwMode="auto">
          <a:xfrm>
            <a:off x="2033587" y="1437085"/>
            <a:ext cx="237648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650"/>
              </a:spcBef>
            </a:pPr>
            <a:r>
              <a:rPr lang="en-US" altLang="zh-TW" sz="2700" b="1">
                <a:solidFill>
                  <a:srgbClr val="000000"/>
                </a:solidFill>
              </a:rPr>
              <a:t>        </a:t>
            </a:r>
            <a:r>
              <a:rPr lang="zh-TW" altLang="zh-TW" sz="2700" b="1">
                <a:solidFill>
                  <a:srgbClr val="000000"/>
                </a:solidFill>
              </a:rPr>
              <a:t>白人</a:t>
            </a:r>
          </a:p>
        </p:txBody>
      </p:sp>
      <p:sp>
        <p:nvSpPr>
          <p:cNvPr id="68613" name="Text Box 16"/>
          <p:cNvSpPr txBox="1">
            <a:spLocks noChangeArrowheads="1"/>
          </p:cNvSpPr>
          <p:nvPr/>
        </p:nvSpPr>
        <p:spPr bwMode="auto">
          <a:xfrm>
            <a:off x="5004198" y="1443038"/>
            <a:ext cx="243006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650"/>
              </a:spcBef>
            </a:pPr>
            <a:r>
              <a:rPr lang="en-US" altLang="zh-TW" sz="2700" b="1">
                <a:solidFill>
                  <a:srgbClr val="000000"/>
                </a:solidFill>
              </a:rPr>
              <a:t>        </a:t>
            </a:r>
            <a:r>
              <a:rPr lang="zh-TW" altLang="zh-TW" sz="2700" b="1">
                <a:solidFill>
                  <a:srgbClr val="000000"/>
                </a:solidFill>
              </a:rPr>
              <a:t>華人</a:t>
            </a:r>
          </a:p>
        </p:txBody>
      </p:sp>
      <p:sp>
        <p:nvSpPr>
          <p:cNvPr id="68614" name="Rectangle 17"/>
          <p:cNvSpPr>
            <a:spLocks noChangeArrowheads="1"/>
          </p:cNvSpPr>
          <p:nvPr/>
        </p:nvSpPr>
        <p:spPr bwMode="auto">
          <a:xfrm>
            <a:off x="2033587" y="1437085"/>
            <a:ext cx="2377679" cy="1837134"/>
          </a:xfrm>
          <a:prstGeom prst="rect">
            <a:avLst/>
          </a:prstGeom>
          <a:noFill/>
          <a:ln w="41276">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68615" name="Rectangle 18"/>
          <p:cNvSpPr>
            <a:spLocks noChangeArrowheads="1"/>
          </p:cNvSpPr>
          <p:nvPr/>
        </p:nvSpPr>
        <p:spPr bwMode="auto">
          <a:xfrm>
            <a:off x="4950619" y="1437085"/>
            <a:ext cx="2430066" cy="594122"/>
          </a:xfrm>
          <a:prstGeom prst="rect">
            <a:avLst/>
          </a:prstGeom>
          <a:noFill/>
          <a:ln w="41276">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68616" name="Text Box 19"/>
          <p:cNvSpPr txBox="1">
            <a:spLocks noChangeArrowheads="1"/>
          </p:cNvSpPr>
          <p:nvPr/>
        </p:nvSpPr>
        <p:spPr bwMode="auto">
          <a:xfrm>
            <a:off x="2411016" y="3489722"/>
            <a:ext cx="18371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a:solidFill>
                  <a:srgbClr val="000000"/>
                </a:solidFill>
              </a:rPr>
              <a:t>平均成績＝</a:t>
            </a:r>
            <a:r>
              <a:rPr lang="en-US" altLang="zh-TW" sz="2100">
                <a:solidFill>
                  <a:srgbClr val="000000"/>
                </a:solidFill>
              </a:rPr>
              <a:t>70</a:t>
            </a:r>
          </a:p>
        </p:txBody>
      </p:sp>
      <p:sp>
        <p:nvSpPr>
          <p:cNvPr id="68617" name="Text Box 20"/>
          <p:cNvSpPr txBox="1">
            <a:spLocks noChangeArrowheads="1"/>
          </p:cNvSpPr>
          <p:nvPr/>
        </p:nvSpPr>
        <p:spPr bwMode="auto">
          <a:xfrm>
            <a:off x="5219700" y="3489722"/>
            <a:ext cx="183713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a:solidFill>
                  <a:srgbClr val="000000"/>
                </a:solidFill>
              </a:rPr>
              <a:t>平均成績＝</a:t>
            </a:r>
            <a:r>
              <a:rPr lang="en-US" altLang="zh-TW" sz="2100">
                <a:solidFill>
                  <a:srgbClr val="000000"/>
                </a:solidFill>
              </a:rPr>
              <a:t>90</a:t>
            </a:r>
          </a:p>
        </p:txBody>
      </p:sp>
    </p:spTree>
    <p:extLst>
      <p:ext uri="{BB962C8B-B14F-4D97-AF65-F5344CB8AC3E}">
        <p14:creationId xmlns:p14="http://schemas.microsoft.com/office/powerpoint/2010/main" val="19362160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noGrp="1"/>
          </p:cNvSpPr>
          <p:nvPr>
            <p:ph type="title"/>
          </p:nvPr>
        </p:nvSpPr>
        <p:spPr>
          <a:xfrm>
            <a:off x="1818085" y="30957"/>
            <a:ext cx="5657850" cy="1073944"/>
          </a:xfrm>
        </p:spPr>
        <p:txBody>
          <a:bodyPr/>
          <a:lstStyle/>
          <a:p>
            <a:pPr eaLnBrk="1"/>
            <a:r>
              <a:rPr altLang="zh-TW" sz="2850" dirty="0">
                <a:latin typeface="Calibri" panose="020F0502020204030204" pitchFamily="34" charset="0"/>
                <a:ea typeface="新細明體" panose="02020500000000000000" pitchFamily="18" charset="-120"/>
              </a:rPr>
              <a:t>「</a:t>
            </a:r>
            <a:r>
              <a:rPr altLang="zh-TW" sz="2850" dirty="0" err="1">
                <a:latin typeface="Calibri" panose="020F0502020204030204" pitchFamily="34" charset="0"/>
                <a:ea typeface="新細明體" panose="02020500000000000000" pitchFamily="18" charset="-120"/>
              </a:rPr>
              <a:t>群體間比較」的方法</a:t>
            </a:r>
            <a:endParaRPr altLang="zh-TW" sz="2850" dirty="0">
              <a:latin typeface="Calibri" panose="020F0502020204030204" pitchFamily="34" charset="0"/>
              <a:ea typeface="新細明體" panose="02020500000000000000" pitchFamily="18" charset="-120"/>
            </a:endParaRPr>
          </a:p>
        </p:txBody>
      </p:sp>
      <p:sp>
        <p:nvSpPr>
          <p:cNvPr id="11" name="Rectangle 13"/>
          <p:cNvSpPr txBox="1">
            <a:spLocks noGrp="1"/>
          </p:cNvSpPr>
          <p:nvPr>
            <p:ph type="body" sz="half" idx="1"/>
          </p:nvPr>
        </p:nvSpPr>
        <p:spPr>
          <a:xfrm>
            <a:off x="1818085" y="4138613"/>
            <a:ext cx="6210300" cy="917972"/>
          </a:xfrm>
        </p:spPr>
        <p:txBody>
          <a:bodyPr/>
          <a:lstStyle/>
          <a:p>
            <a:pPr>
              <a:spcBef>
                <a:spcPts val="525"/>
              </a:spcBef>
              <a:buNone/>
            </a:pPr>
            <a:r>
              <a:rPr altLang="zh-TW" sz="2100" b="1">
                <a:latin typeface="Times New Roman" panose="02020603050405020304" pitchFamily="18" charset="0"/>
                <a:ea typeface="標楷體" panose="03000509000000000000" pitchFamily="65" charset="-120"/>
              </a:rPr>
              <a:t>顯然地，「種族」不是造成成績有高有低的因素。</a:t>
            </a:r>
          </a:p>
          <a:p>
            <a:pPr>
              <a:spcBef>
                <a:spcPts val="525"/>
              </a:spcBef>
              <a:buNone/>
            </a:pPr>
            <a:r>
              <a:rPr altLang="zh-TW" sz="2100" b="1">
                <a:latin typeface="Times New Roman" panose="02020603050405020304" pitchFamily="18" charset="0"/>
                <a:ea typeface="標楷體" panose="03000509000000000000" pitchFamily="65" charset="-120"/>
              </a:rPr>
              <a:t>「家庭收入高低」比較可能是影響因素。</a:t>
            </a:r>
          </a:p>
        </p:txBody>
      </p:sp>
      <p:sp>
        <p:nvSpPr>
          <p:cNvPr id="69635" name="Text Box 4"/>
          <p:cNvSpPr txBox="1">
            <a:spLocks noChangeArrowheads="1"/>
          </p:cNvSpPr>
          <p:nvPr/>
        </p:nvSpPr>
        <p:spPr bwMode="auto">
          <a:xfrm>
            <a:off x="2033587" y="1479947"/>
            <a:ext cx="237648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b="1">
                <a:solidFill>
                  <a:srgbClr val="000000"/>
                </a:solidFill>
                <a:latin typeface="Times New Roman" panose="02020603050405020304" pitchFamily="18" charset="0"/>
                <a:ea typeface="標楷體" panose="03000509000000000000" pitchFamily="65" charset="-120"/>
              </a:rPr>
              <a:t>有錢白人＝</a:t>
            </a:r>
            <a:r>
              <a:rPr lang="en-US" altLang="zh-TW" sz="2100" b="1">
                <a:solidFill>
                  <a:srgbClr val="000000"/>
                </a:solidFill>
                <a:latin typeface="Times New Roman" panose="02020603050405020304" pitchFamily="18" charset="0"/>
                <a:ea typeface="標楷體" panose="03000509000000000000" pitchFamily="65" charset="-120"/>
              </a:rPr>
              <a:t>90</a:t>
            </a:r>
            <a:r>
              <a:rPr lang="zh-TW" altLang="zh-TW" sz="2100" b="1">
                <a:solidFill>
                  <a:srgbClr val="000000"/>
                </a:solidFill>
                <a:latin typeface="Times New Roman" panose="02020603050405020304" pitchFamily="18" charset="0"/>
                <a:ea typeface="標楷體" panose="03000509000000000000" pitchFamily="65" charset="-120"/>
              </a:rPr>
              <a:t>分</a:t>
            </a:r>
          </a:p>
        </p:txBody>
      </p:sp>
      <p:sp>
        <p:nvSpPr>
          <p:cNvPr id="69636" name="Text Box 5"/>
          <p:cNvSpPr txBox="1">
            <a:spLocks noChangeArrowheads="1"/>
          </p:cNvSpPr>
          <p:nvPr/>
        </p:nvSpPr>
        <p:spPr bwMode="auto">
          <a:xfrm>
            <a:off x="5004198" y="1479947"/>
            <a:ext cx="243006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b="1">
                <a:solidFill>
                  <a:srgbClr val="000000"/>
                </a:solidFill>
                <a:ea typeface="標楷體" panose="03000509000000000000" pitchFamily="65" charset="-120"/>
              </a:rPr>
              <a:t>有錢</a:t>
            </a:r>
            <a:r>
              <a:rPr lang="zh-TW" altLang="zh-TW" sz="2100" b="1">
                <a:solidFill>
                  <a:srgbClr val="000000"/>
                </a:solidFill>
                <a:latin typeface="Times New Roman" panose="02020603050405020304" pitchFamily="18" charset="0"/>
                <a:ea typeface="標楷體" panose="03000509000000000000" pitchFamily="65" charset="-120"/>
              </a:rPr>
              <a:t>華人＝</a:t>
            </a:r>
            <a:r>
              <a:rPr lang="en-US" altLang="zh-TW" sz="2100" b="1">
                <a:solidFill>
                  <a:srgbClr val="000000"/>
                </a:solidFill>
                <a:latin typeface="Times New Roman" panose="02020603050405020304" pitchFamily="18" charset="0"/>
                <a:ea typeface="標楷體" panose="03000509000000000000" pitchFamily="65" charset="-120"/>
              </a:rPr>
              <a:t>90</a:t>
            </a:r>
            <a:r>
              <a:rPr lang="zh-TW" altLang="zh-TW" sz="2100" b="1">
                <a:solidFill>
                  <a:srgbClr val="000000"/>
                </a:solidFill>
                <a:latin typeface="Times New Roman" panose="02020603050405020304" pitchFamily="18" charset="0"/>
                <a:ea typeface="標楷體" panose="03000509000000000000" pitchFamily="65" charset="-120"/>
              </a:rPr>
              <a:t>分</a:t>
            </a:r>
          </a:p>
        </p:txBody>
      </p:sp>
      <p:sp>
        <p:nvSpPr>
          <p:cNvPr id="69637" name="Rectangle 6"/>
          <p:cNvSpPr>
            <a:spLocks noChangeArrowheads="1"/>
          </p:cNvSpPr>
          <p:nvPr/>
        </p:nvSpPr>
        <p:spPr bwMode="auto">
          <a:xfrm>
            <a:off x="2033587" y="1437085"/>
            <a:ext cx="2377679" cy="1837134"/>
          </a:xfrm>
          <a:prstGeom prst="rect">
            <a:avLst/>
          </a:prstGeom>
          <a:noFill/>
          <a:ln w="41276">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69638" name="Rectangle 7"/>
          <p:cNvSpPr>
            <a:spLocks noChangeArrowheads="1"/>
          </p:cNvSpPr>
          <p:nvPr/>
        </p:nvSpPr>
        <p:spPr bwMode="auto">
          <a:xfrm>
            <a:off x="4950619" y="1437085"/>
            <a:ext cx="2430066" cy="594122"/>
          </a:xfrm>
          <a:prstGeom prst="rect">
            <a:avLst/>
          </a:prstGeom>
          <a:noFill/>
          <a:ln w="41276">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69639" name="Text Box 8"/>
          <p:cNvSpPr txBox="1">
            <a:spLocks noChangeArrowheads="1"/>
          </p:cNvSpPr>
          <p:nvPr/>
        </p:nvSpPr>
        <p:spPr bwMode="auto">
          <a:xfrm>
            <a:off x="2411016" y="3489722"/>
            <a:ext cx="18371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a:solidFill>
                  <a:srgbClr val="000000"/>
                </a:solidFill>
              </a:rPr>
              <a:t>平均成績＝</a:t>
            </a:r>
            <a:r>
              <a:rPr lang="en-US" altLang="zh-TW" sz="2100">
                <a:solidFill>
                  <a:srgbClr val="000000"/>
                </a:solidFill>
              </a:rPr>
              <a:t>70</a:t>
            </a:r>
          </a:p>
        </p:txBody>
      </p:sp>
      <p:sp>
        <p:nvSpPr>
          <p:cNvPr id="69640" name="Text Box 9"/>
          <p:cNvSpPr txBox="1">
            <a:spLocks noChangeArrowheads="1"/>
          </p:cNvSpPr>
          <p:nvPr/>
        </p:nvSpPr>
        <p:spPr bwMode="auto">
          <a:xfrm>
            <a:off x="5273279" y="3489722"/>
            <a:ext cx="18371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a:solidFill>
                  <a:srgbClr val="000000"/>
                </a:solidFill>
              </a:rPr>
              <a:t>平均成績＝</a:t>
            </a:r>
            <a:r>
              <a:rPr lang="en-US" altLang="zh-TW" sz="2100">
                <a:solidFill>
                  <a:srgbClr val="000000"/>
                </a:solidFill>
              </a:rPr>
              <a:t>90</a:t>
            </a:r>
          </a:p>
        </p:txBody>
      </p:sp>
      <p:sp>
        <p:nvSpPr>
          <p:cNvPr id="69641" name="Line 10"/>
          <p:cNvSpPr>
            <a:spLocks/>
          </p:cNvSpPr>
          <p:nvPr/>
        </p:nvSpPr>
        <p:spPr bwMode="auto">
          <a:xfrm>
            <a:off x="2033587" y="2031206"/>
            <a:ext cx="2376488" cy="0"/>
          </a:xfrm>
          <a:custGeom>
            <a:avLst/>
            <a:gdLst>
              <a:gd name="T0" fmla="*/ 1584326 w 3168652"/>
              <a:gd name="T1" fmla="*/ 3168652 w 3168652"/>
              <a:gd name="T2" fmla="*/ 1584326 w 3168652"/>
              <a:gd name="T3" fmla="*/ 0 w 3168652"/>
              <a:gd name="T4" fmla="*/ 0 w 3168652"/>
              <a:gd name="T5" fmla="*/ 3168652 w 3168652"/>
              <a:gd name="T6" fmla="*/ 17694720 60000 65536"/>
              <a:gd name="T7" fmla="*/ 0 60000 65536"/>
              <a:gd name="T8" fmla="*/ 5898240 60000 65536"/>
              <a:gd name="T9" fmla="*/ 11796480 60000 65536"/>
              <a:gd name="T10" fmla="*/ 5898240 60000 65536"/>
              <a:gd name="T11" fmla="*/ 17694720 60000 65536"/>
              <a:gd name="T12" fmla="*/ 0 w 3168652"/>
              <a:gd name="T13" fmla="*/ 3168652 w 3168652"/>
            </a:gdLst>
            <a:ahLst/>
            <a:cxnLst>
              <a:cxn ang="T6">
                <a:pos x="T0" y="0"/>
              </a:cxn>
              <a:cxn ang="T7">
                <a:pos x="T1" y="0"/>
              </a:cxn>
              <a:cxn ang="T8">
                <a:pos x="T2" y="0"/>
              </a:cxn>
              <a:cxn ang="T9">
                <a:pos x="T3" y="0"/>
              </a:cxn>
              <a:cxn ang="T10">
                <a:pos x="T4" y="0"/>
              </a:cxn>
              <a:cxn ang="T11">
                <a:pos x="T5" y="0"/>
              </a:cxn>
            </a:cxnLst>
            <a:rect l="T12" t="0" r="T13" b="0"/>
            <a:pathLst>
              <a:path w="3168652">
                <a:moveTo>
                  <a:pt x="0" y="0"/>
                </a:moveTo>
                <a:lnTo>
                  <a:pt x="3168652" y="1"/>
                </a:lnTo>
              </a:path>
            </a:pathLst>
          </a:custGeom>
          <a:noFill/>
          <a:ln w="3810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z="1050"/>
          </a:p>
        </p:txBody>
      </p:sp>
      <p:sp>
        <p:nvSpPr>
          <p:cNvPr id="69642" name="Line 11"/>
          <p:cNvSpPr>
            <a:spLocks/>
          </p:cNvSpPr>
          <p:nvPr/>
        </p:nvSpPr>
        <p:spPr bwMode="auto">
          <a:xfrm>
            <a:off x="2033587" y="2625329"/>
            <a:ext cx="2376488" cy="0"/>
          </a:xfrm>
          <a:custGeom>
            <a:avLst/>
            <a:gdLst>
              <a:gd name="T0" fmla="*/ 1584326 w 3168652"/>
              <a:gd name="T1" fmla="*/ 3168652 w 3168652"/>
              <a:gd name="T2" fmla="*/ 1584326 w 3168652"/>
              <a:gd name="T3" fmla="*/ 0 w 3168652"/>
              <a:gd name="T4" fmla="*/ 0 w 3168652"/>
              <a:gd name="T5" fmla="*/ 3168652 w 3168652"/>
              <a:gd name="T6" fmla="*/ 17694720 60000 65536"/>
              <a:gd name="T7" fmla="*/ 0 60000 65536"/>
              <a:gd name="T8" fmla="*/ 5898240 60000 65536"/>
              <a:gd name="T9" fmla="*/ 11796480 60000 65536"/>
              <a:gd name="T10" fmla="*/ 5898240 60000 65536"/>
              <a:gd name="T11" fmla="*/ 17694720 60000 65536"/>
              <a:gd name="T12" fmla="*/ 0 w 3168652"/>
              <a:gd name="T13" fmla="*/ 3168652 w 3168652"/>
            </a:gdLst>
            <a:ahLst/>
            <a:cxnLst>
              <a:cxn ang="T6">
                <a:pos x="T0" y="0"/>
              </a:cxn>
              <a:cxn ang="T7">
                <a:pos x="T1" y="0"/>
              </a:cxn>
              <a:cxn ang="T8">
                <a:pos x="T2" y="0"/>
              </a:cxn>
              <a:cxn ang="T9">
                <a:pos x="T3" y="0"/>
              </a:cxn>
              <a:cxn ang="T10">
                <a:pos x="T4" y="0"/>
              </a:cxn>
              <a:cxn ang="T11">
                <a:pos x="T5" y="0"/>
              </a:cxn>
            </a:cxnLst>
            <a:rect l="T12" t="0" r="T13" b="0"/>
            <a:pathLst>
              <a:path w="3168652">
                <a:moveTo>
                  <a:pt x="0" y="0"/>
                </a:moveTo>
                <a:lnTo>
                  <a:pt x="3168652" y="1"/>
                </a:lnTo>
              </a:path>
            </a:pathLst>
          </a:custGeom>
          <a:noFill/>
          <a:ln w="3810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sz="1050"/>
          </a:p>
        </p:txBody>
      </p:sp>
      <p:sp>
        <p:nvSpPr>
          <p:cNvPr id="69644" name="Text Box 14"/>
          <p:cNvSpPr txBox="1">
            <a:spLocks noChangeArrowheads="1"/>
          </p:cNvSpPr>
          <p:nvPr/>
        </p:nvSpPr>
        <p:spPr bwMode="auto">
          <a:xfrm>
            <a:off x="2033587" y="2128837"/>
            <a:ext cx="237648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b="1">
                <a:solidFill>
                  <a:srgbClr val="000000"/>
                </a:solidFill>
                <a:latin typeface="Times New Roman" panose="02020603050405020304" pitchFamily="18" charset="0"/>
                <a:ea typeface="標楷體" panose="03000509000000000000" pitchFamily="65" charset="-120"/>
              </a:rPr>
              <a:t>小康白人＝</a:t>
            </a:r>
            <a:r>
              <a:rPr lang="en-US" altLang="zh-TW" sz="2100" b="1">
                <a:solidFill>
                  <a:srgbClr val="000000"/>
                </a:solidFill>
                <a:latin typeface="Times New Roman" panose="02020603050405020304" pitchFamily="18" charset="0"/>
                <a:ea typeface="標楷體" panose="03000509000000000000" pitchFamily="65" charset="-120"/>
              </a:rPr>
              <a:t>70</a:t>
            </a:r>
            <a:r>
              <a:rPr lang="zh-TW" altLang="zh-TW" sz="2100" b="1">
                <a:solidFill>
                  <a:srgbClr val="000000"/>
                </a:solidFill>
                <a:latin typeface="Times New Roman" panose="02020603050405020304" pitchFamily="18" charset="0"/>
                <a:ea typeface="標楷體" panose="03000509000000000000" pitchFamily="65" charset="-120"/>
              </a:rPr>
              <a:t>分</a:t>
            </a:r>
          </a:p>
        </p:txBody>
      </p:sp>
      <p:sp>
        <p:nvSpPr>
          <p:cNvPr id="69645" name="Text Box 15"/>
          <p:cNvSpPr txBox="1">
            <a:spLocks noChangeArrowheads="1"/>
          </p:cNvSpPr>
          <p:nvPr/>
        </p:nvSpPr>
        <p:spPr bwMode="auto">
          <a:xfrm>
            <a:off x="2033587" y="2776537"/>
            <a:ext cx="237648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ts val="1275"/>
              </a:spcBef>
            </a:pPr>
            <a:r>
              <a:rPr lang="zh-TW" altLang="zh-TW" sz="2100" b="1">
                <a:solidFill>
                  <a:srgbClr val="000000"/>
                </a:solidFill>
                <a:latin typeface="Times New Roman" panose="02020603050405020304" pitchFamily="18" charset="0"/>
                <a:ea typeface="標楷體" panose="03000509000000000000" pitchFamily="65" charset="-120"/>
              </a:rPr>
              <a:t>貧窮白人＝</a:t>
            </a:r>
            <a:r>
              <a:rPr lang="en-US" altLang="zh-TW" sz="2100" b="1">
                <a:solidFill>
                  <a:srgbClr val="000000"/>
                </a:solidFill>
                <a:latin typeface="Times New Roman" panose="02020603050405020304" pitchFamily="18" charset="0"/>
                <a:ea typeface="標楷體" panose="03000509000000000000" pitchFamily="65" charset="-120"/>
              </a:rPr>
              <a:t>50</a:t>
            </a:r>
            <a:r>
              <a:rPr lang="zh-TW" altLang="zh-TW" sz="2100" b="1">
                <a:solidFill>
                  <a:srgbClr val="000000"/>
                </a:solidFill>
                <a:latin typeface="Times New Roman" panose="02020603050405020304" pitchFamily="18" charset="0"/>
                <a:ea typeface="標楷體" panose="03000509000000000000" pitchFamily="65" charset="-120"/>
              </a:rPr>
              <a:t>分</a:t>
            </a:r>
          </a:p>
        </p:txBody>
      </p:sp>
    </p:spTree>
    <p:extLst>
      <p:ext uri="{BB962C8B-B14F-4D97-AF65-F5344CB8AC3E}">
        <p14:creationId xmlns:p14="http://schemas.microsoft.com/office/powerpoint/2010/main" val="40149751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ox(i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txBox="1">
            <a:spLocks noGrp="1"/>
          </p:cNvSpPr>
          <p:nvPr>
            <p:ph type="title"/>
          </p:nvPr>
        </p:nvSpPr>
        <p:spPr>
          <a:xfrm>
            <a:off x="2087166" y="33338"/>
            <a:ext cx="6172200" cy="857250"/>
          </a:xfrm>
        </p:spPr>
        <p:txBody>
          <a:bodyPr/>
          <a:lstStyle/>
          <a:p>
            <a:pPr eaLnBrk="1"/>
            <a:r>
              <a:rPr altLang="zh-TW">
                <a:latin typeface="微軟正黑體" panose="020B0604030504040204" pitchFamily="34" charset="-120"/>
                <a:ea typeface="微軟正黑體" panose="020B0604030504040204" pitchFamily="34" charset="-120"/>
              </a:rPr>
              <a:t>統計分析的方法</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p:cNvSpPr txBox="1">
            <a:spLocks noGrp="1"/>
          </p:cNvSpPr>
          <p:nvPr>
            <p:ph idx="1"/>
          </p:nvPr>
        </p:nvSpPr>
        <p:spPr>
          <a:xfrm>
            <a:off x="728283" y="646945"/>
            <a:ext cx="7687433" cy="3766262"/>
          </a:xfrm>
        </p:spPr>
        <p:txBody>
          <a:bodyPr/>
          <a:lstStyle/>
          <a:p>
            <a:pPr eaLnBrk="1"/>
            <a:r>
              <a:rPr altLang="zh-TW" sz="2800" dirty="0" err="1">
                <a:latin typeface="Kaiti SC" panose="02010600040101010101" pitchFamily="2" charset="-122"/>
                <a:ea typeface="Kaiti SC" panose="02010600040101010101" pitchFamily="2" charset="-122"/>
              </a:rPr>
              <a:t>重要概念二：利用「投入比」的概念來計算性別差異</a:t>
            </a:r>
            <a:r>
              <a:rPr altLang="zh-TW" sz="2800" dirty="0">
                <a:latin typeface="Kaiti SC" panose="02010600040101010101" pitchFamily="2" charset="-122"/>
                <a:ea typeface="Kaiti SC" panose="02010600040101010101" pitchFamily="2" charset="-122"/>
              </a:rPr>
              <a:t>。</a:t>
            </a:r>
            <a:endParaRPr lang="en-US" altLang="zh-TW" sz="2800" dirty="0">
              <a:latin typeface="Kaiti SC" panose="02010600040101010101" pitchFamily="2" charset="-122"/>
              <a:ea typeface="Kaiti SC" panose="02010600040101010101" pitchFamily="2" charset="-122"/>
            </a:endParaRPr>
          </a:p>
          <a:p>
            <a:pPr eaLnBrk="1">
              <a:buFont typeface="Arial" panose="020B0604020202020204" pitchFamily="34" charset="0"/>
              <a:buNone/>
            </a:pPr>
            <a:r>
              <a:rPr lang="en-US" altLang="zh-TW" sz="2800" dirty="0">
                <a:latin typeface="Kaiti SC" panose="02010600040101010101" pitchFamily="2" charset="-122"/>
                <a:ea typeface="Kaiti SC" panose="02010600040101010101" pitchFamily="2" charset="-122"/>
              </a:rPr>
              <a:t>   </a:t>
            </a:r>
            <a:r>
              <a:rPr altLang="zh-TW" sz="2800" dirty="0">
                <a:latin typeface="Kaiti SC" panose="02010600040101010101" pitchFamily="2" charset="-122"/>
                <a:ea typeface="Kaiti SC" panose="02010600040101010101" pitchFamily="2" charset="-122"/>
              </a:rPr>
              <a:t>例如：</a:t>
            </a:r>
            <a:r>
              <a:rPr lang="en-US" altLang="zh-TW" sz="2800" dirty="0">
                <a:latin typeface="Kaiti SC" panose="02010600040101010101" pitchFamily="2" charset="-122"/>
                <a:ea typeface="Kaiti SC" panose="02010600040101010101" pitchFamily="2" charset="-122"/>
              </a:rPr>
              <a:t>2016</a:t>
            </a:r>
            <a:r>
              <a:rPr altLang="zh-TW" sz="2800" dirty="0">
                <a:latin typeface="Kaiti SC" panose="02010600040101010101" pitchFamily="2" charset="-122"/>
                <a:ea typeface="Kaiti SC" panose="02010600040101010101" pitchFamily="2" charset="-122"/>
              </a:rPr>
              <a:t>年</a:t>
            </a:r>
            <a:r>
              <a:rPr lang="en-US" altLang="zh-TW" sz="2800" dirty="0">
                <a:latin typeface="Kaiti SC" panose="02010600040101010101" pitchFamily="2" charset="-122"/>
                <a:ea typeface="Kaiti SC" panose="02010600040101010101" pitchFamily="2" charset="-122"/>
              </a:rPr>
              <a:t>3</a:t>
            </a:r>
            <a:r>
              <a:rPr altLang="zh-TW" sz="2800" dirty="0">
                <a:latin typeface="Kaiti SC" panose="02010600040101010101" pitchFamily="2" charset="-122"/>
                <a:ea typeface="Kaiti SC" panose="02010600040101010101" pitchFamily="2" charset="-122"/>
              </a:rPr>
              <a:t>月舉行員工旅遊，請估計參與此活動的性別差異。</a:t>
            </a:r>
            <a:endParaRPr lang="en-US" altLang="zh-TW" sz="2800" dirty="0">
              <a:latin typeface="Kaiti SC" panose="02010600040101010101" pitchFamily="2" charset="-122"/>
              <a:ea typeface="Kaiti SC" panose="02010600040101010101" pitchFamily="2" charset="-122"/>
            </a:endParaRPr>
          </a:p>
          <a:p>
            <a:pPr eaLnBrk="1">
              <a:buFont typeface="Arial" panose="020B0604020202020204" pitchFamily="34" charset="0"/>
              <a:buNone/>
            </a:pPr>
            <a:endParaRPr lang="en-US" altLang="zh-TW" sz="2800" dirty="0">
              <a:latin typeface="Kaiti SC" panose="02010600040101010101" pitchFamily="2" charset="-122"/>
              <a:ea typeface="Kaiti SC" panose="02010600040101010101" pitchFamily="2" charset="-122"/>
            </a:endParaRPr>
          </a:p>
          <a:p>
            <a:pPr eaLnBrk="1">
              <a:buFont typeface="Arial" panose="020B0604020202020204" pitchFamily="34" charset="0"/>
              <a:buNone/>
            </a:pPr>
            <a:endParaRPr lang="en-US" altLang="zh-TW" dirty="0">
              <a:latin typeface="微軟正黑體" panose="020B0604030504040204" pitchFamily="34" charset="-120"/>
              <a:ea typeface="微軟正黑體" panose="020B0604030504040204" pitchFamily="34" charset="-120"/>
            </a:endParaRPr>
          </a:p>
          <a:p>
            <a:pPr>
              <a:spcBef>
                <a:spcPts val="450"/>
              </a:spcBef>
              <a:buNone/>
            </a:pPr>
            <a:endParaRPr lang="en-US" altLang="zh-TW" sz="1800" dirty="0">
              <a:latin typeface="微軟正黑體" panose="020B0604030504040204" pitchFamily="34" charset="-120"/>
              <a:ea typeface="微軟正黑體" panose="020B0604030504040204" pitchFamily="34" charset="-120"/>
            </a:endParaRPr>
          </a:p>
          <a:p>
            <a:pPr>
              <a:spcBef>
                <a:spcPts val="450"/>
              </a:spcBef>
              <a:buNone/>
            </a:pPr>
            <a:r>
              <a:rPr lang="en-US" altLang="zh-TW" sz="1800" dirty="0">
                <a:latin typeface="微軟正黑體" panose="020B0604030504040204" pitchFamily="34" charset="-120"/>
                <a:ea typeface="微軟正黑體" panose="020B0604030504040204" pitchFamily="34" charset="-120"/>
              </a:rPr>
              <a:t>  </a:t>
            </a:r>
          </a:p>
        </p:txBody>
      </p:sp>
      <p:sp>
        <p:nvSpPr>
          <p:cNvPr id="70660" name="Rectangle 2"/>
          <p:cNvSpPr>
            <a:spLocks noChangeArrowheads="1"/>
          </p:cNvSpPr>
          <p:nvPr/>
        </p:nvSpPr>
        <p:spPr bwMode="auto">
          <a:xfrm>
            <a:off x="1143001" y="444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70661" name="Rectangle 3"/>
          <p:cNvSpPr>
            <a:spLocks noChangeArrowheads="1"/>
          </p:cNvSpPr>
          <p:nvPr/>
        </p:nvSpPr>
        <p:spPr bwMode="auto">
          <a:xfrm>
            <a:off x="1143001" y="7302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zh-TW" altLang="zh-TW" sz="1050">
              <a:solidFill>
                <a:srgbClr val="000000"/>
              </a:solidFill>
              <a:latin typeface="Arial" panose="020B0604020202020204" pitchFamily="34" charset="0"/>
            </a:endParaRPr>
          </a:p>
        </p:txBody>
      </p:sp>
      <p:sp>
        <p:nvSpPr>
          <p:cNvPr id="70662" name="Rectangle 5"/>
          <p:cNvSpPr>
            <a:spLocks noChangeArrowheads="1"/>
          </p:cNvSpPr>
          <p:nvPr/>
        </p:nvSpPr>
        <p:spPr bwMode="auto">
          <a:xfrm>
            <a:off x="1143001" y="444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pic>
        <p:nvPicPr>
          <p:cNvPr id="706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832" y="2890089"/>
            <a:ext cx="4847276" cy="702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Rectangle 6"/>
          <p:cNvSpPr>
            <a:spLocks noChangeArrowheads="1"/>
          </p:cNvSpPr>
          <p:nvPr/>
        </p:nvSpPr>
        <p:spPr bwMode="auto">
          <a:xfrm>
            <a:off x="1143001" y="7302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zh-TW" altLang="zh-TW" sz="1050">
              <a:solidFill>
                <a:srgbClr val="000000"/>
              </a:solidFill>
              <a:latin typeface="Arial" panose="020B0604020202020204" pitchFamily="34" charset="0"/>
            </a:endParaRPr>
          </a:p>
        </p:txBody>
      </p:sp>
      <p:sp>
        <p:nvSpPr>
          <p:cNvPr id="70665" name="Rectangle 8"/>
          <p:cNvSpPr>
            <a:spLocks noChangeArrowheads="1"/>
          </p:cNvSpPr>
          <p:nvPr/>
        </p:nvSpPr>
        <p:spPr bwMode="auto">
          <a:xfrm>
            <a:off x="1143001" y="444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sp>
        <p:nvSpPr>
          <p:cNvPr id="70666" name="Rectangle 9"/>
          <p:cNvSpPr>
            <a:spLocks noChangeArrowheads="1"/>
          </p:cNvSpPr>
          <p:nvPr/>
        </p:nvSpPr>
        <p:spPr bwMode="auto">
          <a:xfrm>
            <a:off x="1143001" y="7302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zh-TW" altLang="zh-TW" sz="1050">
              <a:solidFill>
                <a:srgbClr val="000000"/>
              </a:solidFill>
              <a:latin typeface="Arial" panose="020B0604020202020204" pitchFamily="34" charset="0"/>
            </a:endParaRPr>
          </a:p>
        </p:txBody>
      </p:sp>
      <p:sp>
        <p:nvSpPr>
          <p:cNvPr id="70667" name="Rectangle 11"/>
          <p:cNvSpPr>
            <a:spLocks noChangeArrowheads="1"/>
          </p:cNvSpPr>
          <p:nvPr/>
        </p:nvSpPr>
        <p:spPr bwMode="auto">
          <a:xfrm>
            <a:off x="1143001" y="444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784" y="3651648"/>
            <a:ext cx="4841323" cy="702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9" name="Rectangle 12"/>
          <p:cNvSpPr>
            <a:spLocks noChangeArrowheads="1"/>
          </p:cNvSpPr>
          <p:nvPr/>
        </p:nvSpPr>
        <p:spPr bwMode="auto">
          <a:xfrm>
            <a:off x="1143001" y="730293"/>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zh-TW" altLang="zh-TW" sz="1050">
              <a:solidFill>
                <a:srgbClr val="000000"/>
              </a:solidFill>
              <a:latin typeface="Arial" panose="020B0604020202020204" pitchFamily="34" charset="0"/>
            </a:endParaRPr>
          </a:p>
        </p:txBody>
      </p:sp>
    </p:spTree>
    <p:extLst>
      <p:ext uri="{BB962C8B-B14F-4D97-AF65-F5344CB8AC3E}">
        <p14:creationId xmlns:p14="http://schemas.microsoft.com/office/powerpoint/2010/main" val="38656203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1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txBox="1">
            <a:spLocks noGrp="1"/>
          </p:cNvSpPr>
          <p:nvPr>
            <p:ph type="title"/>
          </p:nvPr>
        </p:nvSpPr>
        <p:spPr>
          <a:xfrm>
            <a:off x="2087166" y="33338"/>
            <a:ext cx="6172200" cy="857250"/>
          </a:xfrm>
        </p:spPr>
        <p:txBody>
          <a:bodyPr/>
          <a:lstStyle/>
          <a:p>
            <a:pPr eaLnBrk="1"/>
            <a:r>
              <a:rPr altLang="zh-TW">
                <a:latin typeface="微軟正黑體" panose="020B0604030504040204" pitchFamily="34" charset="-120"/>
                <a:ea typeface="微軟正黑體" panose="020B0604030504040204" pitchFamily="34" charset="-120"/>
              </a:rPr>
              <a:t>統計分析的方法</a:t>
            </a:r>
            <a:endParaRPr lang="en-US" altLang="zh-TW">
              <a:latin typeface="微軟正黑體" panose="020B0604030504040204" pitchFamily="34" charset="-120"/>
              <a:ea typeface="微軟正黑體" panose="020B0604030504040204" pitchFamily="34" charset="-120"/>
            </a:endParaRPr>
          </a:p>
        </p:txBody>
      </p:sp>
      <p:sp>
        <p:nvSpPr>
          <p:cNvPr id="71683" name="內容版面配置區 2"/>
          <p:cNvSpPr txBox="1">
            <a:spLocks noGrp="1"/>
          </p:cNvSpPr>
          <p:nvPr>
            <p:ph idx="1"/>
          </p:nvPr>
        </p:nvSpPr>
        <p:spPr>
          <a:xfrm>
            <a:off x="267038" y="1873886"/>
            <a:ext cx="8359072" cy="3394472"/>
          </a:xfrm>
        </p:spPr>
        <p:txBody>
          <a:bodyPr/>
          <a:lstStyle/>
          <a:p>
            <a:pPr eaLnBrk="1"/>
            <a:r>
              <a:rPr altLang="zh-TW" sz="2400" dirty="0">
                <a:latin typeface="Kaiti SC" panose="02010600040101010101" pitchFamily="2" charset="-122"/>
                <a:ea typeface="Kaiti SC" panose="02010600040101010101" pitchFamily="2" charset="-122"/>
              </a:rPr>
              <a:t>重要概念三：掌握統計分析的時間軸</a:t>
            </a:r>
            <a:r>
              <a:rPr lang="en-US" altLang="zh-TW" sz="2400" dirty="0">
                <a:latin typeface="Kaiti SC" panose="02010600040101010101" pitchFamily="2" charset="-122"/>
                <a:ea typeface="Kaiti SC" panose="02010600040101010101" pitchFamily="2" charset="-122"/>
              </a:rPr>
              <a:t>--</a:t>
            </a:r>
            <a:r>
              <a:rPr altLang="zh-TW" sz="2400" dirty="0">
                <a:latin typeface="Kaiti SC" panose="02010600040101010101" pitchFamily="2" charset="-122"/>
                <a:ea typeface="Kaiti SC" panose="02010600040101010101" pitchFamily="2" charset="-122"/>
              </a:rPr>
              <a:t>橫斷資料與縱貫資料各有意義。</a:t>
            </a:r>
            <a:endParaRPr lang="en-US" altLang="zh-TW" sz="2400" dirty="0">
              <a:latin typeface="Kaiti SC" panose="02010600040101010101" pitchFamily="2" charset="-122"/>
              <a:ea typeface="Kaiti SC" panose="02010600040101010101" pitchFamily="2" charset="-122"/>
            </a:endParaRPr>
          </a:p>
          <a:p>
            <a:pPr eaLnBrk="1"/>
            <a:endParaRPr lang="en-US" altLang="zh-TW" sz="2400" dirty="0">
              <a:latin typeface="Kaiti SC" panose="02010600040101010101" pitchFamily="2" charset="-122"/>
              <a:ea typeface="Kaiti SC" panose="02010600040101010101" pitchFamily="2" charset="-122"/>
            </a:endParaRPr>
          </a:p>
          <a:p>
            <a:r>
              <a:rPr lang="zh-CHT" altLang="en-US" sz="2400" dirty="0">
                <a:latin typeface="Kaiti SC" panose="02010600040101010101" pitchFamily="2" charset="-122"/>
                <a:ea typeface="Kaiti SC" panose="02010600040101010101" pitchFamily="2" charset="-122"/>
              </a:rPr>
              <a:t>重要概念四：以適當的圖表呈現資料。</a:t>
            </a:r>
          </a:p>
          <a:p>
            <a:pPr eaLnBrk="1"/>
            <a:endParaRPr lang="en-US" altLang="zh-TW" sz="2400" dirty="0">
              <a:latin typeface="Kaiti SC" panose="02010600040101010101" pitchFamily="2" charset="-122"/>
              <a:ea typeface="Kaiti SC" panose="02010600040101010101" pitchFamily="2" charset="-122"/>
            </a:endParaRPr>
          </a:p>
          <a:p>
            <a:r>
              <a:rPr lang="zh-CHT" altLang="en-US" sz="2400" dirty="0">
                <a:latin typeface="Kaiti SC" panose="02010600040101010101" pitchFamily="2" charset="-122"/>
                <a:ea typeface="Kaiti SC" panose="02010600040101010101" pitchFamily="2" charset="-122"/>
              </a:rPr>
              <a:t>除了表格之外，利用長條圖、直方圖、折線圖、圓餅圖等，呈現數量或比例。</a:t>
            </a:r>
            <a:endParaRPr lang="en-US" altLang="zh-CHT" sz="2400" dirty="0">
              <a:latin typeface="Kaiti SC" panose="02010600040101010101" pitchFamily="2" charset="-122"/>
              <a:ea typeface="Kaiti SC" panose="02010600040101010101" pitchFamily="2" charset="-122"/>
            </a:endParaRPr>
          </a:p>
          <a:p>
            <a:endParaRPr lang="zh-CHT" altLang="en-US" sz="2400" dirty="0">
              <a:latin typeface="Kaiti SC" panose="02010600040101010101" pitchFamily="2" charset="-122"/>
              <a:ea typeface="Kaiti SC" panose="02010600040101010101" pitchFamily="2" charset="-122"/>
            </a:endParaRPr>
          </a:p>
          <a:p>
            <a:r>
              <a:rPr lang="zh-CHT" altLang="en-US" sz="2400" dirty="0">
                <a:latin typeface="Kaiti SC" panose="02010600040101010101" pitchFamily="2" charset="-122"/>
                <a:ea typeface="Kaiti SC" panose="02010600040101010101" pitchFamily="2" charset="-122"/>
              </a:rPr>
              <a:t>利用「對應分析」描繪性別差異。</a:t>
            </a:r>
            <a:endParaRPr lang="en-US" altLang="zh-CHT" sz="2400" dirty="0">
              <a:latin typeface="Kaiti SC" panose="02010600040101010101" pitchFamily="2" charset="-122"/>
              <a:ea typeface="Kaiti SC" panose="02010600040101010101" pitchFamily="2" charset="-122"/>
            </a:endParaRPr>
          </a:p>
          <a:p>
            <a:pPr marL="0" indent="0">
              <a:buNone/>
            </a:pPr>
            <a:endParaRPr lang="zh-CHT" altLang="en-US" sz="2400" dirty="0">
              <a:latin typeface="Kaiti SC" panose="02010600040101010101" pitchFamily="2" charset="-122"/>
              <a:ea typeface="Kaiti SC" panose="02010600040101010101" pitchFamily="2" charset="-122"/>
            </a:endParaRPr>
          </a:p>
          <a:p>
            <a:endParaRPr lang="zh-CHT" altLang="en-US" dirty="0">
              <a:latin typeface="微軟正黑體" panose="020B0604030504040204" pitchFamily="34" charset="-120"/>
              <a:ea typeface="微軟正黑體" panose="020B0604030504040204" pitchFamily="34" charset="-120"/>
            </a:endParaRPr>
          </a:p>
          <a:p>
            <a:pPr eaLnBrk="1"/>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459211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txBox="1">
            <a:spLocks noGrp="1"/>
          </p:cNvSpPr>
          <p:nvPr>
            <p:ph type="title"/>
          </p:nvPr>
        </p:nvSpPr>
        <p:spPr>
          <a:xfrm>
            <a:off x="2087166" y="33338"/>
            <a:ext cx="6172200" cy="857250"/>
          </a:xfrm>
        </p:spPr>
        <p:txBody>
          <a:bodyPr/>
          <a:lstStyle/>
          <a:p>
            <a:pPr eaLnBrk="1"/>
            <a:r>
              <a:rPr altLang="zh-TW">
                <a:latin typeface="微軟正黑體" panose="020B0604030504040204" pitchFamily="34" charset="-120"/>
                <a:ea typeface="微軟正黑體" panose="020B0604030504040204" pitchFamily="34" charset="-120"/>
              </a:rPr>
              <a:t>對應分析</a:t>
            </a:r>
            <a:endParaRPr lang="en-US" altLang="zh-TW">
              <a:latin typeface="微軟正黑體" panose="020B0604030504040204" pitchFamily="34" charset="-120"/>
              <a:ea typeface="微軟正黑體" panose="020B0604030504040204" pitchFamily="34" charset="-120"/>
            </a:endParaRPr>
          </a:p>
        </p:txBody>
      </p:sp>
      <p:sp>
        <p:nvSpPr>
          <p:cNvPr id="78851" name="內容版面配置區 2"/>
          <p:cNvSpPr txBox="1">
            <a:spLocks noGrp="1"/>
          </p:cNvSpPr>
          <p:nvPr>
            <p:ph idx="1"/>
          </p:nvPr>
        </p:nvSpPr>
        <p:spPr>
          <a:xfrm>
            <a:off x="1925707" y="1167594"/>
            <a:ext cx="5470922" cy="3394472"/>
          </a:xfrm>
        </p:spPr>
        <p:txBody>
          <a:bodyPr/>
          <a:lstStyle/>
          <a:p>
            <a:pPr>
              <a:spcBef>
                <a:spcPts val="300"/>
              </a:spcBef>
            </a:pPr>
            <a:r>
              <a:rPr altLang="zh-TW" sz="1350" dirty="0">
                <a:latin typeface="微軟正黑體" panose="020B0604030504040204" pitchFamily="34" charset="-120"/>
                <a:ea typeface="微軟正黑體" panose="020B0604030504040204" pitchFamily="34" charset="-120"/>
              </a:rPr>
              <a:t>陳家倫（</a:t>
            </a:r>
            <a:r>
              <a:rPr lang="en-US" altLang="zh-TW" sz="1350" dirty="0">
                <a:latin typeface="微軟正黑體" panose="020B0604030504040204" pitchFamily="34" charset="-120"/>
                <a:ea typeface="微軟正黑體" panose="020B0604030504040204" pitchFamily="34" charset="-120"/>
              </a:rPr>
              <a:t>2001</a:t>
            </a:r>
            <a:r>
              <a:rPr altLang="zh-TW" sz="1350" dirty="0">
                <a:latin typeface="微軟正黑體" panose="020B0604030504040204" pitchFamily="34" charset="-120"/>
                <a:ea typeface="微軟正黑體" panose="020B0604030504040204" pitchFamily="34" charset="-120"/>
              </a:rPr>
              <a:t>）。</a:t>
            </a:r>
            <a:r>
              <a:rPr altLang="zh-TW" sz="1350" dirty="0" err="1">
                <a:latin typeface="微軟正黑體" panose="020B0604030504040204" pitchFamily="34" charset="-120"/>
                <a:ea typeface="微軟正黑體" panose="020B0604030504040204" pitchFamily="34" charset="-120"/>
              </a:rPr>
              <a:t>台灣宗教行動圖像的初步建構</a:t>
            </a:r>
            <a:r>
              <a:rPr altLang="zh-TW" sz="1350" dirty="0">
                <a:latin typeface="微軟正黑體" panose="020B0604030504040204" pitchFamily="34" charset="-120"/>
                <a:ea typeface="微軟正黑體" panose="020B0604030504040204" pitchFamily="34" charset="-120"/>
              </a:rPr>
              <a:t>。 「</a:t>
            </a:r>
            <a:r>
              <a:rPr altLang="zh-TW" sz="1350" dirty="0" err="1">
                <a:latin typeface="微軟正黑體" panose="020B0604030504040204" pitchFamily="34" charset="-120"/>
                <a:ea typeface="微軟正黑體" panose="020B0604030504040204" pitchFamily="34" charset="-120"/>
              </a:rPr>
              <a:t>宗教與社會變遷</a:t>
            </a:r>
            <a:r>
              <a:rPr lang="en-US" altLang="zh-TW" sz="1350" dirty="0">
                <a:latin typeface="微軟正黑體" panose="020B0604030504040204" pitchFamily="34" charset="-120"/>
                <a:ea typeface="微軟正黑體" panose="020B0604030504040204" pitchFamily="34" charset="-120"/>
              </a:rPr>
              <a:t>--</a:t>
            </a:r>
            <a:r>
              <a:rPr altLang="zh-TW" sz="1350" dirty="0" err="1">
                <a:latin typeface="微軟正黑體" panose="020B0604030504040204" pitchFamily="34" charset="-120"/>
                <a:ea typeface="微軟正黑體" panose="020B0604030504040204" pitchFamily="34" charset="-120"/>
              </a:rPr>
              <a:t>第三期第五次台灣社會變遷基本調查之研究分析」研討會論文集</a:t>
            </a:r>
            <a:r>
              <a:rPr altLang="zh-TW" sz="1350" dirty="0">
                <a:latin typeface="微軟正黑體" panose="020B0604030504040204" pitchFamily="34" charset="-120"/>
                <a:ea typeface="微軟正黑體" panose="020B0604030504040204" pitchFamily="34" charset="-120"/>
              </a:rPr>
              <a:t>。</a:t>
            </a:r>
            <a:endParaRPr lang="en-US" altLang="zh-TW" sz="1350" dirty="0">
              <a:latin typeface="微軟正黑體" panose="020B0604030504040204" pitchFamily="34" charset="-120"/>
              <a:ea typeface="微軟正黑體" panose="020B0604030504040204" pitchFamily="34" charset="-120"/>
            </a:endParaRPr>
          </a:p>
        </p:txBody>
      </p:sp>
      <p:sp>
        <p:nvSpPr>
          <p:cNvPr id="78852" name="Rectangle 2"/>
          <p:cNvSpPr>
            <a:spLocks noChangeArrowheads="1"/>
          </p:cNvSpPr>
          <p:nvPr/>
        </p:nvSpPr>
        <p:spPr bwMode="auto">
          <a:xfrm>
            <a:off x="1143001" y="-126958"/>
            <a:ext cx="18473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lang="en-US" altLang="zh-TW" sz="1050">
              <a:solidFill>
                <a:srgbClr val="000000"/>
              </a:solidFill>
            </a:endParaRPr>
          </a:p>
        </p:txBody>
      </p:sp>
      <p:graphicFrame>
        <p:nvGraphicFramePr>
          <p:cNvPr id="78853" name="Object 1"/>
          <p:cNvGraphicFramePr>
            <a:graphicFrameLocks noChangeAspect="1"/>
          </p:cNvGraphicFramePr>
          <p:nvPr>
            <p:extLst>
              <p:ext uri="{D42A27DB-BD31-4B8C-83A1-F6EECF244321}">
                <p14:modId xmlns:p14="http://schemas.microsoft.com/office/powerpoint/2010/main" val="2399323971"/>
              </p:ext>
            </p:extLst>
          </p:nvPr>
        </p:nvGraphicFramePr>
        <p:xfrm>
          <a:off x="509798" y="833481"/>
          <a:ext cx="7477041" cy="4310020"/>
        </p:xfrm>
        <a:graphic>
          <a:graphicData uri="http://schemas.openxmlformats.org/presentationml/2006/ole">
            <mc:AlternateContent xmlns:mc="http://schemas.openxmlformats.org/markup-compatibility/2006">
              <mc:Choice xmlns:v="urn:schemas-microsoft-com:vml" Requires="v">
                <p:oleObj name="工作表" r:id="rId2" imgW="3886200" imgH="2735580" progId="Excel.Sheet.8">
                  <p:embed/>
                </p:oleObj>
              </mc:Choice>
              <mc:Fallback>
                <p:oleObj name="工作表" r:id="rId2" imgW="3886200" imgH="2735580" progId="Excel.Sheet.8">
                  <p:embed/>
                  <p:pic>
                    <p:nvPicPr>
                      <p:cNvPr id="78853"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98" y="833481"/>
                        <a:ext cx="7477041" cy="431002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44301886"/>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標題 1"/>
          <p:cNvSpPr txBox="1">
            <a:spLocks noGrp="1"/>
          </p:cNvSpPr>
          <p:nvPr>
            <p:ph type="title"/>
          </p:nvPr>
        </p:nvSpPr>
        <p:spPr>
          <a:xfrm>
            <a:off x="2087166" y="33338"/>
            <a:ext cx="6172200" cy="857250"/>
          </a:xfrm>
        </p:spPr>
        <p:txBody>
          <a:bodyPr/>
          <a:lstStyle/>
          <a:p>
            <a:pPr eaLnBrk="1"/>
            <a:r>
              <a:rPr altLang="zh-TW">
                <a:latin typeface="微軟正黑體" panose="020B0604030504040204" pitchFamily="34" charset="-120"/>
                <a:ea typeface="微軟正黑體" panose="020B0604030504040204" pitchFamily="34" charset="-120"/>
              </a:rPr>
              <a:t>對應分析</a:t>
            </a:r>
            <a:endParaRPr lang="en-US" altLang="zh-TW">
              <a:latin typeface="微軟正黑體" panose="020B0604030504040204" pitchFamily="34" charset="-120"/>
              <a:ea typeface="微軟正黑體" panose="020B0604030504040204" pitchFamily="34" charset="-120"/>
            </a:endParaRPr>
          </a:p>
        </p:txBody>
      </p:sp>
      <p:pic>
        <p:nvPicPr>
          <p:cNvPr id="2" name="Picture 2">
            <a:extLst>
              <a:ext uri="{FF2B5EF4-FFF2-40B4-BE49-F238E27FC236}">
                <a16:creationId xmlns:a16="http://schemas.microsoft.com/office/drawing/2014/main" id="{AE08B0C2-F2D3-2527-CD00-041018DE1016}"/>
              </a:ext>
            </a:extLst>
          </p:cNvPr>
          <p:cNvPicPr>
            <a:picLocks noChangeAspect="1"/>
          </p:cNvPicPr>
          <p:nvPr/>
        </p:nvPicPr>
        <p:blipFill>
          <a:blip r:embed="rId2">
            <a:extLst>
              <a:ext uri="{28A0092B-C50C-407E-A947-70E740481C1C}">
                <a14:useLocalDpi xmlns:a14="http://schemas.microsoft.com/office/drawing/2010/main" val="0"/>
              </a:ext>
            </a:extLst>
          </a:blip>
          <a:srcRect l="1804" t="9000" b="2251"/>
          <a:stretch>
            <a:fillRect/>
          </a:stretch>
        </p:blipFill>
        <p:spPr bwMode="auto">
          <a:xfrm>
            <a:off x="1028383" y="954376"/>
            <a:ext cx="6440565" cy="404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917785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0">
          <a:extLst>
            <a:ext uri="{FF2B5EF4-FFF2-40B4-BE49-F238E27FC236}">
              <a16:creationId xmlns:a16="http://schemas.microsoft.com/office/drawing/2014/main" id="{D9B3EDC3-6C5C-B2BF-3513-D0D64CAC48FD}"/>
            </a:ext>
          </a:extLst>
        </p:cNvPr>
        <p:cNvGrpSpPr/>
        <p:nvPr/>
      </p:nvGrpSpPr>
      <p:grpSpPr>
        <a:xfrm>
          <a:off x="0" y="0"/>
          <a:ext cx="0" cy="0"/>
          <a:chOff x="0" y="0"/>
          <a:chExt cx="0" cy="0"/>
        </a:xfrm>
      </p:grpSpPr>
      <p:sp>
        <p:nvSpPr>
          <p:cNvPr id="1931" name="Google Shape;1931;p38">
            <a:extLst>
              <a:ext uri="{FF2B5EF4-FFF2-40B4-BE49-F238E27FC236}">
                <a16:creationId xmlns:a16="http://schemas.microsoft.com/office/drawing/2014/main" id="{EA78A44C-BAE6-A26C-79A9-FB8C26674A25}"/>
              </a:ext>
            </a:extLst>
          </p:cNvPr>
          <p:cNvSpPr/>
          <p:nvPr/>
        </p:nvSpPr>
        <p:spPr>
          <a:xfrm>
            <a:off x="398161" y="1275961"/>
            <a:ext cx="7532875" cy="3314819"/>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a:extLst>
              <a:ext uri="{FF2B5EF4-FFF2-40B4-BE49-F238E27FC236}">
                <a16:creationId xmlns:a16="http://schemas.microsoft.com/office/drawing/2014/main" id="{B77D22A1-313D-F2CD-C42C-09D530BA237D}"/>
              </a:ext>
            </a:extLst>
          </p:cNvPr>
          <p:cNvSpPr txBox="1">
            <a:spLocks noGrp="1"/>
          </p:cNvSpPr>
          <p:nvPr>
            <p:ph type="ctrTitle"/>
          </p:nvPr>
        </p:nvSpPr>
        <p:spPr>
          <a:xfrm>
            <a:off x="398161" y="1420351"/>
            <a:ext cx="7424216" cy="2179871"/>
          </a:xfrm>
          <a:prstGeom prst="rect">
            <a:avLst/>
          </a:prstGeom>
        </p:spPr>
        <p:txBody>
          <a:bodyPr spcFirstLastPara="1" wrap="square" lIns="91425" tIns="91425" rIns="91425" bIns="91425" anchor="t" anchorCtr="0">
            <a:noAutofit/>
          </a:bodyPr>
          <a:lstStyle/>
          <a:p>
            <a:pPr algn="l"/>
            <a:r>
              <a:rPr lang="zh-TW" altLang="en-US" sz="2800" dirty="0">
                <a:ea typeface="新細明體" panose="02020500000000000000" pitchFamily="18" charset="-120"/>
              </a:rPr>
              <a:t>性別主流化概念在</a:t>
            </a:r>
            <a:r>
              <a:rPr lang="en-US" altLang="zh-TW" sz="2800" dirty="0">
                <a:ea typeface="新細明體" panose="02020500000000000000" pitchFamily="18" charset="-120"/>
              </a:rPr>
              <a:t>1985</a:t>
            </a:r>
            <a:r>
              <a:rPr lang="zh-TW" altLang="en-US" sz="2800" dirty="0">
                <a:ea typeface="新細明體" panose="02020500000000000000" pitchFamily="18" charset="-120"/>
              </a:rPr>
              <a:t>年出現在</a:t>
            </a:r>
            <a:r>
              <a:rPr lang="zh-TW" altLang="en-US" sz="2800" dirty="0">
                <a:ea typeface="新細明體" panose="02020500000000000000" pitchFamily="18" charset="-120"/>
                <a:hlinkClick r:id="rId3" action="ppaction://hlinkfile"/>
              </a:rPr>
              <a:t>奈洛比</a:t>
            </a:r>
            <a:r>
              <a:rPr lang="zh-TW" altLang="en-US" sz="2800" dirty="0">
                <a:ea typeface="新細明體" panose="02020500000000000000" pitchFamily="18" charset="-120"/>
              </a:rPr>
              <a:t>舉行的第三屆</a:t>
            </a:r>
            <a:r>
              <a:rPr lang="zh-TW" altLang="en-US" sz="2800" dirty="0">
                <a:ea typeface="新細明體" panose="02020500000000000000" pitchFamily="18" charset="-120"/>
                <a:hlinkClick r:id="rId4" action="ppaction://hlinkfile"/>
              </a:rPr>
              <a:t>世界婦女會議</a:t>
            </a:r>
            <a:r>
              <a:rPr lang="zh-TW" altLang="en-US" sz="2800" dirty="0">
                <a:ea typeface="新細明體" panose="02020500000000000000" pitchFamily="18" charset="-120"/>
              </a:rPr>
              <a:t>，提出「性別盲」的概念，並訴求將婦女議題視為全人類的問題。</a:t>
            </a:r>
            <a:br>
              <a:rPr lang="en-US" altLang="zh-TW" sz="2800" dirty="0">
                <a:ea typeface="新細明體" panose="02020500000000000000" pitchFamily="18" charset="-120"/>
              </a:rPr>
            </a:br>
            <a:br>
              <a:rPr lang="en-US" altLang="zh-TW" sz="2800" dirty="0">
                <a:ea typeface="新細明體" panose="02020500000000000000" pitchFamily="18" charset="-120"/>
              </a:rPr>
            </a:br>
            <a:r>
              <a:rPr lang="en-US" altLang="zh-TW" sz="2800" dirty="0">
                <a:ea typeface="新細明體" panose="02020500000000000000" pitchFamily="18" charset="-120"/>
              </a:rPr>
              <a:t>1995</a:t>
            </a:r>
            <a:r>
              <a:rPr lang="zh-TW" altLang="en-US" sz="2800" dirty="0">
                <a:ea typeface="新細明體" panose="02020500000000000000" pitchFamily="18" charset="-120"/>
              </a:rPr>
              <a:t>年聯合國第四屆世界婦女大會通過</a:t>
            </a:r>
            <a:br>
              <a:rPr lang="zh-TW" altLang="en-US" sz="2800" dirty="0">
                <a:ea typeface="新細明體" panose="02020500000000000000" pitchFamily="18" charset="-120"/>
              </a:rPr>
            </a:br>
            <a:r>
              <a:rPr lang="en-US" altLang="zh-TW" sz="2800" dirty="0">
                <a:ea typeface="新細明體" panose="02020500000000000000" pitchFamily="18" charset="-120"/>
              </a:rPr>
              <a:t>『</a:t>
            </a:r>
            <a:r>
              <a:rPr lang="zh-TW" altLang="en-US" sz="2800" dirty="0">
                <a:ea typeface="新細明體" panose="02020500000000000000" pitchFamily="18" charset="-120"/>
              </a:rPr>
              <a:t>北京宣言及行動綱領</a:t>
            </a:r>
            <a:r>
              <a:rPr lang="en-US" altLang="zh-TW" sz="2800" dirty="0">
                <a:ea typeface="新細明體" panose="02020500000000000000" pitchFamily="18" charset="-120"/>
              </a:rPr>
              <a:t>』</a:t>
            </a:r>
            <a:r>
              <a:rPr lang="zh-TW" altLang="en-US" sz="2800" dirty="0">
                <a:ea typeface="新細明體" panose="02020500000000000000" pitchFamily="18" charset="-120"/>
              </a:rPr>
              <a:t>確定了世界各國要採取積極的行動，在區域、國家、地方上落實</a:t>
            </a:r>
            <a:r>
              <a:rPr lang="en-US" altLang="zh-TW" sz="2800" dirty="0">
                <a:ea typeface="新細明體" panose="02020500000000000000" pitchFamily="18" charset="-120"/>
              </a:rPr>
              <a:t>『</a:t>
            </a:r>
            <a:r>
              <a:rPr lang="zh-TW" altLang="en-US" sz="2800" dirty="0">
                <a:ea typeface="新細明體" panose="02020500000000000000" pitchFamily="18" charset="-120"/>
              </a:rPr>
              <a:t>性別主流化</a:t>
            </a:r>
            <a:r>
              <a:rPr lang="en-US" altLang="zh-TW" sz="2800" dirty="0">
                <a:ea typeface="新細明體" panose="02020500000000000000" pitchFamily="18" charset="-120"/>
              </a:rPr>
              <a:t>』</a:t>
            </a:r>
            <a:r>
              <a:rPr lang="zh-TW" altLang="en-US" sz="2800" dirty="0">
                <a:ea typeface="新細明體" panose="02020500000000000000" pitchFamily="18" charset="-120"/>
              </a:rPr>
              <a:t>策略 。</a:t>
            </a:r>
            <a:br>
              <a:rPr lang="zh-TW" altLang="en-US" sz="2800" dirty="0">
                <a:ea typeface="新細明體" panose="02020500000000000000" pitchFamily="18" charset="-120"/>
              </a:rPr>
            </a:br>
            <a:endParaRPr lang="zh-TW" altLang="en-US" sz="2800" dirty="0">
              <a:latin typeface="Kaiti SC" panose="02010600040101010101" pitchFamily="2" charset="-122"/>
              <a:ea typeface="Kaiti SC" panose="02010600040101010101" pitchFamily="2" charset="-122"/>
            </a:endParaRPr>
          </a:p>
        </p:txBody>
      </p:sp>
      <p:grpSp>
        <p:nvGrpSpPr>
          <p:cNvPr id="1934" name="Google Shape;1934;p38">
            <a:extLst>
              <a:ext uri="{FF2B5EF4-FFF2-40B4-BE49-F238E27FC236}">
                <a16:creationId xmlns:a16="http://schemas.microsoft.com/office/drawing/2014/main" id="{717D9DF5-E9BD-5F95-B8A1-FEF3DEB881AB}"/>
              </a:ext>
            </a:extLst>
          </p:cNvPr>
          <p:cNvGrpSpPr/>
          <p:nvPr/>
        </p:nvGrpSpPr>
        <p:grpSpPr>
          <a:xfrm rot="1912306">
            <a:off x="7549309" y="4311627"/>
            <a:ext cx="1422646" cy="395985"/>
            <a:chOff x="4525075" y="1142350"/>
            <a:chExt cx="1422700" cy="396000"/>
          </a:xfrm>
        </p:grpSpPr>
        <p:sp>
          <p:nvSpPr>
            <p:cNvPr id="1935" name="Google Shape;1935;p38">
              <a:extLst>
                <a:ext uri="{FF2B5EF4-FFF2-40B4-BE49-F238E27FC236}">
                  <a16:creationId xmlns:a16="http://schemas.microsoft.com/office/drawing/2014/main" id="{A8CFDABA-AEF9-883B-2B9C-6F436F5F4F4B}"/>
                </a:ext>
              </a:extLst>
            </p:cNvPr>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a:extLst>
                <a:ext uri="{FF2B5EF4-FFF2-40B4-BE49-F238E27FC236}">
                  <a16:creationId xmlns:a16="http://schemas.microsoft.com/office/drawing/2014/main" id="{B2DD373E-B9BB-8C5B-FF57-94C34DE204C2}"/>
                </a:ext>
              </a:extLst>
            </p:cNvPr>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a:extLst>
              <a:ext uri="{FF2B5EF4-FFF2-40B4-BE49-F238E27FC236}">
                <a16:creationId xmlns:a16="http://schemas.microsoft.com/office/drawing/2014/main" id="{EEC0C919-DEB9-D844-DE2F-BCA4F5F3358B}"/>
              </a:ext>
            </a:extLst>
          </p:cNvPr>
          <p:cNvGrpSpPr/>
          <p:nvPr/>
        </p:nvGrpSpPr>
        <p:grpSpPr>
          <a:xfrm rot="-1234221">
            <a:off x="433253" y="294508"/>
            <a:ext cx="4247473" cy="1349467"/>
            <a:chOff x="6165275" y="6185025"/>
            <a:chExt cx="1751907" cy="548981"/>
          </a:xfrm>
        </p:grpSpPr>
        <p:sp>
          <p:nvSpPr>
            <p:cNvPr id="1938" name="Google Shape;1938;p38">
              <a:extLst>
                <a:ext uri="{FF2B5EF4-FFF2-40B4-BE49-F238E27FC236}">
                  <a16:creationId xmlns:a16="http://schemas.microsoft.com/office/drawing/2014/main" id="{3468494C-C338-FA23-F78C-D9CBCD7FA9CE}"/>
                </a:ext>
              </a:extLst>
            </p:cNvPr>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a:extLst>
                <a:ext uri="{FF2B5EF4-FFF2-40B4-BE49-F238E27FC236}">
                  <a16:creationId xmlns:a16="http://schemas.microsoft.com/office/drawing/2014/main" id="{74C7023E-3586-E89D-FC42-B23F93E923A2}"/>
                </a:ext>
              </a:extLst>
            </p:cNvPr>
            <p:cNvGrpSpPr/>
            <p:nvPr/>
          </p:nvGrpSpPr>
          <p:grpSpPr>
            <a:xfrm>
              <a:off x="6165275" y="6185025"/>
              <a:ext cx="1304000" cy="131500"/>
              <a:chOff x="6165275" y="6185025"/>
              <a:chExt cx="1304000" cy="131500"/>
            </a:xfrm>
          </p:grpSpPr>
          <p:sp>
            <p:nvSpPr>
              <p:cNvPr id="1940" name="Google Shape;1940;p38">
                <a:extLst>
                  <a:ext uri="{FF2B5EF4-FFF2-40B4-BE49-F238E27FC236}">
                    <a16:creationId xmlns:a16="http://schemas.microsoft.com/office/drawing/2014/main" id="{23320D59-D0E7-3576-A96F-3029DDFA16DA}"/>
                  </a:ext>
                </a:extLst>
              </p:cNvPr>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a:extLst>
                  <a:ext uri="{FF2B5EF4-FFF2-40B4-BE49-F238E27FC236}">
                    <a16:creationId xmlns:a16="http://schemas.microsoft.com/office/drawing/2014/main" id="{F4AFE240-1789-0D4F-6A67-0534256D4146}"/>
                  </a:ext>
                </a:extLst>
              </p:cNvPr>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a:extLst>
                  <a:ext uri="{FF2B5EF4-FFF2-40B4-BE49-F238E27FC236}">
                    <a16:creationId xmlns:a16="http://schemas.microsoft.com/office/drawing/2014/main" id="{9B1F7034-DD42-3FF7-C693-20BE75F47ADE}"/>
                  </a:ext>
                </a:extLst>
              </p:cNvPr>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a:extLst>
                  <a:ext uri="{FF2B5EF4-FFF2-40B4-BE49-F238E27FC236}">
                    <a16:creationId xmlns:a16="http://schemas.microsoft.com/office/drawing/2014/main" id="{0DF714E2-96FD-1958-70F8-C30ABC114EFE}"/>
                  </a:ext>
                </a:extLst>
              </p:cNvPr>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a:extLst>
                <a:ext uri="{FF2B5EF4-FFF2-40B4-BE49-F238E27FC236}">
                  <a16:creationId xmlns:a16="http://schemas.microsoft.com/office/drawing/2014/main" id="{205A2C45-8946-91EB-B267-2BCAF0C1CBAE}"/>
                </a:ext>
              </a:extLst>
            </p:cNvPr>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a:extLst>
                <a:ext uri="{FF2B5EF4-FFF2-40B4-BE49-F238E27FC236}">
                  <a16:creationId xmlns:a16="http://schemas.microsoft.com/office/drawing/2014/main" id="{4AD5167A-203B-6FCF-98BD-AF8B4AFC90E7}"/>
                </a:ext>
              </a:extLst>
            </p:cNvPr>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a:extLst>
                <a:ext uri="{FF2B5EF4-FFF2-40B4-BE49-F238E27FC236}">
                  <a16:creationId xmlns:a16="http://schemas.microsoft.com/office/drawing/2014/main" id="{A5FCA2DA-743B-8390-C1FF-F61560EC4AA5}"/>
                </a:ext>
              </a:extLst>
            </p:cNvPr>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74207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4">
          <a:extLst>
            <a:ext uri="{FF2B5EF4-FFF2-40B4-BE49-F238E27FC236}">
              <a16:creationId xmlns:a16="http://schemas.microsoft.com/office/drawing/2014/main" id="{E11D55EF-D746-CDA1-0E01-89FEB8925369}"/>
            </a:ext>
          </a:extLst>
        </p:cNvPr>
        <p:cNvGrpSpPr/>
        <p:nvPr/>
      </p:nvGrpSpPr>
      <p:grpSpPr>
        <a:xfrm>
          <a:off x="0" y="0"/>
          <a:ext cx="0" cy="0"/>
          <a:chOff x="0" y="0"/>
          <a:chExt cx="0" cy="0"/>
        </a:xfrm>
      </p:grpSpPr>
      <p:sp>
        <p:nvSpPr>
          <p:cNvPr id="755" name="Google Shape;755;p68">
            <a:extLst>
              <a:ext uri="{FF2B5EF4-FFF2-40B4-BE49-F238E27FC236}">
                <a16:creationId xmlns:a16="http://schemas.microsoft.com/office/drawing/2014/main" id="{F1D64AF9-4D4E-B3F2-AF10-CB5F45B02CFA}"/>
              </a:ext>
            </a:extLst>
          </p:cNvPr>
          <p:cNvSpPr txBox="1">
            <a:spLocks noGrp="1"/>
          </p:cNvSpPr>
          <p:nvPr>
            <p:ph type="title"/>
          </p:nvPr>
        </p:nvSpPr>
        <p:spPr>
          <a:xfrm>
            <a:off x="3998563" y="1667788"/>
            <a:ext cx="4308676" cy="132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4000" dirty="0"/>
              <a:t>性別分析</a:t>
            </a:r>
            <a:endParaRPr sz="4000" dirty="0"/>
          </a:p>
        </p:txBody>
      </p:sp>
      <p:sp>
        <p:nvSpPr>
          <p:cNvPr id="756" name="Google Shape;756;p68">
            <a:extLst>
              <a:ext uri="{FF2B5EF4-FFF2-40B4-BE49-F238E27FC236}">
                <a16:creationId xmlns:a16="http://schemas.microsoft.com/office/drawing/2014/main" id="{208AA646-3B4C-675D-35FF-2F558D9024EE}"/>
              </a:ext>
            </a:extLst>
          </p:cNvPr>
          <p:cNvSpPr txBox="1">
            <a:spLocks noGrp="1"/>
          </p:cNvSpPr>
          <p:nvPr>
            <p:ph type="title" idx="2"/>
          </p:nvPr>
        </p:nvSpPr>
        <p:spPr>
          <a:xfrm>
            <a:off x="2272420" y="1809088"/>
            <a:ext cx="1464271"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07</a:t>
            </a:r>
            <a:endParaRPr dirty="0"/>
          </a:p>
        </p:txBody>
      </p:sp>
      <p:cxnSp>
        <p:nvCxnSpPr>
          <p:cNvPr id="758" name="Google Shape;758;p68">
            <a:extLst>
              <a:ext uri="{FF2B5EF4-FFF2-40B4-BE49-F238E27FC236}">
                <a16:creationId xmlns:a16="http://schemas.microsoft.com/office/drawing/2014/main" id="{F816340C-8D48-CFDD-BAB3-4F74419A45FC}"/>
              </a:ext>
            </a:extLst>
          </p:cNvPr>
          <p:cNvCxnSpPr/>
          <p:nvPr/>
        </p:nvCxnSpPr>
        <p:spPr>
          <a:xfrm>
            <a:off x="5480304" y="-19470"/>
            <a:ext cx="0" cy="1215300"/>
          </a:xfrm>
          <a:prstGeom prst="straightConnector1">
            <a:avLst/>
          </a:prstGeom>
          <a:noFill/>
          <a:ln w="9525" cap="flat" cmpd="sng">
            <a:solidFill>
              <a:schemeClr val="dk1"/>
            </a:solidFill>
            <a:prstDash val="solid"/>
            <a:round/>
            <a:headEnd type="none" w="med" len="med"/>
            <a:tailEnd type="none" w="med" len="med"/>
          </a:ln>
        </p:spPr>
      </p:cxnSp>
      <p:cxnSp>
        <p:nvCxnSpPr>
          <p:cNvPr id="759" name="Google Shape;759;p68">
            <a:extLst>
              <a:ext uri="{FF2B5EF4-FFF2-40B4-BE49-F238E27FC236}">
                <a16:creationId xmlns:a16="http://schemas.microsoft.com/office/drawing/2014/main" id="{32051C90-139C-D0BB-1EF7-0EE4055E3AFF}"/>
              </a:ext>
            </a:extLst>
          </p:cNvPr>
          <p:cNvCxnSpPr/>
          <p:nvPr/>
        </p:nvCxnSpPr>
        <p:spPr>
          <a:xfrm>
            <a:off x="5480304" y="3948348"/>
            <a:ext cx="0" cy="12153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022026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zh-TW" altLang="en-US">
                <a:ea typeface="新細明體" pitchFamily="18" charset="-120"/>
              </a:rPr>
              <a:t>性別分析</a:t>
            </a:r>
          </a:p>
        </p:txBody>
      </p:sp>
      <p:sp>
        <p:nvSpPr>
          <p:cNvPr id="49155" name="Rectangle 3"/>
          <p:cNvSpPr>
            <a:spLocks noGrp="1" noChangeArrowheads="1"/>
          </p:cNvSpPr>
          <p:nvPr>
            <p:ph idx="1"/>
          </p:nvPr>
        </p:nvSpPr>
        <p:spPr/>
        <p:txBody>
          <a:bodyPr/>
          <a:lstStyle/>
          <a:p>
            <a:r>
              <a:rPr lang="zh-TW" altLang="en-US" sz="2400" dirty="0">
                <a:latin typeface="新細明體" pitchFamily="18" charset="-120"/>
                <a:ea typeface="新細明體" pitchFamily="18" charset="-120"/>
              </a:rPr>
              <a:t>了解並認知男性與女性生活上的差異，以及存在於女性之間的多樣化，亦即存在於各經濟體或社區內經濟、社會、文化、環境、組織和政治結構之下，她們的不同環境、責任、社會關係和地位；</a:t>
            </a:r>
            <a:endParaRPr lang="en-US" altLang="zh-TW" sz="2400" dirty="0">
              <a:latin typeface="新細明體" pitchFamily="18" charset="-120"/>
              <a:ea typeface="新細明體" pitchFamily="18" charset="-120"/>
            </a:endParaRPr>
          </a:p>
          <a:p>
            <a:r>
              <a:rPr lang="zh-TW" altLang="en-US" sz="2400" dirty="0">
                <a:latin typeface="新細明體" pitchFamily="18" charset="-120"/>
                <a:ea typeface="新細明體" pitchFamily="18" charset="-120"/>
              </a:rPr>
              <a:t>評估政策、計畫、專案可能對女性與男性，以及男孩或女孩所產生的不同衝擊</a:t>
            </a:r>
            <a:r>
              <a:rPr lang="en-US" altLang="zh-TW" sz="2400" dirty="0">
                <a:latin typeface="新細明體" pitchFamily="18" charset="-120"/>
                <a:ea typeface="新細明體" pitchFamily="18" charset="-120"/>
              </a:rPr>
              <a:t>;</a:t>
            </a:r>
            <a:r>
              <a:rPr lang="en-US" altLang="zh-TW" sz="2400" dirty="0">
                <a:ea typeface="新細明體" pitchFamily="18" charset="-120"/>
              </a:rPr>
              <a:t> </a:t>
            </a:r>
          </a:p>
        </p:txBody>
      </p:sp>
    </p:spTree>
    <p:extLst>
      <p:ext uri="{BB962C8B-B14F-4D97-AF65-F5344CB8AC3E}">
        <p14:creationId xmlns:p14="http://schemas.microsoft.com/office/powerpoint/2010/main" val="1074655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zh-TW" altLang="en-US">
                <a:ea typeface="新細明體" pitchFamily="18" charset="-120"/>
              </a:rPr>
              <a:t>性別分析</a:t>
            </a:r>
          </a:p>
        </p:txBody>
      </p:sp>
      <p:sp>
        <p:nvSpPr>
          <p:cNvPr id="50179" name="Rectangle 3"/>
          <p:cNvSpPr>
            <a:spLocks noGrp="1" noChangeArrowheads="1"/>
          </p:cNvSpPr>
          <p:nvPr>
            <p:ph idx="1"/>
          </p:nvPr>
        </p:nvSpPr>
        <p:spPr/>
        <p:txBody>
          <a:bodyPr/>
          <a:lstStyle/>
          <a:p>
            <a:r>
              <a:rPr lang="zh-TW" altLang="en-US" sz="2400">
                <a:ea typeface="新細明體" pitchFamily="18" charset="-120"/>
              </a:rPr>
              <a:t>透過按性別區隔之統計資料的蒐集與運用，包括質化與量化的方式，對女性和男性產生不同影響的情形及原因，進行比較</a:t>
            </a:r>
            <a:r>
              <a:rPr lang="en-US" altLang="zh-TW" sz="2400">
                <a:ea typeface="新細明體" pitchFamily="18" charset="-120"/>
              </a:rPr>
              <a:t>; </a:t>
            </a:r>
          </a:p>
          <a:p>
            <a:endParaRPr lang="en-US" altLang="zh-TW" sz="2400">
              <a:ea typeface="新細明體" pitchFamily="18" charset="-120"/>
            </a:endParaRPr>
          </a:p>
          <a:p>
            <a:r>
              <a:rPr lang="zh-TW" altLang="en-US" sz="2400">
                <a:ea typeface="新細明體" pitchFamily="18" charset="-120"/>
              </a:rPr>
              <a:t>將性別之考量納入政策的規劃、設計、執行和評估過程。</a:t>
            </a:r>
          </a:p>
          <a:p>
            <a:endParaRPr lang="en-US" altLang="zh-TW" sz="2400">
              <a:ea typeface="新細明體" pitchFamily="18" charset="-120"/>
            </a:endParaRPr>
          </a:p>
        </p:txBody>
      </p:sp>
    </p:spTree>
    <p:extLst>
      <p:ext uri="{BB962C8B-B14F-4D97-AF65-F5344CB8AC3E}">
        <p14:creationId xmlns:p14="http://schemas.microsoft.com/office/powerpoint/2010/main" val="25759659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143000" y="141685"/>
            <a:ext cx="5657850" cy="971550"/>
          </a:xfrm>
        </p:spPr>
        <p:txBody>
          <a:bodyPr/>
          <a:lstStyle/>
          <a:p>
            <a:r>
              <a:rPr kumimoji="1" lang="zh-TW" altLang="en-US" sz="3000">
                <a:solidFill>
                  <a:schemeClr val="tx1"/>
                </a:solidFill>
                <a:ea typeface="新細明體" pitchFamily="18" charset="-120"/>
              </a:rPr>
              <a:t>性別分析的目的</a:t>
            </a:r>
          </a:p>
        </p:txBody>
      </p:sp>
      <p:sp>
        <p:nvSpPr>
          <p:cNvPr id="51203" name="Rectangle 4"/>
          <p:cNvSpPr>
            <a:spLocks noChangeArrowheads="1"/>
          </p:cNvSpPr>
          <p:nvPr/>
        </p:nvSpPr>
        <p:spPr bwMode="auto">
          <a:xfrm>
            <a:off x="993818" y="1176180"/>
            <a:ext cx="7591831"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t>一、發現問題（哪裡有性別不平等的現象？）</a:t>
            </a:r>
          </a:p>
          <a:p>
            <a:pPr eaLnBrk="1" hangingPunct="1"/>
            <a:r>
              <a:rPr lang="zh-TW" altLang="en-US" dirty="0"/>
              <a:t> 描述性不公平？實質利益不公平？</a:t>
            </a:r>
            <a:endParaRPr lang="en-US" altLang="zh-TW" dirty="0"/>
          </a:p>
          <a:p>
            <a:pPr eaLnBrk="1" hangingPunct="1"/>
            <a:endParaRPr lang="zh-TW" altLang="en-US" dirty="0"/>
          </a:p>
          <a:p>
            <a:pPr eaLnBrk="1" hangingPunct="1"/>
            <a:r>
              <a:rPr lang="zh-TW" altLang="en-US" dirty="0"/>
              <a:t>二、解釋問題（為什麼會有這種現象？）</a:t>
            </a:r>
          </a:p>
          <a:p>
            <a:pPr eaLnBrk="1" hangingPunct="1"/>
            <a:r>
              <a:rPr lang="zh-TW" altLang="en-US" dirty="0"/>
              <a:t> 直接歧視？間接歧視？</a:t>
            </a:r>
            <a:endParaRPr lang="en-US" altLang="zh-TW" dirty="0"/>
          </a:p>
          <a:p>
            <a:pPr eaLnBrk="1" hangingPunct="1"/>
            <a:endParaRPr lang="zh-TW" altLang="en-US" dirty="0"/>
          </a:p>
          <a:p>
            <a:pPr eaLnBrk="1" hangingPunct="1"/>
            <a:r>
              <a:rPr lang="zh-TW" altLang="en-US" dirty="0"/>
              <a:t>三、決定目標及方案（應當如何改善？）</a:t>
            </a:r>
          </a:p>
          <a:p>
            <a:pPr eaLnBrk="1" hangingPunct="1"/>
            <a:r>
              <a:rPr lang="zh-TW" altLang="en-US" dirty="0"/>
              <a:t> 針對問題所在，提出最優先的政策目標，與達成該目標的最適策略</a:t>
            </a:r>
          </a:p>
        </p:txBody>
      </p:sp>
    </p:spTree>
    <p:extLst>
      <p:ext uri="{BB962C8B-B14F-4D97-AF65-F5344CB8AC3E}">
        <p14:creationId xmlns:p14="http://schemas.microsoft.com/office/powerpoint/2010/main" val="622075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09798" y="1329929"/>
            <a:ext cx="7275559"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t>一、 描述性代表（</a:t>
            </a:r>
            <a:r>
              <a:rPr lang="en-US" altLang="zh-TW" dirty="0"/>
              <a:t>descriptive representation</a:t>
            </a:r>
            <a:r>
              <a:rPr lang="zh-TW" altLang="en-US" dirty="0"/>
              <a:t>）：任一性別的人數是否合乎比例？ 如：女性大學校長比例？代表性文官指數？ 為何需要合乎比例？</a:t>
            </a:r>
            <a:endParaRPr lang="en-US" altLang="zh-TW" dirty="0"/>
          </a:p>
          <a:p>
            <a:pPr eaLnBrk="1" hangingPunct="1"/>
            <a:endParaRPr lang="zh-TW" altLang="en-US" dirty="0"/>
          </a:p>
          <a:p>
            <a:pPr eaLnBrk="1" hangingPunct="1"/>
            <a:r>
              <a:rPr lang="zh-TW" altLang="en-US" dirty="0"/>
              <a:t>二、</a:t>
            </a:r>
            <a:r>
              <a:rPr lang="en-US" altLang="zh-TW" dirty="0"/>
              <a:t> </a:t>
            </a:r>
            <a:r>
              <a:rPr lang="zh-TW" altLang="en-US" dirty="0"/>
              <a:t>實質性代表（</a:t>
            </a:r>
            <a:r>
              <a:rPr lang="en-US" altLang="zh-TW" dirty="0"/>
              <a:t>substantive representation</a:t>
            </a:r>
            <a:r>
              <a:rPr lang="zh-TW" altLang="en-US" dirty="0"/>
              <a:t>）：任一性別的意見或權益，是否被歧視？剝奪？不公平地對待？</a:t>
            </a:r>
            <a:r>
              <a:rPr lang="en-US" altLang="zh-TW" dirty="0"/>
              <a:t> </a:t>
            </a:r>
            <a:r>
              <a:rPr lang="zh-TW" altLang="en-US" dirty="0"/>
              <a:t>女性如廁權？女性多的行業通常薪水較低？</a:t>
            </a:r>
          </a:p>
          <a:p>
            <a:pPr eaLnBrk="1" hangingPunct="1"/>
            <a:r>
              <a:rPr lang="zh-TW" altLang="en-US" dirty="0"/>
              <a:t>（同值不同酬？）</a:t>
            </a:r>
          </a:p>
        </p:txBody>
      </p:sp>
      <p:sp>
        <p:nvSpPr>
          <p:cNvPr id="52227" name="Rectangle 3"/>
          <p:cNvSpPr>
            <a:spLocks noChangeArrowheads="1"/>
          </p:cNvSpPr>
          <p:nvPr/>
        </p:nvSpPr>
        <p:spPr bwMode="auto">
          <a:xfrm>
            <a:off x="1216124" y="397251"/>
            <a:ext cx="18799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發現問題</a:t>
            </a:r>
          </a:p>
        </p:txBody>
      </p:sp>
    </p:spTree>
    <p:extLst>
      <p:ext uri="{BB962C8B-B14F-4D97-AF65-F5344CB8AC3E}">
        <p14:creationId xmlns:p14="http://schemas.microsoft.com/office/powerpoint/2010/main" val="435629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28284" y="1301354"/>
            <a:ext cx="665240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t> 直接歧視：明文限制某一性別的權益，如招募員工基於性別刻板印象而明文「限男性」，或限制女性深夜工作。</a:t>
            </a:r>
          </a:p>
          <a:p>
            <a:pPr eaLnBrk="1" hangingPunct="1"/>
            <a:endParaRPr lang="zh-TW" altLang="en-US" dirty="0"/>
          </a:p>
          <a:p>
            <a:pPr eaLnBrk="1" hangingPunct="1"/>
            <a:r>
              <a:rPr lang="zh-TW" altLang="en-US" dirty="0"/>
              <a:t> 間接歧視：法令沒有限制某一性別的權益，但在各種制度慣習的作用下，讓該性別者「自願」放棄某些機會，如：缺乏托育服務讓許多家庭主婦（或一些主夫）放棄參加研討會。</a:t>
            </a:r>
          </a:p>
        </p:txBody>
      </p:sp>
      <p:sp>
        <p:nvSpPr>
          <p:cNvPr id="53251" name="Rectangle 3"/>
          <p:cNvSpPr>
            <a:spLocks noChangeArrowheads="1"/>
          </p:cNvSpPr>
          <p:nvPr/>
        </p:nvSpPr>
        <p:spPr bwMode="auto">
          <a:xfrm>
            <a:off x="905562" y="425826"/>
            <a:ext cx="23538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t>解釋問題</a:t>
            </a:r>
          </a:p>
        </p:txBody>
      </p:sp>
    </p:spTree>
    <p:extLst>
      <p:ext uri="{BB962C8B-B14F-4D97-AF65-F5344CB8AC3E}">
        <p14:creationId xmlns:p14="http://schemas.microsoft.com/office/powerpoint/2010/main" val="635473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759832" y="1051756"/>
            <a:ext cx="7704437" cy="3000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sz="2100" dirty="0"/>
              <a:t> 回應實務的性別需求（</a:t>
            </a:r>
            <a:r>
              <a:rPr lang="en-US" altLang="zh-TW" sz="2100" dirty="0"/>
              <a:t>practical gender needs</a:t>
            </a:r>
            <a:r>
              <a:rPr lang="zh-TW" altLang="en-US" sz="2100" dirty="0"/>
              <a:t>）：不同性別（或同一性別的不同類屬者）因其性別角色所面臨的立即的需求，對女人而言，這些需求通常與女性身為母親、家庭主婦、照顧提供者有關。例如托育服務、家務有給津貼等。</a:t>
            </a:r>
          </a:p>
          <a:p>
            <a:pPr eaLnBrk="1" hangingPunct="1"/>
            <a:endParaRPr lang="zh-TW" altLang="en-US" sz="2100" dirty="0"/>
          </a:p>
          <a:p>
            <a:pPr eaLnBrk="1" hangingPunct="1"/>
            <a:r>
              <a:rPr lang="zh-TW" altLang="en-US" sz="2100" dirty="0"/>
              <a:t> 回應策略的性別需求（</a:t>
            </a:r>
            <a:r>
              <a:rPr lang="en-US" altLang="zh-TW" sz="2100" dirty="0"/>
              <a:t>strategic gender needs</a:t>
            </a:r>
            <a:r>
              <a:rPr lang="zh-TW" altLang="en-US" sz="2100" dirty="0"/>
              <a:t>）：改變女性從屬地位所需滿足的條件。它們與制度化的歧視，例如性別化的勞動分工、對女性法律權利的否定、女人對身體的掌控權力等有關。例如：婦女參政保障名額。</a:t>
            </a:r>
          </a:p>
        </p:txBody>
      </p:sp>
      <p:sp>
        <p:nvSpPr>
          <p:cNvPr id="54275" name="Rectangle 3"/>
          <p:cNvSpPr>
            <a:spLocks noChangeArrowheads="1"/>
          </p:cNvSpPr>
          <p:nvPr/>
        </p:nvSpPr>
        <p:spPr bwMode="auto">
          <a:xfrm>
            <a:off x="893348" y="381433"/>
            <a:ext cx="14157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t>設定目標</a:t>
            </a:r>
          </a:p>
        </p:txBody>
      </p:sp>
    </p:spTree>
    <p:extLst>
      <p:ext uri="{BB962C8B-B14F-4D97-AF65-F5344CB8AC3E}">
        <p14:creationId xmlns:p14="http://schemas.microsoft.com/office/powerpoint/2010/main" val="2122691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99631" y="1038616"/>
            <a:ext cx="778371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相同待遇（</a:t>
            </a:r>
            <a:r>
              <a:rPr lang="en-US" altLang="zh-TW" dirty="0">
                <a:latin typeface="Kaiti SC" panose="02010600040101010101" pitchFamily="2" charset="-122"/>
                <a:ea typeface="Kaiti SC" panose="02010600040101010101" pitchFamily="2" charset="-122"/>
              </a:rPr>
              <a:t>equal treatment</a:t>
            </a:r>
            <a:r>
              <a:rPr lang="zh-TW" altLang="en-US" dirty="0">
                <a:latin typeface="Kaiti SC" panose="02010600040101010101" pitchFamily="2" charset="-122"/>
                <a:ea typeface="Kaiti SC" panose="02010600040101010101" pitchFamily="2" charset="-122"/>
              </a:rPr>
              <a:t>）</a:t>
            </a:r>
          </a:p>
          <a:p>
            <a:pPr eaLnBrk="1" hangingPunct="1"/>
            <a:r>
              <a:rPr lang="zh-TW" altLang="en-US" dirty="0">
                <a:latin typeface="Kaiti SC" panose="02010600040101010101" pitchFamily="2" charset="-122"/>
                <a:ea typeface="Kaiti SC" panose="02010600040101010101" pitchFamily="2" charset="-122"/>
              </a:rPr>
              <a:t>積極行動（</a:t>
            </a:r>
            <a:r>
              <a:rPr lang="en-US" altLang="zh-TW" dirty="0">
                <a:latin typeface="Kaiti SC" panose="02010600040101010101" pitchFamily="2" charset="-122"/>
                <a:ea typeface="Kaiti SC" panose="02010600040101010101" pitchFamily="2" charset="-122"/>
              </a:rPr>
              <a:t>positive action</a:t>
            </a:r>
            <a:r>
              <a:rPr lang="zh-TW" altLang="en-US" dirty="0">
                <a:latin typeface="Kaiti SC" panose="02010600040101010101" pitchFamily="2" charset="-122"/>
                <a:ea typeface="Kaiti SC" panose="02010600040101010101" pitchFamily="2" charset="-122"/>
              </a:rPr>
              <a:t>）</a:t>
            </a:r>
          </a:p>
          <a:p>
            <a:pPr eaLnBrk="1" hangingPunct="1"/>
            <a:r>
              <a:rPr lang="zh-TW" altLang="en-US" dirty="0">
                <a:latin typeface="Kaiti SC" panose="02010600040101010101" pitchFamily="2" charset="-122"/>
                <a:ea typeface="Kaiti SC" panose="02010600040101010101" pitchFamily="2" charset="-122"/>
              </a:rPr>
              <a:t>轉化性別關係（</a:t>
            </a:r>
            <a:r>
              <a:rPr lang="en-US" altLang="zh-TW" dirty="0">
                <a:latin typeface="Kaiti SC" panose="02010600040101010101" pitchFamily="2" charset="-122"/>
                <a:ea typeface="Kaiti SC" panose="02010600040101010101" pitchFamily="2" charset="-122"/>
              </a:rPr>
              <a:t>transformation</a:t>
            </a:r>
            <a:r>
              <a:rPr lang="zh-TW" altLang="en-US" dirty="0">
                <a:latin typeface="Kaiti SC" panose="02010600040101010101" pitchFamily="2" charset="-122"/>
                <a:ea typeface="Kaiti SC" panose="02010600040101010101" pitchFamily="2" charset="-122"/>
              </a:rPr>
              <a:t>）</a:t>
            </a:r>
          </a:p>
          <a:p>
            <a:pPr eaLnBrk="1" hangingPunct="1"/>
            <a:endParaRPr lang="zh-TW" altLang="en-US" dirty="0">
              <a:latin typeface="Kaiti SC" panose="02010600040101010101" pitchFamily="2" charset="-122"/>
              <a:ea typeface="Kaiti SC" panose="02010600040101010101" pitchFamily="2" charset="-122"/>
            </a:endParaRPr>
          </a:p>
          <a:p>
            <a:pPr eaLnBrk="1" hangingPunct="1"/>
            <a:r>
              <a:rPr lang="zh-TW" altLang="en-US" dirty="0">
                <a:latin typeface="Kaiti SC" panose="02010600040101010101" pitchFamily="2" charset="-122"/>
                <a:ea typeface="Kaiti SC" panose="02010600040101010101" pitchFamily="2" charset="-122"/>
              </a:rPr>
              <a:t> 「相同」或「差異」模式，可視狀況作為短期手段，但其對性別平等的影響是有限的，也不會改變既有的性別結構，僅滿足實務的性別需求。</a:t>
            </a:r>
          </a:p>
          <a:p>
            <a:pPr eaLnBrk="1" hangingPunct="1"/>
            <a:r>
              <a:rPr lang="zh-TW" altLang="en-US" dirty="0">
                <a:latin typeface="Kaiti SC" panose="02010600040101010101" pitchFamily="2" charset="-122"/>
                <a:ea typeface="Kaiti SC" panose="02010600040101010101" pitchFamily="2" charset="-122"/>
              </a:rPr>
              <a:t> </a:t>
            </a:r>
          </a:p>
          <a:p>
            <a:pPr eaLnBrk="1" hangingPunct="1"/>
            <a:r>
              <a:rPr lang="zh-TW" altLang="en-US" dirty="0">
                <a:latin typeface="Kaiti SC" panose="02010600040101010101" pitchFamily="2" charset="-122"/>
                <a:ea typeface="Kaiti SC" panose="02010600040101010101" pitchFamily="2" charset="-122"/>
              </a:rPr>
              <a:t>「轉化」模式是手段也是目標，即滿足策略的性別需求。</a:t>
            </a:r>
          </a:p>
        </p:txBody>
      </p:sp>
      <p:sp>
        <p:nvSpPr>
          <p:cNvPr id="55299" name="Rectangle 3"/>
          <p:cNvSpPr>
            <a:spLocks noChangeArrowheads="1"/>
          </p:cNvSpPr>
          <p:nvPr/>
        </p:nvSpPr>
        <p:spPr bwMode="auto">
          <a:xfrm>
            <a:off x="494436" y="457731"/>
            <a:ext cx="29546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達成性別平等的策略</a:t>
            </a:r>
          </a:p>
        </p:txBody>
      </p:sp>
    </p:spTree>
    <p:extLst>
      <p:ext uri="{BB962C8B-B14F-4D97-AF65-F5344CB8AC3E}">
        <p14:creationId xmlns:p14="http://schemas.microsoft.com/office/powerpoint/2010/main" val="211748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70807" y="1108609"/>
            <a:ext cx="6763456"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性別分析一如對各種社會現象的分析，所需要的能力就是對該議題的熟悉與敏感度。</a:t>
            </a:r>
          </a:p>
          <a:p>
            <a:pPr eaLnBrk="1" hangingPunct="1"/>
            <a:r>
              <a:rPr lang="zh-TW" altLang="en-US" dirty="0">
                <a:latin typeface="Kaiti SC" panose="02010600040101010101" pitchFamily="2" charset="-122"/>
                <a:ea typeface="Kaiti SC" panose="02010600040101010101" pitchFamily="2" charset="-122"/>
              </a:rPr>
              <a:t> </a:t>
            </a:r>
          </a:p>
          <a:p>
            <a:pPr eaLnBrk="1" hangingPunct="1"/>
            <a:r>
              <a:rPr lang="zh-TW" altLang="en-US" dirty="0">
                <a:latin typeface="Kaiti SC" panose="02010600040101010101" pitchFamily="2" charset="-122"/>
                <a:ea typeface="Kaiti SC" panose="02010600040101010101" pitchFamily="2" charset="-122"/>
              </a:rPr>
              <a:t>分析者本身的經驗與價值，往往引導其分析結果，因此分析者應當對其個人價值與經驗隨時保持反省，並透過多元的參與和審議，來瞭解其他不同的觀點、價值與經驗。</a:t>
            </a:r>
          </a:p>
          <a:p>
            <a:pPr eaLnBrk="1" hangingPunct="1"/>
            <a:endParaRPr lang="zh-TW" altLang="en-US" dirty="0">
              <a:latin typeface="Kaiti SC" panose="02010600040101010101" pitchFamily="2" charset="-122"/>
              <a:ea typeface="Kaiti SC" panose="02010600040101010101" pitchFamily="2" charset="-122"/>
            </a:endParaRPr>
          </a:p>
          <a:p>
            <a:pPr eaLnBrk="1" hangingPunct="1"/>
            <a:r>
              <a:rPr lang="zh-TW" altLang="en-US" dirty="0">
                <a:latin typeface="Kaiti SC" panose="02010600040101010101" pitchFamily="2" charset="-122"/>
                <a:ea typeface="Kaiti SC" panose="02010600040101010101" pitchFamily="2" charset="-122"/>
              </a:rPr>
              <a:t> 挑戰：當參與者在進行分析時遇到價值衝突與競爭時，如何持續分析、如何決定方案？</a:t>
            </a:r>
          </a:p>
        </p:txBody>
      </p:sp>
      <p:sp>
        <p:nvSpPr>
          <p:cNvPr id="58371" name="Rectangle 3"/>
          <p:cNvSpPr>
            <a:spLocks noChangeArrowheads="1"/>
          </p:cNvSpPr>
          <p:nvPr/>
        </p:nvSpPr>
        <p:spPr bwMode="auto">
          <a:xfrm>
            <a:off x="670807" y="258751"/>
            <a:ext cx="23391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性別分析的前提</a:t>
            </a:r>
          </a:p>
        </p:txBody>
      </p:sp>
    </p:spTree>
    <p:extLst>
      <p:ext uri="{BB962C8B-B14F-4D97-AF65-F5344CB8AC3E}">
        <p14:creationId xmlns:p14="http://schemas.microsoft.com/office/powerpoint/2010/main" val="1001399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28387" y="1157161"/>
            <a:ext cx="6914223"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sz="1800" dirty="0"/>
              <a:t> </a:t>
            </a:r>
            <a:r>
              <a:rPr lang="zh-TW" altLang="en-US" dirty="0">
                <a:latin typeface="Kaiti SC" panose="02010600040101010101" pitchFamily="2" charset="-122"/>
                <a:ea typeface="Kaiti SC" panose="02010600040101010101" pitchFamily="2" charset="-122"/>
              </a:rPr>
              <a:t>性別分析沒有絕對的「對」與「錯」，但通常有「強」與「弱」。評斷分析好壞的依據，就是分析的論點是否具有說服力。</a:t>
            </a:r>
          </a:p>
          <a:p>
            <a:pPr eaLnBrk="1" hangingPunct="1"/>
            <a:endParaRPr lang="zh-TW" altLang="en-US" dirty="0">
              <a:latin typeface="Kaiti SC" panose="02010600040101010101" pitchFamily="2" charset="-122"/>
              <a:ea typeface="Kaiti SC" panose="02010600040101010101" pitchFamily="2" charset="-122"/>
            </a:endParaRPr>
          </a:p>
          <a:p>
            <a:pPr eaLnBrk="1" hangingPunct="1"/>
            <a:r>
              <a:rPr lang="zh-TW" altLang="en-US" dirty="0">
                <a:latin typeface="Kaiti SC" panose="02010600040101010101" pitchFamily="2" charset="-122"/>
                <a:ea typeface="Kaiti SC" panose="02010600040101010101" pitchFamily="2" charset="-122"/>
              </a:rPr>
              <a:t>除了說服力之外，性別分析的價值貴在啟發性，亦即好的分析能夠啟發我們對於某項性別不平等問題的覺察、因果關係的瞭解、解決出路的共識。</a:t>
            </a:r>
          </a:p>
        </p:txBody>
      </p:sp>
      <p:sp>
        <p:nvSpPr>
          <p:cNvPr id="59395" name="Rectangle 3"/>
          <p:cNvSpPr>
            <a:spLocks noChangeArrowheads="1"/>
          </p:cNvSpPr>
          <p:nvPr/>
        </p:nvSpPr>
        <p:spPr bwMode="auto">
          <a:xfrm>
            <a:off x="628387" y="397817"/>
            <a:ext cx="30777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r>
              <a:rPr lang="zh-TW" altLang="en-US" dirty="0">
                <a:latin typeface="Kaiti SC" panose="02010600040101010101" pitchFamily="2" charset="-122"/>
                <a:ea typeface="Kaiti SC" panose="02010600040101010101" pitchFamily="2" charset="-122"/>
              </a:rPr>
              <a:t>性別分析的檢驗</a:t>
            </a:r>
          </a:p>
        </p:txBody>
      </p:sp>
    </p:spTree>
    <p:extLst>
      <p:ext uri="{BB962C8B-B14F-4D97-AF65-F5344CB8AC3E}">
        <p14:creationId xmlns:p14="http://schemas.microsoft.com/office/powerpoint/2010/main" val="1342498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0">
          <a:extLst>
            <a:ext uri="{FF2B5EF4-FFF2-40B4-BE49-F238E27FC236}">
              <a16:creationId xmlns:a16="http://schemas.microsoft.com/office/drawing/2014/main" id="{DD939021-2B6A-0727-1C09-DCBDF19222C6}"/>
            </a:ext>
          </a:extLst>
        </p:cNvPr>
        <p:cNvGrpSpPr/>
        <p:nvPr/>
      </p:nvGrpSpPr>
      <p:grpSpPr>
        <a:xfrm>
          <a:off x="0" y="0"/>
          <a:ext cx="0" cy="0"/>
          <a:chOff x="0" y="0"/>
          <a:chExt cx="0" cy="0"/>
        </a:xfrm>
      </p:grpSpPr>
      <p:sp>
        <p:nvSpPr>
          <p:cNvPr id="1931" name="Google Shape;1931;p38">
            <a:extLst>
              <a:ext uri="{FF2B5EF4-FFF2-40B4-BE49-F238E27FC236}">
                <a16:creationId xmlns:a16="http://schemas.microsoft.com/office/drawing/2014/main" id="{32423E8A-BBBB-A0FE-B27C-A0EC863826FE}"/>
              </a:ext>
            </a:extLst>
          </p:cNvPr>
          <p:cNvSpPr/>
          <p:nvPr/>
        </p:nvSpPr>
        <p:spPr>
          <a:xfrm>
            <a:off x="398161" y="1275961"/>
            <a:ext cx="7532875" cy="3314819"/>
          </a:xfrm>
          <a:custGeom>
            <a:avLst/>
            <a:gdLst/>
            <a:ahLst/>
            <a:cxnLst/>
            <a:rect l="l" t="t" r="r" b="b"/>
            <a:pathLst>
              <a:path w="27509" h="17083" extrusionOk="0">
                <a:moveTo>
                  <a:pt x="1" y="0"/>
                </a:moveTo>
                <a:lnTo>
                  <a:pt x="1" y="17083"/>
                </a:lnTo>
                <a:lnTo>
                  <a:pt x="27509" y="17083"/>
                </a:lnTo>
                <a:lnTo>
                  <a:pt x="27509"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8">
            <a:extLst>
              <a:ext uri="{FF2B5EF4-FFF2-40B4-BE49-F238E27FC236}">
                <a16:creationId xmlns:a16="http://schemas.microsoft.com/office/drawing/2014/main" id="{B28AABC0-8820-DB03-A453-EF25F240D40C}"/>
              </a:ext>
            </a:extLst>
          </p:cNvPr>
          <p:cNvSpPr txBox="1">
            <a:spLocks noGrp="1"/>
          </p:cNvSpPr>
          <p:nvPr>
            <p:ph type="ctrTitle"/>
          </p:nvPr>
        </p:nvSpPr>
        <p:spPr>
          <a:xfrm>
            <a:off x="398161" y="1235028"/>
            <a:ext cx="7532874" cy="2179871"/>
          </a:xfrm>
          <a:prstGeom prst="rect">
            <a:avLst/>
          </a:prstGeom>
        </p:spPr>
        <p:txBody>
          <a:bodyPr spcFirstLastPara="1" wrap="square" lIns="91425" tIns="91425" rIns="91425" bIns="91425" anchor="t" anchorCtr="0">
            <a:noAutofit/>
          </a:bodyPr>
          <a:lstStyle/>
          <a:p>
            <a:pPr algn="l" eaLnBrk="1" hangingPunct="1"/>
            <a:r>
              <a:rPr lang="zh-TW" altLang="en-US" sz="2400" dirty="0">
                <a:latin typeface="Kaiti SC" panose="02010600040101010101" pitchFamily="2" charset="-122"/>
                <a:ea typeface="Kaiti SC" panose="02010600040101010101" pitchFamily="2" charset="-122"/>
              </a:rPr>
              <a:t>以促進性別平等，將性別議題取代婦女議題，提出婦女問題是社會結構問題，唯有改變社會結構，才能讓兩性有更多選擇的自由。</a:t>
            </a:r>
            <a:br>
              <a:rPr lang="en-US" altLang="zh-TW" sz="2400" dirty="0">
                <a:latin typeface="Kaiti SC" panose="02010600040101010101" pitchFamily="2" charset="-122"/>
                <a:ea typeface="Kaiti SC" panose="02010600040101010101" pitchFamily="2" charset="-122"/>
              </a:rPr>
            </a:br>
            <a:r>
              <a:rPr lang="en-US" altLang="zh-TW" sz="2400" dirty="0">
                <a:latin typeface="Kaiti SC" panose="02010600040101010101" pitchFamily="2" charset="-122"/>
                <a:ea typeface="Kaiti SC" panose="02010600040101010101" pitchFamily="2" charset="-122"/>
              </a:rPr>
              <a:t>1997</a:t>
            </a:r>
            <a:r>
              <a:rPr lang="zh-TW" altLang="en-US" sz="2400" dirty="0">
                <a:latin typeface="Kaiti SC" panose="02010600040101010101" pitchFamily="2" charset="-122"/>
                <a:ea typeface="Kaiti SC" panose="02010600040101010101" pitchFamily="2" charset="-122"/>
              </a:rPr>
              <a:t>年</a:t>
            </a:r>
            <a:r>
              <a:rPr lang="en-US" altLang="zh-TW" sz="2400" dirty="0">
                <a:latin typeface="Kaiti SC" panose="02010600040101010101" pitchFamily="2" charset="-122"/>
                <a:ea typeface="Kaiti SC" panose="02010600040101010101" pitchFamily="2" charset="-122"/>
              </a:rPr>
              <a:t>2</a:t>
            </a:r>
            <a:r>
              <a:rPr lang="zh-TW" altLang="en-US" sz="2400" dirty="0">
                <a:latin typeface="Kaiti SC" panose="02010600040101010101" pitchFamily="2" charset="-122"/>
                <a:ea typeface="Kaiti SC" panose="02010600040101010101" pitchFamily="2" charset="-122"/>
              </a:rPr>
              <a:t>月</a:t>
            </a:r>
            <a:r>
              <a:rPr lang="zh-TW" altLang="en-US" sz="2400" dirty="0">
                <a:latin typeface="Kaiti SC" panose="02010600040101010101" pitchFamily="2" charset="-122"/>
                <a:ea typeface="Kaiti SC" panose="02010600040101010101" pitchFamily="2" charset="-122"/>
                <a:hlinkClick r:id="rId3" action="ppaction://hlinkfile" tooltip="聯合國經濟及社會理事會"/>
              </a:rPr>
              <a:t>聯合國經濟及社會理事會</a:t>
            </a:r>
            <a:r>
              <a:rPr lang="zh-TW" altLang="en-US" sz="2400" dirty="0">
                <a:latin typeface="Kaiti SC" panose="02010600040101010101" pitchFamily="2" charset="-122"/>
                <a:ea typeface="Kaiti SC" panose="02010600040101010101" pitchFamily="2" charset="-122"/>
              </a:rPr>
              <a:t>確定定義所謂社會性別主流化是指在各個領域和各個層面上評估所有有計畫的行動（包括立法、政策、方案）對男女雙方的不同含義。作為一種策略方法，它使男女雙方的關注和經驗成為設計、實施、監督和評判政治、經濟和社會領域所有政策方案的有機組成部分，從而使男女雙方受益均等，不再有不平等發生。</a:t>
            </a:r>
            <a:br>
              <a:rPr lang="zh-TW" altLang="en-US" sz="2400" dirty="0">
                <a:latin typeface="Kaiti SC" panose="02010600040101010101" pitchFamily="2" charset="-122"/>
                <a:ea typeface="Kaiti SC" panose="02010600040101010101" pitchFamily="2" charset="-122"/>
              </a:rPr>
            </a:br>
            <a:endParaRPr lang="zh-TW" altLang="en-US" sz="2400" dirty="0">
              <a:latin typeface="Kaiti SC" panose="02010600040101010101" pitchFamily="2" charset="-122"/>
              <a:ea typeface="Kaiti SC" panose="02010600040101010101" pitchFamily="2" charset="-122"/>
            </a:endParaRPr>
          </a:p>
        </p:txBody>
      </p:sp>
      <p:grpSp>
        <p:nvGrpSpPr>
          <p:cNvPr id="1934" name="Google Shape;1934;p38">
            <a:extLst>
              <a:ext uri="{FF2B5EF4-FFF2-40B4-BE49-F238E27FC236}">
                <a16:creationId xmlns:a16="http://schemas.microsoft.com/office/drawing/2014/main" id="{00A1F497-3C84-48E0-71D4-C5AAEA68AC0B}"/>
              </a:ext>
            </a:extLst>
          </p:cNvPr>
          <p:cNvGrpSpPr/>
          <p:nvPr/>
        </p:nvGrpSpPr>
        <p:grpSpPr>
          <a:xfrm rot="1912306">
            <a:off x="7549309" y="4311627"/>
            <a:ext cx="1422646" cy="395985"/>
            <a:chOff x="4525075" y="1142350"/>
            <a:chExt cx="1422700" cy="396000"/>
          </a:xfrm>
        </p:grpSpPr>
        <p:sp>
          <p:nvSpPr>
            <p:cNvPr id="1935" name="Google Shape;1935;p38">
              <a:extLst>
                <a:ext uri="{FF2B5EF4-FFF2-40B4-BE49-F238E27FC236}">
                  <a16:creationId xmlns:a16="http://schemas.microsoft.com/office/drawing/2014/main" id="{6F85BD2B-4E98-5DA1-10FF-D4FD46A23F92}"/>
                </a:ext>
              </a:extLst>
            </p:cNvPr>
            <p:cNvSpPr/>
            <p:nvPr/>
          </p:nvSpPr>
          <p:spPr>
            <a:xfrm>
              <a:off x="4525075" y="1231325"/>
              <a:ext cx="1401025" cy="271775"/>
            </a:xfrm>
            <a:custGeom>
              <a:avLst/>
              <a:gdLst/>
              <a:ahLst/>
              <a:cxnLst/>
              <a:rect l="l" t="t" r="r" b="b"/>
              <a:pathLst>
                <a:path w="56041" h="10871" extrusionOk="0">
                  <a:moveTo>
                    <a:pt x="29655" y="0"/>
                  </a:moveTo>
                  <a:cubicBezTo>
                    <a:pt x="26386" y="101"/>
                    <a:pt x="23150" y="434"/>
                    <a:pt x="19914" y="934"/>
                  </a:cubicBezTo>
                  <a:cubicBezTo>
                    <a:pt x="16412" y="1468"/>
                    <a:pt x="13010" y="2169"/>
                    <a:pt x="9707" y="3436"/>
                  </a:cubicBezTo>
                  <a:cubicBezTo>
                    <a:pt x="6872" y="4504"/>
                    <a:pt x="4170" y="5838"/>
                    <a:pt x="1535" y="7439"/>
                  </a:cubicBezTo>
                  <a:cubicBezTo>
                    <a:pt x="834" y="7839"/>
                    <a:pt x="501" y="8473"/>
                    <a:pt x="234" y="9174"/>
                  </a:cubicBezTo>
                  <a:cubicBezTo>
                    <a:pt x="0" y="9908"/>
                    <a:pt x="67" y="10108"/>
                    <a:pt x="534" y="10675"/>
                  </a:cubicBezTo>
                  <a:cubicBezTo>
                    <a:pt x="647" y="10788"/>
                    <a:pt x="745" y="10870"/>
                    <a:pt x="868" y="10870"/>
                  </a:cubicBezTo>
                  <a:cubicBezTo>
                    <a:pt x="927" y="10870"/>
                    <a:pt x="992" y="10851"/>
                    <a:pt x="1068" y="10808"/>
                  </a:cubicBezTo>
                  <a:cubicBezTo>
                    <a:pt x="1335" y="10641"/>
                    <a:pt x="1635" y="10508"/>
                    <a:pt x="1868" y="10408"/>
                  </a:cubicBezTo>
                  <a:cubicBezTo>
                    <a:pt x="3536" y="9507"/>
                    <a:pt x="5171" y="8473"/>
                    <a:pt x="6905" y="7739"/>
                  </a:cubicBezTo>
                  <a:cubicBezTo>
                    <a:pt x="9240" y="6739"/>
                    <a:pt x="11575" y="5838"/>
                    <a:pt x="14044" y="5271"/>
                  </a:cubicBezTo>
                  <a:cubicBezTo>
                    <a:pt x="16512" y="4670"/>
                    <a:pt x="19047" y="4237"/>
                    <a:pt x="21549" y="3770"/>
                  </a:cubicBezTo>
                  <a:cubicBezTo>
                    <a:pt x="23984" y="3336"/>
                    <a:pt x="26386" y="3069"/>
                    <a:pt x="28854" y="2969"/>
                  </a:cubicBezTo>
                  <a:cubicBezTo>
                    <a:pt x="29336" y="2950"/>
                    <a:pt x="29816" y="2940"/>
                    <a:pt x="30295" y="2940"/>
                  </a:cubicBezTo>
                  <a:cubicBezTo>
                    <a:pt x="33100" y="2940"/>
                    <a:pt x="35859" y="3267"/>
                    <a:pt x="38594" y="3837"/>
                  </a:cubicBezTo>
                  <a:cubicBezTo>
                    <a:pt x="42097" y="4604"/>
                    <a:pt x="45499" y="5638"/>
                    <a:pt x="48835" y="6972"/>
                  </a:cubicBezTo>
                  <a:cubicBezTo>
                    <a:pt x="50203" y="7506"/>
                    <a:pt x="51537" y="8106"/>
                    <a:pt x="52838" y="8773"/>
                  </a:cubicBezTo>
                  <a:cubicBezTo>
                    <a:pt x="52973" y="8851"/>
                    <a:pt x="53120" y="8906"/>
                    <a:pt x="53271" y="8906"/>
                  </a:cubicBezTo>
                  <a:cubicBezTo>
                    <a:pt x="53381" y="8906"/>
                    <a:pt x="53493" y="8877"/>
                    <a:pt x="53605" y="8807"/>
                  </a:cubicBezTo>
                  <a:cubicBezTo>
                    <a:pt x="54272" y="8406"/>
                    <a:pt x="54940" y="8006"/>
                    <a:pt x="55573" y="7506"/>
                  </a:cubicBezTo>
                  <a:cubicBezTo>
                    <a:pt x="56040" y="7172"/>
                    <a:pt x="56040" y="6972"/>
                    <a:pt x="55540" y="6672"/>
                  </a:cubicBezTo>
                  <a:cubicBezTo>
                    <a:pt x="54606" y="6138"/>
                    <a:pt x="53672" y="5671"/>
                    <a:pt x="52705" y="5271"/>
                  </a:cubicBezTo>
                  <a:cubicBezTo>
                    <a:pt x="48902" y="3570"/>
                    <a:pt x="44999" y="2169"/>
                    <a:pt x="40896" y="1268"/>
                  </a:cubicBezTo>
                  <a:cubicBezTo>
                    <a:pt x="37760" y="547"/>
                    <a:pt x="34564" y="61"/>
                    <a:pt x="31310" y="61"/>
                  </a:cubicBezTo>
                  <a:cubicBezTo>
                    <a:pt x="31103" y="61"/>
                    <a:pt x="30896" y="63"/>
                    <a:pt x="30689" y="67"/>
                  </a:cubicBezTo>
                  <a:cubicBezTo>
                    <a:pt x="30355" y="67"/>
                    <a:pt x="30022" y="67"/>
                    <a:pt x="29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8">
              <a:extLst>
                <a:ext uri="{FF2B5EF4-FFF2-40B4-BE49-F238E27FC236}">
                  <a16:creationId xmlns:a16="http://schemas.microsoft.com/office/drawing/2014/main" id="{A3F8782E-879F-9C40-CDFA-29410E4B5B25}"/>
                </a:ext>
              </a:extLst>
            </p:cNvPr>
            <p:cNvSpPr/>
            <p:nvPr/>
          </p:nvSpPr>
          <p:spPr>
            <a:xfrm>
              <a:off x="5526625" y="1142350"/>
              <a:ext cx="421150" cy="396000"/>
            </a:xfrm>
            <a:custGeom>
              <a:avLst/>
              <a:gdLst/>
              <a:ahLst/>
              <a:cxnLst/>
              <a:rect l="l" t="t" r="r" b="b"/>
              <a:pathLst>
                <a:path w="16846" h="15840" extrusionOk="0">
                  <a:moveTo>
                    <a:pt x="6385" y="0"/>
                  </a:moveTo>
                  <a:cubicBezTo>
                    <a:pt x="6303" y="0"/>
                    <a:pt x="6220" y="9"/>
                    <a:pt x="6138" y="24"/>
                  </a:cubicBezTo>
                  <a:cubicBezTo>
                    <a:pt x="5938" y="57"/>
                    <a:pt x="5671" y="124"/>
                    <a:pt x="5471" y="190"/>
                  </a:cubicBezTo>
                  <a:cubicBezTo>
                    <a:pt x="4337" y="524"/>
                    <a:pt x="3936" y="1792"/>
                    <a:pt x="4804" y="2625"/>
                  </a:cubicBezTo>
                  <a:cubicBezTo>
                    <a:pt x="5437" y="3193"/>
                    <a:pt x="5971" y="3860"/>
                    <a:pt x="6538" y="4527"/>
                  </a:cubicBezTo>
                  <a:cubicBezTo>
                    <a:pt x="8673" y="6995"/>
                    <a:pt x="10841" y="9397"/>
                    <a:pt x="12809" y="12032"/>
                  </a:cubicBezTo>
                  <a:cubicBezTo>
                    <a:pt x="12976" y="12232"/>
                    <a:pt x="13176" y="12466"/>
                    <a:pt x="13276" y="12799"/>
                  </a:cubicBezTo>
                  <a:cubicBezTo>
                    <a:pt x="12907" y="12865"/>
                    <a:pt x="12566" y="12916"/>
                    <a:pt x="12262" y="12916"/>
                  </a:cubicBezTo>
                  <a:cubicBezTo>
                    <a:pt x="12100" y="12916"/>
                    <a:pt x="11948" y="12901"/>
                    <a:pt x="11809" y="12866"/>
                  </a:cubicBezTo>
                  <a:cubicBezTo>
                    <a:pt x="8840" y="12966"/>
                    <a:pt x="5871" y="13066"/>
                    <a:pt x="2936" y="13133"/>
                  </a:cubicBezTo>
                  <a:cubicBezTo>
                    <a:pt x="2102" y="13166"/>
                    <a:pt x="1468" y="13500"/>
                    <a:pt x="801" y="13867"/>
                  </a:cubicBezTo>
                  <a:cubicBezTo>
                    <a:pt x="134" y="14200"/>
                    <a:pt x="0" y="14801"/>
                    <a:pt x="34" y="15468"/>
                  </a:cubicBezTo>
                  <a:cubicBezTo>
                    <a:pt x="95" y="15681"/>
                    <a:pt x="183" y="15839"/>
                    <a:pt x="402" y="15839"/>
                  </a:cubicBezTo>
                  <a:cubicBezTo>
                    <a:pt x="423" y="15839"/>
                    <a:pt x="444" y="15838"/>
                    <a:pt x="467" y="15835"/>
                  </a:cubicBezTo>
                  <a:lnTo>
                    <a:pt x="834" y="15835"/>
                  </a:lnTo>
                  <a:cubicBezTo>
                    <a:pt x="3303" y="15701"/>
                    <a:pt x="5704" y="15568"/>
                    <a:pt x="8139" y="15401"/>
                  </a:cubicBezTo>
                  <a:cubicBezTo>
                    <a:pt x="9807" y="15301"/>
                    <a:pt x="11475" y="15068"/>
                    <a:pt x="13043" y="14534"/>
                  </a:cubicBezTo>
                  <a:cubicBezTo>
                    <a:pt x="14177" y="14167"/>
                    <a:pt x="15211" y="13533"/>
                    <a:pt x="16212" y="12866"/>
                  </a:cubicBezTo>
                  <a:cubicBezTo>
                    <a:pt x="16779" y="12499"/>
                    <a:pt x="16846" y="11899"/>
                    <a:pt x="16512" y="11332"/>
                  </a:cubicBezTo>
                  <a:lnTo>
                    <a:pt x="16279" y="10965"/>
                  </a:lnTo>
                  <a:cubicBezTo>
                    <a:pt x="15278" y="9697"/>
                    <a:pt x="14310" y="8363"/>
                    <a:pt x="13276" y="7129"/>
                  </a:cubicBezTo>
                  <a:cubicBezTo>
                    <a:pt x="11308" y="4794"/>
                    <a:pt x="9340" y="2525"/>
                    <a:pt x="7205" y="357"/>
                  </a:cubicBezTo>
                  <a:cubicBezTo>
                    <a:pt x="6947" y="99"/>
                    <a:pt x="6668" y="0"/>
                    <a:pt x="6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8">
            <a:extLst>
              <a:ext uri="{FF2B5EF4-FFF2-40B4-BE49-F238E27FC236}">
                <a16:creationId xmlns:a16="http://schemas.microsoft.com/office/drawing/2014/main" id="{660D9247-5C54-C5C5-BD3A-C5D925EBF7BC}"/>
              </a:ext>
            </a:extLst>
          </p:cNvPr>
          <p:cNvGrpSpPr/>
          <p:nvPr/>
        </p:nvGrpSpPr>
        <p:grpSpPr>
          <a:xfrm rot="-1234221">
            <a:off x="328056" y="231954"/>
            <a:ext cx="4247473" cy="1349467"/>
            <a:chOff x="6165275" y="6185025"/>
            <a:chExt cx="1751907" cy="548981"/>
          </a:xfrm>
        </p:grpSpPr>
        <p:sp>
          <p:nvSpPr>
            <p:cNvPr id="1938" name="Google Shape;1938;p38">
              <a:extLst>
                <a:ext uri="{FF2B5EF4-FFF2-40B4-BE49-F238E27FC236}">
                  <a16:creationId xmlns:a16="http://schemas.microsoft.com/office/drawing/2014/main" id="{D5034768-CC17-0EC3-017B-E2EBAABC43C7}"/>
                </a:ext>
              </a:extLst>
            </p:cNvPr>
            <p:cNvSpPr/>
            <p:nvPr/>
          </p:nvSpPr>
          <p:spPr>
            <a:xfrm rot="628838">
              <a:off x="6634193" y="6513924"/>
              <a:ext cx="1284228" cy="104148"/>
            </a:xfrm>
            <a:custGeom>
              <a:avLst/>
              <a:gdLst/>
              <a:ahLst/>
              <a:cxnLst/>
              <a:rect l="l" t="t" r="r" b="b"/>
              <a:pathLst>
                <a:path w="51370" h="4166" extrusionOk="0">
                  <a:moveTo>
                    <a:pt x="2067" y="1"/>
                  </a:moveTo>
                  <a:cubicBezTo>
                    <a:pt x="943" y="1"/>
                    <a:pt x="1" y="913"/>
                    <a:pt x="1" y="2098"/>
                  </a:cubicBezTo>
                  <a:cubicBezTo>
                    <a:pt x="1" y="3223"/>
                    <a:pt x="912" y="4165"/>
                    <a:pt x="2067" y="4165"/>
                  </a:cubicBezTo>
                  <a:lnTo>
                    <a:pt x="48026" y="4165"/>
                  </a:lnTo>
                  <a:lnTo>
                    <a:pt x="51217" y="2311"/>
                  </a:lnTo>
                  <a:cubicBezTo>
                    <a:pt x="51369" y="2220"/>
                    <a:pt x="51369" y="1977"/>
                    <a:pt x="51217" y="1855"/>
                  </a:cubicBezTo>
                  <a:lnTo>
                    <a:pt x="47965"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38">
              <a:extLst>
                <a:ext uri="{FF2B5EF4-FFF2-40B4-BE49-F238E27FC236}">
                  <a16:creationId xmlns:a16="http://schemas.microsoft.com/office/drawing/2014/main" id="{55B01F8A-6C66-9EB5-EABB-05AEA84225AC}"/>
                </a:ext>
              </a:extLst>
            </p:cNvPr>
            <p:cNvGrpSpPr/>
            <p:nvPr/>
          </p:nvGrpSpPr>
          <p:grpSpPr>
            <a:xfrm>
              <a:off x="6165275" y="6185025"/>
              <a:ext cx="1304000" cy="131500"/>
              <a:chOff x="6165275" y="6185025"/>
              <a:chExt cx="1304000" cy="131500"/>
            </a:xfrm>
          </p:grpSpPr>
          <p:sp>
            <p:nvSpPr>
              <p:cNvPr id="1940" name="Google Shape;1940;p38">
                <a:extLst>
                  <a:ext uri="{FF2B5EF4-FFF2-40B4-BE49-F238E27FC236}">
                    <a16:creationId xmlns:a16="http://schemas.microsoft.com/office/drawing/2014/main" id="{D83FF5A3-904A-39D5-73AF-136000092798}"/>
                  </a:ext>
                </a:extLst>
              </p:cNvPr>
              <p:cNvSpPr/>
              <p:nvPr/>
            </p:nvSpPr>
            <p:spPr>
              <a:xfrm>
                <a:off x="6185025" y="6211625"/>
                <a:ext cx="1284250" cy="104900"/>
              </a:xfrm>
              <a:custGeom>
                <a:avLst/>
                <a:gdLst/>
                <a:ahLst/>
                <a:cxnLst/>
                <a:rect l="l" t="t" r="r" b="b"/>
                <a:pathLst>
                  <a:path w="51370" h="4196" extrusionOk="0">
                    <a:moveTo>
                      <a:pt x="2098" y="1"/>
                    </a:moveTo>
                    <a:cubicBezTo>
                      <a:pt x="973" y="1"/>
                      <a:pt x="1" y="912"/>
                      <a:pt x="1" y="2098"/>
                    </a:cubicBezTo>
                    <a:cubicBezTo>
                      <a:pt x="1" y="3223"/>
                      <a:pt x="913" y="4195"/>
                      <a:pt x="2098" y="4195"/>
                    </a:cubicBezTo>
                    <a:lnTo>
                      <a:pt x="48026" y="4195"/>
                    </a:lnTo>
                    <a:lnTo>
                      <a:pt x="51218" y="2311"/>
                    </a:lnTo>
                    <a:cubicBezTo>
                      <a:pt x="51370" y="2219"/>
                      <a:pt x="51370" y="1976"/>
                      <a:pt x="51218" y="1855"/>
                    </a:cubicBezTo>
                    <a:lnTo>
                      <a:pt x="47996" y="1"/>
                    </a:lnTo>
                    <a:close/>
                  </a:path>
                </a:pathLst>
              </a:custGeom>
              <a:solidFill>
                <a:srgbClr val="212121">
                  <a:alpha val="4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8">
                <a:extLst>
                  <a:ext uri="{FF2B5EF4-FFF2-40B4-BE49-F238E27FC236}">
                    <a16:creationId xmlns:a16="http://schemas.microsoft.com/office/drawing/2014/main" id="{E9A6B103-70D0-1724-C78E-D18F5709F973}"/>
                  </a:ext>
                </a:extLst>
              </p:cNvPr>
              <p:cNvSpPr/>
              <p:nvPr/>
            </p:nvSpPr>
            <p:spPr>
              <a:xfrm>
                <a:off x="6165275" y="6185025"/>
                <a:ext cx="1200650" cy="104900"/>
              </a:xfrm>
              <a:custGeom>
                <a:avLst/>
                <a:gdLst/>
                <a:ahLst/>
                <a:cxnLst/>
                <a:rect l="l" t="t" r="r" b="b"/>
                <a:pathLst>
                  <a:path w="48026" h="4196" extrusionOk="0">
                    <a:moveTo>
                      <a:pt x="2098" y="1"/>
                    </a:moveTo>
                    <a:cubicBezTo>
                      <a:pt x="912" y="1"/>
                      <a:pt x="0" y="943"/>
                      <a:pt x="0" y="2098"/>
                    </a:cubicBezTo>
                    <a:cubicBezTo>
                      <a:pt x="0" y="3283"/>
                      <a:pt x="943" y="4195"/>
                      <a:pt x="2098" y="4195"/>
                    </a:cubicBezTo>
                    <a:lnTo>
                      <a:pt x="48026" y="4195"/>
                    </a:lnTo>
                    <a:lnTo>
                      <a:pt x="48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8">
                <a:extLst>
                  <a:ext uri="{FF2B5EF4-FFF2-40B4-BE49-F238E27FC236}">
                    <a16:creationId xmlns:a16="http://schemas.microsoft.com/office/drawing/2014/main" id="{A52A9CB6-EBC1-C3F4-4067-8CAC7DCA4EA4}"/>
                  </a:ext>
                </a:extLst>
              </p:cNvPr>
              <p:cNvSpPr/>
              <p:nvPr/>
            </p:nvSpPr>
            <p:spPr>
              <a:xfrm>
                <a:off x="7365150" y="6185800"/>
                <a:ext cx="83600" cy="104875"/>
              </a:xfrm>
              <a:custGeom>
                <a:avLst/>
                <a:gdLst/>
                <a:ahLst/>
                <a:cxnLst/>
                <a:rect l="l" t="t" r="r" b="b"/>
                <a:pathLst>
                  <a:path w="3344" h="4195" extrusionOk="0">
                    <a:moveTo>
                      <a:pt x="0" y="0"/>
                    </a:moveTo>
                    <a:lnTo>
                      <a:pt x="0" y="4195"/>
                    </a:lnTo>
                    <a:lnTo>
                      <a:pt x="3192" y="2341"/>
                    </a:lnTo>
                    <a:cubicBezTo>
                      <a:pt x="3344" y="2219"/>
                      <a:pt x="3344" y="1976"/>
                      <a:pt x="3192" y="1885"/>
                    </a:cubicBezTo>
                    <a:lnTo>
                      <a:pt x="0" y="0"/>
                    </a:ln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8">
                <a:extLst>
                  <a:ext uri="{FF2B5EF4-FFF2-40B4-BE49-F238E27FC236}">
                    <a16:creationId xmlns:a16="http://schemas.microsoft.com/office/drawing/2014/main" id="{67C26C30-8E3C-5CD0-C7B5-79E4B306869D}"/>
                  </a:ext>
                </a:extLst>
              </p:cNvPr>
              <p:cNvSpPr/>
              <p:nvPr/>
            </p:nvSpPr>
            <p:spPr>
              <a:xfrm>
                <a:off x="7008750" y="6212375"/>
                <a:ext cx="292600" cy="49425"/>
              </a:xfrm>
              <a:custGeom>
                <a:avLst/>
                <a:gdLst/>
                <a:ahLst/>
                <a:cxnLst/>
                <a:rect l="l" t="t" r="r" b="b"/>
                <a:pathLst>
                  <a:path w="11704" h="1977" extrusionOk="0">
                    <a:moveTo>
                      <a:pt x="1004" y="1"/>
                    </a:moveTo>
                    <a:cubicBezTo>
                      <a:pt x="457" y="1"/>
                      <a:pt x="1" y="457"/>
                      <a:pt x="1" y="1004"/>
                    </a:cubicBezTo>
                    <a:cubicBezTo>
                      <a:pt x="1" y="1521"/>
                      <a:pt x="457" y="1977"/>
                      <a:pt x="1004" y="1977"/>
                    </a:cubicBezTo>
                    <a:lnTo>
                      <a:pt x="10730" y="1977"/>
                    </a:lnTo>
                    <a:cubicBezTo>
                      <a:pt x="11247" y="1977"/>
                      <a:pt x="11703" y="1582"/>
                      <a:pt x="11703" y="1004"/>
                    </a:cubicBezTo>
                    <a:cubicBezTo>
                      <a:pt x="11703" y="457"/>
                      <a:pt x="11247" y="1"/>
                      <a:pt x="10730" y="1"/>
                    </a:cubicBezTo>
                    <a:close/>
                  </a:path>
                </a:pathLst>
              </a:custGeom>
              <a:solidFill>
                <a:srgbClr val="E2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38">
              <a:extLst>
                <a:ext uri="{FF2B5EF4-FFF2-40B4-BE49-F238E27FC236}">
                  <a16:creationId xmlns:a16="http://schemas.microsoft.com/office/drawing/2014/main" id="{AC490BB9-B062-931B-6731-D30C80D7B4FE}"/>
                </a:ext>
              </a:extLst>
            </p:cNvPr>
            <p:cNvSpPr/>
            <p:nvPr/>
          </p:nvSpPr>
          <p:spPr>
            <a:xfrm rot="628838">
              <a:off x="6615695" y="6471884"/>
              <a:ext cx="1200630" cy="104873"/>
            </a:xfrm>
            <a:custGeom>
              <a:avLst/>
              <a:gdLst/>
              <a:ahLst/>
              <a:cxnLst/>
              <a:rect l="l" t="t" r="r" b="b"/>
              <a:pathLst>
                <a:path w="48026" h="4195" extrusionOk="0">
                  <a:moveTo>
                    <a:pt x="2098" y="0"/>
                  </a:moveTo>
                  <a:cubicBezTo>
                    <a:pt x="912" y="0"/>
                    <a:pt x="0" y="942"/>
                    <a:pt x="0" y="2097"/>
                  </a:cubicBezTo>
                  <a:cubicBezTo>
                    <a:pt x="0" y="3283"/>
                    <a:pt x="943" y="4195"/>
                    <a:pt x="2098" y="4195"/>
                  </a:cubicBezTo>
                  <a:lnTo>
                    <a:pt x="48026" y="4195"/>
                  </a:lnTo>
                  <a:lnTo>
                    <a:pt x="48026" y="0"/>
                  </a:lnTo>
                  <a:close/>
                </a:path>
              </a:pathLst>
            </a:custGeom>
            <a:solidFill>
              <a:srgbClr val="EFC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8">
              <a:extLst>
                <a:ext uri="{FF2B5EF4-FFF2-40B4-BE49-F238E27FC236}">
                  <a16:creationId xmlns:a16="http://schemas.microsoft.com/office/drawing/2014/main" id="{8538A5F4-51D3-DC1C-1AEB-724A93F7FF2C}"/>
                </a:ext>
              </a:extLst>
            </p:cNvPr>
            <p:cNvSpPr/>
            <p:nvPr/>
          </p:nvSpPr>
          <p:spPr>
            <a:xfrm rot="628838">
              <a:off x="7804720" y="6589350"/>
              <a:ext cx="83599" cy="104898"/>
            </a:xfrm>
            <a:custGeom>
              <a:avLst/>
              <a:gdLst/>
              <a:ahLst/>
              <a:cxnLst/>
              <a:rect l="l" t="t" r="r" b="b"/>
              <a:pathLst>
                <a:path w="3344" h="4196" extrusionOk="0">
                  <a:moveTo>
                    <a:pt x="0" y="0"/>
                  </a:moveTo>
                  <a:lnTo>
                    <a:pt x="0" y="4195"/>
                  </a:lnTo>
                  <a:lnTo>
                    <a:pt x="3192" y="2341"/>
                  </a:lnTo>
                  <a:cubicBezTo>
                    <a:pt x="3344" y="2219"/>
                    <a:pt x="3344" y="1976"/>
                    <a:pt x="3192" y="1885"/>
                  </a:cubicBezTo>
                  <a:lnTo>
                    <a:pt x="0" y="0"/>
                  </a:ln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8">
              <a:extLst>
                <a:ext uri="{FF2B5EF4-FFF2-40B4-BE49-F238E27FC236}">
                  <a16:creationId xmlns:a16="http://schemas.microsoft.com/office/drawing/2014/main" id="{B14212A2-86CB-8285-B3AF-9D720DC2DD9B}"/>
                </a:ext>
              </a:extLst>
            </p:cNvPr>
            <p:cNvSpPr/>
            <p:nvPr/>
          </p:nvSpPr>
          <p:spPr>
            <a:xfrm rot="628838">
              <a:off x="7452731" y="6570128"/>
              <a:ext cx="292595" cy="49424"/>
            </a:xfrm>
            <a:custGeom>
              <a:avLst/>
              <a:gdLst/>
              <a:ahLst/>
              <a:cxnLst/>
              <a:rect l="l" t="t" r="r" b="b"/>
              <a:pathLst>
                <a:path w="11704" h="1977" extrusionOk="0">
                  <a:moveTo>
                    <a:pt x="1004" y="0"/>
                  </a:moveTo>
                  <a:cubicBezTo>
                    <a:pt x="457" y="0"/>
                    <a:pt x="1" y="456"/>
                    <a:pt x="1" y="1003"/>
                  </a:cubicBezTo>
                  <a:cubicBezTo>
                    <a:pt x="1" y="1520"/>
                    <a:pt x="457" y="1976"/>
                    <a:pt x="1004" y="1976"/>
                  </a:cubicBezTo>
                  <a:lnTo>
                    <a:pt x="10730" y="1976"/>
                  </a:lnTo>
                  <a:cubicBezTo>
                    <a:pt x="11247" y="1976"/>
                    <a:pt x="11703" y="1581"/>
                    <a:pt x="11703" y="1003"/>
                  </a:cubicBezTo>
                  <a:cubicBezTo>
                    <a:pt x="11703" y="456"/>
                    <a:pt x="11247" y="0"/>
                    <a:pt x="10730" y="0"/>
                  </a:cubicBezTo>
                  <a:close/>
                </a:path>
              </a:pathLst>
            </a:custGeom>
            <a:solidFill>
              <a:srgbClr val="FCF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223928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4">
          <a:extLst>
            <a:ext uri="{FF2B5EF4-FFF2-40B4-BE49-F238E27FC236}">
              <a16:creationId xmlns:a16="http://schemas.microsoft.com/office/drawing/2014/main" id="{19AD0792-E3DF-5BEC-9D7C-374FC51985B6}"/>
            </a:ext>
          </a:extLst>
        </p:cNvPr>
        <p:cNvGrpSpPr/>
        <p:nvPr/>
      </p:nvGrpSpPr>
      <p:grpSpPr>
        <a:xfrm>
          <a:off x="0" y="0"/>
          <a:ext cx="0" cy="0"/>
          <a:chOff x="0" y="0"/>
          <a:chExt cx="0" cy="0"/>
        </a:xfrm>
      </p:grpSpPr>
      <p:sp>
        <p:nvSpPr>
          <p:cNvPr id="755" name="Google Shape;755;p68">
            <a:extLst>
              <a:ext uri="{FF2B5EF4-FFF2-40B4-BE49-F238E27FC236}">
                <a16:creationId xmlns:a16="http://schemas.microsoft.com/office/drawing/2014/main" id="{371BA31D-52E5-1BD0-6745-A811B41E91B6}"/>
              </a:ext>
            </a:extLst>
          </p:cNvPr>
          <p:cNvSpPr txBox="1">
            <a:spLocks noGrp="1"/>
          </p:cNvSpPr>
          <p:nvPr>
            <p:ph type="title"/>
          </p:nvPr>
        </p:nvSpPr>
        <p:spPr>
          <a:xfrm>
            <a:off x="3998563" y="1667788"/>
            <a:ext cx="4308676" cy="132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4000" dirty="0"/>
              <a:t>性別預算</a:t>
            </a:r>
            <a:endParaRPr sz="4000" dirty="0"/>
          </a:p>
        </p:txBody>
      </p:sp>
      <p:sp>
        <p:nvSpPr>
          <p:cNvPr id="756" name="Google Shape;756;p68">
            <a:extLst>
              <a:ext uri="{FF2B5EF4-FFF2-40B4-BE49-F238E27FC236}">
                <a16:creationId xmlns:a16="http://schemas.microsoft.com/office/drawing/2014/main" id="{B2D0C8FE-DE58-1A5F-30E3-7BFB7202B0D8}"/>
              </a:ext>
            </a:extLst>
          </p:cNvPr>
          <p:cNvSpPr txBox="1">
            <a:spLocks noGrp="1"/>
          </p:cNvSpPr>
          <p:nvPr>
            <p:ph type="title" idx="2"/>
          </p:nvPr>
        </p:nvSpPr>
        <p:spPr>
          <a:xfrm>
            <a:off x="2272420" y="1809088"/>
            <a:ext cx="1464271" cy="11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08</a:t>
            </a:r>
            <a:endParaRPr dirty="0"/>
          </a:p>
        </p:txBody>
      </p:sp>
      <p:cxnSp>
        <p:nvCxnSpPr>
          <p:cNvPr id="758" name="Google Shape;758;p68">
            <a:extLst>
              <a:ext uri="{FF2B5EF4-FFF2-40B4-BE49-F238E27FC236}">
                <a16:creationId xmlns:a16="http://schemas.microsoft.com/office/drawing/2014/main" id="{7C50B8D1-C3B0-D533-5D34-E8D49C5F46DB}"/>
              </a:ext>
            </a:extLst>
          </p:cNvPr>
          <p:cNvCxnSpPr/>
          <p:nvPr/>
        </p:nvCxnSpPr>
        <p:spPr>
          <a:xfrm>
            <a:off x="5480304" y="-19470"/>
            <a:ext cx="0" cy="1215300"/>
          </a:xfrm>
          <a:prstGeom prst="straightConnector1">
            <a:avLst/>
          </a:prstGeom>
          <a:noFill/>
          <a:ln w="9525" cap="flat" cmpd="sng">
            <a:solidFill>
              <a:schemeClr val="dk1"/>
            </a:solidFill>
            <a:prstDash val="solid"/>
            <a:round/>
            <a:headEnd type="none" w="med" len="med"/>
            <a:tailEnd type="none" w="med" len="med"/>
          </a:ln>
        </p:spPr>
      </p:cxnSp>
      <p:cxnSp>
        <p:nvCxnSpPr>
          <p:cNvPr id="759" name="Google Shape;759;p68">
            <a:extLst>
              <a:ext uri="{FF2B5EF4-FFF2-40B4-BE49-F238E27FC236}">
                <a16:creationId xmlns:a16="http://schemas.microsoft.com/office/drawing/2014/main" id="{D1A94E3F-9E9B-B607-7A01-E13FC8175357}"/>
              </a:ext>
            </a:extLst>
          </p:cNvPr>
          <p:cNvCxnSpPr/>
          <p:nvPr/>
        </p:nvCxnSpPr>
        <p:spPr>
          <a:xfrm>
            <a:off x="5480304" y="3948348"/>
            <a:ext cx="0" cy="121530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23233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469965-BDC9-6740-8DA6-069F7F38FD2B}"/>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46B3851A-B223-864D-81D4-EF6721827CBD}"/>
              </a:ext>
            </a:extLst>
          </p:cNvPr>
          <p:cNvSpPr>
            <a:spLocks noGrp="1"/>
          </p:cNvSpPr>
          <p:nvPr>
            <p:ph idx="1"/>
          </p:nvPr>
        </p:nvSpPr>
        <p:spPr>
          <a:xfrm>
            <a:off x="713099" y="1017725"/>
            <a:ext cx="7314199" cy="3531840"/>
          </a:xfrm>
        </p:spPr>
        <p:txBody>
          <a:bodyPr/>
          <a:lstStyle/>
          <a:p>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一</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機關依據「行政院所屬各機關中長程個案計畫編審要點」所擬訂之中長程個案計畫。</a:t>
            </a:r>
          </a:p>
          <a:p>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二</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機關依據「性別平等政策綱領」各項具體行動措施，所擬訂之計畫、措施或業務項目。</a:t>
            </a:r>
          </a:p>
          <a:p>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三</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機關依據「行政院所屬各機關推動性別主流化實施計畫」所擬訂之計畫、措施或業務項目。</a:t>
            </a:r>
          </a:p>
          <a:p>
            <a:pPr marL="0" indent="0">
              <a:buNone/>
            </a:pPr>
            <a:endParaRPr kumimoji="1" lang="zh-TW" altLang="en-US" dirty="0"/>
          </a:p>
        </p:txBody>
      </p:sp>
    </p:spTree>
    <p:extLst>
      <p:ext uri="{BB962C8B-B14F-4D97-AF65-F5344CB8AC3E}">
        <p14:creationId xmlns:p14="http://schemas.microsoft.com/office/powerpoint/2010/main" val="29844151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B80A29-537B-4649-9F6D-15C49A9D7D99}"/>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4D651FB1-6EFC-E947-BDAE-BC5AF7E8167D}"/>
              </a:ext>
            </a:extLst>
          </p:cNvPr>
          <p:cNvSpPr>
            <a:spLocks noGrp="1"/>
          </p:cNvSpPr>
          <p:nvPr>
            <p:ph idx="1"/>
          </p:nvPr>
        </p:nvSpPr>
        <p:spPr>
          <a:xfrm>
            <a:off x="806168" y="1192058"/>
            <a:ext cx="7512443" cy="3369822"/>
          </a:xfrm>
        </p:spPr>
        <p:txBody>
          <a:bodyPr/>
          <a:lstStyle/>
          <a:p>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四</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機關依據性別平等相關法令</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含「消除對婦女一切形式歧視公約」</a:t>
            </a:r>
            <a:r>
              <a:rPr lang="en-US" altLang="zh-TW" sz="2400" dirty="0">
                <a:latin typeface="Kaiti SC" panose="02010600040101010101" pitchFamily="2" charset="-122"/>
                <a:ea typeface="Kaiti SC" panose="02010600040101010101" pitchFamily="2" charset="-122"/>
              </a:rPr>
              <a:t>CEDAW </a:t>
            </a:r>
            <a:r>
              <a:rPr lang="zh-TW" altLang="en-US" sz="2400" dirty="0">
                <a:latin typeface="Kaiti SC" panose="02010600040101010101" pitchFamily="2" charset="-122"/>
                <a:ea typeface="Kaiti SC" panose="02010600040101010101" pitchFamily="2" charset="-122"/>
              </a:rPr>
              <a:t>國家報告專家學者總結性意見及未來努力方向</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所擬訂之計畫、措施或業務項目。</a:t>
            </a:r>
            <a:endParaRPr lang="en-US" altLang="zh-TW" sz="2400" dirty="0">
              <a:latin typeface="Kaiti SC" panose="02010600040101010101" pitchFamily="2" charset="-122"/>
              <a:ea typeface="Kaiti SC" panose="02010600040101010101" pitchFamily="2" charset="-122"/>
            </a:endParaRPr>
          </a:p>
          <a:p>
            <a:endParaRPr lang="zh-TW" altLang="en-US" sz="2400" dirty="0">
              <a:latin typeface="Kaiti SC" panose="02010600040101010101" pitchFamily="2" charset="-122"/>
              <a:ea typeface="Kaiti SC" panose="02010600040101010101" pitchFamily="2" charset="-122"/>
            </a:endParaRPr>
          </a:p>
          <a:p>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五</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非屬前開 </a:t>
            </a:r>
            <a:r>
              <a:rPr lang="en-US" altLang="zh-TW" sz="2400" dirty="0">
                <a:latin typeface="Kaiti SC" panose="02010600040101010101" pitchFamily="2" charset="-122"/>
                <a:ea typeface="Kaiti SC" panose="02010600040101010101" pitchFamily="2" charset="-122"/>
              </a:rPr>
              <a:t>4 </a:t>
            </a:r>
            <a:r>
              <a:rPr lang="zh-TW" altLang="en-US" sz="2400" dirty="0">
                <a:latin typeface="Kaiti SC" panose="02010600040101010101" pitchFamily="2" charset="-122"/>
                <a:ea typeface="Kaiti SC" panose="02010600040101010101" pitchFamily="2" charset="-122"/>
              </a:rPr>
              <a:t>類業務，但具有促進性別平等目的或效果者。</a:t>
            </a:r>
          </a:p>
          <a:p>
            <a:endParaRPr kumimoji="1" lang="zh-TW" altLang="en-US" dirty="0"/>
          </a:p>
        </p:txBody>
      </p:sp>
    </p:spTree>
    <p:extLst>
      <p:ext uri="{BB962C8B-B14F-4D97-AF65-F5344CB8AC3E}">
        <p14:creationId xmlns:p14="http://schemas.microsoft.com/office/powerpoint/2010/main" val="3524807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14E68D-8A1C-A545-98EB-4DBF75B1F713}"/>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3D3820DA-BFE6-D947-B1DC-A09DFBAA7DD1}"/>
              </a:ext>
            </a:extLst>
          </p:cNvPr>
          <p:cNvSpPr>
            <a:spLocks noGrp="1"/>
          </p:cNvSpPr>
          <p:nvPr>
            <p:ph idx="1"/>
          </p:nvPr>
        </p:nvSpPr>
        <p:spPr/>
        <p:txBody>
          <a:bodyPr/>
          <a:lstStyle/>
          <a:p>
            <a:r>
              <a:rPr lang="zh-TW" altLang="en-US" sz="2400" dirty="0"/>
              <a:t>對性別平等有促進目的或促進效果係指計畫、措施或業務項目訂有性別目標者</a:t>
            </a:r>
            <a:r>
              <a:rPr lang="en-US" altLang="zh-TW" sz="2400" dirty="0"/>
              <a:t>(</a:t>
            </a:r>
            <a:r>
              <a:rPr lang="zh-TW" altLang="en-US" sz="2400" dirty="0"/>
              <a:t>如想要改善性別落差，或滿足不同性別需求等</a:t>
            </a:r>
            <a:r>
              <a:rPr lang="en-US" altLang="zh-TW" sz="2400" dirty="0"/>
              <a:t>)</a:t>
            </a:r>
            <a:r>
              <a:rPr lang="zh-TW" altLang="en-US" sz="2400" dirty="0"/>
              <a:t>，或含有促進性別平等之具體策略、方法或設施設備</a:t>
            </a:r>
            <a:r>
              <a:rPr lang="en-US" altLang="zh-TW" sz="2400" dirty="0"/>
              <a:t>(</a:t>
            </a:r>
            <a:r>
              <a:rPr lang="zh-TW" altLang="en-US" sz="2400" dirty="0"/>
              <a:t>有採取行動，做出努力</a:t>
            </a:r>
            <a:r>
              <a:rPr lang="en-US" altLang="zh-TW" sz="2400" dirty="0"/>
              <a:t>)</a:t>
            </a:r>
            <a:r>
              <a:rPr lang="zh-TW" altLang="en-US" sz="2400" dirty="0"/>
              <a:t>者，其所對應之經費方可列入性別預算數。</a:t>
            </a:r>
          </a:p>
          <a:p>
            <a:endParaRPr kumimoji="1" lang="zh-TW" altLang="en-US" dirty="0"/>
          </a:p>
        </p:txBody>
      </p:sp>
    </p:spTree>
    <p:extLst>
      <p:ext uri="{BB962C8B-B14F-4D97-AF65-F5344CB8AC3E}">
        <p14:creationId xmlns:p14="http://schemas.microsoft.com/office/powerpoint/2010/main" val="1912196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A926A5-96CD-7047-B315-C8D5F0034FBC}"/>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D74EEC4B-111A-BB4D-9A3C-304BCD30E1DF}"/>
              </a:ext>
            </a:extLst>
          </p:cNvPr>
          <p:cNvSpPr>
            <a:spLocks noGrp="1"/>
          </p:cNvSpPr>
          <p:nvPr>
            <p:ph idx="1"/>
          </p:nvPr>
        </p:nvSpPr>
        <p:spPr/>
        <p:txBody>
          <a:bodyPr/>
          <a:lstStyle/>
          <a:p>
            <a:r>
              <a:rPr lang="zh-TW" altLang="en-US" sz="2400" dirty="0"/>
              <a:t>中長程個案計畫與法律案之性別影響評估結果應能反應於性別預算之編列，請將有助於達成性別目標或促進性別平等之策略、方法、工作項目或其他性別友善措施之經費列入性別預算數。</a:t>
            </a:r>
          </a:p>
          <a:p>
            <a:endParaRPr kumimoji="1" lang="zh-TW" altLang="en-US" dirty="0"/>
          </a:p>
        </p:txBody>
      </p:sp>
    </p:spTree>
    <p:extLst>
      <p:ext uri="{BB962C8B-B14F-4D97-AF65-F5344CB8AC3E}">
        <p14:creationId xmlns:p14="http://schemas.microsoft.com/office/powerpoint/2010/main" val="954800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822173-B637-C24A-9A06-2CADFA2D3C8B}"/>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F1A60568-9621-7544-9465-7CD8E3E5C884}"/>
              </a:ext>
            </a:extLst>
          </p:cNvPr>
          <p:cNvSpPr>
            <a:spLocks noGrp="1"/>
          </p:cNvSpPr>
          <p:nvPr>
            <p:ph idx="1"/>
          </p:nvPr>
        </p:nvSpPr>
        <p:spPr>
          <a:xfrm>
            <a:off x="1485900" y="1200150"/>
            <a:ext cx="6172200" cy="3099792"/>
          </a:xfrm>
        </p:spPr>
        <p:txBody>
          <a:bodyPr>
            <a:normAutofit fontScale="92500" lnSpcReduction="10000"/>
          </a:bodyPr>
          <a:lstStyle/>
          <a:p>
            <a:r>
              <a:rPr lang="zh-TW" altLang="en-US" sz="2400" dirty="0"/>
              <a:t>工程建設如涉及公共空間之規劃設計，應配合考量性別友善設施之設置、更新及改善</a:t>
            </a:r>
            <a:r>
              <a:rPr lang="en-US" altLang="zh-TW" sz="2400" dirty="0"/>
              <a:t>(</a:t>
            </a:r>
            <a:r>
              <a:rPr lang="zh-TW" altLang="en-US" sz="2400" dirty="0"/>
              <a:t>例如</a:t>
            </a:r>
            <a:r>
              <a:rPr lang="en-US" altLang="zh-TW" sz="2400" dirty="0"/>
              <a:t>:</a:t>
            </a:r>
            <a:r>
              <a:rPr lang="zh-TW" altLang="en-US" sz="2400" dirty="0"/>
              <a:t>性別友善</a:t>
            </a:r>
            <a:r>
              <a:rPr lang="en-US" altLang="zh-TW" sz="2400" dirty="0"/>
              <a:t>/</a:t>
            </a:r>
            <a:r>
              <a:rPr lang="zh-TW" altLang="en-US" sz="2400" dirty="0"/>
              <a:t>中立廁所、合理配置男女比例之廁所、哺</a:t>
            </a:r>
            <a:r>
              <a:rPr lang="en-US" altLang="zh-TW" sz="2400" dirty="0"/>
              <a:t>(</a:t>
            </a:r>
            <a:r>
              <a:rPr lang="zh-TW" altLang="en-US" sz="2400" dirty="0"/>
              <a:t>集</a:t>
            </a:r>
            <a:r>
              <a:rPr lang="en-US" altLang="zh-TW" sz="2400" dirty="0"/>
              <a:t>)</a:t>
            </a:r>
            <a:r>
              <a:rPr lang="zh-TW" altLang="en-US" sz="2400" dirty="0"/>
              <a:t>乳室、監視系統、照明、外部公共空間鋪設平坦人行道等</a:t>
            </a:r>
            <a:r>
              <a:rPr lang="en-US" altLang="zh-TW" sz="2400" dirty="0"/>
              <a:t>)</a:t>
            </a:r>
            <a:r>
              <a:rPr lang="zh-TW" altLang="en-US" sz="2400" dirty="0"/>
              <a:t>。前開性別友善設施設置、更新及改善所需之直接工程費及設備採購費</a:t>
            </a:r>
            <a:r>
              <a:rPr lang="en-US" altLang="zh-TW" sz="2400" dirty="0"/>
              <a:t>(</a:t>
            </a:r>
            <a:r>
              <a:rPr lang="zh-TW" altLang="en-US" sz="2400" dirty="0"/>
              <a:t>如採購哺</a:t>
            </a:r>
            <a:r>
              <a:rPr lang="en-US" altLang="zh-TW" sz="2400" dirty="0"/>
              <a:t>(</a:t>
            </a:r>
            <a:r>
              <a:rPr lang="zh-TW" altLang="en-US" sz="2400" dirty="0"/>
              <a:t>集</a:t>
            </a:r>
            <a:r>
              <a:rPr lang="en-US" altLang="zh-TW" sz="2400" dirty="0"/>
              <a:t>)</a:t>
            </a:r>
            <a:r>
              <a:rPr lang="zh-TW" altLang="en-US" sz="2400" dirty="0"/>
              <a:t>乳室冰箱、消毒鍋等</a:t>
            </a:r>
            <a:r>
              <a:rPr lang="en-US" altLang="zh-TW" sz="2400" dirty="0"/>
              <a:t>)</a:t>
            </a:r>
            <a:r>
              <a:rPr lang="zh-TW" altLang="en-US" sz="2400" dirty="0"/>
              <a:t>均可列入性別預算數</a:t>
            </a:r>
            <a:r>
              <a:rPr lang="en-US" altLang="zh-TW" sz="2400" dirty="0"/>
              <a:t>;</a:t>
            </a:r>
            <a:endParaRPr lang="zh-TW" altLang="en-US" sz="2400" dirty="0"/>
          </a:p>
          <a:p>
            <a:endParaRPr kumimoji="1" lang="zh-TW" altLang="en-US" sz="2400" dirty="0"/>
          </a:p>
        </p:txBody>
      </p:sp>
    </p:spTree>
    <p:extLst>
      <p:ext uri="{BB962C8B-B14F-4D97-AF65-F5344CB8AC3E}">
        <p14:creationId xmlns:p14="http://schemas.microsoft.com/office/powerpoint/2010/main" val="3410609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34D7CE-7D20-C24B-BD60-FB69F8C9077F}"/>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A8C37AAA-118B-1447-9DEE-C4C39847BD7A}"/>
              </a:ext>
            </a:extLst>
          </p:cNvPr>
          <p:cNvSpPr>
            <a:spLocks noGrp="1"/>
          </p:cNvSpPr>
          <p:nvPr>
            <p:ph idx="1"/>
          </p:nvPr>
        </p:nvSpPr>
        <p:spPr/>
        <p:txBody>
          <a:bodyPr>
            <a:normAutofit/>
          </a:bodyPr>
          <a:lstStyle/>
          <a:p>
            <a:r>
              <a:rPr lang="zh-TW" altLang="en-US" sz="2400" dirty="0"/>
              <a:t>在性別隔離較為明顯之領域，為促進少數性別參與，於業務研習時如有納入促進或鼓勵少數性別參與之措施者，該促進措施之經費可列入性別預算數。例如</a:t>
            </a:r>
            <a:r>
              <a:rPr lang="en-US" altLang="zh-TW" sz="2400" dirty="0"/>
              <a:t>:</a:t>
            </a:r>
            <a:r>
              <a:rPr lang="zh-TW" altLang="en-US" sz="2400" dirty="0"/>
              <a:t>在傳統以男性為主之汙水下水道領域，為促進女性參與教育訓練，保留部分名額予女性報名者，建議可按女性參訓人數占總參訓人數之比例，部分認列性別預算數</a:t>
            </a:r>
            <a:r>
              <a:rPr lang="en-US" altLang="zh-TW" sz="2400" dirty="0"/>
              <a:t>;</a:t>
            </a:r>
            <a:endParaRPr kumimoji="1" lang="zh-TW" altLang="en-US" sz="2400" dirty="0"/>
          </a:p>
        </p:txBody>
      </p:sp>
    </p:spTree>
    <p:extLst>
      <p:ext uri="{BB962C8B-B14F-4D97-AF65-F5344CB8AC3E}">
        <p14:creationId xmlns:p14="http://schemas.microsoft.com/office/powerpoint/2010/main" val="35504144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3BF6C3-A65D-E349-AF88-3453FEF48EE1}"/>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9A07A6B0-E6A2-DA43-B01E-D8F507E7A40C}"/>
              </a:ext>
            </a:extLst>
          </p:cNvPr>
          <p:cNvSpPr>
            <a:spLocks noGrp="1"/>
          </p:cNvSpPr>
          <p:nvPr>
            <p:ph idx="1"/>
          </p:nvPr>
        </p:nvSpPr>
        <p:spPr/>
        <p:txBody>
          <a:bodyPr>
            <a:normAutofit/>
          </a:bodyPr>
          <a:lstStyle/>
          <a:p>
            <a:r>
              <a:rPr lang="zh-TW" altLang="en-US" sz="2400" dirty="0"/>
              <a:t>如教育訓練之宣傳資訊有特別鼓勵女性參與或破除性別刻板印象之內容</a:t>
            </a:r>
            <a:r>
              <a:rPr lang="en-US" altLang="zh-TW" sz="2400" dirty="0"/>
              <a:t>(</a:t>
            </a:r>
            <a:r>
              <a:rPr lang="zh-TW" altLang="en-US" sz="2400" dirty="0"/>
              <a:t>如文字、圖片或影音</a:t>
            </a:r>
            <a:r>
              <a:rPr lang="en-US" altLang="zh-TW" sz="2400" dirty="0"/>
              <a:t>)</a:t>
            </a:r>
            <a:r>
              <a:rPr lang="zh-TW" altLang="en-US" sz="2400" dirty="0"/>
              <a:t>，建議可將課程宣傳費列入性別預算數。又如</a:t>
            </a:r>
            <a:r>
              <a:rPr lang="en-US" altLang="zh-TW" sz="2400" dirty="0"/>
              <a:t>:</a:t>
            </a:r>
            <a:r>
              <a:rPr lang="zh-TW" altLang="en-US" sz="2400" dirty="0"/>
              <a:t>在傳統以女性為主之護理、教保、長期照顧服務等領域，辦理業務研習或教育訓練時，如有促進或鼓勵男性參與之措施者，該促進措施之經費亦可列入性別預算數。</a:t>
            </a:r>
          </a:p>
        </p:txBody>
      </p:sp>
    </p:spTree>
    <p:extLst>
      <p:ext uri="{BB962C8B-B14F-4D97-AF65-F5344CB8AC3E}">
        <p14:creationId xmlns:p14="http://schemas.microsoft.com/office/powerpoint/2010/main" val="3320992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997F67-9670-024E-A6B8-FEDA9CD7DBF6}"/>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6BD429FF-066B-6542-A8A2-E30768CED368}"/>
              </a:ext>
            </a:extLst>
          </p:cNvPr>
          <p:cNvSpPr>
            <a:spLocks noGrp="1"/>
          </p:cNvSpPr>
          <p:nvPr>
            <p:ph idx="1"/>
          </p:nvPr>
        </p:nvSpPr>
        <p:spPr/>
        <p:txBody>
          <a:bodyPr>
            <a:normAutofit/>
          </a:bodyPr>
          <a:lstStyle/>
          <a:p>
            <a:r>
              <a:rPr lang="zh-TW" altLang="en-US" sz="2100" dirty="0"/>
              <a:t>經濟部於辦理小巨人獎、工業精銳獎、卓越中堅企業、節能績優廠商表揚大會等表揚獎項，將「營造性別平等工作環境」納入相關評選指標，並於表揚大會中提供性別主流化廣宣資料或優良案例，供出席企業參考賡續推動性別平等工作環境。因前開獎項非為針對促進性別平等目的所舉辦，不宜整筆經費認列，可按性別平等指標分數占整體分數之比例，部分認列。</a:t>
            </a:r>
          </a:p>
        </p:txBody>
      </p:sp>
    </p:spTree>
    <p:extLst>
      <p:ext uri="{BB962C8B-B14F-4D97-AF65-F5344CB8AC3E}">
        <p14:creationId xmlns:p14="http://schemas.microsoft.com/office/powerpoint/2010/main" val="4044980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2375A6-2099-FA42-B09A-189C6151D251}"/>
              </a:ext>
            </a:extLst>
          </p:cNvPr>
          <p:cNvSpPr>
            <a:spLocks noGrp="1"/>
          </p:cNvSpPr>
          <p:nvPr>
            <p:ph type="title"/>
          </p:nvPr>
        </p:nvSpPr>
        <p:spPr/>
        <p:txBody>
          <a:bodyPr>
            <a:normAutofit fontScale="90000"/>
          </a:bodyPr>
          <a:lstStyle/>
          <a:p>
            <a:r>
              <a:rPr kumimoji="1" lang="zh-CHT" altLang="en-US" dirty="0"/>
              <a:t>性別預算</a:t>
            </a:r>
            <a:endParaRPr kumimoji="1" lang="zh-TW" altLang="en-US" dirty="0"/>
          </a:p>
        </p:txBody>
      </p:sp>
      <p:sp>
        <p:nvSpPr>
          <p:cNvPr id="3" name="內容版面配置區 2">
            <a:extLst>
              <a:ext uri="{FF2B5EF4-FFF2-40B4-BE49-F238E27FC236}">
                <a16:creationId xmlns:a16="http://schemas.microsoft.com/office/drawing/2014/main" id="{F01F3C76-9AC5-1740-B8DB-4C004656EBED}"/>
              </a:ext>
            </a:extLst>
          </p:cNvPr>
          <p:cNvSpPr>
            <a:spLocks noGrp="1"/>
          </p:cNvSpPr>
          <p:nvPr>
            <p:ph idx="1"/>
          </p:nvPr>
        </p:nvSpPr>
        <p:spPr/>
        <p:txBody>
          <a:bodyPr/>
          <a:lstStyle/>
          <a:p>
            <a:r>
              <a:rPr lang="zh-TW" altLang="en-US" sz="2400" dirty="0">
                <a:latin typeface="Kaiti SC" panose="02010600040101010101" pitchFamily="2" charset="-122"/>
                <a:ea typeface="Kaiti SC" panose="02010600040101010101" pitchFamily="2" charset="-122"/>
              </a:rPr>
              <a:t>內政部「汙水下水道第五期計畫」，如有促進性別參與之相關措施，如特別蒐集女性意見之經費</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如性別意見調查經費</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可列入性別預算數</a:t>
            </a:r>
            <a:r>
              <a:rPr lang="en-US" altLang="zh-TW" sz="2400" dirty="0">
                <a:latin typeface="Kaiti SC" panose="02010600040101010101" pitchFamily="2" charset="-122"/>
                <a:ea typeface="Kaiti SC" panose="02010600040101010101" pitchFamily="2" charset="-122"/>
              </a:rPr>
              <a:t>;</a:t>
            </a:r>
            <a:r>
              <a:rPr lang="zh-TW" altLang="en-US" sz="2400" dirty="0">
                <a:latin typeface="Kaiti SC" panose="02010600040101010101" pitchFamily="2" charset="-122"/>
                <a:ea typeface="Kaiti SC" panose="02010600040101010101" pitchFamily="2" charset="-122"/>
              </a:rPr>
              <a:t>或於辦理汙水下水道設計、監造、用戶接管、營運管理等教育訓練，為鼓勵女性多參加訓練，於報名人數超過員額時，保留部分員額予女性報名，以促進少數性別參與者，可按女性參訓人數占總參訓人數之比例認列訓練經費。</a:t>
            </a:r>
            <a:endParaRPr kumimoji="1" lang="zh-TW" altLang="en-US" sz="2400" dirty="0">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138886291"/>
      </p:ext>
    </p:extLst>
  </p:cSld>
  <p:clrMapOvr>
    <a:masterClrMapping/>
  </p:clrMapOvr>
</p:sld>
</file>

<file path=ppt/theme/theme1.xml><?xml version="1.0" encoding="utf-8"?>
<a:theme xmlns:a="http://schemas.openxmlformats.org/drawingml/2006/main" name="National Library Workers Day Infographics by Slidesgo">
  <a:themeElements>
    <a:clrScheme name="Simple Light">
      <a:dk1>
        <a:srgbClr val="421B1A"/>
      </a:dk1>
      <a:lt1>
        <a:srgbClr val="FFF0D7"/>
      </a:lt1>
      <a:dk2>
        <a:srgbClr val="C13633"/>
      </a:dk2>
      <a:lt2>
        <a:srgbClr val="893128"/>
      </a:lt2>
      <a:accent1>
        <a:srgbClr val="722420"/>
      </a:accent1>
      <a:accent2>
        <a:srgbClr val="904D9E"/>
      </a:accent2>
      <a:accent3>
        <a:srgbClr val="3D7391"/>
      </a:accent3>
      <a:accent4>
        <a:srgbClr val="D88445"/>
      </a:accent4>
      <a:accent5>
        <a:srgbClr val="827423"/>
      </a:accent5>
      <a:accent6>
        <a:srgbClr val="C13633"/>
      </a:accent6>
      <a:hlink>
        <a:srgbClr val="FFBE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tional Library Workers Day Infographics by Slidesgo" id="{44421EEF-0209-C44D-8F2C-D9FE43E148A8}" vid="{ECABC1C7-E938-E244-A870-C2082C57F1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National Library Workers Day Infographics by Slidesgo</Template>
  <TotalTime>20123</TotalTime>
  <Words>6666</Words>
  <Application>Microsoft Macintosh PowerPoint</Application>
  <PresentationFormat>如螢幕大小 (16:9)</PresentationFormat>
  <Paragraphs>444</Paragraphs>
  <Slides>102</Slides>
  <Notes>36</Notes>
  <HiddenSlides>0</HiddenSlides>
  <MMClips>0</MMClips>
  <ScaleCrop>false</ScaleCrop>
  <HeadingPairs>
    <vt:vector size="8" baseType="variant">
      <vt:variant>
        <vt:lpstr>使用字型</vt:lpstr>
      </vt:variant>
      <vt:variant>
        <vt:i4>20</vt:i4>
      </vt:variant>
      <vt:variant>
        <vt:lpstr>佈景主題</vt:lpstr>
      </vt:variant>
      <vt:variant>
        <vt:i4>1</vt:i4>
      </vt:variant>
      <vt:variant>
        <vt:lpstr>內嵌 OLE 伺服程式</vt:lpstr>
      </vt:variant>
      <vt:variant>
        <vt:i4>1</vt:i4>
      </vt:variant>
      <vt:variant>
        <vt:lpstr>投影片標題</vt:lpstr>
      </vt:variant>
      <vt:variant>
        <vt:i4>102</vt:i4>
      </vt:variant>
    </vt:vector>
  </HeadingPairs>
  <TitlesOfParts>
    <vt:vector size="124" baseType="lpstr">
      <vt:lpstr>細明體</vt:lpstr>
      <vt:lpstr>微軟正黑體</vt:lpstr>
      <vt:lpstr>新細明體</vt:lpstr>
      <vt:lpstr>標楷體</vt:lpstr>
      <vt:lpstr>BiauKaiTC Regular</vt:lpstr>
      <vt:lpstr>Inter</vt:lpstr>
      <vt:lpstr>Kaiti SC</vt:lpstr>
      <vt:lpstr>Noto Sans TC</vt:lpstr>
      <vt:lpstr>Abril Fatface</vt:lpstr>
      <vt:lpstr>Arial</vt:lpstr>
      <vt:lpstr>Arial Black</vt:lpstr>
      <vt:lpstr>Bebas Neue</vt:lpstr>
      <vt:lpstr>Book Antiqua</vt:lpstr>
      <vt:lpstr>Calibri</vt:lpstr>
      <vt:lpstr>Playfair Display</vt:lpstr>
      <vt:lpstr>PT Sans</vt:lpstr>
      <vt:lpstr>Roboto Condensed Light</vt:lpstr>
      <vt:lpstr>Times New Roman</vt:lpstr>
      <vt:lpstr>Wingdings</vt:lpstr>
      <vt:lpstr>Work Sans ExtraBold</vt:lpstr>
      <vt:lpstr>National Library Workers Day Infographics by Slidesgo</vt:lpstr>
      <vt:lpstr>工作表</vt:lpstr>
      <vt:lpstr>性別主流化如何協助公務？</vt:lpstr>
      <vt:lpstr>伍維婷的簡介</vt:lpstr>
      <vt:lpstr>性別主流化</vt:lpstr>
      <vt:lpstr>你會如何回答 這個問題？</vt:lpstr>
      <vt:lpstr>性別的影響</vt:lpstr>
      <vt:lpstr>性別主流化歷史背景：   1975年第一次世界婦女大會提出婦女十年，以消除對女性岐視為目標。  1979年通過”消除對婦女一切形式歧視公約” (CEDAW)作為婦女人權憲章。  1980年第二次世界婦女大會重新思考「保障婦女權益」和「促進婦女行使權益」的差距。</vt:lpstr>
      <vt:lpstr>性別主流化歷史背景：   1975年第一次世界婦女大會提出婦女十年，以消除對女性岐視為目標。  1979年通過”消除對婦女一切形式歧視公約” (CEDAW)作為婦女人權憲章。  1980年第二次世界婦女大會重新思考「保障婦女權益」和「促進婦女行使權益」的差距。</vt:lpstr>
      <vt:lpstr>性別主流化概念在1985年出現在奈洛比舉行的第三屆世界婦女會議，提出「性別盲」的概念，並訴求將婦女議題視為全人類的問題。  1995年聯合國第四屆世界婦女大會通過 『北京宣言及行動綱領』確定了世界各國要採取積極的行動，在區域、國家、地方上落實『性別主流化』策略 。 </vt:lpstr>
      <vt:lpstr>以促進性別平等，將性別議題取代婦女議題，提出婦女問題是社會結構問題，唯有改變社會結構，才能讓兩性有更多選擇的自由。 1997年2月聯合國經濟及社會理事會確定定義所謂社會性別主流化是指在各個領域和各個層面上評估所有有計畫的行動（包括立法、政策、方案）對男女雙方的不同含義。作為一種策略方法，它使男女雙方的關注和經驗成為設計、實施、監督和評判政治、經濟和社會領域所有政策方案的有機組成部分，從而使男女雙方受益均等，不再有不平等發生。 </vt:lpstr>
      <vt:lpstr> 性別主流化六大工具之關係 </vt:lpstr>
      <vt:lpstr>台灣的性別議題進展</vt:lpstr>
      <vt:lpstr>性別政策的框架</vt:lpstr>
      <vt:lpstr>PowerPoint 簡報</vt:lpstr>
      <vt:lpstr>2023婦女節</vt:lpstr>
      <vt:lpstr>2023婦女節</vt:lpstr>
      <vt:lpstr>如果教育是翻轉人生的樞紐，大家的機會是一樣的嗎？</vt:lpstr>
      <vt:lpstr>PowerPoint 簡報</vt:lpstr>
      <vt:lpstr>PowerPoint 簡報</vt:lpstr>
      <vt:lpstr>PowerPoint 簡報</vt:lpstr>
      <vt:lpstr>PowerPoint 簡報</vt:lpstr>
      <vt:lpstr> </vt:lpstr>
      <vt:lpstr> </vt:lpstr>
      <vt:lpstr>看完統計數字，我們一起想一想</vt:lpstr>
      <vt:lpstr>PowerPoint 簡報</vt:lpstr>
      <vt:lpstr>CEDAW委員會</vt:lpstr>
      <vt:lpstr>CEDAW委員會</vt:lpstr>
      <vt:lpstr>CEDAW 內容 </vt:lpstr>
      <vt:lpstr>先看一段影片</vt:lpstr>
      <vt:lpstr>CEDAW條文</vt:lpstr>
      <vt:lpstr>CEDAW條文</vt:lpstr>
      <vt:lpstr>歧視婦女的定義</vt:lpstr>
      <vt:lpstr>CEDAW 精神</vt:lpstr>
      <vt:lpstr>PowerPoint 簡報</vt:lpstr>
      <vt:lpstr>直接歧視與間接歧視</vt:lpstr>
      <vt:lpstr>直接歧視</vt:lpstr>
      <vt:lpstr>直接歧視</vt:lpstr>
      <vt:lpstr>間接歧視</vt:lpstr>
      <vt:lpstr>間接歧視：南亞</vt:lpstr>
      <vt:lpstr>間接歧視</vt:lpstr>
      <vt:lpstr>CEDAW一般性建議</vt:lpstr>
      <vt:lpstr>PowerPoint 簡報</vt:lpstr>
      <vt:lpstr>PowerPoint 簡報</vt:lpstr>
      <vt:lpstr>CEDAW「一般性建議」</vt:lpstr>
      <vt:lpstr>性別影響評估</vt:lpstr>
      <vt:lpstr>性別影響評估（Gender Impact Assessment，簡稱GIA），是落實性別主流化的工具之一，目的在促使政策制定者更能清楚掌握男女不同處境，並設定預期的結果，使性別落差獲得改善，確保政策、計畫與法案，從研擬規劃、決策、執行、監督評估與事後檢討建議等各階段過程，都能納入性別觀點(Crawley &amp; O’Meara，2004)。</vt:lpstr>
      <vt:lpstr>性別影響評估</vt:lpstr>
      <vt:lpstr>PowerPoint 簡報</vt:lpstr>
      <vt:lpstr>性別影響評估</vt:lpstr>
      <vt:lpstr>性別影響評估的框架</vt:lpstr>
      <vt:lpstr>性別影響評估的框架</vt:lpstr>
      <vt:lpstr>性別影響評估的框架</vt:lpstr>
      <vt:lpstr>性別影響評估的框架</vt:lpstr>
      <vt:lpstr>性別影響評估的框架</vt:lpstr>
      <vt:lpstr>性別影響評估的框架</vt:lpstr>
      <vt:lpstr>性別影響評估的框架</vt:lpstr>
      <vt:lpstr>性別影響評估的框架</vt:lpstr>
      <vt:lpstr>性別統計</vt:lpstr>
      <vt:lpstr>性別統計</vt:lpstr>
      <vt:lpstr>01</vt:lpstr>
      <vt:lpstr>01</vt:lpstr>
      <vt:lpstr>01</vt:lpstr>
      <vt:lpstr>性別統計的步驟</vt:lpstr>
      <vt:lpstr>性別統計的步驟</vt:lpstr>
      <vt:lpstr>性別統計的步驟</vt:lpstr>
      <vt:lpstr>性別統計的步驟</vt:lpstr>
      <vt:lpstr>性別統計的步驟</vt:lpstr>
      <vt:lpstr>性別統計的步驟</vt:lpstr>
      <vt:lpstr>PowerPoint 簡報</vt:lpstr>
      <vt:lpstr>2.從性別統計到發展服務方案，應考慮性別角色和性別差異及社會中的不平等現象 </vt:lpstr>
      <vt:lpstr> 3.性別統計數據應同時考慮到影響男女角色的性別因素，獲得資源的機會，以及男女受益於獲得資源和服務的方式</vt:lpstr>
      <vt:lpstr>性別統計-小小叮嚀</vt:lpstr>
      <vt:lpstr>統計告訴你的事</vt:lpstr>
      <vt:lpstr>統計分析的方法</vt:lpstr>
      <vt:lpstr>「群體間比較」的方法</vt:lpstr>
      <vt:lpstr>「群體間比較」的方法</vt:lpstr>
      <vt:lpstr>統計分析的方法</vt:lpstr>
      <vt:lpstr>統計分析的方法</vt:lpstr>
      <vt:lpstr>對應分析</vt:lpstr>
      <vt:lpstr>對應分析</vt:lpstr>
      <vt:lpstr>性別分析</vt:lpstr>
      <vt:lpstr>性別分析</vt:lpstr>
      <vt:lpstr>性別分析</vt:lpstr>
      <vt:lpstr>性別分析的目的</vt:lpstr>
      <vt:lpstr>PowerPoint 簡報</vt:lpstr>
      <vt:lpstr>PowerPoint 簡報</vt:lpstr>
      <vt:lpstr>PowerPoint 簡報</vt:lpstr>
      <vt:lpstr>PowerPoint 簡報</vt:lpstr>
      <vt:lpstr>PowerPoint 簡報</vt:lpstr>
      <vt:lpstr>PowerPoint 簡報</vt:lpstr>
      <vt:lpstr>性別預算</vt:lpstr>
      <vt:lpstr>性別預算</vt:lpstr>
      <vt:lpstr>性別預算</vt:lpstr>
      <vt:lpstr>性別預算</vt:lpstr>
      <vt:lpstr>性別預算</vt:lpstr>
      <vt:lpstr>性別預算</vt:lpstr>
      <vt:lpstr>性別預算</vt:lpstr>
      <vt:lpstr>性別預算</vt:lpstr>
      <vt:lpstr>性別預算</vt:lpstr>
      <vt:lpstr>性別預算</vt:lpstr>
      <vt:lpstr>性別影響評估案例 https://www.gender.ey.gov.tw/GecDBGIA/Impact_GIA_PlanDB.aspx  </vt:lpstr>
      <vt:lpstr>性別主流化對於決策機制影響</vt:lpstr>
      <vt:lpstr>性別主流化對於決策機制影響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Library Workers Day Infographics</dc:title>
  <dc:creator>wwuatny@gmail.com</dc:creator>
  <cp:lastModifiedBy>886937550353</cp:lastModifiedBy>
  <cp:revision>158</cp:revision>
  <dcterms:created xsi:type="dcterms:W3CDTF">2023-05-14T09:02:57Z</dcterms:created>
  <dcterms:modified xsi:type="dcterms:W3CDTF">2025-07-16T07:23:29Z</dcterms:modified>
</cp:coreProperties>
</file>