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2" r:id="rId2"/>
  </p:sldMasterIdLst>
  <p:notesMasterIdLst>
    <p:notesMasterId r:id="rId43"/>
  </p:notesMasterIdLst>
  <p:handoutMasterIdLst>
    <p:handoutMasterId r:id="rId44"/>
  </p:handoutMasterIdLst>
  <p:sldIdLst>
    <p:sldId id="256" r:id="rId3"/>
    <p:sldId id="435" r:id="rId4"/>
    <p:sldId id="258" r:id="rId5"/>
    <p:sldId id="260" r:id="rId6"/>
    <p:sldId id="451" r:id="rId7"/>
    <p:sldId id="472" r:id="rId8"/>
    <p:sldId id="479" r:id="rId9"/>
    <p:sldId id="475" r:id="rId10"/>
    <p:sldId id="368" r:id="rId11"/>
    <p:sldId id="448" r:id="rId12"/>
    <p:sldId id="454" r:id="rId13"/>
    <p:sldId id="453" r:id="rId14"/>
    <p:sldId id="468" r:id="rId15"/>
    <p:sldId id="474" r:id="rId16"/>
    <p:sldId id="470" r:id="rId17"/>
    <p:sldId id="471" r:id="rId18"/>
    <p:sldId id="469" r:id="rId19"/>
    <p:sldId id="476" r:id="rId20"/>
    <p:sldId id="450" r:id="rId21"/>
    <p:sldId id="455" r:id="rId22"/>
    <p:sldId id="457" r:id="rId23"/>
    <p:sldId id="456" r:id="rId24"/>
    <p:sldId id="458" r:id="rId25"/>
    <p:sldId id="440" r:id="rId26"/>
    <p:sldId id="467" r:id="rId27"/>
    <p:sldId id="462" r:id="rId28"/>
    <p:sldId id="463" r:id="rId29"/>
    <p:sldId id="464" r:id="rId30"/>
    <p:sldId id="302" r:id="rId31"/>
    <p:sldId id="459" r:id="rId32"/>
    <p:sldId id="460" r:id="rId33"/>
    <p:sldId id="461" r:id="rId34"/>
    <p:sldId id="444" r:id="rId35"/>
    <p:sldId id="331" r:id="rId36"/>
    <p:sldId id="466" r:id="rId37"/>
    <p:sldId id="477" r:id="rId38"/>
    <p:sldId id="478" r:id="rId39"/>
    <p:sldId id="480" r:id="rId40"/>
    <p:sldId id="394" r:id="rId41"/>
    <p:sldId id="439" r:id="rId42"/>
  </p:sldIdLst>
  <p:sldSz cx="9144000" cy="5143500" type="screen16x9"/>
  <p:notesSz cx="6807200" cy="9939338"/>
  <p:embeddedFontLst>
    <p:embeddedFont>
      <p:font typeface="Bebas Neue" panose="020B0604020202020204" charset="0"/>
      <p:regular r:id="rId45"/>
    </p:embeddedFont>
    <p:embeddedFont>
      <p:font typeface="Poppins Black" panose="020B0604020202020204" charset="0"/>
      <p:bold r:id="rId46"/>
      <p:boldItalic r:id="rId47"/>
    </p:embeddedFont>
    <p:embeddedFont>
      <p:font typeface="Anaheim" panose="020B0604020202020204" charset="0"/>
      <p:regular r:id="rId48"/>
      <p:bold r:id="rId49"/>
    </p:embeddedFont>
    <p:embeddedFont>
      <p:font typeface="Poppins ExtraBold" panose="020B0604020202020204" charset="0"/>
      <p:bold r:id="rId50"/>
      <p:boldItalic r:id="rId51"/>
    </p:embeddedFont>
    <p:embeddedFont>
      <p:font typeface="Inter Tight" panose="020B0604020202020204" charset="0"/>
      <p:regular r:id="rId52"/>
      <p:bold r:id="rId53"/>
      <p:italic r:id="rId54"/>
      <p:boldItalic r:id="rId55"/>
    </p:embeddedFont>
    <p:embeddedFont>
      <p:font typeface="Vazirmatn Black" panose="020B0604020202020204" charset="0"/>
      <p:bold r:id="rId56"/>
    </p:embeddedFont>
    <p:embeddedFont>
      <p:font typeface="Zen Kaku Gothic New" panose="02020500000000000000" charset="-120"/>
      <p:regular r:id="rId57"/>
      <p:bold r:id="rId58"/>
    </p:embeddedFont>
    <p:embeddedFont>
      <p:font typeface="Barlow" panose="020B0604020202020204" charset="0"/>
      <p:regular r:id="rId59"/>
      <p:bold r:id="rId60"/>
      <p:italic r:id="rId61"/>
      <p:boldItalic r:id="rId62"/>
    </p:embeddedFont>
    <p:embeddedFont>
      <p:font typeface="微軟正黑體" panose="020B0604030504040204" pitchFamily="34" charset="-120"/>
      <p:regular r:id="rId63"/>
      <p:bold r:id="rId64"/>
    </p:embeddedFont>
    <p:embeddedFont>
      <p:font typeface="Bowlby One" panose="020B0604020202020204" charset="0"/>
      <p:regular r:id="rId65"/>
    </p:embeddedFont>
    <p:embeddedFont>
      <p:font typeface="Poppins" panose="020B060402020202020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E2F3FE"/>
    <a:srgbClr val="FFF3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589367C-868F-47B4-A5EA-AA1C70AD62D0}">
  <a:tblStyle styleId="{0589367C-868F-47B4-A5EA-AA1C70AD62D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0069C2B-531C-4810-9E8E-BA2A573F491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26" autoAdjust="0"/>
  </p:normalViewPr>
  <p:slideViewPr>
    <p:cSldViewPr snapToGrid="0">
      <p:cViewPr varScale="1">
        <p:scale>
          <a:sx n="143" d="100"/>
          <a:sy n="143" d="100"/>
        </p:scale>
        <p:origin x="68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 Target="slides/slide3.xml"/><Relationship Id="rId61"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font" Target="fonts/font7.fntdata"/><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847992B8-1403-4B98-832A-1B84F982BF7E}" type="datetimeFigureOut">
              <a:rPr lang="zh-TW" altLang="en-US" smtClean="0"/>
              <a:t>2026/6/29</a:t>
            </a:fld>
            <a:endParaRPr lang="zh-TW" altLang="en-US"/>
          </a:p>
        </p:txBody>
      </p:sp>
      <p:sp>
        <p:nvSpPr>
          <p:cNvPr id="4" name="頁尾版面配置區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0F5E203E-573E-4F2F-97BF-0567311C9211}" type="slidenum">
              <a:rPr lang="zh-TW" altLang="en-US" smtClean="0"/>
              <a:t>‹#›</a:t>
            </a:fld>
            <a:endParaRPr lang="zh-TW" altLang="en-US"/>
          </a:p>
        </p:txBody>
      </p:sp>
    </p:spTree>
    <p:extLst>
      <p:ext uri="{BB962C8B-B14F-4D97-AF65-F5344CB8AC3E}">
        <p14:creationId xmlns:p14="http://schemas.microsoft.com/office/powerpoint/2010/main" val="3378262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6066245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4dfce81f19_0_45: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4dfce81f19_0_45: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596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54dda1946d_6_30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54dda1946d_6_308: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3421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14072739ea5_12_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14072739ea5_12_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503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14072739ea5_12_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14072739ea5_12_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882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14072739ea5_12_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14072739ea5_12_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93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223dfd069d_0_596: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8627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223dfd069d_0_596: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223dfd069d_0_596: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707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14072739ea5_12_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14072739ea5_12_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820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d431007ba2_0_215: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d431007ba2_0_215: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06487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54dda1946d_6_30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54dda1946d_6_308: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784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54dda1946d_6_30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54dda1946d_6_308: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8272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14072739ea5_12_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14072739ea5_12_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1826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14072739ea5_12_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14072739ea5_12_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6286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14072739ea5_12_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14072739ea5_12_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020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54dda1946d_6_30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54dda1946d_6_308: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3379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28250" y="539500"/>
            <a:ext cx="5983500" cy="33018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128246" y="3957494"/>
            <a:ext cx="4528800" cy="525600"/>
          </a:xfrm>
          <a:prstGeom prst="rect">
            <a:avLst/>
          </a:prstGeom>
          <a:solidFill>
            <a:schemeClr val="dk2"/>
          </a:solidFill>
          <a:ln w="762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600">
                <a:solidFill>
                  <a:schemeClr val="accent6"/>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125311" y="3569602"/>
            <a:ext cx="1175837" cy="1515455"/>
            <a:chOff x="4746825" y="3917050"/>
            <a:chExt cx="493800" cy="636425"/>
          </a:xfrm>
        </p:grpSpPr>
        <p:sp>
          <p:nvSpPr>
            <p:cNvPr id="12" name="Google Shape;12;p2"/>
            <p:cNvSpPr/>
            <p:nvPr/>
          </p:nvSpPr>
          <p:spPr>
            <a:xfrm>
              <a:off x="4746825" y="4518775"/>
              <a:ext cx="493800" cy="34700"/>
            </a:xfrm>
            <a:custGeom>
              <a:avLst/>
              <a:gdLst/>
              <a:ahLst/>
              <a:cxnLst/>
              <a:rect l="l" t="t" r="r" b="b"/>
              <a:pathLst>
                <a:path w="19752" h="1388" extrusionOk="0">
                  <a:moveTo>
                    <a:pt x="9876" y="1"/>
                  </a:moveTo>
                  <a:cubicBezTo>
                    <a:pt x="4422" y="1"/>
                    <a:pt x="0" y="311"/>
                    <a:pt x="0" y="694"/>
                  </a:cubicBezTo>
                  <a:cubicBezTo>
                    <a:pt x="0" y="1077"/>
                    <a:pt x="4422" y="1387"/>
                    <a:pt x="9876" y="1387"/>
                  </a:cubicBezTo>
                  <a:cubicBezTo>
                    <a:pt x="15330" y="1387"/>
                    <a:pt x="19752" y="1077"/>
                    <a:pt x="19752" y="694"/>
                  </a:cubicBezTo>
                  <a:cubicBezTo>
                    <a:pt x="19752" y="311"/>
                    <a:pt x="15330" y="1"/>
                    <a:pt x="9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00550" y="3917050"/>
              <a:ext cx="123300" cy="514550"/>
            </a:xfrm>
            <a:custGeom>
              <a:avLst/>
              <a:gdLst/>
              <a:ahLst/>
              <a:cxnLst/>
              <a:rect l="l" t="t" r="r" b="b"/>
              <a:pathLst>
                <a:path w="4932" h="20582" extrusionOk="0">
                  <a:moveTo>
                    <a:pt x="2956" y="1"/>
                  </a:moveTo>
                  <a:lnTo>
                    <a:pt x="2956" y="1"/>
                  </a:lnTo>
                  <a:cubicBezTo>
                    <a:pt x="2295" y="6902"/>
                    <a:pt x="1311" y="13773"/>
                    <a:pt x="0" y="20581"/>
                  </a:cubicBezTo>
                  <a:lnTo>
                    <a:pt x="2213" y="19972"/>
                  </a:lnTo>
                  <a:cubicBezTo>
                    <a:pt x="4663" y="13645"/>
                    <a:pt x="4931" y="6493"/>
                    <a:pt x="2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823350" y="3972475"/>
              <a:ext cx="133225" cy="425225"/>
            </a:xfrm>
            <a:custGeom>
              <a:avLst/>
              <a:gdLst/>
              <a:ahLst/>
              <a:cxnLst/>
              <a:rect l="l" t="t" r="r" b="b"/>
              <a:pathLst>
                <a:path w="5329" h="17009" extrusionOk="0">
                  <a:moveTo>
                    <a:pt x="2959" y="0"/>
                  </a:moveTo>
                  <a:cubicBezTo>
                    <a:pt x="490" y="4970"/>
                    <a:pt x="0" y="10894"/>
                    <a:pt x="1625" y="16200"/>
                  </a:cubicBezTo>
                  <a:lnTo>
                    <a:pt x="3721" y="17009"/>
                  </a:lnTo>
                  <a:cubicBezTo>
                    <a:pt x="5329" y="11492"/>
                    <a:pt x="1099" y="5438"/>
                    <a:pt x="2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3675" y="4054775"/>
              <a:ext cx="193150" cy="349450"/>
            </a:xfrm>
            <a:custGeom>
              <a:avLst/>
              <a:gdLst/>
              <a:ahLst/>
              <a:cxnLst/>
              <a:rect l="l" t="t" r="r" b="b"/>
              <a:pathLst>
                <a:path w="7726" h="13978" extrusionOk="0">
                  <a:moveTo>
                    <a:pt x="7726" y="0"/>
                  </a:moveTo>
                  <a:cubicBezTo>
                    <a:pt x="7725" y="2"/>
                    <a:pt x="7724" y="4"/>
                    <a:pt x="7724" y="6"/>
                  </a:cubicBezTo>
                  <a:lnTo>
                    <a:pt x="7724" y="6"/>
                  </a:lnTo>
                  <a:cubicBezTo>
                    <a:pt x="7724" y="5"/>
                    <a:pt x="7725" y="4"/>
                    <a:pt x="7726" y="4"/>
                  </a:cubicBezTo>
                  <a:lnTo>
                    <a:pt x="7726" y="0"/>
                  </a:lnTo>
                  <a:close/>
                  <a:moveTo>
                    <a:pt x="7724" y="6"/>
                  </a:moveTo>
                  <a:cubicBezTo>
                    <a:pt x="4492" y="3619"/>
                    <a:pt x="2584" y="2400"/>
                    <a:pt x="1407" y="8410"/>
                  </a:cubicBezTo>
                  <a:cubicBezTo>
                    <a:pt x="1172" y="9605"/>
                    <a:pt x="1" y="13977"/>
                    <a:pt x="1446" y="13977"/>
                  </a:cubicBezTo>
                  <a:cubicBezTo>
                    <a:pt x="1470" y="13977"/>
                    <a:pt x="1494" y="13976"/>
                    <a:pt x="1519" y="13974"/>
                  </a:cubicBezTo>
                  <a:cubicBezTo>
                    <a:pt x="3086" y="13827"/>
                    <a:pt x="3660" y="9166"/>
                    <a:pt x="4456" y="6852"/>
                  </a:cubicBezTo>
                  <a:cubicBezTo>
                    <a:pt x="5528" y="3734"/>
                    <a:pt x="6816" y="2267"/>
                    <a:pt x="7724"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00000" y="4028100"/>
              <a:ext cx="124075" cy="353200"/>
            </a:xfrm>
            <a:custGeom>
              <a:avLst/>
              <a:gdLst/>
              <a:ahLst/>
              <a:cxnLst/>
              <a:rect l="l" t="t" r="r" b="b"/>
              <a:pathLst>
                <a:path w="4963" h="14128" extrusionOk="0">
                  <a:moveTo>
                    <a:pt x="1615" y="0"/>
                  </a:moveTo>
                  <a:lnTo>
                    <a:pt x="1615" y="0"/>
                  </a:lnTo>
                  <a:cubicBezTo>
                    <a:pt x="1333" y="1543"/>
                    <a:pt x="1527" y="3129"/>
                    <a:pt x="1753" y="4680"/>
                  </a:cubicBezTo>
                  <a:cubicBezTo>
                    <a:pt x="1978" y="6232"/>
                    <a:pt x="2235" y="7801"/>
                    <a:pt x="2068" y="9361"/>
                  </a:cubicBezTo>
                  <a:cubicBezTo>
                    <a:pt x="1903" y="10919"/>
                    <a:pt x="1258" y="12500"/>
                    <a:pt x="1" y="13436"/>
                  </a:cubicBezTo>
                  <a:lnTo>
                    <a:pt x="2" y="13438"/>
                  </a:lnTo>
                  <a:lnTo>
                    <a:pt x="3045" y="14128"/>
                  </a:lnTo>
                  <a:cubicBezTo>
                    <a:pt x="4497" y="12062"/>
                    <a:pt x="4963" y="9329"/>
                    <a:pt x="4271" y="6899"/>
                  </a:cubicBezTo>
                  <a:cubicBezTo>
                    <a:pt x="3575" y="4445"/>
                    <a:pt x="1932" y="2532"/>
                    <a:pt x="16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781400" y="4028050"/>
              <a:ext cx="128625" cy="376250"/>
            </a:xfrm>
            <a:custGeom>
              <a:avLst/>
              <a:gdLst/>
              <a:ahLst/>
              <a:cxnLst/>
              <a:rect l="l" t="t" r="r" b="b"/>
              <a:pathLst>
                <a:path w="5145" h="15050" extrusionOk="0">
                  <a:moveTo>
                    <a:pt x="1492" y="1"/>
                  </a:moveTo>
                  <a:cubicBezTo>
                    <a:pt x="1" y="6261"/>
                    <a:pt x="1141" y="11154"/>
                    <a:pt x="3240" y="15049"/>
                  </a:cubicBezTo>
                  <a:lnTo>
                    <a:pt x="5145" y="14753"/>
                  </a:lnTo>
                  <a:cubicBezTo>
                    <a:pt x="5145" y="14753"/>
                    <a:pt x="2979" y="4232"/>
                    <a:pt x="14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809300" y="4332375"/>
              <a:ext cx="226275" cy="208850"/>
            </a:xfrm>
            <a:custGeom>
              <a:avLst/>
              <a:gdLst/>
              <a:ahLst/>
              <a:cxnLst/>
              <a:rect l="l" t="t" r="r" b="b"/>
              <a:pathLst>
                <a:path w="9051" h="8354" extrusionOk="0">
                  <a:moveTo>
                    <a:pt x="592" y="0"/>
                  </a:moveTo>
                  <a:cubicBezTo>
                    <a:pt x="259" y="0"/>
                    <a:pt x="0" y="290"/>
                    <a:pt x="44" y="623"/>
                  </a:cubicBezTo>
                  <a:lnTo>
                    <a:pt x="982" y="7869"/>
                  </a:lnTo>
                  <a:cubicBezTo>
                    <a:pt x="1019" y="8148"/>
                    <a:pt x="1253" y="8354"/>
                    <a:pt x="1532" y="8354"/>
                  </a:cubicBezTo>
                  <a:lnTo>
                    <a:pt x="7327" y="8354"/>
                  </a:lnTo>
                  <a:cubicBezTo>
                    <a:pt x="7597" y="8354"/>
                    <a:pt x="7829" y="8156"/>
                    <a:pt x="7872" y="7887"/>
                  </a:cubicBezTo>
                  <a:lnTo>
                    <a:pt x="8379" y="4615"/>
                  </a:lnTo>
                  <a:lnTo>
                    <a:pt x="8997" y="636"/>
                  </a:lnTo>
                  <a:lnTo>
                    <a:pt x="8997" y="634"/>
                  </a:lnTo>
                  <a:cubicBezTo>
                    <a:pt x="9050" y="299"/>
                    <a:pt x="8792" y="0"/>
                    <a:pt x="84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935100" y="4332400"/>
              <a:ext cx="100475" cy="115350"/>
            </a:xfrm>
            <a:custGeom>
              <a:avLst/>
              <a:gdLst/>
              <a:ahLst/>
              <a:cxnLst/>
              <a:rect l="l" t="t" r="r" b="b"/>
              <a:pathLst>
                <a:path w="4019" h="4614" extrusionOk="0">
                  <a:moveTo>
                    <a:pt x="0" y="1"/>
                  </a:moveTo>
                  <a:cubicBezTo>
                    <a:pt x="958" y="2497"/>
                    <a:pt x="2222" y="3866"/>
                    <a:pt x="3347" y="4614"/>
                  </a:cubicBezTo>
                  <a:lnTo>
                    <a:pt x="3965" y="635"/>
                  </a:lnTo>
                  <a:cubicBezTo>
                    <a:pt x="4018" y="300"/>
                    <a:pt x="3760" y="1"/>
                    <a:pt x="3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rot="-1156874">
            <a:off x="-1544109" y="-727973"/>
            <a:ext cx="3224402" cy="1872995"/>
          </a:xfrm>
          <a:custGeom>
            <a:avLst/>
            <a:gdLst/>
            <a:ahLst/>
            <a:cxnLst/>
            <a:rect l="l" t="t" r="r" b="b"/>
            <a:pathLst>
              <a:path w="70047" h="40689" extrusionOk="0">
                <a:moveTo>
                  <a:pt x="42249" y="1"/>
                </a:moveTo>
                <a:cubicBezTo>
                  <a:pt x="27550" y="1"/>
                  <a:pt x="10296" y="5699"/>
                  <a:pt x="6045" y="15285"/>
                </a:cubicBezTo>
                <a:cubicBezTo>
                  <a:pt x="0" y="28916"/>
                  <a:pt x="10563" y="39250"/>
                  <a:pt x="31471" y="40526"/>
                </a:cubicBezTo>
                <a:cubicBezTo>
                  <a:pt x="33212" y="40632"/>
                  <a:pt x="34972" y="40688"/>
                  <a:pt x="36729" y="40688"/>
                </a:cubicBezTo>
                <a:cubicBezTo>
                  <a:pt x="51926" y="40688"/>
                  <a:pt x="66964" y="36503"/>
                  <a:pt x="68644" y="24569"/>
                </a:cubicBezTo>
                <a:cubicBezTo>
                  <a:pt x="70046" y="14607"/>
                  <a:pt x="64311" y="2321"/>
                  <a:pt x="48398" y="361"/>
                </a:cubicBezTo>
                <a:lnTo>
                  <a:pt x="48400" y="361"/>
                </a:lnTo>
                <a:cubicBezTo>
                  <a:pt x="46434" y="119"/>
                  <a:pt x="44368" y="1"/>
                  <a:pt x="42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125305" y="659337"/>
            <a:ext cx="417259" cy="332234"/>
            <a:chOff x="5087525" y="2360700"/>
            <a:chExt cx="225375" cy="179450"/>
          </a:xfrm>
        </p:grpSpPr>
        <p:sp>
          <p:nvSpPr>
            <p:cNvPr id="22" name="Google Shape;22;p2"/>
            <p:cNvSpPr/>
            <p:nvPr/>
          </p:nvSpPr>
          <p:spPr>
            <a:xfrm>
              <a:off x="5126700" y="2360700"/>
              <a:ext cx="75525" cy="75500"/>
            </a:xfrm>
            <a:custGeom>
              <a:avLst/>
              <a:gdLst/>
              <a:ahLst/>
              <a:cxnLst/>
              <a:rect l="l" t="t" r="r" b="b"/>
              <a:pathLst>
                <a:path w="3021" h="3020" extrusionOk="0">
                  <a:moveTo>
                    <a:pt x="1510" y="0"/>
                  </a:moveTo>
                  <a:cubicBezTo>
                    <a:pt x="677" y="0"/>
                    <a:pt x="1" y="676"/>
                    <a:pt x="1" y="1510"/>
                  </a:cubicBezTo>
                  <a:cubicBezTo>
                    <a:pt x="1" y="2343"/>
                    <a:pt x="677" y="3019"/>
                    <a:pt x="1510" y="3019"/>
                  </a:cubicBezTo>
                  <a:cubicBezTo>
                    <a:pt x="2344" y="3019"/>
                    <a:pt x="3020" y="2343"/>
                    <a:pt x="3020" y="1510"/>
                  </a:cubicBezTo>
                  <a:cubicBezTo>
                    <a:pt x="3020" y="676"/>
                    <a:pt x="2344" y="0"/>
                    <a:pt x="15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87525" y="2464675"/>
              <a:ext cx="83075" cy="75475"/>
            </a:xfrm>
            <a:custGeom>
              <a:avLst/>
              <a:gdLst/>
              <a:ahLst/>
              <a:cxnLst/>
              <a:rect l="l" t="t" r="r" b="b"/>
              <a:pathLst>
                <a:path w="3323" h="3019" extrusionOk="0">
                  <a:moveTo>
                    <a:pt x="1660" y="1"/>
                  </a:moveTo>
                  <a:cubicBezTo>
                    <a:pt x="976" y="1"/>
                    <a:pt x="356" y="468"/>
                    <a:pt x="192" y="1163"/>
                  </a:cubicBezTo>
                  <a:cubicBezTo>
                    <a:pt x="0" y="1973"/>
                    <a:pt x="502" y="2787"/>
                    <a:pt x="1314" y="2978"/>
                  </a:cubicBezTo>
                  <a:cubicBezTo>
                    <a:pt x="1431" y="3006"/>
                    <a:pt x="1548" y="3019"/>
                    <a:pt x="1663" y="3019"/>
                  </a:cubicBezTo>
                  <a:cubicBezTo>
                    <a:pt x="2346" y="3019"/>
                    <a:pt x="2965" y="2552"/>
                    <a:pt x="3129" y="1858"/>
                  </a:cubicBezTo>
                  <a:cubicBezTo>
                    <a:pt x="3322" y="1046"/>
                    <a:pt x="2819" y="233"/>
                    <a:pt x="2009" y="41"/>
                  </a:cubicBezTo>
                  <a:cubicBezTo>
                    <a:pt x="1892" y="14"/>
                    <a:pt x="1775" y="1"/>
                    <a:pt x="16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230050" y="2420850"/>
              <a:ext cx="82850" cy="75500"/>
            </a:xfrm>
            <a:custGeom>
              <a:avLst/>
              <a:gdLst/>
              <a:ahLst/>
              <a:cxnLst/>
              <a:rect l="l" t="t" r="r" b="b"/>
              <a:pathLst>
                <a:path w="3314" h="3020" extrusionOk="0">
                  <a:moveTo>
                    <a:pt x="1657" y="1"/>
                  </a:moveTo>
                  <a:cubicBezTo>
                    <a:pt x="1271" y="1"/>
                    <a:pt x="884" y="148"/>
                    <a:pt x="589" y="444"/>
                  </a:cubicBezTo>
                  <a:cubicBezTo>
                    <a:pt x="0" y="1033"/>
                    <a:pt x="0" y="1988"/>
                    <a:pt x="589" y="2578"/>
                  </a:cubicBezTo>
                  <a:cubicBezTo>
                    <a:pt x="884" y="2873"/>
                    <a:pt x="1271" y="3020"/>
                    <a:pt x="1657" y="3020"/>
                  </a:cubicBezTo>
                  <a:cubicBezTo>
                    <a:pt x="2043" y="3020"/>
                    <a:pt x="2429" y="2873"/>
                    <a:pt x="2723" y="2578"/>
                  </a:cubicBezTo>
                  <a:cubicBezTo>
                    <a:pt x="3314" y="1988"/>
                    <a:pt x="3314" y="1033"/>
                    <a:pt x="2723" y="444"/>
                  </a:cubicBezTo>
                  <a:cubicBezTo>
                    <a:pt x="2429" y="148"/>
                    <a:pt x="2043" y="1"/>
                    <a:pt x="1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131925" y="2398425"/>
              <a:ext cx="32550" cy="106675"/>
            </a:xfrm>
            <a:custGeom>
              <a:avLst/>
              <a:gdLst/>
              <a:ahLst/>
              <a:cxnLst/>
              <a:rect l="l" t="t" r="r" b="b"/>
              <a:pathLst>
                <a:path w="1302" h="4267" fill="none" extrusionOk="0">
                  <a:moveTo>
                    <a:pt x="1" y="4266"/>
                  </a:moveTo>
                  <a:lnTo>
                    <a:pt x="1301" y="1"/>
                  </a:lnTo>
                </a:path>
              </a:pathLst>
            </a:custGeom>
            <a:noFill/>
            <a:ln w="2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169675" y="2398425"/>
              <a:ext cx="101800" cy="60200"/>
            </a:xfrm>
            <a:custGeom>
              <a:avLst/>
              <a:gdLst/>
              <a:ahLst/>
              <a:cxnLst/>
              <a:rect l="l" t="t" r="r" b="b"/>
              <a:pathLst>
                <a:path w="4072" h="2408" fill="none" extrusionOk="0">
                  <a:moveTo>
                    <a:pt x="4071" y="2408"/>
                  </a:moveTo>
                  <a:lnTo>
                    <a:pt x="0" y="1"/>
                  </a:lnTo>
                </a:path>
              </a:pathLst>
            </a:custGeom>
            <a:noFill/>
            <a:ln w="2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131925" y="2458600"/>
              <a:ext cx="139550" cy="46500"/>
            </a:xfrm>
            <a:custGeom>
              <a:avLst/>
              <a:gdLst/>
              <a:ahLst/>
              <a:cxnLst/>
              <a:rect l="l" t="t" r="r" b="b"/>
              <a:pathLst>
                <a:path w="5582" h="1860" fill="none" extrusionOk="0">
                  <a:moveTo>
                    <a:pt x="1" y="1859"/>
                  </a:moveTo>
                  <a:lnTo>
                    <a:pt x="5581" y="1"/>
                  </a:lnTo>
                </a:path>
              </a:pathLst>
            </a:custGeom>
            <a:noFill/>
            <a:ln w="2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rot="-859733">
            <a:off x="706287" y="290650"/>
            <a:ext cx="535905" cy="379260"/>
            <a:chOff x="5598500" y="2347025"/>
            <a:chExt cx="276600" cy="195750"/>
          </a:xfrm>
        </p:grpSpPr>
        <p:sp>
          <p:nvSpPr>
            <p:cNvPr id="29" name="Google Shape;29;p2"/>
            <p:cNvSpPr/>
            <p:nvPr/>
          </p:nvSpPr>
          <p:spPr>
            <a:xfrm>
              <a:off x="5598500" y="2347025"/>
              <a:ext cx="276600" cy="195750"/>
            </a:xfrm>
            <a:custGeom>
              <a:avLst/>
              <a:gdLst/>
              <a:ahLst/>
              <a:cxnLst/>
              <a:rect l="l" t="t" r="r" b="b"/>
              <a:pathLst>
                <a:path w="11064" h="7830" extrusionOk="0">
                  <a:moveTo>
                    <a:pt x="5617" y="0"/>
                  </a:moveTo>
                  <a:cubicBezTo>
                    <a:pt x="3454" y="0"/>
                    <a:pt x="1702" y="1753"/>
                    <a:pt x="1702" y="3915"/>
                  </a:cubicBezTo>
                  <a:lnTo>
                    <a:pt x="1702" y="5801"/>
                  </a:lnTo>
                  <a:lnTo>
                    <a:pt x="0" y="7829"/>
                  </a:lnTo>
                  <a:lnTo>
                    <a:pt x="7150" y="7829"/>
                  </a:lnTo>
                  <a:cubicBezTo>
                    <a:pt x="9311" y="7829"/>
                    <a:pt x="11064" y="6076"/>
                    <a:pt x="11064" y="3915"/>
                  </a:cubicBezTo>
                  <a:cubicBezTo>
                    <a:pt x="11064" y="1753"/>
                    <a:pt x="9311" y="0"/>
                    <a:pt x="7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681700" y="2449500"/>
              <a:ext cx="34800" cy="34800"/>
            </a:xfrm>
            <a:custGeom>
              <a:avLst/>
              <a:gdLst/>
              <a:ahLst/>
              <a:cxnLst/>
              <a:rect l="l" t="t" r="r" b="b"/>
              <a:pathLst>
                <a:path w="1392" h="1392" extrusionOk="0">
                  <a:moveTo>
                    <a:pt x="695" y="0"/>
                  </a:moveTo>
                  <a:cubicBezTo>
                    <a:pt x="312" y="0"/>
                    <a:pt x="0" y="312"/>
                    <a:pt x="0" y="697"/>
                  </a:cubicBezTo>
                  <a:cubicBezTo>
                    <a:pt x="0" y="1080"/>
                    <a:pt x="312" y="1392"/>
                    <a:pt x="695" y="1392"/>
                  </a:cubicBezTo>
                  <a:cubicBezTo>
                    <a:pt x="1080" y="1392"/>
                    <a:pt x="1391" y="1080"/>
                    <a:pt x="1391" y="697"/>
                  </a:cubicBezTo>
                  <a:cubicBezTo>
                    <a:pt x="1391" y="312"/>
                    <a:pt x="1080" y="0"/>
                    <a:pt x="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740850" y="2449500"/>
              <a:ext cx="34775" cy="34800"/>
            </a:xfrm>
            <a:custGeom>
              <a:avLst/>
              <a:gdLst/>
              <a:ahLst/>
              <a:cxnLst/>
              <a:rect l="l" t="t" r="r" b="b"/>
              <a:pathLst>
                <a:path w="1391" h="1392" extrusionOk="0">
                  <a:moveTo>
                    <a:pt x="696" y="0"/>
                  </a:moveTo>
                  <a:cubicBezTo>
                    <a:pt x="312" y="0"/>
                    <a:pt x="1" y="312"/>
                    <a:pt x="1" y="697"/>
                  </a:cubicBezTo>
                  <a:cubicBezTo>
                    <a:pt x="1" y="1080"/>
                    <a:pt x="312" y="1392"/>
                    <a:pt x="696" y="1392"/>
                  </a:cubicBezTo>
                  <a:cubicBezTo>
                    <a:pt x="1079" y="1392"/>
                    <a:pt x="1390" y="1080"/>
                    <a:pt x="1390" y="697"/>
                  </a:cubicBezTo>
                  <a:cubicBezTo>
                    <a:pt x="1390" y="312"/>
                    <a:pt x="1079"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799950" y="2449500"/>
              <a:ext cx="34800" cy="34800"/>
            </a:xfrm>
            <a:custGeom>
              <a:avLst/>
              <a:gdLst/>
              <a:ahLst/>
              <a:cxnLst/>
              <a:rect l="l" t="t" r="r" b="b"/>
              <a:pathLst>
                <a:path w="1392" h="1392" extrusionOk="0">
                  <a:moveTo>
                    <a:pt x="695" y="0"/>
                  </a:moveTo>
                  <a:cubicBezTo>
                    <a:pt x="312" y="0"/>
                    <a:pt x="0" y="312"/>
                    <a:pt x="0" y="697"/>
                  </a:cubicBezTo>
                  <a:cubicBezTo>
                    <a:pt x="0" y="1080"/>
                    <a:pt x="312" y="1392"/>
                    <a:pt x="695" y="1392"/>
                  </a:cubicBezTo>
                  <a:cubicBezTo>
                    <a:pt x="1080" y="1392"/>
                    <a:pt x="1391" y="1080"/>
                    <a:pt x="1391" y="697"/>
                  </a:cubicBezTo>
                  <a:cubicBezTo>
                    <a:pt x="1391" y="312"/>
                    <a:pt x="1080" y="0"/>
                    <a:pt x="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31314" y="108082"/>
            <a:ext cx="750198" cy="200901"/>
            <a:chOff x="3453151" y="1485471"/>
            <a:chExt cx="383635" cy="102736"/>
          </a:xfrm>
        </p:grpSpPr>
        <p:sp>
          <p:nvSpPr>
            <p:cNvPr id="34" name="Google Shape;34;p2"/>
            <p:cNvSpPr/>
            <p:nvPr/>
          </p:nvSpPr>
          <p:spPr>
            <a:xfrm>
              <a:off x="3453151" y="1558613"/>
              <a:ext cx="383635" cy="29594"/>
            </a:xfrm>
            <a:custGeom>
              <a:avLst/>
              <a:gdLst/>
              <a:ahLst/>
              <a:cxnLst/>
              <a:rect l="l" t="t" r="r" b="b"/>
              <a:pathLst>
                <a:path w="10915" h="842" fill="none" extrusionOk="0">
                  <a:moveTo>
                    <a:pt x="10914" y="842"/>
                  </a:moveTo>
                  <a:cubicBezTo>
                    <a:pt x="10005" y="842"/>
                    <a:pt x="10005" y="1"/>
                    <a:pt x="9095" y="1"/>
                  </a:cubicBezTo>
                  <a:cubicBezTo>
                    <a:pt x="8186" y="1"/>
                    <a:pt x="8186" y="842"/>
                    <a:pt x="7277" y="842"/>
                  </a:cubicBezTo>
                  <a:cubicBezTo>
                    <a:pt x="6367" y="842"/>
                    <a:pt x="6367" y="1"/>
                    <a:pt x="5457" y="1"/>
                  </a:cubicBezTo>
                  <a:cubicBezTo>
                    <a:pt x="4549" y="1"/>
                    <a:pt x="4549" y="842"/>
                    <a:pt x="3639" y="842"/>
                  </a:cubicBezTo>
                  <a:cubicBezTo>
                    <a:pt x="2729" y="842"/>
                    <a:pt x="2729" y="1"/>
                    <a:pt x="1819" y="1"/>
                  </a:cubicBezTo>
                  <a:cubicBezTo>
                    <a:pt x="911" y="1"/>
                    <a:pt x="911" y="842"/>
                    <a:pt x="1" y="842"/>
                  </a:cubicBezTo>
                </a:path>
              </a:pathLst>
            </a:custGeom>
            <a:noFill/>
            <a:ln w="975"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453151" y="1522095"/>
              <a:ext cx="383635" cy="29594"/>
            </a:xfrm>
            <a:custGeom>
              <a:avLst/>
              <a:gdLst/>
              <a:ahLst/>
              <a:cxnLst/>
              <a:rect l="l" t="t" r="r" b="b"/>
              <a:pathLst>
                <a:path w="10915" h="842" fill="none" extrusionOk="0">
                  <a:moveTo>
                    <a:pt x="10914" y="842"/>
                  </a:moveTo>
                  <a:cubicBezTo>
                    <a:pt x="10005" y="842"/>
                    <a:pt x="10005" y="0"/>
                    <a:pt x="9095" y="0"/>
                  </a:cubicBezTo>
                  <a:cubicBezTo>
                    <a:pt x="8186" y="0"/>
                    <a:pt x="8186" y="842"/>
                    <a:pt x="7277" y="842"/>
                  </a:cubicBezTo>
                  <a:cubicBezTo>
                    <a:pt x="6367" y="842"/>
                    <a:pt x="6367" y="0"/>
                    <a:pt x="5457" y="0"/>
                  </a:cubicBezTo>
                  <a:cubicBezTo>
                    <a:pt x="4549" y="0"/>
                    <a:pt x="4549" y="842"/>
                    <a:pt x="3639" y="842"/>
                  </a:cubicBezTo>
                  <a:cubicBezTo>
                    <a:pt x="2729" y="842"/>
                    <a:pt x="2729" y="0"/>
                    <a:pt x="1819" y="0"/>
                  </a:cubicBezTo>
                  <a:cubicBezTo>
                    <a:pt x="911" y="0"/>
                    <a:pt x="911" y="842"/>
                    <a:pt x="1" y="842"/>
                  </a:cubicBezTo>
                </a:path>
              </a:pathLst>
            </a:custGeom>
            <a:solidFill>
              <a:schemeClr val="accent4"/>
            </a:solidFill>
            <a:ln w="975"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453151" y="1485471"/>
              <a:ext cx="383635" cy="29594"/>
            </a:xfrm>
            <a:custGeom>
              <a:avLst/>
              <a:gdLst/>
              <a:ahLst/>
              <a:cxnLst/>
              <a:rect l="l" t="t" r="r" b="b"/>
              <a:pathLst>
                <a:path w="10915" h="842" fill="none" extrusionOk="0">
                  <a:moveTo>
                    <a:pt x="10914" y="841"/>
                  </a:moveTo>
                  <a:cubicBezTo>
                    <a:pt x="10005" y="841"/>
                    <a:pt x="10005" y="0"/>
                    <a:pt x="9095" y="0"/>
                  </a:cubicBezTo>
                  <a:cubicBezTo>
                    <a:pt x="8186" y="0"/>
                    <a:pt x="8186" y="841"/>
                    <a:pt x="7277" y="841"/>
                  </a:cubicBezTo>
                  <a:cubicBezTo>
                    <a:pt x="6367" y="841"/>
                    <a:pt x="6367" y="0"/>
                    <a:pt x="5457" y="0"/>
                  </a:cubicBezTo>
                  <a:cubicBezTo>
                    <a:pt x="4549" y="0"/>
                    <a:pt x="4549" y="841"/>
                    <a:pt x="3639" y="841"/>
                  </a:cubicBezTo>
                  <a:cubicBezTo>
                    <a:pt x="2729" y="841"/>
                    <a:pt x="2729" y="0"/>
                    <a:pt x="1819" y="0"/>
                  </a:cubicBezTo>
                  <a:cubicBezTo>
                    <a:pt x="911" y="0"/>
                    <a:pt x="911" y="841"/>
                    <a:pt x="1" y="841"/>
                  </a:cubicBezTo>
                </a:path>
              </a:pathLst>
            </a:custGeom>
            <a:solidFill>
              <a:schemeClr val="accent4"/>
            </a:solidFill>
            <a:ln w="975"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7345800" y="2753625"/>
            <a:ext cx="2574809" cy="2735536"/>
          </a:xfrm>
          <a:custGeom>
            <a:avLst/>
            <a:gdLst/>
            <a:ahLst/>
            <a:cxnLst/>
            <a:rect l="l" t="t" r="r" b="b"/>
            <a:pathLst>
              <a:path w="52040" h="48034" extrusionOk="0">
                <a:moveTo>
                  <a:pt x="28574" y="0"/>
                </a:moveTo>
                <a:cubicBezTo>
                  <a:pt x="22480" y="0"/>
                  <a:pt x="16391" y="2248"/>
                  <a:pt x="11647" y="6111"/>
                </a:cubicBezTo>
                <a:lnTo>
                  <a:pt x="11649" y="6112"/>
                </a:lnTo>
                <a:cubicBezTo>
                  <a:pt x="9234" y="8077"/>
                  <a:pt x="7161" y="10447"/>
                  <a:pt x="5479" y="13067"/>
                </a:cubicBezTo>
                <a:cubicBezTo>
                  <a:pt x="3065" y="16830"/>
                  <a:pt x="0" y="22708"/>
                  <a:pt x="801" y="27341"/>
                </a:cubicBezTo>
                <a:cubicBezTo>
                  <a:pt x="1751" y="32833"/>
                  <a:pt x="5151" y="37640"/>
                  <a:pt x="9776" y="40659"/>
                </a:cubicBezTo>
                <a:cubicBezTo>
                  <a:pt x="14566" y="43784"/>
                  <a:pt x="20230" y="45224"/>
                  <a:pt x="25778" y="46613"/>
                </a:cubicBezTo>
                <a:cubicBezTo>
                  <a:pt x="28604" y="47322"/>
                  <a:pt x="31505" y="48034"/>
                  <a:pt x="34393" y="48034"/>
                </a:cubicBezTo>
                <a:cubicBezTo>
                  <a:pt x="35238" y="48034"/>
                  <a:pt x="36082" y="47973"/>
                  <a:pt x="36922" y="47833"/>
                </a:cubicBezTo>
                <a:cubicBezTo>
                  <a:pt x="41574" y="47057"/>
                  <a:pt x="45608" y="43862"/>
                  <a:pt x="48082" y="39846"/>
                </a:cubicBezTo>
                <a:cubicBezTo>
                  <a:pt x="50558" y="35831"/>
                  <a:pt x="51603" y="31066"/>
                  <a:pt x="51827" y="26357"/>
                </a:cubicBezTo>
                <a:cubicBezTo>
                  <a:pt x="52039" y="21881"/>
                  <a:pt x="51525" y="17297"/>
                  <a:pt x="49679" y="13212"/>
                </a:cubicBezTo>
                <a:cubicBezTo>
                  <a:pt x="46613" y="6427"/>
                  <a:pt x="39876" y="1549"/>
                  <a:pt x="32532" y="325"/>
                </a:cubicBezTo>
                <a:cubicBezTo>
                  <a:pt x="31222" y="106"/>
                  <a:pt x="29898" y="0"/>
                  <a:pt x="28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2"/>
          <p:cNvGrpSpPr/>
          <p:nvPr/>
        </p:nvGrpSpPr>
        <p:grpSpPr>
          <a:xfrm>
            <a:off x="6450307" y="1868438"/>
            <a:ext cx="2125680" cy="2735571"/>
            <a:chOff x="6525457" y="1868438"/>
            <a:chExt cx="2125680" cy="2735571"/>
          </a:xfrm>
        </p:grpSpPr>
        <p:grpSp>
          <p:nvGrpSpPr>
            <p:cNvPr id="39" name="Google Shape;39;p2"/>
            <p:cNvGrpSpPr/>
            <p:nvPr/>
          </p:nvGrpSpPr>
          <p:grpSpPr>
            <a:xfrm>
              <a:off x="6525457" y="1868438"/>
              <a:ext cx="2125680" cy="2735571"/>
              <a:chOff x="5062200" y="4268625"/>
              <a:chExt cx="862100" cy="1109450"/>
            </a:xfrm>
          </p:grpSpPr>
          <p:sp>
            <p:nvSpPr>
              <p:cNvPr id="40" name="Google Shape;40;p2"/>
              <p:cNvSpPr/>
              <p:nvPr/>
            </p:nvSpPr>
            <p:spPr>
              <a:xfrm>
                <a:off x="5116000" y="4532375"/>
                <a:ext cx="316100" cy="404250"/>
              </a:xfrm>
              <a:custGeom>
                <a:avLst/>
                <a:gdLst/>
                <a:ahLst/>
                <a:cxnLst/>
                <a:rect l="l" t="t" r="r" b="b"/>
                <a:pathLst>
                  <a:path w="12644" h="16170" extrusionOk="0">
                    <a:moveTo>
                      <a:pt x="2342" y="1"/>
                    </a:moveTo>
                    <a:lnTo>
                      <a:pt x="0" y="1177"/>
                    </a:lnTo>
                    <a:cubicBezTo>
                      <a:pt x="0" y="1177"/>
                      <a:pt x="1477" y="10129"/>
                      <a:pt x="9627" y="16169"/>
                    </a:cubicBezTo>
                    <a:lnTo>
                      <a:pt x="12643" y="9827"/>
                    </a:lnTo>
                    <a:lnTo>
                      <a:pt x="23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095950" y="4520900"/>
                <a:ext cx="96250" cy="106350"/>
              </a:xfrm>
              <a:custGeom>
                <a:avLst/>
                <a:gdLst/>
                <a:ahLst/>
                <a:cxnLst/>
                <a:rect l="l" t="t" r="r" b="b"/>
                <a:pathLst>
                  <a:path w="3850" h="4254" extrusionOk="0">
                    <a:moveTo>
                      <a:pt x="3121" y="0"/>
                    </a:moveTo>
                    <a:lnTo>
                      <a:pt x="0" y="1719"/>
                    </a:lnTo>
                    <a:lnTo>
                      <a:pt x="838" y="4253"/>
                    </a:lnTo>
                    <a:cubicBezTo>
                      <a:pt x="838" y="4253"/>
                      <a:pt x="3850" y="2953"/>
                      <a:pt x="31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475" y="4460525"/>
                <a:ext cx="103125" cy="71950"/>
              </a:xfrm>
              <a:custGeom>
                <a:avLst/>
                <a:gdLst/>
                <a:ahLst/>
                <a:cxnLst/>
                <a:rect l="l" t="t" r="r" b="b"/>
                <a:pathLst>
                  <a:path w="4125" h="2878" extrusionOk="0">
                    <a:moveTo>
                      <a:pt x="500" y="0"/>
                    </a:moveTo>
                    <a:cubicBezTo>
                      <a:pt x="0" y="1836"/>
                      <a:pt x="1423" y="2878"/>
                      <a:pt x="1423" y="2878"/>
                    </a:cubicBezTo>
                    <a:lnTo>
                      <a:pt x="3228" y="2566"/>
                    </a:lnTo>
                    <a:lnTo>
                      <a:pt x="3227" y="2566"/>
                    </a:lnTo>
                    <a:lnTo>
                      <a:pt x="41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097650" y="4323700"/>
                <a:ext cx="62300" cy="105425"/>
              </a:xfrm>
              <a:custGeom>
                <a:avLst/>
                <a:gdLst/>
                <a:ahLst/>
                <a:cxnLst/>
                <a:rect l="l" t="t" r="r" b="b"/>
                <a:pathLst>
                  <a:path w="2492" h="4217" extrusionOk="0">
                    <a:moveTo>
                      <a:pt x="476" y="0"/>
                    </a:moveTo>
                    <a:cubicBezTo>
                      <a:pt x="363" y="0"/>
                      <a:pt x="250" y="44"/>
                      <a:pt x="164" y="131"/>
                    </a:cubicBezTo>
                    <a:cubicBezTo>
                      <a:pt x="18" y="282"/>
                      <a:pt x="1" y="517"/>
                      <a:pt x="125" y="687"/>
                    </a:cubicBezTo>
                    <a:lnTo>
                      <a:pt x="1051" y="1954"/>
                    </a:lnTo>
                    <a:lnTo>
                      <a:pt x="1076" y="2881"/>
                    </a:lnTo>
                    <a:lnTo>
                      <a:pt x="1113" y="4216"/>
                    </a:lnTo>
                    <a:lnTo>
                      <a:pt x="2492" y="3965"/>
                    </a:lnTo>
                    <a:lnTo>
                      <a:pt x="2492" y="3964"/>
                    </a:lnTo>
                    <a:lnTo>
                      <a:pt x="2408" y="3448"/>
                    </a:lnTo>
                    <a:lnTo>
                      <a:pt x="2118" y="1661"/>
                    </a:lnTo>
                    <a:lnTo>
                      <a:pt x="801" y="148"/>
                    </a:lnTo>
                    <a:cubicBezTo>
                      <a:pt x="716" y="50"/>
                      <a:pt x="596" y="0"/>
                      <a:pt x="4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124100" y="4381525"/>
                <a:ext cx="33750" cy="28375"/>
              </a:xfrm>
              <a:custGeom>
                <a:avLst/>
                <a:gdLst/>
                <a:ahLst/>
                <a:cxnLst/>
                <a:rect l="l" t="t" r="r" b="b"/>
                <a:pathLst>
                  <a:path w="1350" h="1135" extrusionOk="0">
                    <a:moveTo>
                      <a:pt x="0" y="1"/>
                    </a:moveTo>
                    <a:lnTo>
                      <a:pt x="16" y="568"/>
                    </a:lnTo>
                    <a:lnTo>
                      <a:pt x="1350" y="1135"/>
                    </a:lnTo>
                    <a:lnTo>
                      <a:pt x="1272" y="66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65625" y="4384625"/>
                <a:ext cx="93700" cy="86075"/>
              </a:xfrm>
              <a:custGeom>
                <a:avLst/>
                <a:gdLst/>
                <a:ahLst/>
                <a:cxnLst/>
                <a:rect l="l" t="t" r="r" b="b"/>
                <a:pathLst>
                  <a:path w="3748" h="3443" extrusionOk="0">
                    <a:moveTo>
                      <a:pt x="1671" y="0"/>
                    </a:moveTo>
                    <a:cubicBezTo>
                      <a:pt x="1630" y="0"/>
                      <a:pt x="1588" y="6"/>
                      <a:pt x="1546" y="17"/>
                    </a:cubicBezTo>
                    <a:lnTo>
                      <a:pt x="1229" y="104"/>
                    </a:lnTo>
                    <a:cubicBezTo>
                      <a:pt x="1014" y="165"/>
                      <a:pt x="869" y="366"/>
                      <a:pt x="883" y="590"/>
                    </a:cubicBezTo>
                    <a:lnTo>
                      <a:pt x="889" y="699"/>
                    </a:lnTo>
                    <a:lnTo>
                      <a:pt x="417" y="1112"/>
                    </a:lnTo>
                    <a:cubicBezTo>
                      <a:pt x="278" y="1232"/>
                      <a:pt x="242" y="1432"/>
                      <a:pt x="328" y="1592"/>
                    </a:cubicBezTo>
                    <a:lnTo>
                      <a:pt x="185" y="1787"/>
                    </a:lnTo>
                    <a:cubicBezTo>
                      <a:pt x="34" y="1996"/>
                      <a:pt x="1" y="2268"/>
                      <a:pt x="96" y="2508"/>
                    </a:cubicBezTo>
                    <a:lnTo>
                      <a:pt x="314" y="3049"/>
                    </a:lnTo>
                    <a:cubicBezTo>
                      <a:pt x="410" y="3289"/>
                      <a:pt x="644" y="3442"/>
                      <a:pt x="896" y="3442"/>
                    </a:cubicBezTo>
                    <a:cubicBezTo>
                      <a:pt x="929" y="3442"/>
                      <a:pt x="964" y="3439"/>
                      <a:pt x="998" y="3434"/>
                    </a:cubicBezTo>
                    <a:lnTo>
                      <a:pt x="3748" y="2968"/>
                    </a:lnTo>
                    <a:lnTo>
                      <a:pt x="3220" y="662"/>
                    </a:lnTo>
                    <a:lnTo>
                      <a:pt x="2090" y="249"/>
                    </a:lnTo>
                    <a:cubicBezTo>
                      <a:pt x="2005" y="92"/>
                      <a:pt x="1842" y="0"/>
                      <a:pt x="1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062200" y="4397775"/>
                <a:ext cx="33925" cy="78150"/>
              </a:xfrm>
              <a:custGeom>
                <a:avLst/>
                <a:gdLst/>
                <a:ahLst/>
                <a:cxnLst/>
                <a:rect l="l" t="t" r="r" b="b"/>
                <a:pathLst>
                  <a:path w="1357" h="3126" extrusionOk="0">
                    <a:moveTo>
                      <a:pt x="18" y="0"/>
                    </a:moveTo>
                    <a:lnTo>
                      <a:pt x="1" y="10"/>
                    </a:lnTo>
                    <a:lnTo>
                      <a:pt x="1324" y="3126"/>
                    </a:lnTo>
                    <a:lnTo>
                      <a:pt x="1356" y="3112"/>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081175" y="4383100"/>
                <a:ext cx="30175" cy="90950"/>
              </a:xfrm>
              <a:custGeom>
                <a:avLst/>
                <a:gdLst/>
                <a:ahLst/>
                <a:cxnLst/>
                <a:rect l="l" t="t" r="r" b="b"/>
                <a:pathLst>
                  <a:path w="1207" h="3638" extrusionOk="0">
                    <a:moveTo>
                      <a:pt x="40" y="0"/>
                    </a:moveTo>
                    <a:lnTo>
                      <a:pt x="1" y="14"/>
                    </a:lnTo>
                    <a:lnTo>
                      <a:pt x="1189" y="3638"/>
                    </a:lnTo>
                    <a:lnTo>
                      <a:pt x="1206" y="3632"/>
                    </a:lnTo>
                    <a:lnTo>
                      <a:pt x="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095625" y="4392025"/>
                <a:ext cx="78400" cy="103625"/>
              </a:xfrm>
              <a:custGeom>
                <a:avLst/>
                <a:gdLst/>
                <a:ahLst/>
                <a:cxnLst/>
                <a:rect l="l" t="t" r="r" b="b"/>
                <a:pathLst>
                  <a:path w="3136" h="4145" extrusionOk="0">
                    <a:moveTo>
                      <a:pt x="967" y="0"/>
                    </a:moveTo>
                    <a:cubicBezTo>
                      <a:pt x="802" y="0"/>
                      <a:pt x="665" y="145"/>
                      <a:pt x="681" y="318"/>
                    </a:cubicBezTo>
                    <a:cubicBezTo>
                      <a:pt x="719" y="695"/>
                      <a:pt x="984" y="1011"/>
                      <a:pt x="1348" y="1115"/>
                    </a:cubicBezTo>
                    <a:lnTo>
                      <a:pt x="1638" y="1200"/>
                    </a:lnTo>
                    <a:cubicBezTo>
                      <a:pt x="1638" y="1200"/>
                      <a:pt x="1" y="2214"/>
                      <a:pt x="541" y="4144"/>
                    </a:cubicBezTo>
                    <a:lnTo>
                      <a:pt x="3118" y="2740"/>
                    </a:lnTo>
                    <a:lnTo>
                      <a:pt x="3132" y="1176"/>
                    </a:lnTo>
                    <a:cubicBezTo>
                      <a:pt x="3135" y="748"/>
                      <a:pt x="2836" y="375"/>
                      <a:pt x="2415" y="290"/>
                    </a:cubicBezTo>
                    <a:lnTo>
                      <a:pt x="1026" y="6"/>
                    </a:lnTo>
                    <a:cubicBezTo>
                      <a:pt x="1006" y="2"/>
                      <a:pt x="987" y="0"/>
                      <a:pt x="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086500" y="4390225"/>
                <a:ext cx="50050" cy="105450"/>
              </a:xfrm>
              <a:custGeom>
                <a:avLst/>
                <a:gdLst/>
                <a:ahLst/>
                <a:cxnLst/>
                <a:rect l="l" t="t" r="r" b="b"/>
                <a:pathLst>
                  <a:path w="2002" h="4218" extrusionOk="0">
                    <a:moveTo>
                      <a:pt x="1007" y="0"/>
                    </a:moveTo>
                    <a:lnTo>
                      <a:pt x="1007" y="2"/>
                    </a:lnTo>
                    <a:lnTo>
                      <a:pt x="961" y="597"/>
                    </a:lnTo>
                    <a:cubicBezTo>
                      <a:pt x="937" y="904"/>
                      <a:pt x="1085" y="1194"/>
                      <a:pt x="1347" y="1353"/>
                    </a:cubicBezTo>
                    <a:cubicBezTo>
                      <a:pt x="1347" y="1353"/>
                      <a:pt x="1" y="2566"/>
                      <a:pt x="905" y="4218"/>
                    </a:cubicBezTo>
                    <a:cubicBezTo>
                      <a:pt x="386" y="2236"/>
                      <a:pt x="2001" y="1273"/>
                      <a:pt x="2001" y="1273"/>
                    </a:cubicBezTo>
                    <a:lnTo>
                      <a:pt x="1768" y="1205"/>
                    </a:lnTo>
                    <a:cubicBezTo>
                      <a:pt x="1370" y="1091"/>
                      <a:pt x="1082" y="745"/>
                      <a:pt x="1040" y="332"/>
                    </a:cubicBezTo>
                    <a:lnTo>
                      <a:pt x="10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491775" y="5117325"/>
                <a:ext cx="432525" cy="260750"/>
              </a:xfrm>
              <a:custGeom>
                <a:avLst/>
                <a:gdLst/>
                <a:ahLst/>
                <a:cxnLst/>
                <a:rect l="l" t="t" r="r" b="b"/>
                <a:pathLst>
                  <a:path w="17301" h="10430" extrusionOk="0">
                    <a:moveTo>
                      <a:pt x="15636" y="0"/>
                    </a:moveTo>
                    <a:lnTo>
                      <a:pt x="2803" y="99"/>
                    </a:lnTo>
                    <a:lnTo>
                      <a:pt x="1" y="10420"/>
                    </a:lnTo>
                    <a:lnTo>
                      <a:pt x="10152" y="10429"/>
                    </a:lnTo>
                    <a:cubicBezTo>
                      <a:pt x="10213" y="10429"/>
                      <a:pt x="17071" y="10420"/>
                      <a:pt x="17071" y="10420"/>
                    </a:cubicBezTo>
                    <a:lnTo>
                      <a:pt x="17071" y="10419"/>
                    </a:lnTo>
                    <a:cubicBezTo>
                      <a:pt x="17071" y="10419"/>
                      <a:pt x="17300" y="6302"/>
                      <a:pt x="16249" y="2322"/>
                    </a:cubicBezTo>
                    <a:lnTo>
                      <a:pt x="156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827875" y="5145950"/>
                <a:ext cx="23650" cy="231975"/>
              </a:xfrm>
              <a:custGeom>
                <a:avLst/>
                <a:gdLst/>
                <a:ahLst/>
                <a:cxnLst/>
                <a:rect l="l" t="t" r="r" b="b"/>
                <a:pathLst>
                  <a:path w="946" h="9279" fill="none" extrusionOk="0">
                    <a:moveTo>
                      <a:pt x="946" y="9278"/>
                    </a:moveTo>
                    <a:cubicBezTo>
                      <a:pt x="946" y="4246"/>
                      <a:pt x="0" y="0"/>
                      <a:pt x="0" y="0"/>
                    </a:cubicBezTo>
                  </a:path>
                </a:pathLst>
              </a:custGeom>
              <a:noFill/>
              <a:ln w="97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555025" y="5144575"/>
                <a:ext cx="330775" cy="7775"/>
              </a:xfrm>
              <a:custGeom>
                <a:avLst/>
                <a:gdLst/>
                <a:ahLst/>
                <a:cxnLst/>
                <a:rect l="l" t="t" r="r" b="b"/>
                <a:pathLst>
                  <a:path w="13231" h="311" fill="none" extrusionOk="0">
                    <a:moveTo>
                      <a:pt x="13231" y="1"/>
                    </a:moveTo>
                    <a:lnTo>
                      <a:pt x="1" y="311"/>
                    </a:lnTo>
                  </a:path>
                </a:pathLst>
              </a:custGeom>
              <a:noFill/>
              <a:ln w="97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757575" y="5151175"/>
                <a:ext cx="82075" cy="43300"/>
              </a:xfrm>
              <a:custGeom>
                <a:avLst/>
                <a:gdLst/>
                <a:ahLst/>
                <a:cxnLst/>
                <a:rect l="l" t="t" r="r" b="b"/>
                <a:pathLst>
                  <a:path w="3283" h="1732" fill="none" extrusionOk="0">
                    <a:moveTo>
                      <a:pt x="3283" y="1731"/>
                    </a:moveTo>
                    <a:lnTo>
                      <a:pt x="363" y="1404"/>
                    </a:lnTo>
                    <a:lnTo>
                      <a:pt x="0" y="0"/>
                    </a:lnTo>
                  </a:path>
                </a:pathLst>
              </a:custGeom>
              <a:noFill/>
              <a:ln w="97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586500" y="5252050"/>
                <a:ext cx="44400" cy="121075"/>
              </a:xfrm>
              <a:custGeom>
                <a:avLst/>
                <a:gdLst/>
                <a:ahLst/>
                <a:cxnLst/>
                <a:rect l="l" t="t" r="r" b="b"/>
                <a:pathLst>
                  <a:path w="1776" h="4843" fill="none" extrusionOk="0">
                    <a:moveTo>
                      <a:pt x="1775" y="4843"/>
                    </a:moveTo>
                    <a:lnTo>
                      <a:pt x="1496" y="700"/>
                    </a:lnTo>
                    <a:lnTo>
                      <a:pt x="1" y="0"/>
                    </a:lnTo>
                  </a:path>
                </a:pathLst>
              </a:custGeom>
              <a:noFill/>
              <a:ln w="97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314950" y="4606350"/>
                <a:ext cx="462900" cy="330225"/>
              </a:xfrm>
              <a:custGeom>
                <a:avLst/>
                <a:gdLst/>
                <a:ahLst/>
                <a:cxnLst/>
                <a:rect l="l" t="t" r="r" b="b"/>
                <a:pathLst>
                  <a:path w="18516" h="13209" extrusionOk="0">
                    <a:moveTo>
                      <a:pt x="14881" y="0"/>
                    </a:moveTo>
                    <a:cubicBezTo>
                      <a:pt x="14429" y="0"/>
                      <a:pt x="13974" y="93"/>
                      <a:pt x="13542" y="286"/>
                    </a:cubicBezTo>
                    <a:lnTo>
                      <a:pt x="3618" y="5698"/>
                    </a:lnTo>
                    <a:lnTo>
                      <a:pt x="0" y="7555"/>
                    </a:lnTo>
                    <a:lnTo>
                      <a:pt x="1669" y="13209"/>
                    </a:lnTo>
                    <a:cubicBezTo>
                      <a:pt x="9241" y="10702"/>
                      <a:pt x="12455" y="10183"/>
                      <a:pt x="17161" y="5654"/>
                    </a:cubicBezTo>
                    <a:lnTo>
                      <a:pt x="17161" y="5653"/>
                    </a:lnTo>
                    <a:cubicBezTo>
                      <a:pt x="18400" y="4462"/>
                      <a:pt x="18515" y="2520"/>
                      <a:pt x="17425" y="1195"/>
                    </a:cubicBezTo>
                    <a:cubicBezTo>
                      <a:pt x="16970" y="645"/>
                      <a:pt x="16368" y="276"/>
                      <a:pt x="15716" y="106"/>
                    </a:cubicBezTo>
                    <a:cubicBezTo>
                      <a:pt x="15443" y="36"/>
                      <a:pt x="15163" y="0"/>
                      <a:pt x="1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76325" y="4621650"/>
                <a:ext cx="601525" cy="314925"/>
              </a:xfrm>
              <a:custGeom>
                <a:avLst/>
                <a:gdLst/>
                <a:ahLst/>
                <a:cxnLst/>
                <a:rect l="l" t="t" r="r" b="b"/>
                <a:pathLst>
                  <a:path w="24061" h="12597" extrusionOk="0">
                    <a:moveTo>
                      <a:pt x="22340" y="1"/>
                    </a:moveTo>
                    <a:lnTo>
                      <a:pt x="22340" y="1"/>
                    </a:lnTo>
                    <a:cubicBezTo>
                      <a:pt x="22463" y="998"/>
                      <a:pt x="22128" y="2035"/>
                      <a:pt x="21354" y="2779"/>
                    </a:cubicBezTo>
                    <a:cubicBezTo>
                      <a:pt x="16648" y="7306"/>
                      <a:pt x="13435" y="7826"/>
                      <a:pt x="5863" y="10332"/>
                    </a:cubicBezTo>
                    <a:cubicBezTo>
                      <a:pt x="3305" y="8437"/>
                      <a:pt x="1404" y="6256"/>
                      <a:pt x="1" y="4153"/>
                    </a:cubicBezTo>
                    <a:lnTo>
                      <a:pt x="1" y="4153"/>
                    </a:lnTo>
                    <a:cubicBezTo>
                      <a:pt x="1451" y="6879"/>
                      <a:pt x="3718" y="10004"/>
                      <a:pt x="7214" y="12597"/>
                    </a:cubicBezTo>
                    <a:cubicBezTo>
                      <a:pt x="14784" y="10090"/>
                      <a:pt x="18000" y="9571"/>
                      <a:pt x="22706" y="5041"/>
                    </a:cubicBezTo>
                    <a:cubicBezTo>
                      <a:pt x="23945" y="3850"/>
                      <a:pt x="24060" y="1908"/>
                      <a:pt x="22970" y="583"/>
                    </a:cubicBezTo>
                    <a:lnTo>
                      <a:pt x="22970" y="583"/>
                    </a:lnTo>
                    <a:lnTo>
                      <a:pt x="22970" y="585"/>
                    </a:lnTo>
                    <a:cubicBezTo>
                      <a:pt x="22783" y="359"/>
                      <a:pt x="22569" y="164"/>
                      <a:pt x="22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572400" y="4587175"/>
                <a:ext cx="92375" cy="85725"/>
              </a:xfrm>
              <a:custGeom>
                <a:avLst/>
                <a:gdLst/>
                <a:ahLst/>
                <a:cxnLst/>
                <a:rect l="l" t="t" r="r" b="b"/>
                <a:pathLst>
                  <a:path w="3695" h="3429" extrusionOk="0">
                    <a:moveTo>
                      <a:pt x="2875" y="1"/>
                    </a:moveTo>
                    <a:lnTo>
                      <a:pt x="1353" y="601"/>
                    </a:lnTo>
                    <a:cubicBezTo>
                      <a:pt x="384" y="984"/>
                      <a:pt x="1" y="2151"/>
                      <a:pt x="554" y="3033"/>
                    </a:cubicBezTo>
                    <a:lnTo>
                      <a:pt x="800" y="3428"/>
                    </a:lnTo>
                    <a:lnTo>
                      <a:pt x="3695" y="3070"/>
                    </a:lnTo>
                    <a:lnTo>
                      <a:pt x="28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558000" y="4346875"/>
                <a:ext cx="189775" cy="314800"/>
              </a:xfrm>
              <a:custGeom>
                <a:avLst/>
                <a:gdLst/>
                <a:ahLst/>
                <a:cxnLst/>
                <a:rect l="l" t="t" r="r" b="b"/>
                <a:pathLst>
                  <a:path w="7591" h="12592" extrusionOk="0">
                    <a:moveTo>
                      <a:pt x="3708" y="0"/>
                    </a:moveTo>
                    <a:lnTo>
                      <a:pt x="0" y="7550"/>
                    </a:lnTo>
                    <a:lnTo>
                      <a:pt x="600" y="8405"/>
                    </a:lnTo>
                    <a:lnTo>
                      <a:pt x="3530" y="12592"/>
                    </a:lnTo>
                    <a:lnTo>
                      <a:pt x="7591" y="11498"/>
                    </a:lnTo>
                    <a:lnTo>
                      <a:pt x="3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520000" y="4268625"/>
                <a:ext cx="182025" cy="80450"/>
              </a:xfrm>
              <a:custGeom>
                <a:avLst/>
                <a:gdLst/>
                <a:ahLst/>
                <a:cxnLst/>
                <a:rect l="l" t="t" r="r" b="b"/>
                <a:pathLst>
                  <a:path w="7281" h="3218" extrusionOk="0">
                    <a:moveTo>
                      <a:pt x="3025" y="0"/>
                    </a:moveTo>
                    <a:cubicBezTo>
                      <a:pt x="1403" y="0"/>
                      <a:pt x="0" y="906"/>
                      <a:pt x="442" y="3150"/>
                    </a:cubicBezTo>
                    <a:lnTo>
                      <a:pt x="7000" y="3217"/>
                    </a:lnTo>
                    <a:cubicBezTo>
                      <a:pt x="7280" y="1330"/>
                      <a:pt x="4992" y="0"/>
                      <a:pt x="3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443125" y="4295825"/>
                <a:ext cx="300750" cy="106500"/>
              </a:xfrm>
              <a:custGeom>
                <a:avLst/>
                <a:gdLst/>
                <a:ahLst/>
                <a:cxnLst/>
                <a:rect l="l" t="t" r="r" b="b"/>
                <a:pathLst>
                  <a:path w="12030" h="4260" extrusionOk="0">
                    <a:moveTo>
                      <a:pt x="4146" y="0"/>
                    </a:moveTo>
                    <a:cubicBezTo>
                      <a:pt x="816" y="0"/>
                      <a:pt x="1" y="3548"/>
                      <a:pt x="3726" y="4259"/>
                    </a:cubicBezTo>
                    <a:cubicBezTo>
                      <a:pt x="3726" y="4259"/>
                      <a:pt x="12030" y="2907"/>
                      <a:pt x="6716" y="595"/>
                    </a:cubicBezTo>
                    <a:cubicBezTo>
                      <a:pt x="5750" y="175"/>
                      <a:pt x="4886" y="0"/>
                      <a:pt x="41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41450" y="4274425"/>
                <a:ext cx="100625" cy="117600"/>
              </a:xfrm>
              <a:custGeom>
                <a:avLst/>
                <a:gdLst/>
                <a:ahLst/>
                <a:cxnLst/>
                <a:rect l="l" t="t" r="r" b="b"/>
                <a:pathLst>
                  <a:path w="4025" h="4704" fill="none" extrusionOk="0">
                    <a:moveTo>
                      <a:pt x="2397" y="4704"/>
                    </a:moveTo>
                    <a:cubicBezTo>
                      <a:pt x="1" y="2995"/>
                      <a:pt x="1649" y="0"/>
                      <a:pt x="4025" y="1040"/>
                    </a:cubicBezTo>
                  </a:path>
                </a:pathLst>
              </a:custGeom>
              <a:noFill/>
              <a:ln w="500" cap="flat" cmpd="sng">
                <a:solidFill>
                  <a:srgbClr val="24204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473850" y="4308850"/>
                <a:ext cx="225200" cy="286925"/>
              </a:xfrm>
              <a:custGeom>
                <a:avLst/>
                <a:gdLst/>
                <a:ahLst/>
                <a:cxnLst/>
                <a:rect l="l" t="t" r="r" b="b"/>
                <a:pathLst>
                  <a:path w="9008" h="11477" extrusionOk="0">
                    <a:moveTo>
                      <a:pt x="5770" y="1"/>
                    </a:moveTo>
                    <a:cubicBezTo>
                      <a:pt x="5402" y="1"/>
                      <a:pt x="5041" y="41"/>
                      <a:pt x="4690" y="116"/>
                    </a:cubicBezTo>
                    <a:cubicBezTo>
                      <a:pt x="4542" y="144"/>
                      <a:pt x="4396" y="180"/>
                      <a:pt x="4251" y="222"/>
                    </a:cubicBezTo>
                    <a:lnTo>
                      <a:pt x="4223" y="234"/>
                    </a:lnTo>
                    <a:cubicBezTo>
                      <a:pt x="4223" y="234"/>
                      <a:pt x="3935" y="329"/>
                      <a:pt x="3935" y="331"/>
                    </a:cubicBezTo>
                    <a:lnTo>
                      <a:pt x="3929" y="331"/>
                    </a:lnTo>
                    <a:cubicBezTo>
                      <a:pt x="3422" y="516"/>
                      <a:pt x="2949" y="773"/>
                      <a:pt x="2526" y="1094"/>
                    </a:cubicBezTo>
                    <a:cubicBezTo>
                      <a:pt x="1582" y="1803"/>
                      <a:pt x="872" y="2814"/>
                      <a:pt x="548" y="4014"/>
                    </a:cubicBezTo>
                    <a:cubicBezTo>
                      <a:pt x="1" y="6047"/>
                      <a:pt x="41" y="8082"/>
                      <a:pt x="657" y="9629"/>
                    </a:cubicBezTo>
                    <a:cubicBezTo>
                      <a:pt x="1082" y="10695"/>
                      <a:pt x="1988" y="11476"/>
                      <a:pt x="3039" y="11476"/>
                    </a:cubicBezTo>
                    <a:cubicBezTo>
                      <a:pt x="3215" y="11476"/>
                      <a:pt x="3395" y="11454"/>
                      <a:pt x="3578" y="11408"/>
                    </a:cubicBezTo>
                    <a:cubicBezTo>
                      <a:pt x="4761" y="11109"/>
                      <a:pt x="8197" y="9835"/>
                      <a:pt x="8197" y="9835"/>
                    </a:cubicBezTo>
                    <a:lnTo>
                      <a:pt x="8199" y="9835"/>
                    </a:lnTo>
                    <a:lnTo>
                      <a:pt x="8674" y="4706"/>
                    </a:lnTo>
                    <a:lnTo>
                      <a:pt x="8830" y="3431"/>
                    </a:lnTo>
                    <a:cubicBezTo>
                      <a:pt x="9008" y="1948"/>
                      <a:pt x="8104" y="611"/>
                      <a:pt x="6780" y="163"/>
                    </a:cubicBezTo>
                    <a:cubicBezTo>
                      <a:pt x="6463" y="55"/>
                      <a:pt x="6124" y="1"/>
                      <a:pt x="5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535100" y="4526625"/>
                <a:ext cx="44775" cy="20750"/>
              </a:xfrm>
              <a:custGeom>
                <a:avLst/>
                <a:gdLst/>
                <a:ahLst/>
                <a:cxnLst/>
                <a:rect l="l" t="t" r="r" b="b"/>
                <a:pathLst>
                  <a:path w="1791" h="830" extrusionOk="0">
                    <a:moveTo>
                      <a:pt x="1790" y="0"/>
                    </a:moveTo>
                    <a:lnTo>
                      <a:pt x="0" y="235"/>
                    </a:lnTo>
                    <a:cubicBezTo>
                      <a:pt x="341" y="675"/>
                      <a:pt x="640" y="829"/>
                      <a:pt x="889" y="829"/>
                    </a:cubicBezTo>
                    <a:cubicBezTo>
                      <a:pt x="1470" y="829"/>
                      <a:pt x="1790" y="0"/>
                      <a:pt x="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604700" y="4300450"/>
                <a:ext cx="189150" cy="215275"/>
              </a:xfrm>
              <a:custGeom>
                <a:avLst/>
                <a:gdLst/>
                <a:ahLst/>
                <a:cxnLst/>
                <a:rect l="l" t="t" r="r" b="b"/>
                <a:pathLst>
                  <a:path w="7566" h="8611" extrusionOk="0">
                    <a:moveTo>
                      <a:pt x="2703" y="1"/>
                    </a:moveTo>
                    <a:cubicBezTo>
                      <a:pt x="1560" y="1"/>
                      <a:pt x="535" y="337"/>
                      <a:pt x="535" y="337"/>
                    </a:cubicBezTo>
                    <a:cubicBezTo>
                      <a:pt x="0" y="2544"/>
                      <a:pt x="274" y="3549"/>
                      <a:pt x="2611" y="5073"/>
                    </a:cubicBezTo>
                    <a:lnTo>
                      <a:pt x="4121" y="8611"/>
                    </a:lnTo>
                    <a:cubicBezTo>
                      <a:pt x="7565" y="1255"/>
                      <a:pt x="4913" y="1"/>
                      <a:pt x="2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45700" y="4404225"/>
                <a:ext cx="126475" cy="100325"/>
              </a:xfrm>
              <a:custGeom>
                <a:avLst/>
                <a:gdLst/>
                <a:ahLst/>
                <a:cxnLst/>
                <a:rect l="l" t="t" r="r" b="b"/>
                <a:pathLst>
                  <a:path w="5059" h="4013" extrusionOk="0">
                    <a:moveTo>
                      <a:pt x="2357" y="0"/>
                    </a:moveTo>
                    <a:cubicBezTo>
                      <a:pt x="1569" y="0"/>
                      <a:pt x="638" y="669"/>
                      <a:pt x="1" y="2533"/>
                    </a:cubicBezTo>
                    <a:lnTo>
                      <a:pt x="1199" y="4013"/>
                    </a:lnTo>
                    <a:cubicBezTo>
                      <a:pt x="5059" y="3033"/>
                      <a:pt x="4034" y="0"/>
                      <a:pt x="2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686825" y="4439925"/>
                <a:ext cx="17125" cy="36975"/>
              </a:xfrm>
              <a:custGeom>
                <a:avLst/>
                <a:gdLst/>
                <a:ahLst/>
                <a:cxnLst/>
                <a:rect l="l" t="t" r="r" b="b"/>
                <a:pathLst>
                  <a:path w="685" h="1479" fill="none" extrusionOk="0">
                    <a:moveTo>
                      <a:pt x="685" y="0"/>
                    </a:moveTo>
                    <a:lnTo>
                      <a:pt x="1" y="1479"/>
                    </a:lnTo>
                  </a:path>
                </a:pathLst>
              </a:custGeom>
              <a:noFill/>
              <a:ln w="975" cap="flat" cmpd="sng">
                <a:solidFill>
                  <a:schemeClr val="lt1"/>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554725" y="4576000"/>
                <a:ext cx="340600" cy="543800"/>
              </a:xfrm>
              <a:custGeom>
                <a:avLst/>
                <a:gdLst/>
                <a:ahLst/>
                <a:cxnLst/>
                <a:rect l="l" t="t" r="r" b="b"/>
                <a:pathLst>
                  <a:path w="13624" h="21752" extrusionOk="0">
                    <a:moveTo>
                      <a:pt x="7121" y="1"/>
                    </a:moveTo>
                    <a:cubicBezTo>
                      <a:pt x="6960" y="1"/>
                      <a:pt x="6888" y="31"/>
                      <a:pt x="6933" y="74"/>
                    </a:cubicBezTo>
                    <a:lnTo>
                      <a:pt x="1505" y="3850"/>
                    </a:lnTo>
                    <a:cubicBezTo>
                      <a:pt x="1284" y="4617"/>
                      <a:pt x="541" y="6120"/>
                      <a:pt x="190" y="7862"/>
                    </a:cubicBezTo>
                    <a:cubicBezTo>
                      <a:pt x="162" y="7990"/>
                      <a:pt x="137" y="8127"/>
                      <a:pt x="116" y="8260"/>
                    </a:cubicBezTo>
                    <a:cubicBezTo>
                      <a:pt x="47" y="8718"/>
                      <a:pt x="0" y="9182"/>
                      <a:pt x="3" y="9655"/>
                    </a:cubicBezTo>
                    <a:cubicBezTo>
                      <a:pt x="3" y="9789"/>
                      <a:pt x="8" y="9928"/>
                      <a:pt x="25" y="10068"/>
                    </a:cubicBezTo>
                    <a:cubicBezTo>
                      <a:pt x="33" y="10272"/>
                      <a:pt x="56" y="10481"/>
                      <a:pt x="89" y="10682"/>
                    </a:cubicBezTo>
                    <a:cubicBezTo>
                      <a:pt x="206" y="11428"/>
                      <a:pt x="469" y="12173"/>
                      <a:pt x="930" y="12879"/>
                    </a:cubicBezTo>
                    <a:cubicBezTo>
                      <a:pt x="1209" y="13317"/>
                      <a:pt x="1568" y="13736"/>
                      <a:pt x="2016" y="14133"/>
                    </a:cubicBezTo>
                    <a:lnTo>
                      <a:pt x="1999" y="14211"/>
                    </a:lnTo>
                    <a:lnTo>
                      <a:pt x="1994" y="14228"/>
                    </a:lnTo>
                    <a:lnTo>
                      <a:pt x="246" y="21752"/>
                    </a:lnTo>
                    <a:lnTo>
                      <a:pt x="13148" y="21752"/>
                    </a:lnTo>
                    <a:cubicBezTo>
                      <a:pt x="13148" y="21752"/>
                      <a:pt x="13154" y="16412"/>
                      <a:pt x="13276" y="13476"/>
                    </a:cubicBezTo>
                    <a:cubicBezTo>
                      <a:pt x="13302" y="12866"/>
                      <a:pt x="13352" y="12242"/>
                      <a:pt x="13399" y="11606"/>
                    </a:cubicBezTo>
                    <a:lnTo>
                      <a:pt x="13400" y="11604"/>
                    </a:lnTo>
                    <a:cubicBezTo>
                      <a:pt x="13520" y="9942"/>
                      <a:pt x="13623" y="8205"/>
                      <a:pt x="13209" y="6451"/>
                    </a:cubicBezTo>
                    <a:cubicBezTo>
                      <a:pt x="11909" y="1009"/>
                      <a:pt x="8046" y="1"/>
                      <a:pt x="7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604625" y="4931300"/>
                <a:ext cx="60150" cy="5675"/>
              </a:xfrm>
              <a:custGeom>
                <a:avLst/>
                <a:gdLst/>
                <a:ahLst/>
                <a:cxnLst/>
                <a:rect l="l" t="t" r="r" b="b"/>
                <a:pathLst>
                  <a:path w="2406" h="227" fill="none" extrusionOk="0">
                    <a:moveTo>
                      <a:pt x="0" y="1"/>
                    </a:moveTo>
                    <a:lnTo>
                      <a:pt x="2406" y="226"/>
                    </a:lnTo>
                  </a:path>
                </a:pathLst>
              </a:custGeom>
              <a:noFill/>
              <a:ln w="975" cap="flat" cmpd="sng">
                <a:solidFill>
                  <a:schemeClr val="dk1"/>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640600" y="4382925"/>
                <a:ext cx="40250" cy="94675"/>
              </a:xfrm>
              <a:custGeom>
                <a:avLst/>
                <a:gdLst/>
                <a:ahLst/>
                <a:cxnLst/>
                <a:rect l="l" t="t" r="r" b="b"/>
                <a:pathLst>
                  <a:path w="1610" h="3787" extrusionOk="0">
                    <a:moveTo>
                      <a:pt x="1" y="1"/>
                    </a:moveTo>
                    <a:lnTo>
                      <a:pt x="241" y="3475"/>
                    </a:lnTo>
                    <a:lnTo>
                      <a:pt x="1007" y="3787"/>
                    </a:lnTo>
                    <a:lnTo>
                      <a:pt x="1610" y="780"/>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580850" y="4433050"/>
                <a:ext cx="20975" cy="42700"/>
              </a:xfrm>
              <a:custGeom>
                <a:avLst/>
                <a:gdLst/>
                <a:ahLst/>
                <a:cxnLst/>
                <a:rect l="l" t="t" r="r" b="b"/>
                <a:pathLst>
                  <a:path w="839" h="1708" extrusionOk="0">
                    <a:moveTo>
                      <a:pt x="377" y="1"/>
                    </a:moveTo>
                    <a:cubicBezTo>
                      <a:pt x="374" y="1"/>
                      <a:pt x="370" y="1"/>
                      <a:pt x="367" y="1"/>
                    </a:cubicBezTo>
                    <a:cubicBezTo>
                      <a:pt x="153" y="13"/>
                      <a:pt x="1" y="406"/>
                      <a:pt x="30" y="877"/>
                    </a:cubicBezTo>
                    <a:cubicBezTo>
                      <a:pt x="59" y="1342"/>
                      <a:pt x="251" y="1707"/>
                      <a:pt x="463" y="1707"/>
                    </a:cubicBezTo>
                    <a:cubicBezTo>
                      <a:pt x="466" y="1707"/>
                      <a:pt x="470" y="1707"/>
                      <a:pt x="473" y="1707"/>
                    </a:cubicBezTo>
                    <a:cubicBezTo>
                      <a:pt x="686" y="1693"/>
                      <a:pt x="839" y="1302"/>
                      <a:pt x="809" y="830"/>
                    </a:cubicBezTo>
                    <a:cubicBezTo>
                      <a:pt x="780" y="367"/>
                      <a:pt x="590" y="1"/>
                      <a:pt x="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576250" y="4386350"/>
                <a:ext cx="45600" cy="20525"/>
              </a:xfrm>
              <a:custGeom>
                <a:avLst/>
                <a:gdLst/>
                <a:ahLst/>
                <a:cxnLst/>
                <a:rect l="l" t="t" r="r" b="b"/>
                <a:pathLst>
                  <a:path w="1824" h="821" extrusionOk="0">
                    <a:moveTo>
                      <a:pt x="710" y="0"/>
                    </a:moveTo>
                    <a:cubicBezTo>
                      <a:pt x="246" y="0"/>
                      <a:pt x="1" y="320"/>
                      <a:pt x="814" y="671"/>
                    </a:cubicBezTo>
                    <a:cubicBezTo>
                      <a:pt x="1060" y="777"/>
                      <a:pt x="1259" y="821"/>
                      <a:pt x="1407" y="821"/>
                    </a:cubicBezTo>
                    <a:cubicBezTo>
                      <a:pt x="1813" y="821"/>
                      <a:pt x="1824" y="485"/>
                      <a:pt x="1338" y="183"/>
                    </a:cubicBezTo>
                    <a:cubicBezTo>
                      <a:pt x="1130" y="55"/>
                      <a:pt x="902" y="0"/>
                      <a:pt x="7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496650" y="4436875"/>
                <a:ext cx="20925" cy="42675"/>
              </a:xfrm>
              <a:custGeom>
                <a:avLst/>
                <a:gdLst/>
                <a:ahLst/>
                <a:cxnLst/>
                <a:rect l="l" t="t" r="r" b="b"/>
                <a:pathLst>
                  <a:path w="837" h="1707" extrusionOk="0">
                    <a:moveTo>
                      <a:pt x="376" y="0"/>
                    </a:moveTo>
                    <a:cubicBezTo>
                      <a:pt x="373" y="0"/>
                      <a:pt x="370" y="1"/>
                      <a:pt x="366" y="1"/>
                    </a:cubicBezTo>
                    <a:cubicBezTo>
                      <a:pt x="151" y="15"/>
                      <a:pt x="0" y="406"/>
                      <a:pt x="30" y="878"/>
                    </a:cubicBezTo>
                    <a:cubicBezTo>
                      <a:pt x="58" y="1341"/>
                      <a:pt x="249" y="1707"/>
                      <a:pt x="460" y="1707"/>
                    </a:cubicBezTo>
                    <a:cubicBezTo>
                      <a:pt x="464" y="1707"/>
                      <a:pt x="467" y="1707"/>
                      <a:pt x="471" y="1707"/>
                    </a:cubicBezTo>
                    <a:cubicBezTo>
                      <a:pt x="686" y="1694"/>
                      <a:pt x="837" y="1302"/>
                      <a:pt x="809" y="831"/>
                    </a:cubicBezTo>
                    <a:cubicBezTo>
                      <a:pt x="780" y="366"/>
                      <a:pt x="589"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473650" y="4386350"/>
                <a:ext cx="51875" cy="18300"/>
              </a:xfrm>
              <a:custGeom>
                <a:avLst/>
                <a:gdLst/>
                <a:ahLst/>
                <a:cxnLst/>
                <a:rect l="l" t="t" r="r" b="b"/>
                <a:pathLst>
                  <a:path w="2075" h="732" extrusionOk="0">
                    <a:moveTo>
                      <a:pt x="1319" y="0"/>
                    </a:moveTo>
                    <a:cubicBezTo>
                      <a:pt x="1304" y="0"/>
                      <a:pt x="1287" y="0"/>
                      <a:pt x="1271" y="1"/>
                    </a:cubicBezTo>
                    <a:cubicBezTo>
                      <a:pt x="526" y="23"/>
                      <a:pt x="0" y="732"/>
                      <a:pt x="756" y="732"/>
                    </a:cubicBezTo>
                    <a:cubicBezTo>
                      <a:pt x="851" y="732"/>
                      <a:pt x="966" y="721"/>
                      <a:pt x="1103" y="696"/>
                    </a:cubicBezTo>
                    <a:cubicBezTo>
                      <a:pt x="2074" y="520"/>
                      <a:pt x="2051" y="0"/>
                      <a:pt x="13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501950" y="4425500"/>
                <a:ext cx="49325" cy="97675"/>
              </a:xfrm>
              <a:custGeom>
                <a:avLst/>
                <a:gdLst/>
                <a:ahLst/>
                <a:cxnLst/>
                <a:rect l="l" t="t" r="r" b="b"/>
                <a:pathLst>
                  <a:path w="1973" h="3907" fill="none" extrusionOk="0">
                    <a:moveTo>
                      <a:pt x="1941" y="1"/>
                    </a:moveTo>
                    <a:cubicBezTo>
                      <a:pt x="1583" y="900"/>
                      <a:pt x="1111" y="1456"/>
                      <a:pt x="676" y="1950"/>
                    </a:cubicBezTo>
                    <a:cubicBezTo>
                      <a:pt x="0" y="2719"/>
                      <a:pt x="703" y="3907"/>
                      <a:pt x="1705" y="3692"/>
                    </a:cubicBezTo>
                    <a:lnTo>
                      <a:pt x="1973" y="3632"/>
                    </a:lnTo>
                  </a:path>
                </a:pathLst>
              </a:custGeom>
              <a:noFill/>
              <a:ln w="975" cap="flat" cmpd="sng">
                <a:solidFill>
                  <a:schemeClr val="lt1"/>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601100" y="4635100"/>
                <a:ext cx="69875" cy="122500"/>
              </a:xfrm>
              <a:custGeom>
                <a:avLst/>
                <a:gdLst/>
                <a:ahLst/>
                <a:cxnLst/>
                <a:rect l="l" t="t" r="r" b="b"/>
                <a:pathLst>
                  <a:path w="2795" h="4900" extrusionOk="0">
                    <a:moveTo>
                      <a:pt x="2118" y="0"/>
                    </a:moveTo>
                    <a:lnTo>
                      <a:pt x="1243" y="256"/>
                    </a:lnTo>
                    <a:lnTo>
                      <a:pt x="753" y="616"/>
                    </a:lnTo>
                    <a:lnTo>
                      <a:pt x="683" y="1714"/>
                    </a:lnTo>
                    <a:lnTo>
                      <a:pt x="164" y="2451"/>
                    </a:lnTo>
                    <a:lnTo>
                      <a:pt x="1" y="4900"/>
                    </a:lnTo>
                    <a:lnTo>
                      <a:pt x="1" y="4900"/>
                    </a:lnTo>
                    <a:lnTo>
                      <a:pt x="1468" y="2557"/>
                    </a:lnTo>
                    <a:lnTo>
                      <a:pt x="1500" y="1846"/>
                    </a:lnTo>
                    <a:lnTo>
                      <a:pt x="2794" y="327"/>
                    </a:lnTo>
                    <a:lnTo>
                      <a:pt x="21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629900" y="4534925"/>
                <a:ext cx="103275" cy="137975"/>
              </a:xfrm>
              <a:custGeom>
                <a:avLst/>
                <a:gdLst/>
                <a:ahLst/>
                <a:cxnLst/>
                <a:rect l="l" t="t" r="r" b="b"/>
                <a:pathLst>
                  <a:path w="4131" h="5519" extrusionOk="0">
                    <a:moveTo>
                      <a:pt x="3608" y="0"/>
                    </a:moveTo>
                    <a:lnTo>
                      <a:pt x="1750" y="844"/>
                    </a:lnTo>
                    <a:cubicBezTo>
                      <a:pt x="602" y="1366"/>
                      <a:pt x="0" y="2642"/>
                      <a:pt x="329" y="3859"/>
                    </a:cubicBezTo>
                    <a:lnTo>
                      <a:pt x="972" y="5518"/>
                    </a:lnTo>
                    <a:lnTo>
                      <a:pt x="4130" y="1647"/>
                    </a:lnTo>
                    <a:lnTo>
                      <a:pt x="36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678425" y="4618450"/>
                <a:ext cx="206925" cy="489825"/>
              </a:xfrm>
              <a:custGeom>
                <a:avLst/>
                <a:gdLst/>
                <a:ahLst/>
                <a:cxnLst/>
                <a:rect l="l" t="t" r="r" b="b"/>
                <a:pathLst>
                  <a:path w="8277" h="19593" extrusionOk="0">
                    <a:moveTo>
                      <a:pt x="3283" y="1"/>
                    </a:moveTo>
                    <a:cubicBezTo>
                      <a:pt x="3057" y="1"/>
                      <a:pt x="2829" y="24"/>
                      <a:pt x="2601" y="73"/>
                    </a:cubicBezTo>
                    <a:cubicBezTo>
                      <a:pt x="1903" y="221"/>
                      <a:pt x="1298" y="582"/>
                      <a:pt x="846" y="1084"/>
                    </a:cubicBezTo>
                    <a:cubicBezTo>
                      <a:pt x="356" y="1626"/>
                      <a:pt x="47" y="2325"/>
                      <a:pt x="0" y="3093"/>
                    </a:cubicBezTo>
                    <a:lnTo>
                      <a:pt x="212" y="14393"/>
                    </a:lnTo>
                    <a:lnTo>
                      <a:pt x="187" y="18460"/>
                    </a:lnTo>
                    <a:lnTo>
                      <a:pt x="5974" y="19592"/>
                    </a:lnTo>
                    <a:cubicBezTo>
                      <a:pt x="7251" y="11720"/>
                      <a:pt x="8276" y="8629"/>
                      <a:pt x="6435" y="2363"/>
                    </a:cubicBezTo>
                    <a:lnTo>
                      <a:pt x="6435" y="2363"/>
                    </a:lnTo>
                    <a:lnTo>
                      <a:pt x="6433" y="2364"/>
                    </a:lnTo>
                    <a:cubicBezTo>
                      <a:pt x="6015" y="942"/>
                      <a:pt x="4711" y="1"/>
                      <a:pt x="3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95950" y="4785300"/>
                <a:ext cx="222050" cy="321775"/>
              </a:xfrm>
              <a:custGeom>
                <a:avLst/>
                <a:gdLst/>
                <a:ahLst/>
                <a:cxnLst/>
                <a:rect l="l" t="t" r="r" b="b"/>
                <a:pathLst>
                  <a:path w="8882" h="12871" extrusionOk="0">
                    <a:moveTo>
                      <a:pt x="404" y="1"/>
                    </a:moveTo>
                    <a:cubicBezTo>
                      <a:pt x="327" y="1"/>
                      <a:pt x="252" y="61"/>
                      <a:pt x="248" y="151"/>
                    </a:cubicBezTo>
                    <a:lnTo>
                      <a:pt x="0" y="5696"/>
                    </a:lnTo>
                    <a:lnTo>
                      <a:pt x="8882" y="12870"/>
                    </a:lnTo>
                    <a:lnTo>
                      <a:pt x="8115" y="6833"/>
                    </a:lnTo>
                    <a:lnTo>
                      <a:pt x="505" y="40"/>
                    </a:lnTo>
                    <a:cubicBezTo>
                      <a:pt x="475" y="13"/>
                      <a:pt x="439"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102050" y="4775850"/>
                <a:ext cx="245450" cy="322225"/>
              </a:xfrm>
              <a:custGeom>
                <a:avLst/>
                <a:gdLst/>
                <a:ahLst/>
                <a:cxnLst/>
                <a:rect l="l" t="t" r="r" b="b"/>
                <a:pathLst>
                  <a:path w="9818" h="12889" extrusionOk="0">
                    <a:moveTo>
                      <a:pt x="1671" y="1"/>
                    </a:moveTo>
                    <a:lnTo>
                      <a:pt x="1110" y="220"/>
                    </a:lnTo>
                    <a:lnTo>
                      <a:pt x="1138" y="496"/>
                    </a:lnTo>
                    <a:lnTo>
                      <a:pt x="837" y="328"/>
                    </a:lnTo>
                    <a:lnTo>
                      <a:pt x="247" y="562"/>
                    </a:lnTo>
                    <a:lnTo>
                      <a:pt x="1" y="6109"/>
                    </a:lnTo>
                    <a:lnTo>
                      <a:pt x="8395" y="12888"/>
                    </a:lnTo>
                    <a:lnTo>
                      <a:pt x="9817" y="12330"/>
                    </a:lnTo>
                    <a:lnTo>
                      <a:pt x="9093" y="6624"/>
                    </a:lnTo>
                    <a:lnTo>
                      <a:pt x="16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122975" y="4784025"/>
                <a:ext cx="14850" cy="108825"/>
              </a:xfrm>
              <a:custGeom>
                <a:avLst/>
                <a:gdLst/>
                <a:ahLst/>
                <a:cxnLst/>
                <a:rect l="l" t="t" r="r" b="b"/>
                <a:pathLst>
                  <a:path w="594" h="4353" extrusionOk="0">
                    <a:moveTo>
                      <a:pt x="0" y="1"/>
                    </a:moveTo>
                    <a:lnTo>
                      <a:pt x="0" y="4352"/>
                    </a:lnTo>
                    <a:cubicBezTo>
                      <a:pt x="594" y="1936"/>
                      <a:pt x="301" y="169"/>
                      <a:pt x="301" y="169"/>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102025" y="4776275"/>
                <a:ext cx="263900" cy="334725"/>
              </a:xfrm>
              <a:custGeom>
                <a:avLst/>
                <a:gdLst/>
                <a:ahLst/>
                <a:cxnLst/>
                <a:rect l="l" t="t" r="r" b="b"/>
                <a:pathLst>
                  <a:path w="10556" h="13389" extrusionOk="0">
                    <a:moveTo>
                      <a:pt x="1692" y="1"/>
                    </a:moveTo>
                    <a:cubicBezTo>
                      <a:pt x="1692" y="1"/>
                      <a:pt x="2032" y="3598"/>
                      <a:pt x="1220" y="5633"/>
                    </a:cubicBezTo>
                    <a:lnTo>
                      <a:pt x="0" y="6092"/>
                    </a:lnTo>
                    <a:lnTo>
                      <a:pt x="10555" y="13388"/>
                    </a:lnTo>
                    <a:lnTo>
                      <a:pt x="9547" y="7010"/>
                    </a:lnTo>
                    <a:lnTo>
                      <a:pt x="16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143925" y="4832800"/>
                <a:ext cx="230300" cy="110825"/>
              </a:xfrm>
              <a:custGeom>
                <a:avLst/>
                <a:gdLst/>
                <a:ahLst/>
                <a:cxnLst/>
                <a:rect l="l" t="t" r="r" b="b"/>
                <a:pathLst>
                  <a:path w="9212" h="4433" extrusionOk="0">
                    <a:moveTo>
                      <a:pt x="7851" y="0"/>
                    </a:moveTo>
                    <a:lnTo>
                      <a:pt x="0" y="3183"/>
                    </a:lnTo>
                    <a:lnTo>
                      <a:pt x="927" y="4433"/>
                    </a:lnTo>
                    <a:lnTo>
                      <a:pt x="9211" y="1906"/>
                    </a:lnTo>
                    <a:lnTo>
                      <a:pt x="78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143850" y="4854250"/>
                <a:ext cx="407625" cy="252775"/>
              </a:xfrm>
              <a:custGeom>
                <a:avLst/>
                <a:gdLst/>
                <a:ahLst/>
                <a:cxnLst/>
                <a:rect l="l" t="t" r="r" b="b"/>
                <a:pathLst>
                  <a:path w="16305" h="10111" extrusionOk="0">
                    <a:moveTo>
                      <a:pt x="0" y="3103"/>
                    </a:moveTo>
                    <a:lnTo>
                      <a:pt x="0" y="3104"/>
                    </a:lnTo>
                    <a:lnTo>
                      <a:pt x="2" y="3104"/>
                    </a:lnTo>
                    <a:lnTo>
                      <a:pt x="2" y="3104"/>
                    </a:lnTo>
                    <a:lnTo>
                      <a:pt x="0" y="3103"/>
                    </a:lnTo>
                    <a:close/>
                    <a:moveTo>
                      <a:pt x="8842" y="1"/>
                    </a:moveTo>
                    <a:cubicBezTo>
                      <a:pt x="8787" y="1"/>
                      <a:pt x="8732" y="10"/>
                      <a:pt x="8678" y="29"/>
                    </a:cubicBezTo>
                    <a:lnTo>
                      <a:pt x="2" y="3104"/>
                    </a:lnTo>
                    <a:lnTo>
                      <a:pt x="2" y="3104"/>
                    </a:lnTo>
                    <a:lnTo>
                      <a:pt x="7856" y="10111"/>
                    </a:lnTo>
                    <a:lnTo>
                      <a:pt x="16304" y="8112"/>
                    </a:lnTo>
                    <a:lnTo>
                      <a:pt x="9205" y="163"/>
                    </a:lnTo>
                    <a:cubicBezTo>
                      <a:pt x="9110" y="57"/>
                      <a:pt x="8978" y="1"/>
                      <a:pt x="88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218050" y="4913225"/>
                <a:ext cx="186150" cy="92250"/>
              </a:xfrm>
              <a:custGeom>
                <a:avLst/>
                <a:gdLst/>
                <a:ahLst/>
                <a:cxnLst/>
                <a:rect l="l" t="t" r="r" b="b"/>
                <a:pathLst>
                  <a:path w="7446" h="3690" extrusionOk="0">
                    <a:moveTo>
                      <a:pt x="5570" y="1"/>
                    </a:moveTo>
                    <a:lnTo>
                      <a:pt x="0" y="1837"/>
                    </a:lnTo>
                    <a:lnTo>
                      <a:pt x="1862" y="3690"/>
                    </a:lnTo>
                    <a:lnTo>
                      <a:pt x="7446" y="1964"/>
                    </a:lnTo>
                    <a:lnTo>
                      <a:pt x="55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095950" y="4927725"/>
                <a:ext cx="244250" cy="179375"/>
              </a:xfrm>
              <a:custGeom>
                <a:avLst/>
                <a:gdLst/>
                <a:ahLst/>
                <a:cxnLst/>
                <a:rect l="l" t="t" r="r" b="b"/>
                <a:pathLst>
                  <a:path w="9770" h="7175" extrusionOk="0">
                    <a:moveTo>
                      <a:pt x="0" y="0"/>
                    </a:moveTo>
                    <a:lnTo>
                      <a:pt x="8884" y="7175"/>
                    </a:lnTo>
                    <a:lnTo>
                      <a:pt x="9770" y="7175"/>
                    </a:lnTo>
                    <a:lnTo>
                      <a:pt x="1916" y="165"/>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136750" y="4767175"/>
                <a:ext cx="137200" cy="147975"/>
              </a:xfrm>
              <a:custGeom>
                <a:avLst/>
                <a:gdLst/>
                <a:ahLst/>
                <a:cxnLst/>
                <a:rect l="l" t="t" r="r" b="b"/>
                <a:pathLst>
                  <a:path w="5488" h="5919" extrusionOk="0">
                    <a:moveTo>
                      <a:pt x="1015" y="0"/>
                    </a:moveTo>
                    <a:lnTo>
                      <a:pt x="1015" y="0"/>
                    </a:lnTo>
                    <a:cubicBezTo>
                      <a:pt x="1849" y="3699"/>
                      <a:pt x="1" y="5919"/>
                      <a:pt x="1" y="5919"/>
                    </a:cubicBezTo>
                    <a:lnTo>
                      <a:pt x="5488" y="3699"/>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370875" y="5028200"/>
                <a:ext cx="93075" cy="110850"/>
              </a:xfrm>
              <a:custGeom>
                <a:avLst/>
                <a:gdLst/>
                <a:ahLst/>
                <a:cxnLst/>
                <a:rect l="l" t="t" r="r" b="b"/>
                <a:pathLst>
                  <a:path w="3723" h="4434" extrusionOk="0">
                    <a:moveTo>
                      <a:pt x="2305" y="1"/>
                    </a:moveTo>
                    <a:lnTo>
                      <a:pt x="283" y="883"/>
                    </a:lnTo>
                    <a:lnTo>
                      <a:pt x="283" y="881"/>
                    </a:lnTo>
                    <a:lnTo>
                      <a:pt x="1" y="4433"/>
                    </a:lnTo>
                    <a:cubicBezTo>
                      <a:pt x="3723" y="3475"/>
                      <a:pt x="2305" y="1"/>
                      <a:pt x="2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168775" y="5028200"/>
                <a:ext cx="178250" cy="83775"/>
              </a:xfrm>
              <a:custGeom>
                <a:avLst/>
                <a:gdLst/>
                <a:ahLst/>
                <a:cxnLst/>
                <a:rect l="l" t="t" r="r" b="b"/>
                <a:pathLst>
                  <a:path w="7130" h="3351" extrusionOk="0">
                    <a:moveTo>
                      <a:pt x="0" y="1"/>
                    </a:moveTo>
                    <a:lnTo>
                      <a:pt x="5153" y="3350"/>
                    </a:lnTo>
                    <a:lnTo>
                      <a:pt x="7130" y="2514"/>
                    </a:lnTo>
                    <a:lnTo>
                      <a:pt x="6528" y="34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306375" y="5009350"/>
                <a:ext cx="46450" cy="33550"/>
              </a:xfrm>
              <a:custGeom>
                <a:avLst/>
                <a:gdLst/>
                <a:ahLst/>
                <a:cxnLst/>
                <a:rect l="l" t="t" r="r" b="b"/>
                <a:pathLst>
                  <a:path w="1858" h="1342" extrusionOk="0">
                    <a:moveTo>
                      <a:pt x="907" y="1"/>
                    </a:moveTo>
                    <a:cubicBezTo>
                      <a:pt x="762" y="1"/>
                      <a:pt x="615" y="37"/>
                      <a:pt x="479" y="113"/>
                    </a:cubicBezTo>
                    <a:cubicBezTo>
                      <a:pt x="175" y="283"/>
                      <a:pt x="1" y="616"/>
                      <a:pt x="32" y="960"/>
                    </a:cubicBezTo>
                    <a:cubicBezTo>
                      <a:pt x="52" y="1179"/>
                      <a:pt x="236" y="1341"/>
                      <a:pt x="449" y="1341"/>
                    </a:cubicBezTo>
                    <a:cubicBezTo>
                      <a:pt x="471" y="1341"/>
                      <a:pt x="494" y="1340"/>
                      <a:pt x="516" y="1336"/>
                    </a:cubicBezTo>
                    <a:lnTo>
                      <a:pt x="1431" y="1186"/>
                    </a:lnTo>
                    <a:cubicBezTo>
                      <a:pt x="1702" y="1141"/>
                      <a:pt x="1858" y="854"/>
                      <a:pt x="1747" y="604"/>
                    </a:cubicBezTo>
                    <a:lnTo>
                      <a:pt x="1713" y="526"/>
                    </a:lnTo>
                    <a:cubicBezTo>
                      <a:pt x="1567" y="194"/>
                      <a:pt x="1243" y="1"/>
                      <a:pt x="9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137850" y="4982900"/>
                <a:ext cx="131050" cy="60025"/>
              </a:xfrm>
              <a:custGeom>
                <a:avLst/>
                <a:gdLst/>
                <a:ahLst/>
                <a:cxnLst/>
                <a:rect l="l" t="t" r="r" b="b"/>
                <a:pathLst>
                  <a:path w="5242" h="2401" extrusionOk="0">
                    <a:moveTo>
                      <a:pt x="661" y="1"/>
                    </a:moveTo>
                    <a:cubicBezTo>
                      <a:pt x="348" y="1"/>
                      <a:pt x="69" y="221"/>
                      <a:pt x="5" y="540"/>
                    </a:cubicBezTo>
                    <a:cubicBezTo>
                      <a:pt x="5" y="542"/>
                      <a:pt x="5" y="542"/>
                      <a:pt x="4" y="542"/>
                    </a:cubicBezTo>
                    <a:cubicBezTo>
                      <a:pt x="4" y="542"/>
                      <a:pt x="3" y="534"/>
                      <a:pt x="2" y="534"/>
                    </a:cubicBezTo>
                    <a:cubicBezTo>
                      <a:pt x="1" y="534"/>
                      <a:pt x="0" y="543"/>
                      <a:pt x="0" y="577"/>
                    </a:cubicBezTo>
                    <a:cubicBezTo>
                      <a:pt x="0" y="655"/>
                      <a:pt x="52" y="725"/>
                      <a:pt x="128" y="749"/>
                    </a:cubicBezTo>
                    <a:cubicBezTo>
                      <a:pt x="603" y="894"/>
                      <a:pt x="990" y="1239"/>
                      <a:pt x="1188" y="1697"/>
                    </a:cubicBezTo>
                    <a:lnTo>
                      <a:pt x="1237" y="1814"/>
                    </a:lnTo>
                    <a:lnTo>
                      <a:pt x="5241" y="2400"/>
                    </a:lnTo>
                    <a:lnTo>
                      <a:pt x="5241" y="2399"/>
                    </a:lnTo>
                    <a:lnTo>
                      <a:pt x="5137" y="2353"/>
                    </a:lnTo>
                    <a:lnTo>
                      <a:pt x="1937" y="975"/>
                    </a:lnTo>
                    <a:cubicBezTo>
                      <a:pt x="1812" y="562"/>
                      <a:pt x="1493" y="236"/>
                      <a:pt x="1082" y="104"/>
                    </a:cubicBezTo>
                    <a:lnTo>
                      <a:pt x="1058" y="96"/>
                    </a:lnTo>
                    <a:lnTo>
                      <a:pt x="820" y="20"/>
                    </a:lnTo>
                    <a:cubicBezTo>
                      <a:pt x="767" y="9"/>
                      <a:pt x="976" y="1"/>
                      <a:pt x="6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153125" y="4985275"/>
                <a:ext cx="78850" cy="62675"/>
              </a:xfrm>
              <a:custGeom>
                <a:avLst/>
                <a:gdLst/>
                <a:ahLst/>
                <a:cxnLst/>
                <a:rect l="l" t="t" r="r" b="b"/>
                <a:pathLst>
                  <a:path w="3154" h="2507" extrusionOk="0">
                    <a:moveTo>
                      <a:pt x="447" y="1"/>
                    </a:moveTo>
                    <a:cubicBezTo>
                      <a:pt x="228" y="74"/>
                      <a:pt x="53" y="261"/>
                      <a:pt x="3" y="506"/>
                    </a:cubicBezTo>
                    <a:cubicBezTo>
                      <a:pt x="3" y="507"/>
                      <a:pt x="3" y="508"/>
                      <a:pt x="3" y="508"/>
                    </a:cubicBezTo>
                    <a:cubicBezTo>
                      <a:pt x="2" y="508"/>
                      <a:pt x="1" y="500"/>
                      <a:pt x="1" y="500"/>
                    </a:cubicBezTo>
                    <a:cubicBezTo>
                      <a:pt x="0" y="500"/>
                      <a:pt x="0" y="509"/>
                      <a:pt x="0" y="543"/>
                    </a:cubicBezTo>
                    <a:cubicBezTo>
                      <a:pt x="0" y="621"/>
                      <a:pt x="50" y="691"/>
                      <a:pt x="126" y="714"/>
                    </a:cubicBezTo>
                    <a:cubicBezTo>
                      <a:pt x="603" y="858"/>
                      <a:pt x="1046" y="1146"/>
                      <a:pt x="1320" y="1920"/>
                    </a:cubicBezTo>
                    <a:lnTo>
                      <a:pt x="3153" y="2506"/>
                    </a:lnTo>
                    <a:lnTo>
                      <a:pt x="3153" y="2505"/>
                    </a:lnTo>
                    <a:lnTo>
                      <a:pt x="1691" y="1715"/>
                    </a:lnTo>
                    <a:lnTo>
                      <a:pt x="1326" y="880"/>
                    </a:lnTo>
                    <a:cubicBezTo>
                      <a:pt x="1201" y="467"/>
                      <a:pt x="882" y="141"/>
                      <a:pt x="471" y="9"/>
                    </a:cubicBezTo>
                    <a:lnTo>
                      <a:pt x="4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164050" y="4982900"/>
                <a:ext cx="131450" cy="60025"/>
              </a:xfrm>
              <a:custGeom>
                <a:avLst/>
                <a:gdLst/>
                <a:ahLst/>
                <a:cxnLst/>
                <a:rect l="l" t="t" r="r" b="b"/>
                <a:pathLst>
                  <a:path w="5258" h="2401" extrusionOk="0">
                    <a:moveTo>
                      <a:pt x="676" y="1"/>
                    </a:moveTo>
                    <a:cubicBezTo>
                      <a:pt x="364" y="1"/>
                      <a:pt x="84" y="219"/>
                      <a:pt x="21" y="540"/>
                    </a:cubicBezTo>
                    <a:cubicBezTo>
                      <a:pt x="1" y="630"/>
                      <a:pt x="55" y="719"/>
                      <a:pt x="143" y="747"/>
                    </a:cubicBezTo>
                    <a:cubicBezTo>
                      <a:pt x="618" y="890"/>
                      <a:pt x="1006" y="1238"/>
                      <a:pt x="1202" y="1696"/>
                    </a:cubicBezTo>
                    <a:lnTo>
                      <a:pt x="1254" y="1813"/>
                    </a:lnTo>
                    <a:lnTo>
                      <a:pt x="1250" y="1814"/>
                    </a:lnTo>
                    <a:lnTo>
                      <a:pt x="5257" y="2400"/>
                    </a:lnTo>
                    <a:lnTo>
                      <a:pt x="1955" y="978"/>
                    </a:lnTo>
                    <a:cubicBezTo>
                      <a:pt x="1827" y="563"/>
                      <a:pt x="1509" y="238"/>
                      <a:pt x="1098" y="105"/>
                    </a:cubicBezTo>
                    <a:lnTo>
                      <a:pt x="834" y="20"/>
                    </a:lnTo>
                    <a:cubicBezTo>
                      <a:pt x="781" y="7"/>
                      <a:pt x="728" y="1"/>
                      <a:pt x="6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297575" y="5036825"/>
                <a:ext cx="222500" cy="125675"/>
              </a:xfrm>
              <a:custGeom>
                <a:avLst/>
                <a:gdLst/>
                <a:ahLst/>
                <a:cxnLst/>
                <a:rect l="l" t="t" r="r" b="b"/>
                <a:pathLst>
                  <a:path w="8900" h="5027" extrusionOk="0">
                    <a:moveTo>
                      <a:pt x="6814" y="0"/>
                    </a:moveTo>
                    <a:lnTo>
                      <a:pt x="1208" y="1172"/>
                    </a:lnTo>
                    <a:lnTo>
                      <a:pt x="1" y="3005"/>
                    </a:lnTo>
                    <a:lnTo>
                      <a:pt x="8900" y="5026"/>
                    </a:lnTo>
                    <a:lnTo>
                      <a:pt x="6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379950" y="4977375"/>
                <a:ext cx="447825" cy="195525"/>
              </a:xfrm>
              <a:custGeom>
                <a:avLst/>
                <a:gdLst/>
                <a:ahLst/>
                <a:cxnLst/>
                <a:rect l="l" t="t" r="r" b="b"/>
                <a:pathLst>
                  <a:path w="17913" h="7821" extrusionOk="0">
                    <a:moveTo>
                      <a:pt x="13232" y="1"/>
                    </a:moveTo>
                    <a:lnTo>
                      <a:pt x="1" y="3023"/>
                    </a:lnTo>
                    <a:lnTo>
                      <a:pt x="219" y="6214"/>
                    </a:lnTo>
                    <a:cubicBezTo>
                      <a:pt x="219" y="6214"/>
                      <a:pt x="3651" y="7820"/>
                      <a:pt x="8335" y="7820"/>
                    </a:cubicBezTo>
                    <a:cubicBezTo>
                      <a:pt x="11222" y="7820"/>
                      <a:pt x="14584" y="7210"/>
                      <a:pt x="17912" y="5237"/>
                    </a:cubicBezTo>
                    <a:lnTo>
                      <a:pt x="17912" y="5237"/>
                    </a:lnTo>
                    <a:lnTo>
                      <a:pt x="17913" y="5239"/>
                    </a:lnTo>
                    <a:lnTo>
                      <a:pt x="17913" y="5237"/>
                    </a:lnTo>
                    <a:cubicBezTo>
                      <a:pt x="17912" y="5237"/>
                      <a:pt x="17912" y="5237"/>
                      <a:pt x="17912" y="5237"/>
                    </a:cubicBezTo>
                    <a:lnTo>
                      <a:pt x="17912" y="5237"/>
                    </a:lnTo>
                    <a:lnTo>
                      <a:pt x="13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370875" y="5047950"/>
                <a:ext cx="86525" cy="108550"/>
              </a:xfrm>
              <a:custGeom>
                <a:avLst/>
                <a:gdLst/>
                <a:ahLst/>
                <a:cxnLst/>
                <a:rect l="l" t="t" r="r" b="b"/>
                <a:pathLst>
                  <a:path w="3461" h="4342" extrusionOk="0">
                    <a:moveTo>
                      <a:pt x="789" y="1"/>
                    </a:moveTo>
                    <a:lnTo>
                      <a:pt x="283" y="94"/>
                    </a:lnTo>
                    <a:lnTo>
                      <a:pt x="283" y="93"/>
                    </a:lnTo>
                    <a:lnTo>
                      <a:pt x="1" y="3645"/>
                    </a:lnTo>
                    <a:lnTo>
                      <a:pt x="2578" y="4341"/>
                    </a:lnTo>
                    <a:cubicBezTo>
                      <a:pt x="2578" y="4341"/>
                      <a:pt x="3461" y="1085"/>
                      <a:pt x="7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594175" y="4793925"/>
                <a:ext cx="89600" cy="206500"/>
              </a:xfrm>
              <a:custGeom>
                <a:avLst/>
                <a:gdLst/>
                <a:ahLst/>
                <a:cxnLst/>
                <a:rect l="l" t="t" r="r" b="b"/>
                <a:pathLst>
                  <a:path w="3584" h="8260" fill="none" extrusionOk="0">
                    <a:moveTo>
                      <a:pt x="0" y="8259"/>
                    </a:moveTo>
                    <a:lnTo>
                      <a:pt x="3584" y="7582"/>
                    </a:lnTo>
                    <a:lnTo>
                      <a:pt x="3428" y="1"/>
                    </a:lnTo>
                  </a:path>
                </a:pathLst>
              </a:custGeom>
              <a:noFill/>
              <a:ln w="975" cap="flat" cmpd="sng">
                <a:solidFill>
                  <a:schemeClr val="dk1"/>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348250" y="4750725"/>
                <a:ext cx="53700" cy="53775"/>
              </a:xfrm>
              <a:custGeom>
                <a:avLst/>
                <a:gdLst/>
                <a:ahLst/>
                <a:cxnLst/>
                <a:rect l="l" t="t" r="r" b="b"/>
                <a:pathLst>
                  <a:path w="2148" h="2151" fill="none" extrusionOk="0">
                    <a:moveTo>
                      <a:pt x="2147" y="1"/>
                    </a:moveTo>
                    <a:lnTo>
                      <a:pt x="1" y="2151"/>
                    </a:lnTo>
                  </a:path>
                </a:pathLst>
              </a:custGeom>
              <a:noFill/>
              <a:ln w="975" cap="flat" cmpd="sng">
                <a:solidFill>
                  <a:schemeClr val="dk1"/>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2"/>
            <p:cNvSpPr/>
            <p:nvPr/>
          </p:nvSpPr>
          <p:spPr>
            <a:xfrm>
              <a:off x="7626675" y="1945700"/>
              <a:ext cx="382223" cy="156178"/>
            </a:xfrm>
            <a:custGeom>
              <a:avLst/>
              <a:gdLst/>
              <a:ahLst/>
              <a:cxnLst/>
              <a:rect l="l" t="t" r="r" b="b"/>
              <a:pathLst>
                <a:path w="6919" h="2827" extrusionOk="0">
                  <a:moveTo>
                    <a:pt x="4006" y="0"/>
                  </a:moveTo>
                  <a:cubicBezTo>
                    <a:pt x="3315" y="0"/>
                    <a:pt x="2576" y="165"/>
                    <a:pt x="1880" y="640"/>
                  </a:cubicBezTo>
                  <a:cubicBezTo>
                    <a:pt x="1" y="1920"/>
                    <a:pt x="351" y="2826"/>
                    <a:pt x="1832" y="2826"/>
                  </a:cubicBezTo>
                  <a:cubicBezTo>
                    <a:pt x="3002" y="2826"/>
                    <a:pt x="4879" y="2260"/>
                    <a:pt x="6919" y="864"/>
                  </a:cubicBezTo>
                  <a:cubicBezTo>
                    <a:pt x="6919" y="864"/>
                    <a:pt x="5587" y="0"/>
                    <a:pt x="40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a:off x="6863716" y="1343631"/>
            <a:ext cx="2510644" cy="2147523"/>
            <a:chOff x="2320691" y="1097796"/>
            <a:chExt cx="1886284" cy="1613466"/>
          </a:xfrm>
        </p:grpSpPr>
        <p:sp>
          <p:nvSpPr>
            <p:cNvPr id="100" name="Google Shape;100;p2"/>
            <p:cNvSpPr/>
            <p:nvPr/>
          </p:nvSpPr>
          <p:spPr>
            <a:xfrm>
              <a:off x="3644907" y="2667901"/>
              <a:ext cx="562068" cy="43361"/>
            </a:xfrm>
            <a:custGeom>
              <a:avLst/>
              <a:gdLst/>
              <a:ahLst/>
              <a:cxnLst/>
              <a:rect l="l" t="t" r="r" b="b"/>
              <a:pathLst>
                <a:path w="10915" h="842" fill="none" extrusionOk="0">
                  <a:moveTo>
                    <a:pt x="10914" y="842"/>
                  </a:moveTo>
                  <a:cubicBezTo>
                    <a:pt x="10005" y="842"/>
                    <a:pt x="10005" y="1"/>
                    <a:pt x="9095" y="1"/>
                  </a:cubicBezTo>
                  <a:cubicBezTo>
                    <a:pt x="8186" y="1"/>
                    <a:pt x="8186" y="842"/>
                    <a:pt x="7277" y="842"/>
                  </a:cubicBezTo>
                  <a:cubicBezTo>
                    <a:pt x="6367" y="842"/>
                    <a:pt x="6367" y="1"/>
                    <a:pt x="5457" y="1"/>
                  </a:cubicBezTo>
                  <a:cubicBezTo>
                    <a:pt x="4549" y="1"/>
                    <a:pt x="4549" y="842"/>
                    <a:pt x="3639" y="842"/>
                  </a:cubicBezTo>
                  <a:cubicBezTo>
                    <a:pt x="2729" y="842"/>
                    <a:pt x="2729" y="1"/>
                    <a:pt x="1819" y="1"/>
                  </a:cubicBezTo>
                  <a:cubicBezTo>
                    <a:pt x="911" y="1"/>
                    <a:pt x="911" y="842"/>
                    <a:pt x="1" y="842"/>
                  </a:cubicBezTo>
                </a:path>
              </a:pathLst>
            </a:custGeom>
            <a:noFill/>
            <a:ln w="975"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644907" y="2614396"/>
              <a:ext cx="562068" cy="43361"/>
            </a:xfrm>
            <a:custGeom>
              <a:avLst/>
              <a:gdLst/>
              <a:ahLst/>
              <a:cxnLst/>
              <a:rect l="l" t="t" r="r" b="b"/>
              <a:pathLst>
                <a:path w="10915" h="842" fill="none" extrusionOk="0">
                  <a:moveTo>
                    <a:pt x="10914" y="842"/>
                  </a:moveTo>
                  <a:cubicBezTo>
                    <a:pt x="10005" y="842"/>
                    <a:pt x="10005" y="0"/>
                    <a:pt x="9095" y="0"/>
                  </a:cubicBezTo>
                  <a:cubicBezTo>
                    <a:pt x="8186" y="0"/>
                    <a:pt x="8186" y="842"/>
                    <a:pt x="7277" y="842"/>
                  </a:cubicBezTo>
                  <a:cubicBezTo>
                    <a:pt x="6367" y="842"/>
                    <a:pt x="6367" y="0"/>
                    <a:pt x="5457" y="0"/>
                  </a:cubicBezTo>
                  <a:cubicBezTo>
                    <a:pt x="4549" y="0"/>
                    <a:pt x="4549" y="842"/>
                    <a:pt x="3639" y="842"/>
                  </a:cubicBezTo>
                  <a:cubicBezTo>
                    <a:pt x="2729" y="842"/>
                    <a:pt x="2729" y="0"/>
                    <a:pt x="1819" y="0"/>
                  </a:cubicBezTo>
                  <a:cubicBezTo>
                    <a:pt x="911" y="0"/>
                    <a:pt x="911" y="842"/>
                    <a:pt x="1" y="842"/>
                  </a:cubicBezTo>
                </a:path>
              </a:pathLst>
            </a:custGeom>
            <a:solidFill>
              <a:schemeClr val="accent4"/>
            </a:solidFill>
            <a:ln w="975"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644907" y="2560736"/>
              <a:ext cx="562068" cy="43361"/>
            </a:xfrm>
            <a:custGeom>
              <a:avLst/>
              <a:gdLst/>
              <a:ahLst/>
              <a:cxnLst/>
              <a:rect l="l" t="t" r="r" b="b"/>
              <a:pathLst>
                <a:path w="10915" h="842" fill="none" extrusionOk="0">
                  <a:moveTo>
                    <a:pt x="10914" y="841"/>
                  </a:moveTo>
                  <a:cubicBezTo>
                    <a:pt x="10005" y="841"/>
                    <a:pt x="10005" y="0"/>
                    <a:pt x="9095" y="0"/>
                  </a:cubicBezTo>
                  <a:cubicBezTo>
                    <a:pt x="8186" y="0"/>
                    <a:pt x="8186" y="841"/>
                    <a:pt x="7277" y="841"/>
                  </a:cubicBezTo>
                  <a:cubicBezTo>
                    <a:pt x="6367" y="841"/>
                    <a:pt x="6367" y="0"/>
                    <a:pt x="5457" y="0"/>
                  </a:cubicBezTo>
                  <a:cubicBezTo>
                    <a:pt x="4549" y="0"/>
                    <a:pt x="4549" y="841"/>
                    <a:pt x="3639" y="841"/>
                  </a:cubicBezTo>
                  <a:cubicBezTo>
                    <a:pt x="2729" y="841"/>
                    <a:pt x="2729" y="0"/>
                    <a:pt x="1819" y="0"/>
                  </a:cubicBezTo>
                  <a:cubicBezTo>
                    <a:pt x="911" y="0"/>
                    <a:pt x="911" y="841"/>
                    <a:pt x="1" y="841"/>
                  </a:cubicBezTo>
                </a:path>
              </a:pathLst>
            </a:custGeom>
            <a:solidFill>
              <a:schemeClr val="accent4"/>
            </a:solidFill>
            <a:ln w="975"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320691" y="1334939"/>
              <a:ext cx="181431" cy="150537"/>
            </a:xfrm>
            <a:custGeom>
              <a:avLst/>
              <a:gdLst/>
              <a:ahLst/>
              <a:cxnLst/>
              <a:rect l="l" t="t" r="r" b="b"/>
              <a:pathLst>
                <a:path w="5162" h="4283" extrusionOk="0">
                  <a:moveTo>
                    <a:pt x="4480" y="1"/>
                  </a:moveTo>
                  <a:lnTo>
                    <a:pt x="0" y="4282"/>
                  </a:lnTo>
                  <a:lnTo>
                    <a:pt x="5162" y="3393"/>
                  </a:lnTo>
                  <a:lnTo>
                    <a:pt x="44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611022" y="1751361"/>
              <a:ext cx="181420" cy="146038"/>
            </a:xfrm>
            <a:custGeom>
              <a:avLst/>
              <a:gdLst/>
              <a:ahLst/>
              <a:cxnLst/>
              <a:rect l="l" t="t" r="r" b="b"/>
              <a:pathLst>
                <a:path w="4156" h="4155" extrusionOk="0">
                  <a:moveTo>
                    <a:pt x="3017" y="1"/>
                  </a:moveTo>
                  <a:lnTo>
                    <a:pt x="1" y="1140"/>
                  </a:lnTo>
                  <a:lnTo>
                    <a:pt x="1141" y="4154"/>
                  </a:lnTo>
                  <a:lnTo>
                    <a:pt x="4156" y="3015"/>
                  </a:lnTo>
                  <a:lnTo>
                    <a:pt x="30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271739" y="1097796"/>
              <a:ext cx="181422" cy="181422"/>
            </a:xfrm>
            <a:custGeom>
              <a:avLst/>
              <a:gdLst/>
              <a:ahLst/>
              <a:cxnLst/>
              <a:rect l="l" t="t" r="r" b="b"/>
              <a:pathLst>
                <a:path w="1982" h="1982" extrusionOk="0">
                  <a:moveTo>
                    <a:pt x="991" y="0"/>
                  </a:moveTo>
                  <a:cubicBezTo>
                    <a:pt x="883" y="495"/>
                    <a:pt x="497" y="883"/>
                    <a:pt x="0" y="991"/>
                  </a:cubicBezTo>
                  <a:cubicBezTo>
                    <a:pt x="497" y="1098"/>
                    <a:pt x="883" y="1485"/>
                    <a:pt x="991" y="1982"/>
                  </a:cubicBezTo>
                  <a:cubicBezTo>
                    <a:pt x="1098" y="1485"/>
                    <a:pt x="1486" y="1098"/>
                    <a:pt x="1982" y="991"/>
                  </a:cubicBezTo>
                  <a:cubicBezTo>
                    <a:pt x="1486" y="883"/>
                    <a:pt x="1098" y="495"/>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2"/>
          <p:cNvSpPr/>
          <p:nvPr/>
        </p:nvSpPr>
        <p:spPr>
          <a:xfrm rot="8235244">
            <a:off x="6275542" y="3984223"/>
            <a:ext cx="371156" cy="347509"/>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86013" y="2753669"/>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
          <p:cNvGrpSpPr/>
          <p:nvPr/>
        </p:nvGrpSpPr>
        <p:grpSpPr>
          <a:xfrm>
            <a:off x="4457050" y="39416"/>
            <a:ext cx="3235498" cy="401480"/>
            <a:chOff x="3580125" y="3347541"/>
            <a:chExt cx="3235498" cy="401480"/>
          </a:xfrm>
        </p:grpSpPr>
        <p:sp>
          <p:nvSpPr>
            <p:cNvPr id="109" name="Google Shape;109;p2"/>
            <p:cNvSpPr/>
            <p:nvPr/>
          </p:nvSpPr>
          <p:spPr>
            <a:xfrm>
              <a:off x="3580125" y="3347541"/>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724382" y="366917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2"/>
          <p:cNvSpPr/>
          <p:nvPr/>
        </p:nvSpPr>
        <p:spPr>
          <a:xfrm>
            <a:off x="4535780" y="243928"/>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8815030" y="287640"/>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8662630" y="211440"/>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4"/>
          <p:cNvSpPr txBox="1">
            <a:spLocks noGrp="1"/>
          </p:cNvSpPr>
          <p:nvPr>
            <p:ph type="body" idx="1"/>
          </p:nvPr>
        </p:nvSpPr>
        <p:spPr>
          <a:xfrm>
            <a:off x="1024200" y="1255375"/>
            <a:ext cx="7095600" cy="525300"/>
          </a:xfrm>
          <a:prstGeom prst="rect">
            <a:avLst/>
          </a:prstGeom>
        </p:spPr>
        <p:txBody>
          <a:bodyPr spcFirstLastPara="1" wrap="square" lIns="0" tIns="0" rIns="0" bIns="0"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0" name="Google Shape;20;p4"/>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300">
                <a:latin typeface="Poppins ExtraBold"/>
                <a:ea typeface="Poppins ExtraBold"/>
                <a:cs typeface="Poppins ExtraBold"/>
                <a:sym typeface="Poppi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1106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174565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9"/>
        <p:cNvGrpSpPr/>
        <p:nvPr/>
      </p:nvGrpSpPr>
      <p:grpSpPr>
        <a:xfrm>
          <a:off x="0" y="0"/>
          <a:ext cx="0" cy="0"/>
          <a:chOff x="0" y="0"/>
          <a:chExt cx="0" cy="0"/>
        </a:xfrm>
      </p:grpSpPr>
      <p:sp>
        <p:nvSpPr>
          <p:cNvPr id="50" name="Google Shape;50;p13"/>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13"/>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300">
                <a:latin typeface="Poppins ExtraBold"/>
                <a:ea typeface="Poppins ExtraBold"/>
                <a:cs typeface="Poppins ExtraBold"/>
                <a:sym typeface="Poppi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subTitle" idx="1"/>
          </p:nvPr>
        </p:nvSpPr>
        <p:spPr>
          <a:xfrm>
            <a:off x="1123764" y="2340864"/>
            <a:ext cx="3276000" cy="4869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53" name="Google Shape;53;p13"/>
          <p:cNvSpPr txBox="1">
            <a:spLocks noGrp="1"/>
          </p:cNvSpPr>
          <p:nvPr>
            <p:ph type="subTitle" idx="2"/>
          </p:nvPr>
        </p:nvSpPr>
        <p:spPr>
          <a:xfrm>
            <a:off x="1122379" y="2002536"/>
            <a:ext cx="3278700" cy="340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54" name="Google Shape;54;p13"/>
          <p:cNvSpPr txBox="1">
            <a:spLocks noGrp="1"/>
          </p:cNvSpPr>
          <p:nvPr>
            <p:ph type="title" idx="3" hasCustomPrompt="1"/>
          </p:nvPr>
        </p:nvSpPr>
        <p:spPr>
          <a:xfrm>
            <a:off x="2497294" y="1553462"/>
            <a:ext cx="528600" cy="2862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13"/>
          <p:cNvSpPr txBox="1">
            <a:spLocks noGrp="1"/>
          </p:cNvSpPr>
          <p:nvPr>
            <p:ph type="subTitle" idx="4"/>
          </p:nvPr>
        </p:nvSpPr>
        <p:spPr>
          <a:xfrm>
            <a:off x="1121686" y="4032504"/>
            <a:ext cx="3279900" cy="4869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56" name="Google Shape;56;p13"/>
          <p:cNvSpPr txBox="1">
            <a:spLocks noGrp="1"/>
          </p:cNvSpPr>
          <p:nvPr>
            <p:ph type="subTitle" idx="5"/>
          </p:nvPr>
        </p:nvSpPr>
        <p:spPr>
          <a:xfrm>
            <a:off x="1120301" y="3694176"/>
            <a:ext cx="3282600" cy="340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57" name="Google Shape;57;p13"/>
          <p:cNvSpPr txBox="1">
            <a:spLocks noGrp="1"/>
          </p:cNvSpPr>
          <p:nvPr>
            <p:ph type="title" idx="6" hasCustomPrompt="1"/>
          </p:nvPr>
        </p:nvSpPr>
        <p:spPr>
          <a:xfrm>
            <a:off x="2497294" y="3246120"/>
            <a:ext cx="528600" cy="2862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13"/>
          <p:cNvSpPr txBox="1">
            <a:spLocks noGrp="1"/>
          </p:cNvSpPr>
          <p:nvPr>
            <p:ph type="subTitle" idx="7"/>
          </p:nvPr>
        </p:nvSpPr>
        <p:spPr>
          <a:xfrm>
            <a:off x="4961923" y="2344488"/>
            <a:ext cx="3279900" cy="4869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59" name="Google Shape;59;p13"/>
          <p:cNvSpPr txBox="1">
            <a:spLocks noGrp="1"/>
          </p:cNvSpPr>
          <p:nvPr>
            <p:ph type="subTitle" idx="8"/>
          </p:nvPr>
        </p:nvSpPr>
        <p:spPr>
          <a:xfrm>
            <a:off x="4960556" y="2003163"/>
            <a:ext cx="3282600" cy="340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60" name="Google Shape;60;p13"/>
          <p:cNvSpPr txBox="1">
            <a:spLocks noGrp="1"/>
          </p:cNvSpPr>
          <p:nvPr>
            <p:ph type="title" idx="9" hasCustomPrompt="1"/>
          </p:nvPr>
        </p:nvSpPr>
        <p:spPr>
          <a:xfrm>
            <a:off x="6303824" y="1553462"/>
            <a:ext cx="595800" cy="2862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1" name="Google Shape;61;p13"/>
          <p:cNvSpPr txBox="1">
            <a:spLocks noGrp="1"/>
          </p:cNvSpPr>
          <p:nvPr>
            <p:ph type="subTitle" idx="13"/>
          </p:nvPr>
        </p:nvSpPr>
        <p:spPr>
          <a:xfrm>
            <a:off x="4961923" y="4035463"/>
            <a:ext cx="3279900" cy="4869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62" name="Google Shape;62;p13"/>
          <p:cNvSpPr txBox="1">
            <a:spLocks noGrp="1"/>
          </p:cNvSpPr>
          <p:nvPr>
            <p:ph type="subTitle" idx="14"/>
          </p:nvPr>
        </p:nvSpPr>
        <p:spPr>
          <a:xfrm>
            <a:off x="4960556" y="3694138"/>
            <a:ext cx="3282600" cy="340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63" name="Google Shape;63;p13"/>
          <p:cNvSpPr txBox="1">
            <a:spLocks noGrp="1"/>
          </p:cNvSpPr>
          <p:nvPr>
            <p:ph type="title" idx="15" hasCustomPrompt="1"/>
          </p:nvPr>
        </p:nvSpPr>
        <p:spPr>
          <a:xfrm>
            <a:off x="6303824" y="3244437"/>
            <a:ext cx="595800" cy="2862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35120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9"/>
        <p:cNvGrpSpPr/>
        <p:nvPr/>
      </p:nvGrpSpPr>
      <p:grpSpPr>
        <a:xfrm>
          <a:off x="0" y="0"/>
          <a:ext cx="0" cy="0"/>
          <a:chOff x="0" y="0"/>
          <a:chExt cx="0" cy="0"/>
        </a:xfrm>
      </p:grpSpPr>
      <p:sp>
        <p:nvSpPr>
          <p:cNvPr id="160" name="Google Shape;160;p27"/>
          <p:cNvSpPr/>
          <p:nvPr/>
        </p:nvSpPr>
        <p:spPr>
          <a:xfrm>
            <a:off x="247800" y="247800"/>
            <a:ext cx="8648400" cy="4647900"/>
          </a:xfrm>
          <a:prstGeom prst="roundRect">
            <a:avLst>
              <a:gd name="adj" fmla="val 3379"/>
            </a:avLst>
          </a:prstGeom>
          <a:solidFill>
            <a:schemeClr val="accent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5524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1"/>
        <p:cNvGrpSpPr/>
        <p:nvPr/>
      </p:nvGrpSpPr>
      <p:grpSpPr>
        <a:xfrm>
          <a:off x="0" y="0"/>
          <a:ext cx="0" cy="0"/>
          <a:chOff x="0" y="0"/>
          <a:chExt cx="0" cy="0"/>
        </a:xfrm>
      </p:grpSpPr>
      <p:sp>
        <p:nvSpPr>
          <p:cNvPr id="162" name="Google Shape;162;p28"/>
          <p:cNvSpPr/>
          <p:nvPr/>
        </p:nvSpPr>
        <p:spPr>
          <a:xfrm>
            <a:off x="247800" y="247800"/>
            <a:ext cx="8648400" cy="4647900"/>
          </a:xfrm>
          <a:prstGeom prst="roundRect">
            <a:avLst>
              <a:gd name="adj" fmla="val 3379"/>
            </a:avLst>
          </a:prstGeom>
          <a:solidFill>
            <a:schemeClr val="lt1"/>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6459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4"/>
        <p:cNvGrpSpPr/>
        <p:nvPr/>
      </p:nvGrpSpPr>
      <p:grpSpPr>
        <a:xfrm>
          <a:off x="0" y="0"/>
          <a:ext cx="0" cy="0"/>
          <a:chOff x="0" y="0"/>
          <a:chExt cx="0" cy="0"/>
        </a:xfrm>
      </p:grpSpPr>
      <p:sp>
        <p:nvSpPr>
          <p:cNvPr id="115" name="Google Shape;115;p3"/>
          <p:cNvSpPr txBox="1">
            <a:spLocks noGrp="1"/>
          </p:cNvSpPr>
          <p:nvPr>
            <p:ph type="title"/>
          </p:nvPr>
        </p:nvSpPr>
        <p:spPr>
          <a:xfrm>
            <a:off x="3959875" y="3301725"/>
            <a:ext cx="4210500" cy="829800"/>
          </a:xfrm>
          <a:prstGeom prst="rect">
            <a:avLst/>
          </a:prstGeom>
          <a:solidFill>
            <a:schemeClr val="dk2"/>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6" name="Google Shape;116;p3"/>
          <p:cNvSpPr txBox="1">
            <a:spLocks noGrp="1"/>
          </p:cNvSpPr>
          <p:nvPr>
            <p:ph type="title" idx="2" hasCustomPrompt="1"/>
          </p:nvPr>
        </p:nvSpPr>
        <p:spPr>
          <a:xfrm rot="-1261">
            <a:off x="6535075" y="2311836"/>
            <a:ext cx="1635300" cy="8418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7" name="Google Shape;117;p3"/>
          <p:cNvSpPr txBox="1">
            <a:spLocks noGrp="1"/>
          </p:cNvSpPr>
          <p:nvPr>
            <p:ph type="subTitle" idx="1"/>
          </p:nvPr>
        </p:nvSpPr>
        <p:spPr>
          <a:xfrm>
            <a:off x="3352575" y="4131525"/>
            <a:ext cx="4818000" cy="435900"/>
          </a:xfrm>
          <a:prstGeom prst="rect">
            <a:avLst/>
          </a:prstGeom>
        </p:spPr>
        <p:txBody>
          <a:bodyPr spcFirstLastPara="1" wrap="square" lIns="91425" tIns="91425" rIns="91425" bIns="91425" anchor="t" anchorCtr="0">
            <a:noAutofit/>
          </a:bodyPr>
          <a:lstStyle>
            <a:lvl1pPr lvl="0" algn="r" rtl="0">
              <a:lnSpc>
                <a:spcPct val="150000"/>
              </a:lnSpc>
              <a:spcBef>
                <a:spcPts val="0"/>
              </a:spcBef>
              <a:spcAft>
                <a:spcPts val="0"/>
              </a:spcAft>
              <a:buSzPts val="1400"/>
              <a:buNone/>
              <a:defRPr sz="1600">
                <a:solidFill>
                  <a:schemeClr val="accent6"/>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 name="Google Shape;118;p3"/>
          <p:cNvSpPr/>
          <p:nvPr/>
        </p:nvSpPr>
        <p:spPr>
          <a:xfrm>
            <a:off x="-757800" y="3699661"/>
            <a:ext cx="3247029" cy="1886139"/>
          </a:xfrm>
          <a:custGeom>
            <a:avLst/>
            <a:gdLst/>
            <a:ahLst/>
            <a:cxnLst/>
            <a:rect l="l" t="t" r="r" b="b"/>
            <a:pathLst>
              <a:path w="70047" h="40689" extrusionOk="0">
                <a:moveTo>
                  <a:pt x="42249" y="1"/>
                </a:moveTo>
                <a:cubicBezTo>
                  <a:pt x="27550" y="1"/>
                  <a:pt x="10296" y="5699"/>
                  <a:pt x="6045" y="15285"/>
                </a:cubicBezTo>
                <a:cubicBezTo>
                  <a:pt x="0" y="28916"/>
                  <a:pt x="10563" y="39250"/>
                  <a:pt x="31471" y="40526"/>
                </a:cubicBezTo>
                <a:cubicBezTo>
                  <a:pt x="33212" y="40632"/>
                  <a:pt x="34972" y="40688"/>
                  <a:pt x="36729" y="40688"/>
                </a:cubicBezTo>
                <a:cubicBezTo>
                  <a:pt x="51926" y="40688"/>
                  <a:pt x="66964" y="36503"/>
                  <a:pt x="68644" y="24569"/>
                </a:cubicBezTo>
                <a:cubicBezTo>
                  <a:pt x="70046" y="14607"/>
                  <a:pt x="64311" y="2321"/>
                  <a:pt x="48398" y="361"/>
                </a:cubicBezTo>
                <a:lnTo>
                  <a:pt x="48400" y="361"/>
                </a:lnTo>
                <a:cubicBezTo>
                  <a:pt x="46434" y="119"/>
                  <a:pt x="44368" y="1"/>
                  <a:pt x="42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69"/>
        <p:cNvGrpSpPr/>
        <p:nvPr/>
      </p:nvGrpSpPr>
      <p:grpSpPr>
        <a:xfrm>
          <a:off x="0" y="0"/>
          <a:ext cx="0" cy="0"/>
          <a:chOff x="0" y="0"/>
          <a:chExt cx="0" cy="0"/>
        </a:xfrm>
      </p:grpSpPr>
      <p:sp>
        <p:nvSpPr>
          <p:cNvPr id="470" name="Google Shape;470;p13"/>
          <p:cNvSpPr txBox="1">
            <a:spLocks noGrp="1"/>
          </p:cNvSpPr>
          <p:nvPr>
            <p:ph type="title"/>
          </p:nvPr>
        </p:nvSpPr>
        <p:spPr>
          <a:xfrm>
            <a:off x="3568450" y="539500"/>
            <a:ext cx="486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1" name="Google Shape;471;p13"/>
          <p:cNvSpPr txBox="1">
            <a:spLocks noGrp="1"/>
          </p:cNvSpPr>
          <p:nvPr>
            <p:ph type="subTitle" idx="1"/>
          </p:nvPr>
        </p:nvSpPr>
        <p:spPr>
          <a:xfrm>
            <a:off x="3432075" y="2339900"/>
            <a:ext cx="2163000" cy="653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2" name="Google Shape;472;p13"/>
          <p:cNvSpPr txBox="1">
            <a:spLocks noGrp="1"/>
          </p:cNvSpPr>
          <p:nvPr>
            <p:ph type="subTitle" idx="2"/>
          </p:nvPr>
        </p:nvSpPr>
        <p:spPr>
          <a:xfrm>
            <a:off x="6131350" y="2339900"/>
            <a:ext cx="2163000" cy="653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3" name="Google Shape;473;p13"/>
          <p:cNvSpPr txBox="1">
            <a:spLocks noGrp="1"/>
          </p:cNvSpPr>
          <p:nvPr>
            <p:ph type="subTitle" idx="3"/>
          </p:nvPr>
        </p:nvSpPr>
        <p:spPr>
          <a:xfrm>
            <a:off x="3432075" y="3958742"/>
            <a:ext cx="2163000" cy="653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4" name="Google Shape;474;p13"/>
          <p:cNvSpPr txBox="1">
            <a:spLocks noGrp="1"/>
          </p:cNvSpPr>
          <p:nvPr>
            <p:ph type="subTitle" idx="4"/>
          </p:nvPr>
        </p:nvSpPr>
        <p:spPr>
          <a:xfrm>
            <a:off x="6131350" y="3958742"/>
            <a:ext cx="2163000" cy="653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5" name="Google Shape;475;p13"/>
          <p:cNvSpPr txBox="1">
            <a:spLocks noGrp="1"/>
          </p:cNvSpPr>
          <p:nvPr>
            <p:ph type="title" idx="5" hasCustomPrompt="1"/>
          </p:nvPr>
        </p:nvSpPr>
        <p:spPr>
          <a:xfrm>
            <a:off x="3432075" y="1370150"/>
            <a:ext cx="811800" cy="44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6" name="Google Shape;476;p13"/>
          <p:cNvSpPr txBox="1">
            <a:spLocks noGrp="1"/>
          </p:cNvSpPr>
          <p:nvPr>
            <p:ph type="title" idx="6" hasCustomPrompt="1"/>
          </p:nvPr>
        </p:nvSpPr>
        <p:spPr>
          <a:xfrm>
            <a:off x="3432075" y="2983170"/>
            <a:ext cx="811800" cy="44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7" name="Google Shape;477;p13"/>
          <p:cNvSpPr txBox="1">
            <a:spLocks noGrp="1"/>
          </p:cNvSpPr>
          <p:nvPr>
            <p:ph type="title" idx="7" hasCustomPrompt="1"/>
          </p:nvPr>
        </p:nvSpPr>
        <p:spPr>
          <a:xfrm>
            <a:off x="6131350" y="1370150"/>
            <a:ext cx="811800" cy="44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8" name="Google Shape;478;p13"/>
          <p:cNvSpPr txBox="1">
            <a:spLocks noGrp="1"/>
          </p:cNvSpPr>
          <p:nvPr>
            <p:ph type="title" idx="8" hasCustomPrompt="1"/>
          </p:nvPr>
        </p:nvSpPr>
        <p:spPr>
          <a:xfrm rot="1270">
            <a:off x="6131351" y="2983220"/>
            <a:ext cx="811800" cy="44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9" name="Google Shape;479;p13"/>
          <p:cNvSpPr txBox="1">
            <a:spLocks noGrp="1"/>
          </p:cNvSpPr>
          <p:nvPr>
            <p:ph type="subTitle" idx="9"/>
          </p:nvPr>
        </p:nvSpPr>
        <p:spPr>
          <a:xfrm>
            <a:off x="3432075" y="1853375"/>
            <a:ext cx="2299500" cy="447900"/>
          </a:xfrm>
          <a:prstGeom prst="rect">
            <a:avLst/>
          </a:prstGeom>
          <a:solidFill>
            <a:schemeClr val="dk2"/>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400">
                <a:latin typeface="Bowlby One"/>
                <a:ea typeface="Bowlby One"/>
                <a:cs typeface="Bowlby One"/>
                <a:sym typeface="Bowlby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80" name="Google Shape;480;p13"/>
          <p:cNvSpPr txBox="1">
            <a:spLocks noGrp="1"/>
          </p:cNvSpPr>
          <p:nvPr>
            <p:ph type="subTitle" idx="13"/>
          </p:nvPr>
        </p:nvSpPr>
        <p:spPr>
          <a:xfrm>
            <a:off x="6131350" y="1853375"/>
            <a:ext cx="2299500" cy="447900"/>
          </a:xfrm>
          <a:prstGeom prst="rect">
            <a:avLst/>
          </a:prstGeom>
          <a:solidFill>
            <a:schemeClr val="accent3"/>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400">
                <a:solidFill>
                  <a:schemeClr val="accent5"/>
                </a:solidFill>
                <a:latin typeface="Bowlby One"/>
                <a:ea typeface="Bowlby One"/>
                <a:cs typeface="Bowlby One"/>
                <a:sym typeface="Bowlby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81" name="Google Shape;481;p13"/>
          <p:cNvSpPr txBox="1">
            <a:spLocks noGrp="1"/>
          </p:cNvSpPr>
          <p:nvPr>
            <p:ph type="subTitle" idx="14"/>
          </p:nvPr>
        </p:nvSpPr>
        <p:spPr>
          <a:xfrm>
            <a:off x="3432075" y="3466545"/>
            <a:ext cx="2299500" cy="447900"/>
          </a:xfrm>
          <a:prstGeom prst="rect">
            <a:avLst/>
          </a:prstGeom>
          <a:solidFill>
            <a:schemeClr val="accent3"/>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400">
                <a:solidFill>
                  <a:schemeClr val="accent5"/>
                </a:solidFill>
                <a:latin typeface="Bowlby One"/>
                <a:ea typeface="Bowlby One"/>
                <a:cs typeface="Bowlby One"/>
                <a:sym typeface="Bowlby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82" name="Google Shape;482;p13"/>
          <p:cNvSpPr txBox="1">
            <a:spLocks noGrp="1"/>
          </p:cNvSpPr>
          <p:nvPr>
            <p:ph type="subTitle" idx="15"/>
          </p:nvPr>
        </p:nvSpPr>
        <p:spPr>
          <a:xfrm>
            <a:off x="6131350" y="3466395"/>
            <a:ext cx="2299500" cy="448200"/>
          </a:xfrm>
          <a:prstGeom prst="rect">
            <a:avLst/>
          </a:prstGeom>
          <a:solidFill>
            <a:schemeClr val="dk2"/>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400">
                <a:latin typeface="Bowlby One"/>
                <a:ea typeface="Bowlby One"/>
                <a:cs typeface="Bowlby One"/>
                <a:sym typeface="Bowlby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83" name="Google Shape;483;p13"/>
          <p:cNvSpPr/>
          <p:nvPr/>
        </p:nvSpPr>
        <p:spPr>
          <a:xfrm>
            <a:off x="7482975" y="-1012851"/>
            <a:ext cx="2539942" cy="2344419"/>
          </a:xfrm>
          <a:custGeom>
            <a:avLst/>
            <a:gdLst/>
            <a:ahLst/>
            <a:cxnLst/>
            <a:rect l="l" t="t" r="r" b="b"/>
            <a:pathLst>
              <a:path w="52040" h="48034" extrusionOk="0">
                <a:moveTo>
                  <a:pt x="28574" y="0"/>
                </a:moveTo>
                <a:cubicBezTo>
                  <a:pt x="22480" y="0"/>
                  <a:pt x="16391" y="2248"/>
                  <a:pt x="11647" y="6111"/>
                </a:cubicBezTo>
                <a:lnTo>
                  <a:pt x="11649" y="6112"/>
                </a:lnTo>
                <a:cubicBezTo>
                  <a:pt x="9234" y="8077"/>
                  <a:pt x="7161" y="10447"/>
                  <a:pt x="5479" y="13067"/>
                </a:cubicBezTo>
                <a:cubicBezTo>
                  <a:pt x="3065" y="16830"/>
                  <a:pt x="0" y="22708"/>
                  <a:pt x="801" y="27341"/>
                </a:cubicBezTo>
                <a:cubicBezTo>
                  <a:pt x="1751" y="32833"/>
                  <a:pt x="5151" y="37640"/>
                  <a:pt x="9776" y="40659"/>
                </a:cubicBezTo>
                <a:cubicBezTo>
                  <a:pt x="14566" y="43784"/>
                  <a:pt x="20230" y="45224"/>
                  <a:pt x="25778" y="46613"/>
                </a:cubicBezTo>
                <a:cubicBezTo>
                  <a:pt x="28604" y="47322"/>
                  <a:pt x="31505" y="48034"/>
                  <a:pt x="34393" y="48034"/>
                </a:cubicBezTo>
                <a:cubicBezTo>
                  <a:pt x="35238" y="48034"/>
                  <a:pt x="36082" y="47973"/>
                  <a:pt x="36922" y="47833"/>
                </a:cubicBezTo>
                <a:cubicBezTo>
                  <a:pt x="41574" y="47057"/>
                  <a:pt x="45608" y="43862"/>
                  <a:pt x="48082" y="39846"/>
                </a:cubicBezTo>
                <a:cubicBezTo>
                  <a:pt x="50558" y="35831"/>
                  <a:pt x="51603" y="31066"/>
                  <a:pt x="51827" y="26357"/>
                </a:cubicBezTo>
                <a:cubicBezTo>
                  <a:pt x="52039" y="21881"/>
                  <a:pt x="51525" y="17297"/>
                  <a:pt x="49679" y="13212"/>
                </a:cubicBezTo>
                <a:cubicBezTo>
                  <a:pt x="46613" y="6427"/>
                  <a:pt x="39876" y="1549"/>
                  <a:pt x="32532" y="325"/>
                </a:cubicBezTo>
                <a:cubicBezTo>
                  <a:pt x="31222" y="106"/>
                  <a:pt x="29898" y="0"/>
                  <a:pt x="28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13"/>
          <p:cNvGrpSpPr/>
          <p:nvPr/>
        </p:nvGrpSpPr>
        <p:grpSpPr>
          <a:xfrm>
            <a:off x="7625451" y="301714"/>
            <a:ext cx="1359538" cy="572698"/>
            <a:chOff x="5848500" y="4349150"/>
            <a:chExt cx="534725" cy="225250"/>
          </a:xfrm>
        </p:grpSpPr>
        <p:sp>
          <p:nvSpPr>
            <p:cNvPr id="485" name="Google Shape;485;p13"/>
            <p:cNvSpPr/>
            <p:nvPr/>
          </p:nvSpPr>
          <p:spPr>
            <a:xfrm>
              <a:off x="5848500" y="4385200"/>
              <a:ext cx="494975" cy="189200"/>
            </a:xfrm>
            <a:custGeom>
              <a:avLst/>
              <a:gdLst/>
              <a:ahLst/>
              <a:cxnLst/>
              <a:rect l="l" t="t" r="r" b="b"/>
              <a:pathLst>
                <a:path w="19799" h="7568" extrusionOk="0">
                  <a:moveTo>
                    <a:pt x="2436" y="0"/>
                  </a:moveTo>
                  <a:cubicBezTo>
                    <a:pt x="1514" y="0"/>
                    <a:pt x="733" y="689"/>
                    <a:pt x="620" y="1607"/>
                  </a:cubicBezTo>
                  <a:lnTo>
                    <a:pt x="137" y="5511"/>
                  </a:lnTo>
                  <a:cubicBezTo>
                    <a:pt x="1" y="6604"/>
                    <a:pt x="853" y="7567"/>
                    <a:pt x="1953" y="7567"/>
                  </a:cubicBezTo>
                  <a:lnTo>
                    <a:pt x="17361" y="7567"/>
                  </a:lnTo>
                  <a:cubicBezTo>
                    <a:pt x="18285" y="7567"/>
                    <a:pt x="19066" y="6879"/>
                    <a:pt x="19180" y="5961"/>
                  </a:cubicBezTo>
                  <a:lnTo>
                    <a:pt x="19662" y="2057"/>
                  </a:lnTo>
                  <a:cubicBezTo>
                    <a:pt x="19798" y="965"/>
                    <a:pt x="18946" y="0"/>
                    <a:pt x="17844" y="0"/>
                  </a:cubicBezTo>
                  <a:close/>
                </a:path>
              </a:pathLst>
            </a:custGeom>
            <a:solidFill>
              <a:schemeClr val="accent2"/>
            </a:solid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5918300" y="4423175"/>
              <a:ext cx="355250" cy="113250"/>
            </a:xfrm>
            <a:custGeom>
              <a:avLst/>
              <a:gdLst/>
              <a:ahLst/>
              <a:cxnLst/>
              <a:rect l="l" t="t" r="r" b="b"/>
              <a:pathLst>
                <a:path w="14210" h="4530" fill="none" extrusionOk="0">
                  <a:moveTo>
                    <a:pt x="1" y="0"/>
                  </a:moveTo>
                  <a:cubicBezTo>
                    <a:pt x="2467" y="3"/>
                    <a:pt x="1877" y="4504"/>
                    <a:pt x="4344" y="4511"/>
                  </a:cubicBezTo>
                  <a:cubicBezTo>
                    <a:pt x="6811" y="4514"/>
                    <a:pt x="7401" y="16"/>
                    <a:pt x="9867" y="19"/>
                  </a:cubicBezTo>
                  <a:cubicBezTo>
                    <a:pt x="12334" y="25"/>
                    <a:pt x="11742" y="4523"/>
                    <a:pt x="14209" y="4529"/>
                  </a:cubicBez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3"/>
            <p:cNvSpPr/>
            <p:nvPr/>
          </p:nvSpPr>
          <p:spPr>
            <a:xfrm>
              <a:off x="5903550" y="4423275"/>
              <a:ext cx="384750" cy="113000"/>
            </a:xfrm>
            <a:custGeom>
              <a:avLst/>
              <a:gdLst/>
              <a:ahLst/>
              <a:cxnLst/>
              <a:rect l="l" t="t" r="r" b="b"/>
              <a:pathLst>
                <a:path w="15390" h="4520" fill="none" extrusionOk="0">
                  <a:moveTo>
                    <a:pt x="15390" y="26"/>
                  </a:moveTo>
                  <a:cubicBezTo>
                    <a:pt x="12924" y="21"/>
                    <a:pt x="12332" y="4519"/>
                    <a:pt x="9867" y="4516"/>
                  </a:cubicBezTo>
                  <a:cubicBezTo>
                    <a:pt x="7399" y="4510"/>
                    <a:pt x="7991" y="12"/>
                    <a:pt x="5523" y="6"/>
                  </a:cubicBezTo>
                  <a:cubicBezTo>
                    <a:pt x="3056" y="1"/>
                    <a:pt x="2467" y="4500"/>
                    <a:pt x="0" y="4497"/>
                  </a:cubicBez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3"/>
            <p:cNvSpPr/>
            <p:nvPr/>
          </p:nvSpPr>
          <p:spPr>
            <a:xfrm>
              <a:off x="5981950" y="4458800"/>
              <a:ext cx="5450" cy="41550"/>
            </a:xfrm>
            <a:custGeom>
              <a:avLst/>
              <a:gdLst/>
              <a:ahLst/>
              <a:cxnLst/>
              <a:rect l="l" t="t" r="r" b="b"/>
              <a:pathLst>
                <a:path w="218" h="1662" fill="none" extrusionOk="0">
                  <a:moveTo>
                    <a:pt x="217" y="1"/>
                  </a:moveTo>
                  <a:lnTo>
                    <a:pt x="1" y="1662"/>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5995575" y="4437025"/>
              <a:ext cx="11175" cy="85150"/>
            </a:xfrm>
            <a:custGeom>
              <a:avLst/>
              <a:gdLst/>
              <a:ahLst/>
              <a:cxnLst/>
              <a:rect l="l" t="t" r="r" b="b"/>
              <a:pathLst>
                <a:path w="447" h="3406" fill="none" extrusionOk="0">
                  <a:moveTo>
                    <a:pt x="446" y="1"/>
                  </a:moveTo>
                  <a:lnTo>
                    <a:pt x="1" y="3405"/>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6010650" y="4426325"/>
              <a:ext cx="14025" cy="106600"/>
            </a:xfrm>
            <a:custGeom>
              <a:avLst/>
              <a:gdLst/>
              <a:ahLst/>
              <a:cxnLst/>
              <a:rect l="l" t="t" r="r" b="b"/>
              <a:pathLst>
                <a:path w="561" h="4264" fill="none" extrusionOk="0">
                  <a:moveTo>
                    <a:pt x="560" y="0"/>
                  </a:moveTo>
                  <a:lnTo>
                    <a:pt x="1" y="4263"/>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6026775" y="4423400"/>
              <a:ext cx="14800" cy="112550"/>
            </a:xfrm>
            <a:custGeom>
              <a:avLst/>
              <a:gdLst/>
              <a:ahLst/>
              <a:cxnLst/>
              <a:rect l="l" t="t" r="r" b="b"/>
              <a:pathLst>
                <a:path w="592" h="4502" fill="none" extrusionOk="0">
                  <a:moveTo>
                    <a:pt x="591" y="1"/>
                  </a:moveTo>
                  <a:lnTo>
                    <a:pt x="1" y="4502"/>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3"/>
            <p:cNvSpPr/>
            <p:nvPr/>
          </p:nvSpPr>
          <p:spPr>
            <a:xfrm>
              <a:off x="6043675" y="4426400"/>
              <a:ext cx="14050" cy="106600"/>
            </a:xfrm>
            <a:custGeom>
              <a:avLst/>
              <a:gdLst/>
              <a:ahLst/>
              <a:cxnLst/>
              <a:rect l="l" t="t" r="r" b="b"/>
              <a:pathLst>
                <a:path w="562" h="4264" fill="none" extrusionOk="0">
                  <a:moveTo>
                    <a:pt x="562" y="1"/>
                  </a:moveTo>
                  <a:lnTo>
                    <a:pt x="1" y="4263"/>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6061600" y="4437200"/>
              <a:ext cx="11200" cy="85125"/>
            </a:xfrm>
            <a:custGeom>
              <a:avLst/>
              <a:gdLst/>
              <a:ahLst/>
              <a:cxnLst/>
              <a:rect l="l" t="t" r="r" b="b"/>
              <a:pathLst>
                <a:path w="448" h="3405" fill="none" extrusionOk="0">
                  <a:moveTo>
                    <a:pt x="448" y="0"/>
                  </a:moveTo>
                  <a:lnTo>
                    <a:pt x="1" y="3404"/>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3"/>
            <p:cNvSpPr/>
            <p:nvPr/>
          </p:nvSpPr>
          <p:spPr>
            <a:xfrm>
              <a:off x="6080950" y="4459000"/>
              <a:ext cx="5500" cy="41550"/>
            </a:xfrm>
            <a:custGeom>
              <a:avLst/>
              <a:gdLst/>
              <a:ahLst/>
              <a:cxnLst/>
              <a:rect l="l" t="t" r="r" b="b"/>
              <a:pathLst>
                <a:path w="220" h="1662" fill="none" extrusionOk="0">
                  <a:moveTo>
                    <a:pt x="219" y="1"/>
                  </a:moveTo>
                  <a:lnTo>
                    <a:pt x="1" y="1661"/>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6106050" y="4459050"/>
              <a:ext cx="5425" cy="41525"/>
            </a:xfrm>
            <a:custGeom>
              <a:avLst/>
              <a:gdLst/>
              <a:ahLst/>
              <a:cxnLst/>
              <a:rect l="l" t="t" r="r" b="b"/>
              <a:pathLst>
                <a:path w="217" h="1661" fill="none" extrusionOk="0">
                  <a:moveTo>
                    <a:pt x="217" y="0"/>
                  </a:moveTo>
                  <a:lnTo>
                    <a:pt x="0" y="1661"/>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6119675" y="4437275"/>
              <a:ext cx="11175" cy="85125"/>
            </a:xfrm>
            <a:custGeom>
              <a:avLst/>
              <a:gdLst/>
              <a:ahLst/>
              <a:cxnLst/>
              <a:rect l="l" t="t" r="r" b="b"/>
              <a:pathLst>
                <a:path w="447" h="3405" fill="none" extrusionOk="0">
                  <a:moveTo>
                    <a:pt x="446" y="0"/>
                  </a:moveTo>
                  <a:lnTo>
                    <a:pt x="1" y="3404"/>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6134750" y="4426550"/>
              <a:ext cx="14000" cy="106600"/>
            </a:xfrm>
            <a:custGeom>
              <a:avLst/>
              <a:gdLst/>
              <a:ahLst/>
              <a:cxnLst/>
              <a:rect l="l" t="t" r="r" b="b"/>
              <a:pathLst>
                <a:path w="560" h="4264" fill="none" extrusionOk="0">
                  <a:moveTo>
                    <a:pt x="560" y="1"/>
                  </a:moveTo>
                  <a:lnTo>
                    <a:pt x="0" y="4263"/>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3"/>
            <p:cNvSpPr/>
            <p:nvPr/>
          </p:nvSpPr>
          <p:spPr>
            <a:xfrm>
              <a:off x="6150875" y="4423625"/>
              <a:ext cx="14775" cy="112550"/>
            </a:xfrm>
            <a:custGeom>
              <a:avLst/>
              <a:gdLst/>
              <a:ahLst/>
              <a:cxnLst/>
              <a:rect l="l" t="t" r="r" b="b"/>
              <a:pathLst>
                <a:path w="591" h="4502" fill="none" extrusionOk="0">
                  <a:moveTo>
                    <a:pt x="591" y="1"/>
                  </a:moveTo>
                  <a:lnTo>
                    <a:pt x="0" y="4502"/>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3"/>
            <p:cNvSpPr/>
            <p:nvPr/>
          </p:nvSpPr>
          <p:spPr>
            <a:xfrm>
              <a:off x="6167775" y="4426675"/>
              <a:ext cx="14050" cy="106550"/>
            </a:xfrm>
            <a:custGeom>
              <a:avLst/>
              <a:gdLst/>
              <a:ahLst/>
              <a:cxnLst/>
              <a:rect l="l" t="t" r="r" b="b"/>
              <a:pathLst>
                <a:path w="562" h="4262" fill="none" extrusionOk="0">
                  <a:moveTo>
                    <a:pt x="561" y="0"/>
                  </a:moveTo>
                  <a:lnTo>
                    <a:pt x="1" y="4262"/>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6185700" y="4437425"/>
              <a:ext cx="11225" cy="85125"/>
            </a:xfrm>
            <a:custGeom>
              <a:avLst/>
              <a:gdLst/>
              <a:ahLst/>
              <a:cxnLst/>
              <a:rect l="l" t="t" r="r" b="b"/>
              <a:pathLst>
                <a:path w="449" h="3405" fill="none" extrusionOk="0">
                  <a:moveTo>
                    <a:pt x="449" y="0"/>
                  </a:moveTo>
                  <a:lnTo>
                    <a:pt x="0" y="3405"/>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3"/>
            <p:cNvSpPr/>
            <p:nvPr/>
          </p:nvSpPr>
          <p:spPr>
            <a:xfrm>
              <a:off x="6205100" y="4459225"/>
              <a:ext cx="5475" cy="41550"/>
            </a:xfrm>
            <a:custGeom>
              <a:avLst/>
              <a:gdLst/>
              <a:ahLst/>
              <a:cxnLst/>
              <a:rect l="l" t="t" r="r" b="b"/>
              <a:pathLst>
                <a:path w="219" h="1662" fill="none" extrusionOk="0">
                  <a:moveTo>
                    <a:pt x="218" y="1"/>
                  </a:moveTo>
                  <a:lnTo>
                    <a:pt x="0" y="1662"/>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6230125" y="4459275"/>
              <a:ext cx="5450" cy="41575"/>
            </a:xfrm>
            <a:custGeom>
              <a:avLst/>
              <a:gdLst/>
              <a:ahLst/>
              <a:cxnLst/>
              <a:rect l="l" t="t" r="r" b="b"/>
              <a:pathLst>
                <a:path w="218" h="1663" fill="none" extrusionOk="0">
                  <a:moveTo>
                    <a:pt x="217" y="0"/>
                  </a:moveTo>
                  <a:lnTo>
                    <a:pt x="1" y="1663"/>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6243775" y="4437550"/>
              <a:ext cx="11150" cy="85125"/>
            </a:xfrm>
            <a:custGeom>
              <a:avLst/>
              <a:gdLst/>
              <a:ahLst/>
              <a:cxnLst/>
              <a:rect l="l" t="t" r="r" b="b"/>
              <a:pathLst>
                <a:path w="446" h="3405" fill="none" extrusionOk="0">
                  <a:moveTo>
                    <a:pt x="446" y="0"/>
                  </a:moveTo>
                  <a:lnTo>
                    <a:pt x="0" y="3404"/>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3"/>
            <p:cNvSpPr/>
            <p:nvPr/>
          </p:nvSpPr>
          <p:spPr>
            <a:xfrm>
              <a:off x="6258875" y="4426825"/>
              <a:ext cx="14000" cy="106600"/>
            </a:xfrm>
            <a:custGeom>
              <a:avLst/>
              <a:gdLst/>
              <a:ahLst/>
              <a:cxnLst/>
              <a:rect l="l" t="t" r="r" b="b"/>
              <a:pathLst>
                <a:path w="560" h="4264" fill="none" extrusionOk="0">
                  <a:moveTo>
                    <a:pt x="560" y="1"/>
                  </a:moveTo>
                  <a:lnTo>
                    <a:pt x="1" y="4263"/>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5920450" y="4426175"/>
              <a:ext cx="14000" cy="106550"/>
            </a:xfrm>
            <a:custGeom>
              <a:avLst/>
              <a:gdLst/>
              <a:ahLst/>
              <a:cxnLst/>
              <a:rect l="l" t="t" r="r" b="b"/>
              <a:pathLst>
                <a:path w="560" h="4262" fill="none" extrusionOk="0">
                  <a:moveTo>
                    <a:pt x="560" y="0"/>
                  </a:moveTo>
                  <a:lnTo>
                    <a:pt x="1" y="4261"/>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3"/>
            <p:cNvSpPr/>
            <p:nvPr/>
          </p:nvSpPr>
          <p:spPr>
            <a:xfrm>
              <a:off x="5938375" y="4436950"/>
              <a:ext cx="11150" cy="85125"/>
            </a:xfrm>
            <a:custGeom>
              <a:avLst/>
              <a:gdLst/>
              <a:ahLst/>
              <a:cxnLst/>
              <a:rect l="l" t="t" r="r" b="b"/>
              <a:pathLst>
                <a:path w="446" h="3405" fill="none" extrusionOk="0">
                  <a:moveTo>
                    <a:pt x="446" y="1"/>
                  </a:moveTo>
                  <a:lnTo>
                    <a:pt x="0" y="3405"/>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5957775" y="4458775"/>
              <a:ext cx="5475" cy="41550"/>
            </a:xfrm>
            <a:custGeom>
              <a:avLst/>
              <a:gdLst/>
              <a:ahLst/>
              <a:cxnLst/>
              <a:rect l="l" t="t" r="r" b="b"/>
              <a:pathLst>
                <a:path w="219" h="1662" fill="none" extrusionOk="0">
                  <a:moveTo>
                    <a:pt x="218" y="0"/>
                  </a:moveTo>
                  <a:lnTo>
                    <a:pt x="0" y="1661"/>
                  </a:ln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6265650" y="4349150"/>
              <a:ext cx="117575" cy="103975"/>
            </a:xfrm>
            <a:custGeom>
              <a:avLst/>
              <a:gdLst/>
              <a:ahLst/>
              <a:cxnLst/>
              <a:rect l="l" t="t" r="r" b="b"/>
              <a:pathLst>
                <a:path w="4703" h="4159" extrusionOk="0">
                  <a:moveTo>
                    <a:pt x="2611" y="1"/>
                  </a:moveTo>
                  <a:cubicBezTo>
                    <a:pt x="2058" y="1"/>
                    <a:pt x="1479" y="220"/>
                    <a:pt x="1015" y="655"/>
                  </a:cubicBezTo>
                  <a:cubicBezTo>
                    <a:pt x="124" y="1492"/>
                    <a:pt x="1" y="2807"/>
                    <a:pt x="739" y="3594"/>
                  </a:cubicBezTo>
                  <a:cubicBezTo>
                    <a:pt x="1094" y="3971"/>
                    <a:pt x="1582" y="4158"/>
                    <a:pt x="2093" y="4158"/>
                  </a:cubicBezTo>
                  <a:cubicBezTo>
                    <a:pt x="2646" y="4158"/>
                    <a:pt x="3226" y="3939"/>
                    <a:pt x="3688" y="3503"/>
                  </a:cubicBezTo>
                  <a:cubicBezTo>
                    <a:pt x="4580" y="2667"/>
                    <a:pt x="4703" y="1350"/>
                    <a:pt x="3964" y="565"/>
                  </a:cubicBezTo>
                  <a:cubicBezTo>
                    <a:pt x="3610" y="188"/>
                    <a:pt x="3122" y="1"/>
                    <a:pt x="2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13"/>
          <p:cNvGrpSpPr/>
          <p:nvPr/>
        </p:nvGrpSpPr>
        <p:grpSpPr>
          <a:xfrm>
            <a:off x="7383972" y="107350"/>
            <a:ext cx="2101638" cy="1498704"/>
            <a:chOff x="2154786" y="419186"/>
            <a:chExt cx="1578992" cy="1125999"/>
          </a:xfrm>
        </p:grpSpPr>
        <p:sp>
          <p:nvSpPr>
            <p:cNvPr id="510" name="Google Shape;510;p13"/>
            <p:cNvSpPr/>
            <p:nvPr/>
          </p:nvSpPr>
          <p:spPr>
            <a:xfrm>
              <a:off x="3171710" y="1501823"/>
              <a:ext cx="562068" cy="43361"/>
            </a:xfrm>
            <a:custGeom>
              <a:avLst/>
              <a:gdLst/>
              <a:ahLst/>
              <a:cxnLst/>
              <a:rect l="l" t="t" r="r" b="b"/>
              <a:pathLst>
                <a:path w="10915" h="842" fill="none" extrusionOk="0">
                  <a:moveTo>
                    <a:pt x="10914" y="842"/>
                  </a:moveTo>
                  <a:cubicBezTo>
                    <a:pt x="10005" y="842"/>
                    <a:pt x="10005" y="1"/>
                    <a:pt x="9095" y="1"/>
                  </a:cubicBezTo>
                  <a:cubicBezTo>
                    <a:pt x="8186" y="1"/>
                    <a:pt x="8186" y="842"/>
                    <a:pt x="7277" y="842"/>
                  </a:cubicBezTo>
                  <a:cubicBezTo>
                    <a:pt x="6367" y="842"/>
                    <a:pt x="6367" y="1"/>
                    <a:pt x="5457" y="1"/>
                  </a:cubicBezTo>
                  <a:cubicBezTo>
                    <a:pt x="4549" y="1"/>
                    <a:pt x="4549" y="842"/>
                    <a:pt x="3639" y="842"/>
                  </a:cubicBezTo>
                  <a:cubicBezTo>
                    <a:pt x="2729" y="842"/>
                    <a:pt x="2729" y="1"/>
                    <a:pt x="1819" y="1"/>
                  </a:cubicBezTo>
                  <a:cubicBezTo>
                    <a:pt x="911" y="1"/>
                    <a:pt x="911" y="842"/>
                    <a:pt x="1" y="842"/>
                  </a:cubicBezTo>
                </a:path>
              </a:pathLst>
            </a:custGeom>
            <a:noFill/>
            <a:ln w="975"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3171710" y="1448318"/>
              <a:ext cx="562068" cy="43361"/>
            </a:xfrm>
            <a:custGeom>
              <a:avLst/>
              <a:gdLst/>
              <a:ahLst/>
              <a:cxnLst/>
              <a:rect l="l" t="t" r="r" b="b"/>
              <a:pathLst>
                <a:path w="10915" h="842" fill="none" extrusionOk="0">
                  <a:moveTo>
                    <a:pt x="10914" y="842"/>
                  </a:moveTo>
                  <a:cubicBezTo>
                    <a:pt x="10005" y="842"/>
                    <a:pt x="10005" y="0"/>
                    <a:pt x="9095" y="0"/>
                  </a:cubicBezTo>
                  <a:cubicBezTo>
                    <a:pt x="8186" y="0"/>
                    <a:pt x="8186" y="842"/>
                    <a:pt x="7277" y="842"/>
                  </a:cubicBezTo>
                  <a:cubicBezTo>
                    <a:pt x="6367" y="842"/>
                    <a:pt x="6367" y="0"/>
                    <a:pt x="5457" y="0"/>
                  </a:cubicBezTo>
                  <a:cubicBezTo>
                    <a:pt x="4549" y="0"/>
                    <a:pt x="4549" y="842"/>
                    <a:pt x="3639" y="842"/>
                  </a:cubicBezTo>
                  <a:cubicBezTo>
                    <a:pt x="2729" y="842"/>
                    <a:pt x="2729" y="0"/>
                    <a:pt x="1819" y="0"/>
                  </a:cubicBezTo>
                  <a:cubicBezTo>
                    <a:pt x="911" y="0"/>
                    <a:pt x="911" y="842"/>
                    <a:pt x="1" y="842"/>
                  </a:cubicBezTo>
                </a:path>
              </a:pathLst>
            </a:custGeom>
            <a:solidFill>
              <a:schemeClr val="accent4"/>
            </a:solidFill>
            <a:ln w="975"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3171710" y="1394658"/>
              <a:ext cx="562068" cy="43361"/>
            </a:xfrm>
            <a:custGeom>
              <a:avLst/>
              <a:gdLst/>
              <a:ahLst/>
              <a:cxnLst/>
              <a:rect l="l" t="t" r="r" b="b"/>
              <a:pathLst>
                <a:path w="10915" h="842" fill="none" extrusionOk="0">
                  <a:moveTo>
                    <a:pt x="10914" y="841"/>
                  </a:moveTo>
                  <a:cubicBezTo>
                    <a:pt x="10005" y="841"/>
                    <a:pt x="10005" y="0"/>
                    <a:pt x="9095" y="0"/>
                  </a:cubicBezTo>
                  <a:cubicBezTo>
                    <a:pt x="8186" y="0"/>
                    <a:pt x="8186" y="841"/>
                    <a:pt x="7277" y="841"/>
                  </a:cubicBezTo>
                  <a:cubicBezTo>
                    <a:pt x="6367" y="841"/>
                    <a:pt x="6367" y="0"/>
                    <a:pt x="5457" y="0"/>
                  </a:cubicBezTo>
                  <a:cubicBezTo>
                    <a:pt x="4549" y="0"/>
                    <a:pt x="4549" y="841"/>
                    <a:pt x="3639" y="841"/>
                  </a:cubicBezTo>
                  <a:cubicBezTo>
                    <a:pt x="2729" y="841"/>
                    <a:pt x="2729" y="0"/>
                    <a:pt x="1819" y="0"/>
                  </a:cubicBezTo>
                  <a:cubicBezTo>
                    <a:pt x="911" y="0"/>
                    <a:pt x="911" y="841"/>
                    <a:pt x="1" y="841"/>
                  </a:cubicBezTo>
                </a:path>
              </a:pathLst>
            </a:custGeom>
            <a:solidFill>
              <a:schemeClr val="accent4"/>
            </a:solidFill>
            <a:ln w="975"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2664324" y="1098331"/>
              <a:ext cx="181431" cy="150537"/>
            </a:xfrm>
            <a:custGeom>
              <a:avLst/>
              <a:gdLst/>
              <a:ahLst/>
              <a:cxnLst/>
              <a:rect l="l" t="t" r="r" b="b"/>
              <a:pathLst>
                <a:path w="5162" h="4283" extrusionOk="0">
                  <a:moveTo>
                    <a:pt x="4480" y="1"/>
                  </a:moveTo>
                  <a:lnTo>
                    <a:pt x="0" y="4282"/>
                  </a:lnTo>
                  <a:lnTo>
                    <a:pt x="5162" y="3393"/>
                  </a:lnTo>
                  <a:lnTo>
                    <a:pt x="44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2154786" y="419186"/>
              <a:ext cx="181420" cy="146038"/>
            </a:xfrm>
            <a:custGeom>
              <a:avLst/>
              <a:gdLst/>
              <a:ahLst/>
              <a:cxnLst/>
              <a:rect l="l" t="t" r="r" b="b"/>
              <a:pathLst>
                <a:path w="4156" h="4155" extrusionOk="0">
                  <a:moveTo>
                    <a:pt x="3017" y="1"/>
                  </a:moveTo>
                  <a:lnTo>
                    <a:pt x="1" y="1140"/>
                  </a:lnTo>
                  <a:lnTo>
                    <a:pt x="1141" y="4154"/>
                  </a:lnTo>
                  <a:lnTo>
                    <a:pt x="4156" y="3015"/>
                  </a:lnTo>
                  <a:lnTo>
                    <a:pt x="30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3"/>
            <p:cNvSpPr/>
            <p:nvPr/>
          </p:nvSpPr>
          <p:spPr>
            <a:xfrm>
              <a:off x="3171720" y="1202943"/>
              <a:ext cx="181422" cy="181422"/>
            </a:xfrm>
            <a:custGeom>
              <a:avLst/>
              <a:gdLst/>
              <a:ahLst/>
              <a:cxnLst/>
              <a:rect l="l" t="t" r="r" b="b"/>
              <a:pathLst>
                <a:path w="1982" h="1982" extrusionOk="0">
                  <a:moveTo>
                    <a:pt x="991" y="0"/>
                  </a:moveTo>
                  <a:cubicBezTo>
                    <a:pt x="883" y="495"/>
                    <a:pt x="497" y="883"/>
                    <a:pt x="0" y="991"/>
                  </a:cubicBezTo>
                  <a:cubicBezTo>
                    <a:pt x="497" y="1098"/>
                    <a:pt x="883" y="1485"/>
                    <a:pt x="991" y="1982"/>
                  </a:cubicBezTo>
                  <a:cubicBezTo>
                    <a:pt x="1098" y="1485"/>
                    <a:pt x="1486" y="1098"/>
                    <a:pt x="1982" y="991"/>
                  </a:cubicBezTo>
                  <a:cubicBezTo>
                    <a:pt x="1486" y="883"/>
                    <a:pt x="1098" y="495"/>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13"/>
          <p:cNvSpPr/>
          <p:nvPr/>
        </p:nvSpPr>
        <p:spPr>
          <a:xfrm>
            <a:off x="-436600" y="2246249"/>
            <a:ext cx="2539942" cy="2344419"/>
          </a:xfrm>
          <a:custGeom>
            <a:avLst/>
            <a:gdLst/>
            <a:ahLst/>
            <a:cxnLst/>
            <a:rect l="l" t="t" r="r" b="b"/>
            <a:pathLst>
              <a:path w="52040" h="48034" extrusionOk="0">
                <a:moveTo>
                  <a:pt x="28574" y="0"/>
                </a:moveTo>
                <a:cubicBezTo>
                  <a:pt x="22480" y="0"/>
                  <a:pt x="16391" y="2248"/>
                  <a:pt x="11647" y="6111"/>
                </a:cubicBezTo>
                <a:lnTo>
                  <a:pt x="11649" y="6112"/>
                </a:lnTo>
                <a:cubicBezTo>
                  <a:pt x="9234" y="8077"/>
                  <a:pt x="7161" y="10447"/>
                  <a:pt x="5479" y="13067"/>
                </a:cubicBezTo>
                <a:cubicBezTo>
                  <a:pt x="3065" y="16830"/>
                  <a:pt x="0" y="22708"/>
                  <a:pt x="801" y="27341"/>
                </a:cubicBezTo>
                <a:cubicBezTo>
                  <a:pt x="1751" y="32833"/>
                  <a:pt x="5151" y="37640"/>
                  <a:pt x="9776" y="40659"/>
                </a:cubicBezTo>
                <a:cubicBezTo>
                  <a:pt x="14566" y="43784"/>
                  <a:pt x="20230" y="45224"/>
                  <a:pt x="25778" y="46613"/>
                </a:cubicBezTo>
                <a:cubicBezTo>
                  <a:pt x="28604" y="47322"/>
                  <a:pt x="31505" y="48034"/>
                  <a:pt x="34393" y="48034"/>
                </a:cubicBezTo>
                <a:cubicBezTo>
                  <a:pt x="35238" y="48034"/>
                  <a:pt x="36082" y="47973"/>
                  <a:pt x="36922" y="47833"/>
                </a:cubicBezTo>
                <a:cubicBezTo>
                  <a:pt x="41574" y="47057"/>
                  <a:pt x="45608" y="43862"/>
                  <a:pt x="48082" y="39846"/>
                </a:cubicBezTo>
                <a:cubicBezTo>
                  <a:pt x="50558" y="35831"/>
                  <a:pt x="51603" y="31066"/>
                  <a:pt x="51827" y="26357"/>
                </a:cubicBezTo>
                <a:cubicBezTo>
                  <a:pt x="52039" y="21881"/>
                  <a:pt x="51525" y="17297"/>
                  <a:pt x="49679" y="13212"/>
                </a:cubicBezTo>
                <a:cubicBezTo>
                  <a:pt x="46613" y="6427"/>
                  <a:pt x="39876" y="1549"/>
                  <a:pt x="32532" y="325"/>
                </a:cubicBezTo>
                <a:cubicBezTo>
                  <a:pt x="31222" y="106"/>
                  <a:pt x="29898" y="0"/>
                  <a:pt x="28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13"/>
          <p:cNvGrpSpPr/>
          <p:nvPr/>
        </p:nvGrpSpPr>
        <p:grpSpPr>
          <a:xfrm>
            <a:off x="261302" y="1268659"/>
            <a:ext cx="2990077" cy="2606192"/>
            <a:chOff x="276312" y="1278239"/>
            <a:chExt cx="2793420" cy="2434783"/>
          </a:xfrm>
        </p:grpSpPr>
        <p:sp>
          <p:nvSpPr>
            <p:cNvPr id="518" name="Google Shape;518;p13"/>
            <p:cNvSpPr/>
            <p:nvPr/>
          </p:nvSpPr>
          <p:spPr>
            <a:xfrm>
              <a:off x="1605884" y="1278239"/>
              <a:ext cx="484548" cy="342915"/>
            </a:xfrm>
            <a:custGeom>
              <a:avLst/>
              <a:gdLst/>
              <a:ahLst/>
              <a:cxnLst/>
              <a:rect l="l" t="t" r="r" b="b"/>
              <a:pathLst>
                <a:path w="11064" h="7830" extrusionOk="0">
                  <a:moveTo>
                    <a:pt x="5617" y="0"/>
                  </a:moveTo>
                  <a:cubicBezTo>
                    <a:pt x="3454" y="0"/>
                    <a:pt x="1702" y="1753"/>
                    <a:pt x="1702" y="3915"/>
                  </a:cubicBezTo>
                  <a:lnTo>
                    <a:pt x="1702" y="5801"/>
                  </a:lnTo>
                  <a:lnTo>
                    <a:pt x="0" y="7829"/>
                  </a:lnTo>
                  <a:lnTo>
                    <a:pt x="7150" y="7829"/>
                  </a:lnTo>
                  <a:cubicBezTo>
                    <a:pt x="9311" y="7829"/>
                    <a:pt x="11064" y="6076"/>
                    <a:pt x="11064" y="3915"/>
                  </a:cubicBezTo>
                  <a:cubicBezTo>
                    <a:pt x="11064" y="1753"/>
                    <a:pt x="9311" y="0"/>
                    <a:pt x="7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3"/>
            <p:cNvSpPr/>
            <p:nvPr/>
          </p:nvSpPr>
          <p:spPr>
            <a:xfrm>
              <a:off x="2929500" y="2249919"/>
              <a:ext cx="44" cy="59036"/>
            </a:xfrm>
            <a:custGeom>
              <a:avLst/>
              <a:gdLst/>
              <a:ahLst/>
              <a:cxnLst/>
              <a:rect l="l" t="t" r="r" b="b"/>
              <a:pathLst>
                <a:path w="1" h="1348" fill="none" extrusionOk="0">
                  <a:moveTo>
                    <a:pt x="0" y="0"/>
                  </a:moveTo>
                  <a:lnTo>
                    <a:pt x="0" y="1348"/>
                  </a:lnTo>
                </a:path>
              </a:pathLst>
            </a:custGeom>
            <a:noFill/>
            <a:ln w="500" cap="flat" cmpd="sng">
              <a:solidFill>
                <a:schemeClr val="dk1"/>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3"/>
            <p:cNvSpPr/>
            <p:nvPr/>
          </p:nvSpPr>
          <p:spPr>
            <a:xfrm>
              <a:off x="2912245" y="2191715"/>
              <a:ext cx="34467" cy="34510"/>
            </a:xfrm>
            <a:custGeom>
              <a:avLst/>
              <a:gdLst/>
              <a:ahLst/>
              <a:cxnLst/>
              <a:rect l="l" t="t" r="r" b="b"/>
              <a:pathLst>
                <a:path w="787" h="788" fill="none" extrusionOk="0">
                  <a:moveTo>
                    <a:pt x="31" y="0"/>
                  </a:moveTo>
                  <a:lnTo>
                    <a:pt x="756" y="0"/>
                  </a:lnTo>
                  <a:cubicBezTo>
                    <a:pt x="773" y="0"/>
                    <a:pt x="787" y="13"/>
                    <a:pt x="787" y="32"/>
                  </a:cubicBezTo>
                  <a:lnTo>
                    <a:pt x="787" y="756"/>
                  </a:lnTo>
                  <a:cubicBezTo>
                    <a:pt x="787" y="773"/>
                    <a:pt x="773" y="787"/>
                    <a:pt x="756" y="787"/>
                  </a:cubicBezTo>
                  <a:lnTo>
                    <a:pt x="31" y="787"/>
                  </a:lnTo>
                  <a:cubicBezTo>
                    <a:pt x="14" y="787"/>
                    <a:pt x="0" y="773"/>
                    <a:pt x="0" y="756"/>
                  </a:cubicBezTo>
                  <a:lnTo>
                    <a:pt x="0" y="32"/>
                  </a:lnTo>
                  <a:cubicBezTo>
                    <a:pt x="0" y="13"/>
                    <a:pt x="14" y="0"/>
                    <a:pt x="31" y="0"/>
                  </a:cubicBezTo>
                  <a:close/>
                </a:path>
              </a:pathLst>
            </a:custGeom>
            <a:noFill/>
            <a:ln w="500" cap="flat" cmpd="sng">
              <a:solidFill>
                <a:schemeClr val="dk1"/>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3"/>
            <p:cNvSpPr/>
            <p:nvPr/>
          </p:nvSpPr>
          <p:spPr>
            <a:xfrm>
              <a:off x="3001675" y="2530469"/>
              <a:ext cx="920" cy="1489"/>
            </a:xfrm>
            <a:custGeom>
              <a:avLst/>
              <a:gdLst/>
              <a:ahLst/>
              <a:cxnLst/>
              <a:rect l="l" t="t" r="r" b="b"/>
              <a:pathLst>
                <a:path w="21" h="34" fill="none" extrusionOk="0">
                  <a:moveTo>
                    <a:pt x="21" y="33"/>
                  </a:moveTo>
                  <a:cubicBezTo>
                    <a:pt x="15" y="21"/>
                    <a:pt x="8" y="10"/>
                    <a:pt x="1" y="1"/>
                  </a:cubicBezTo>
                </a:path>
              </a:pathLst>
            </a:custGeom>
            <a:noFill/>
            <a:ln w="500" cap="flat" cmpd="sng">
              <a:solidFill>
                <a:srgbClr val="AABC9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3"/>
            <p:cNvSpPr/>
            <p:nvPr/>
          </p:nvSpPr>
          <p:spPr>
            <a:xfrm>
              <a:off x="2964624" y="2497404"/>
              <a:ext cx="75503" cy="66568"/>
            </a:xfrm>
            <a:custGeom>
              <a:avLst/>
              <a:gdLst/>
              <a:ahLst/>
              <a:cxnLst/>
              <a:rect l="l" t="t" r="r" b="b"/>
              <a:pathLst>
                <a:path w="1724" h="1520" extrusionOk="0">
                  <a:moveTo>
                    <a:pt x="864" y="0"/>
                  </a:moveTo>
                  <a:cubicBezTo>
                    <a:pt x="565" y="0"/>
                    <a:pt x="282" y="176"/>
                    <a:pt x="160" y="469"/>
                  </a:cubicBezTo>
                  <a:cubicBezTo>
                    <a:pt x="1" y="857"/>
                    <a:pt x="183" y="1301"/>
                    <a:pt x="571" y="1461"/>
                  </a:cubicBezTo>
                  <a:cubicBezTo>
                    <a:pt x="666" y="1501"/>
                    <a:pt x="765" y="1519"/>
                    <a:pt x="862" y="1519"/>
                  </a:cubicBezTo>
                  <a:cubicBezTo>
                    <a:pt x="1160" y="1519"/>
                    <a:pt x="1442" y="1343"/>
                    <a:pt x="1563" y="1052"/>
                  </a:cubicBezTo>
                  <a:cubicBezTo>
                    <a:pt x="1724" y="664"/>
                    <a:pt x="1540" y="220"/>
                    <a:pt x="1154" y="58"/>
                  </a:cubicBezTo>
                  <a:cubicBezTo>
                    <a:pt x="1059" y="19"/>
                    <a:pt x="960" y="0"/>
                    <a:pt x="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3"/>
            <p:cNvSpPr/>
            <p:nvPr/>
          </p:nvSpPr>
          <p:spPr>
            <a:xfrm>
              <a:off x="2199482" y="1509958"/>
              <a:ext cx="1533" cy="701"/>
            </a:xfrm>
            <a:custGeom>
              <a:avLst/>
              <a:gdLst/>
              <a:ahLst/>
              <a:cxnLst/>
              <a:rect l="l" t="t" r="r" b="b"/>
              <a:pathLst>
                <a:path w="35" h="16" fill="none" extrusionOk="0">
                  <a:moveTo>
                    <a:pt x="35" y="0"/>
                  </a:moveTo>
                  <a:cubicBezTo>
                    <a:pt x="24" y="6"/>
                    <a:pt x="12" y="11"/>
                    <a:pt x="1" y="16"/>
                  </a:cubicBezTo>
                </a:path>
              </a:pathLst>
            </a:custGeom>
            <a:noFill/>
            <a:ln w="500" cap="flat" cmpd="sng">
              <a:solidFill>
                <a:srgbClr val="D7E0DD"/>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3"/>
            <p:cNvSpPr/>
            <p:nvPr/>
          </p:nvSpPr>
          <p:spPr>
            <a:xfrm>
              <a:off x="2161686" y="1476762"/>
              <a:ext cx="76116" cy="66612"/>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3"/>
            <p:cNvSpPr/>
            <p:nvPr/>
          </p:nvSpPr>
          <p:spPr>
            <a:xfrm>
              <a:off x="1751634" y="1457755"/>
              <a:ext cx="60963" cy="60963"/>
            </a:xfrm>
            <a:custGeom>
              <a:avLst/>
              <a:gdLst/>
              <a:ahLst/>
              <a:cxnLst/>
              <a:rect l="l" t="t" r="r" b="b"/>
              <a:pathLst>
                <a:path w="1392" h="1392" extrusionOk="0">
                  <a:moveTo>
                    <a:pt x="695" y="0"/>
                  </a:moveTo>
                  <a:cubicBezTo>
                    <a:pt x="312" y="0"/>
                    <a:pt x="0" y="312"/>
                    <a:pt x="0" y="697"/>
                  </a:cubicBezTo>
                  <a:cubicBezTo>
                    <a:pt x="0" y="1080"/>
                    <a:pt x="312" y="1392"/>
                    <a:pt x="695" y="1392"/>
                  </a:cubicBezTo>
                  <a:cubicBezTo>
                    <a:pt x="1080" y="1392"/>
                    <a:pt x="1391" y="1080"/>
                    <a:pt x="1391" y="697"/>
                  </a:cubicBezTo>
                  <a:cubicBezTo>
                    <a:pt x="1391" y="312"/>
                    <a:pt x="1080" y="0"/>
                    <a:pt x="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3"/>
            <p:cNvSpPr/>
            <p:nvPr/>
          </p:nvSpPr>
          <p:spPr>
            <a:xfrm>
              <a:off x="1855253" y="1457755"/>
              <a:ext cx="60919" cy="60963"/>
            </a:xfrm>
            <a:custGeom>
              <a:avLst/>
              <a:gdLst/>
              <a:ahLst/>
              <a:cxnLst/>
              <a:rect l="l" t="t" r="r" b="b"/>
              <a:pathLst>
                <a:path w="1391" h="1392" extrusionOk="0">
                  <a:moveTo>
                    <a:pt x="696" y="0"/>
                  </a:moveTo>
                  <a:cubicBezTo>
                    <a:pt x="312" y="0"/>
                    <a:pt x="1" y="312"/>
                    <a:pt x="1" y="697"/>
                  </a:cubicBezTo>
                  <a:cubicBezTo>
                    <a:pt x="1" y="1080"/>
                    <a:pt x="312" y="1392"/>
                    <a:pt x="696" y="1392"/>
                  </a:cubicBezTo>
                  <a:cubicBezTo>
                    <a:pt x="1079" y="1392"/>
                    <a:pt x="1390" y="1080"/>
                    <a:pt x="1390" y="697"/>
                  </a:cubicBezTo>
                  <a:cubicBezTo>
                    <a:pt x="1390" y="312"/>
                    <a:pt x="1079"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3"/>
            <p:cNvSpPr/>
            <p:nvPr/>
          </p:nvSpPr>
          <p:spPr>
            <a:xfrm>
              <a:off x="1958784" y="1457755"/>
              <a:ext cx="60963" cy="60963"/>
            </a:xfrm>
            <a:custGeom>
              <a:avLst/>
              <a:gdLst/>
              <a:ahLst/>
              <a:cxnLst/>
              <a:rect l="l" t="t" r="r" b="b"/>
              <a:pathLst>
                <a:path w="1392" h="1392" extrusionOk="0">
                  <a:moveTo>
                    <a:pt x="695" y="0"/>
                  </a:moveTo>
                  <a:cubicBezTo>
                    <a:pt x="312" y="0"/>
                    <a:pt x="0" y="312"/>
                    <a:pt x="0" y="697"/>
                  </a:cubicBezTo>
                  <a:cubicBezTo>
                    <a:pt x="0" y="1080"/>
                    <a:pt x="312" y="1392"/>
                    <a:pt x="695" y="1392"/>
                  </a:cubicBezTo>
                  <a:cubicBezTo>
                    <a:pt x="1080" y="1392"/>
                    <a:pt x="1391" y="1080"/>
                    <a:pt x="1391" y="697"/>
                  </a:cubicBezTo>
                  <a:cubicBezTo>
                    <a:pt x="1391" y="312"/>
                    <a:pt x="1080" y="0"/>
                    <a:pt x="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3"/>
            <p:cNvSpPr/>
            <p:nvPr/>
          </p:nvSpPr>
          <p:spPr>
            <a:xfrm>
              <a:off x="308282" y="2019425"/>
              <a:ext cx="1935651" cy="1532518"/>
            </a:xfrm>
            <a:custGeom>
              <a:avLst/>
              <a:gdLst/>
              <a:ahLst/>
              <a:cxnLst/>
              <a:rect l="l" t="t" r="r" b="b"/>
              <a:pathLst>
                <a:path w="44198" h="34993" extrusionOk="0">
                  <a:moveTo>
                    <a:pt x="270" y="0"/>
                  </a:moveTo>
                  <a:cubicBezTo>
                    <a:pt x="120" y="0"/>
                    <a:pt x="0" y="119"/>
                    <a:pt x="0" y="268"/>
                  </a:cubicBezTo>
                  <a:lnTo>
                    <a:pt x="0" y="34723"/>
                  </a:lnTo>
                  <a:cubicBezTo>
                    <a:pt x="0" y="34873"/>
                    <a:pt x="120" y="34992"/>
                    <a:pt x="270" y="34992"/>
                  </a:cubicBezTo>
                  <a:lnTo>
                    <a:pt x="43928" y="34992"/>
                  </a:lnTo>
                  <a:cubicBezTo>
                    <a:pt x="44078" y="34992"/>
                    <a:pt x="44198" y="34873"/>
                    <a:pt x="44198" y="34723"/>
                  </a:cubicBezTo>
                  <a:lnTo>
                    <a:pt x="44198" y="268"/>
                  </a:lnTo>
                  <a:cubicBezTo>
                    <a:pt x="44198" y="119"/>
                    <a:pt x="44078" y="0"/>
                    <a:pt x="43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3"/>
            <p:cNvSpPr/>
            <p:nvPr/>
          </p:nvSpPr>
          <p:spPr>
            <a:xfrm>
              <a:off x="397843" y="1921850"/>
              <a:ext cx="1935608" cy="1532518"/>
            </a:xfrm>
            <a:custGeom>
              <a:avLst/>
              <a:gdLst/>
              <a:ahLst/>
              <a:cxnLst/>
              <a:rect l="l" t="t" r="r" b="b"/>
              <a:pathLst>
                <a:path w="44197" h="34993" extrusionOk="0">
                  <a:moveTo>
                    <a:pt x="269" y="1"/>
                  </a:moveTo>
                  <a:cubicBezTo>
                    <a:pt x="121" y="1"/>
                    <a:pt x="1" y="119"/>
                    <a:pt x="1" y="269"/>
                  </a:cubicBezTo>
                  <a:lnTo>
                    <a:pt x="1" y="34723"/>
                  </a:lnTo>
                  <a:cubicBezTo>
                    <a:pt x="1" y="34873"/>
                    <a:pt x="121" y="34993"/>
                    <a:pt x="269" y="34993"/>
                  </a:cubicBezTo>
                  <a:lnTo>
                    <a:pt x="43929" y="34993"/>
                  </a:lnTo>
                  <a:cubicBezTo>
                    <a:pt x="44079" y="34993"/>
                    <a:pt x="44197" y="34873"/>
                    <a:pt x="44197" y="34723"/>
                  </a:cubicBezTo>
                  <a:lnTo>
                    <a:pt x="44197" y="269"/>
                  </a:lnTo>
                  <a:cubicBezTo>
                    <a:pt x="44197" y="119"/>
                    <a:pt x="44079" y="1"/>
                    <a:pt x="43929" y="1"/>
                  </a:cubicBezTo>
                  <a:close/>
                </a:path>
              </a:pathLst>
            </a:custGeom>
            <a:solidFill>
              <a:schemeClr val="accent2"/>
            </a:solidFill>
            <a:ln w="500" cap="flat" cmpd="sng">
              <a:solidFill>
                <a:srgbClr val="F2F5F4"/>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3"/>
            <p:cNvSpPr/>
            <p:nvPr/>
          </p:nvSpPr>
          <p:spPr>
            <a:xfrm>
              <a:off x="397843" y="1956054"/>
              <a:ext cx="1935695" cy="143910"/>
            </a:xfrm>
            <a:custGeom>
              <a:avLst/>
              <a:gdLst/>
              <a:ahLst/>
              <a:cxnLst/>
              <a:rect l="l" t="t" r="r" b="b"/>
              <a:pathLst>
                <a:path w="44199" h="3286" extrusionOk="0">
                  <a:moveTo>
                    <a:pt x="269" y="0"/>
                  </a:moveTo>
                  <a:cubicBezTo>
                    <a:pt x="121" y="0"/>
                    <a:pt x="1" y="120"/>
                    <a:pt x="1" y="268"/>
                  </a:cubicBezTo>
                  <a:lnTo>
                    <a:pt x="1" y="3286"/>
                  </a:lnTo>
                  <a:lnTo>
                    <a:pt x="44199" y="3286"/>
                  </a:lnTo>
                  <a:lnTo>
                    <a:pt x="44199" y="268"/>
                  </a:lnTo>
                  <a:cubicBezTo>
                    <a:pt x="44199" y="120"/>
                    <a:pt x="44077" y="0"/>
                    <a:pt x="43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3"/>
            <p:cNvSpPr/>
            <p:nvPr/>
          </p:nvSpPr>
          <p:spPr>
            <a:xfrm>
              <a:off x="397843" y="1921850"/>
              <a:ext cx="1935695" cy="143867"/>
            </a:xfrm>
            <a:custGeom>
              <a:avLst/>
              <a:gdLst/>
              <a:ahLst/>
              <a:cxnLst/>
              <a:rect l="l" t="t" r="r" b="b"/>
              <a:pathLst>
                <a:path w="44199" h="3285" extrusionOk="0">
                  <a:moveTo>
                    <a:pt x="269" y="1"/>
                  </a:moveTo>
                  <a:cubicBezTo>
                    <a:pt x="121" y="1"/>
                    <a:pt x="1" y="121"/>
                    <a:pt x="1" y="269"/>
                  </a:cubicBezTo>
                  <a:lnTo>
                    <a:pt x="1" y="3285"/>
                  </a:lnTo>
                  <a:lnTo>
                    <a:pt x="44199" y="3285"/>
                  </a:lnTo>
                  <a:lnTo>
                    <a:pt x="44199" y="269"/>
                  </a:lnTo>
                  <a:cubicBezTo>
                    <a:pt x="44199" y="121"/>
                    <a:pt x="44077" y="1"/>
                    <a:pt x="4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3"/>
            <p:cNvSpPr/>
            <p:nvPr/>
          </p:nvSpPr>
          <p:spPr>
            <a:xfrm>
              <a:off x="472907" y="1969324"/>
              <a:ext cx="48963" cy="48963"/>
            </a:xfrm>
            <a:custGeom>
              <a:avLst/>
              <a:gdLst/>
              <a:ahLst/>
              <a:cxnLst/>
              <a:rect l="l" t="t" r="r" b="b"/>
              <a:pathLst>
                <a:path w="1118" h="1118" extrusionOk="0">
                  <a:moveTo>
                    <a:pt x="560" y="1"/>
                  </a:moveTo>
                  <a:cubicBezTo>
                    <a:pt x="250" y="1"/>
                    <a:pt x="0" y="250"/>
                    <a:pt x="0" y="560"/>
                  </a:cubicBezTo>
                  <a:cubicBezTo>
                    <a:pt x="0" y="869"/>
                    <a:pt x="250" y="1118"/>
                    <a:pt x="560" y="1118"/>
                  </a:cubicBezTo>
                  <a:cubicBezTo>
                    <a:pt x="868" y="1118"/>
                    <a:pt x="1117" y="869"/>
                    <a:pt x="1117" y="560"/>
                  </a:cubicBezTo>
                  <a:cubicBezTo>
                    <a:pt x="1117" y="250"/>
                    <a:pt x="868" y="1"/>
                    <a:pt x="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3"/>
            <p:cNvSpPr/>
            <p:nvPr/>
          </p:nvSpPr>
          <p:spPr>
            <a:xfrm>
              <a:off x="570351" y="1969324"/>
              <a:ext cx="49007" cy="48963"/>
            </a:xfrm>
            <a:custGeom>
              <a:avLst/>
              <a:gdLst/>
              <a:ahLst/>
              <a:cxnLst/>
              <a:rect l="l" t="t" r="r" b="b"/>
              <a:pathLst>
                <a:path w="1119" h="1118" extrusionOk="0">
                  <a:moveTo>
                    <a:pt x="560" y="1"/>
                  </a:moveTo>
                  <a:cubicBezTo>
                    <a:pt x="249" y="1"/>
                    <a:pt x="0" y="250"/>
                    <a:pt x="0" y="560"/>
                  </a:cubicBezTo>
                  <a:cubicBezTo>
                    <a:pt x="0" y="869"/>
                    <a:pt x="249" y="1118"/>
                    <a:pt x="560" y="1118"/>
                  </a:cubicBezTo>
                  <a:cubicBezTo>
                    <a:pt x="870" y="1118"/>
                    <a:pt x="1119" y="867"/>
                    <a:pt x="1119" y="560"/>
                  </a:cubicBezTo>
                  <a:cubicBezTo>
                    <a:pt x="1119" y="250"/>
                    <a:pt x="870"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3"/>
            <p:cNvSpPr/>
            <p:nvPr/>
          </p:nvSpPr>
          <p:spPr>
            <a:xfrm>
              <a:off x="667927" y="1969324"/>
              <a:ext cx="49007" cy="48963"/>
            </a:xfrm>
            <a:custGeom>
              <a:avLst/>
              <a:gdLst/>
              <a:ahLst/>
              <a:cxnLst/>
              <a:rect l="l" t="t" r="r" b="b"/>
              <a:pathLst>
                <a:path w="1119" h="1118" extrusionOk="0">
                  <a:moveTo>
                    <a:pt x="559" y="1"/>
                  </a:moveTo>
                  <a:cubicBezTo>
                    <a:pt x="249" y="1"/>
                    <a:pt x="0" y="250"/>
                    <a:pt x="0" y="560"/>
                  </a:cubicBezTo>
                  <a:cubicBezTo>
                    <a:pt x="0" y="869"/>
                    <a:pt x="249" y="1118"/>
                    <a:pt x="559" y="1118"/>
                  </a:cubicBezTo>
                  <a:cubicBezTo>
                    <a:pt x="869" y="1118"/>
                    <a:pt x="1119" y="867"/>
                    <a:pt x="1119" y="560"/>
                  </a:cubicBezTo>
                  <a:cubicBezTo>
                    <a:pt x="1119" y="250"/>
                    <a:pt x="869" y="1"/>
                    <a:pt x="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3"/>
            <p:cNvSpPr/>
            <p:nvPr/>
          </p:nvSpPr>
          <p:spPr>
            <a:xfrm>
              <a:off x="1743838" y="2189525"/>
              <a:ext cx="373265" cy="44"/>
            </a:xfrm>
            <a:custGeom>
              <a:avLst/>
              <a:gdLst/>
              <a:ahLst/>
              <a:cxnLst/>
              <a:rect l="l" t="t" r="r" b="b"/>
              <a:pathLst>
                <a:path w="8523" h="1" fill="none" extrusionOk="0">
                  <a:moveTo>
                    <a:pt x="1" y="0"/>
                  </a:moveTo>
                  <a:lnTo>
                    <a:pt x="8523" y="0"/>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3"/>
            <p:cNvSpPr/>
            <p:nvPr/>
          </p:nvSpPr>
          <p:spPr>
            <a:xfrm>
              <a:off x="1743838" y="2262006"/>
              <a:ext cx="373265" cy="44"/>
            </a:xfrm>
            <a:custGeom>
              <a:avLst/>
              <a:gdLst/>
              <a:ahLst/>
              <a:cxnLst/>
              <a:rect l="l" t="t" r="r" b="b"/>
              <a:pathLst>
                <a:path w="8523" h="1" fill="none" extrusionOk="0">
                  <a:moveTo>
                    <a:pt x="1" y="0"/>
                  </a:moveTo>
                  <a:lnTo>
                    <a:pt x="8523" y="0"/>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3"/>
            <p:cNvSpPr/>
            <p:nvPr/>
          </p:nvSpPr>
          <p:spPr>
            <a:xfrm>
              <a:off x="1743838" y="2334224"/>
              <a:ext cx="373265" cy="44"/>
            </a:xfrm>
            <a:custGeom>
              <a:avLst/>
              <a:gdLst/>
              <a:ahLst/>
              <a:cxnLst/>
              <a:rect l="l" t="t" r="r" b="b"/>
              <a:pathLst>
                <a:path w="8523" h="1" fill="none" extrusionOk="0">
                  <a:moveTo>
                    <a:pt x="1" y="1"/>
                  </a:moveTo>
                  <a:lnTo>
                    <a:pt x="8523" y="1"/>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3"/>
            <p:cNvSpPr/>
            <p:nvPr/>
          </p:nvSpPr>
          <p:spPr>
            <a:xfrm>
              <a:off x="1743838" y="2406705"/>
              <a:ext cx="373265" cy="44"/>
            </a:xfrm>
            <a:custGeom>
              <a:avLst/>
              <a:gdLst/>
              <a:ahLst/>
              <a:cxnLst/>
              <a:rect l="l" t="t" r="r" b="b"/>
              <a:pathLst>
                <a:path w="8523" h="1" fill="none" extrusionOk="0">
                  <a:moveTo>
                    <a:pt x="1" y="1"/>
                  </a:moveTo>
                  <a:lnTo>
                    <a:pt x="8523" y="1"/>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3"/>
            <p:cNvSpPr/>
            <p:nvPr/>
          </p:nvSpPr>
          <p:spPr>
            <a:xfrm>
              <a:off x="1743838" y="2479098"/>
              <a:ext cx="373265" cy="44"/>
            </a:xfrm>
            <a:custGeom>
              <a:avLst/>
              <a:gdLst/>
              <a:ahLst/>
              <a:cxnLst/>
              <a:rect l="l" t="t" r="r" b="b"/>
              <a:pathLst>
                <a:path w="8523" h="1" fill="none" extrusionOk="0">
                  <a:moveTo>
                    <a:pt x="1" y="1"/>
                  </a:moveTo>
                  <a:lnTo>
                    <a:pt x="8523" y="1"/>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3"/>
            <p:cNvSpPr/>
            <p:nvPr/>
          </p:nvSpPr>
          <p:spPr>
            <a:xfrm>
              <a:off x="542498" y="2623796"/>
              <a:ext cx="1574605" cy="44"/>
            </a:xfrm>
            <a:custGeom>
              <a:avLst/>
              <a:gdLst/>
              <a:ahLst/>
              <a:cxnLst/>
              <a:rect l="l" t="t" r="r" b="b"/>
              <a:pathLst>
                <a:path w="35954" h="1" fill="none" extrusionOk="0">
                  <a:moveTo>
                    <a:pt x="1" y="1"/>
                  </a:moveTo>
                  <a:lnTo>
                    <a:pt x="35954" y="1"/>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3"/>
            <p:cNvSpPr/>
            <p:nvPr/>
          </p:nvSpPr>
          <p:spPr>
            <a:xfrm>
              <a:off x="542498" y="2696277"/>
              <a:ext cx="1574605" cy="44"/>
            </a:xfrm>
            <a:custGeom>
              <a:avLst/>
              <a:gdLst/>
              <a:ahLst/>
              <a:cxnLst/>
              <a:rect l="l" t="t" r="r" b="b"/>
              <a:pathLst>
                <a:path w="35954" h="1" fill="none" extrusionOk="0">
                  <a:moveTo>
                    <a:pt x="1" y="1"/>
                  </a:moveTo>
                  <a:lnTo>
                    <a:pt x="35954" y="1"/>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3"/>
            <p:cNvSpPr/>
            <p:nvPr/>
          </p:nvSpPr>
          <p:spPr>
            <a:xfrm>
              <a:off x="542498" y="2768670"/>
              <a:ext cx="1574605" cy="44"/>
            </a:xfrm>
            <a:custGeom>
              <a:avLst/>
              <a:gdLst/>
              <a:ahLst/>
              <a:cxnLst/>
              <a:rect l="l" t="t" r="r" b="b"/>
              <a:pathLst>
                <a:path w="35954" h="1" fill="none" extrusionOk="0">
                  <a:moveTo>
                    <a:pt x="1" y="1"/>
                  </a:moveTo>
                  <a:lnTo>
                    <a:pt x="35954" y="1"/>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3"/>
            <p:cNvSpPr/>
            <p:nvPr/>
          </p:nvSpPr>
          <p:spPr>
            <a:xfrm>
              <a:off x="542498" y="2841063"/>
              <a:ext cx="1574605" cy="44"/>
            </a:xfrm>
            <a:custGeom>
              <a:avLst/>
              <a:gdLst/>
              <a:ahLst/>
              <a:cxnLst/>
              <a:rect l="l" t="t" r="r" b="b"/>
              <a:pathLst>
                <a:path w="35954" h="1" fill="none" extrusionOk="0">
                  <a:moveTo>
                    <a:pt x="1" y="1"/>
                  </a:moveTo>
                  <a:lnTo>
                    <a:pt x="35954" y="1"/>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3"/>
            <p:cNvSpPr/>
            <p:nvPr/>
          </p:nvSpPr>
          <p:spPr>
            <a:xfrm>
              <a:off x="542498" y="2913457"/>
              <a:ext cx="1574605" cy="44"/>
            </a:xfrm>
            <a:custGeom>
              <a:avLst/>
              <a:gdLst/>
              <a:ahLst/>
              <a:cxnLst/>
              <a:rect l="l" t="t" r="r" b="b"/>
              <a:pathLst>
                <a:path w="35954" h="1" fill="none" extrusionOk="0">
                  <a:moveTo>
                    <a:pt x="1" y="1"/>
                  </a:moveTo>
                  <a:lnTo>
                    <a:pt x="35954" y="1"/>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3"/>
            <p:cNvSpPr/>
            <p:nvPr/>
          </p:nvSpPr>
          <p:spPr>
            <a:xfrm>
              <a:off x="1209539" y="3030214"/>
              <a:ext cx="562941" cy="44"/>
            </a:xfrm>
            <a:custGeom>
              <a:avLst/>
              <a:gdLst/>
              <a:ahLst/>
              <a:cxnLst/>
              <a:rect l="l" t="t" r="r" b="b"/>
              <a:pathLst>
                <a:path w="12854" h="1" fill="none" extrusionOk="0">
                  <a:moveTo>
                    <a:pt x="0" y="0"/>
                  </a:moveTo>
                  <a:lnTo>
                    <a:pt x="12853" y="0"/>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3"/>
            <p:cNvSpPr/>
            <p:nvPr/>
          </p:nvSpPr>
          <p:spPr>
            <a:xfrm>
              <a:off x="1209539" y="3102651"/>
              <a:ext cx="562941" cy="44"/>
            </a:xfrm>
            <a:custGeom>
              <a:avLst/>
              <a:gdLst/>
              <a:ahLst/>
              <a:cxnLst/>
              <a:rect l="l" t="t" r="r" b="b"/>
              <a:pathLst>
                <a:path w="12854" h="1" fill="none" extrusionOk="0">
                  <a:moveTo>
                    <a:pt x="0" y="1"/>
                  </a:moveTo>
                  <a:lnTo>
                    <a:pt x="12853" y="1"/>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3"/>
            <p:cNvSpPr/>
            <p:nvPr/>
          </p:nvSpPr>
          <p:spPr>
            <a:xfrm>
              <a:off x="1209539" y="3175044"/>
              <a:ext cx="562941" cy="44"/>
            </a:xfrm>
            <a:custGeom>
              <a:avLst/>
              <a:gdLst/>
              <a:ahLst/>
              <a:cxnLst/>
              <a:rect l="l" t="t" r="r" b="b"/>
              <a:pathLst>
                <a:path w="12854" h="1" fill="none" extrusionOk="0">
                  <a:moveTo>
                    <a:pt x="0" y="1"/>
                  </a:moveTo>
                  <a:lnTo>
                    <a:pt x="12853" y="1"/>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3"/>
            <p:cNvSpPr/>
            <p:nvPr/>
          </p:nvSpPr>
          <p:spPr>
            <a:xfrm>
              <a:off x="1209539" y="3247394"/>
              <a:ext cx="393586" cy="44"/>
            </a:xfrm>
            <a:custGeom>
              <a:avLst/>
              <a:gdLst/>
              <a:ahLst/>
              <a:cxnLst/>
              <a:rect l="l" t="t" r="r" b="b"/>
              <a:pathLst>
                <a:path w="8987" h="1" fill="none" extrusionOk="0">
                  <a:moveTo>
                    <a:pt x="0" y="0"/>
                  </a:moveTo>
                  <a:lnTo>
                    <a:pt x="8987" y="0"/>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3"/>
            <p:cNvSpPr/>
            <p:nvPr/>
          </p:nvSpPr>
          <p:spPr>
            <a:xfrm>
              <a:off x="1209539" y="3319787"/>
              <a:ext cx="393586" cy="44"/>
            </a:xfrm>
            <a:custGeom>
              <a:avLst/>
              <a:gdLst/>
              <a:ahLst/>
              <a:cxnLst/>
              <a:rect l="l" t="t" r="r" b="b"/>
              <a:pathLst>
                <a:path w="8987" h="1" fill="none" extrusionOk="0">
                  <a:moveTo>
                    <a:pt x="0" y="0"/>
                  </a:moveTo>
                  <a:lnTo>
                    <a:pt x="8987" y="0"/>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3"/>
            <p:cNvSpPr/>
            <p:nvPr/>
          </p:nvSpPr>
          <p:spPr>
            <a:xfrm>
              <a:off x="1269013" y="2126417"/>
              <a:ext cx="435935" cy="435892"/>
            </a:xfrm>
            <a:custGeom>
              <a:avLst/>
              <a:gdLst/>
              <a:ahLst/>
              <a:cxnLst/>
              <a:rect l="l" t="t" r="r" b="b"/>
              <a:pathLst>
                <a:path w="9954" h="9953" fill="none" extrusionOk="0">
                  <a:moveTo>
                    <a:pt x="8183" y="1770"/>
                  </a:moveTo>
                  <a:cubicBezTo>
                    <a:pt x="9953" y="3542"/>
                    <a:pt x="9953" y="6411"/>
                    <a:pt x="8183" y="8181"/>
                  </a:cubicBezTo>
                  <a:cubicBezTo>
                    <a:pt x="6412" y="9953"/>
                    <a:pt x="3542" y="9953"/>
                    <a:pt x="1771" y="8181"/>
                  </a:cubicBezTo>
                  <a:cubicBezTo>
                    <a:pt x="1" y="6411"/>
                    <a:pt x="1" y="3542"/>
                    <a:pt x="1771" y="1770"/>
                  </a:cubicBezTo>
                  <a:cubicBezTo>
                    <a:pt x="3542" y="0"/>
                    <a:pt x="6412" y="0"/>
                    <a:pt x="8183" y="1770"/>
                  </a:cubicBezTo>
                  <a:close/>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3"/>
            <p:cNvSpPr/>
            <p:nvPr/>
          </p:nvSpPr>
          <p:spPr>
            <a:xfrm>
              <a:off x="1486937" y="2145774"/>
              <a:ext cx="145925" cy="333368"/>
            </a:xfrm>
            <a:custGeom>
              <a:avLst/>
              <a:gdLst/>
              <a:ahLst/>
              <a:cxnLst/>
              <a:rect l="l" t="t" r="r" b="b"/>
              <a:pathLst>
                <a:path w="3332" h="7612" fill="none" extrusionOk="0">
                  <a:moveTo>
                    <a:pt x="1" y="1"/>
                  </a:moveTo>
                  <a:lnTo>
                    <a:pt x="1" y="4535"/>
                  </a:lnTo>
                  <a:lnTo>
                    <a:pt x="3332" y="7612"/>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3"/>
            <p:cNvSpPr/>
            <p:nvPr/>
          </p:nvSpPr>
          <p:spPr>
            <a:xfrm>
              <a:off x="515958" y="2963952"/>
              <a:ext cx="435892" cy="435979"/>
            </a:xfrm>
            <a:custGeom>
              <a:avLst/>
              <a:gdLst/>
              <a:ahLst/>
              <a:cxnLst/>
              <a:rect l="l" t="t" r="r" b="b"/>
              <a:pathLst>
                <a:path w="9953" h="9955" fill="none" extrusionOk="0">
                  <a:moveTo>
                    <a:pt x="8181" y="1772"/>
                  </a:moveTo>
                  <a:cubicBezTo>
                    <a:pt x="9953" y="3542"/>
                    <a:pt x="9953" y="6413"/>
                    <a:pt x="8181" y="8183"/>
                  </a:cubicBezTo>
                  <a:cubicBezTo>
                    <a:pt x="6412" y="9954"/>
                    <a:pt x="3540" y="9954"/>
                    <a:pt x="1770" y="8183"/>
                  </a:cubicBezTo>
                  <a:cubicBezTo>
                    <a:pt x="1" y="6413"/>
                    <a:pt x="1" y="3542"/>
                    <a:pt x="1770" y="1772"/>
                  </a:cubicBezTo>
                  <a:cubicBezTo>
                    <a:pt x="3540" y="0"/>
                    <a:pt x="6412" y="0"/>
                    <a:pt x="8181" y="1772"/>
                  </a:cubicBezTo>
                  <a:close/>
                </a:path>
              </a:pathLst>
            </a:custGeom>
            <a:noFill/>
            <a:ln w="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3"/>
            <p:cNvSpPr/>
            <p:nvPr/>
          </p:nvSpPr>
          <p:spPr>
            <a:xfrm>
              <a:off x="733882" y="2983310"/>
              <a:ext cx="145881" cy="333368"/>
            </a:xfrm>
            <a:custGeom>
              <a:avLst/>
              <a:gdLst/>
              <a:ahLst/>
              <a:cxnLst/>
              <a:rect l="l" t="t" r="r" b="b"/>
              <a:pathLst>
                <a:path w="3331" h="7612" fill="none" extrusionOk="0">
                  <a:moveTo>
                    <a:pt x="1" y="1"/>
                  </a:moveTo>
                  <a:lnTo>
                    <a:pt x="1" y="4535"/>
                  </a:lnTo>
                  <a:lnTo>
                    <a:pt x="3330" y="7612"/>
                  </a:lnTo>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3"/>
            <p:cNvSpPr/>
            <p:nvPr/>
          </p:nvSpPr>
          <p:spPr>
            <a:xfrm>
              <a:off x="1829458" y="3009192"/>
              <a:ext cx="358068" cy="317645"/>
            </a:xfrm>
            <a:custGeom>
              <a:avLst/>
              <a:gdLst/>
              <a:ahLst/>
              <a:cxnLst/>
              <a:rect l="l" t="t" r="r" b="b"/>
              <a:pathLst>
                <a:path w="8176" h="7253" fill="none" extrusionOk="0">
                  <a:moveTo>
                    <a:pt x="1" y="0"/>
                  </a:moveTo>
                  <a:lnTo>
                    <a:pt x="8176" y="0"/>
                  </a:lnTo>
                  <a:lnTo>
                    <a:pt x="8176" y="7253"/>
                  </a:lnTo>
                  <a:lnTo>
                    <a:pt x="1" y="7253"/>
                  </a:lnTo>
                  <a:close/>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3"/>
            <p:cNvSpPr/>
            <p:nvPr/>
          </p:nvSpPr>
          <p:spPr>
            <a:xfrm>
              <a:off x="535403" y="2185584"/>
              <a:ext cx="326273" cy="317645"/>
            </a:xfrm>
            <a:custGeom>
              <a:avLst/>
              <a:gdLst/>
              <a:ahLst/>
              <a:cxnLst/>
              <a:rect l="l" t="t" r="r" b="b"/>
              <a:pathLst>
                <a:path w="7450" h="7253" fill="none" extrusionOk="0">
                  <a:moveTo>
                    <a:pt x="1" y="0"/>
                  </a:moveTo>
                  <a:lnTo>
                    <a:pt x="7449" y="7252"/>
                  </a:lnTo>
                  <a:lnTo>
                    <a:pt x="1" y="7252"/>
                  </a:lnTo>
                  <a:close/>
                </a:path>
              </a:pathLst>
            </a:custGeom>
            <a:no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3"/>
            <p:cNvSpPr/>
            <p:nvPr/>
          </p:nvSpPr>
          <p:spPr>
            <a:xfrm>
              <a:off x="2018389" y="1884449"/>
              <a:ext cx="926965" cy="615451"/>
            </a:xfrm>
            <a:custGeom>
              <a:avLst/>
              <a:gdLst/>
              <a:ahLst/>
              <a:cxnLst/>
              <a:rect l="l" t="t" r="r" b="b"/>
              <a:pathLst>
                <a:path w="21166" h="14053" extrusionOk="0">
                  <a:moveTo>
                    <a:pt x="270" y="1"/>
                  </a:moveTo>
                  <a:cubicBezTo>
                    <a:pt x="121" y="1"/>
                    <a:pt x="1" y="121"/>
                    <a:pt x="1" y="269"/>
                  </a:cubicBezTo>
                  <a:lnTo>
                    <a:pt x="1" y="13783"/>
                  </a:lnTo>
                  <a:cubicBezTo>
                    <a:pt x="1" y="13932"/>
                    <a:pt x="121" y="14052"/>
                    <a:pt x="270" y="14052"/>
                  </a:cubicBezTo>
                  <a:lnTo>
                    <a:pt x="20898" y="14052"/>
                  </a:lnTo>
                  <a:cubicBezTo>
                    <a:pt x="21046" y="14052"/>
                    <a:pt x="21166" y="13932"/>
                    <a:pt x="21166" y="13783"/>
                  </a:cubicBezTo>
                  <a:lnTo>
                    <a:pt x="21166" y="269"/>
                  </a:lnTo>
                  <a:cubicBezTo>
                    <a:pt x="21166" y="121"/>
                    <a:pt x="21046" y="1"/>
                    <a:pt x="20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3"/>
            <p:cNvSpPr/>
            <p:nvPr/>
          </p:nvSpPr>
          <p:spPr>
            <a:xfrm>
              <a:off x="2090476" y="1822041"/>
              <a:ext cx="926965" cy="615407"/>
            </a:xfrm>
            <a:custGeom>
              <a:avLst/>
              <a:gdLst/>
              <a:ahLst/>
              <a:cxnLst/>
              <a:rect l="l" t="t" r="r" b="b"/>
              <a:pathLst>
                <a:path w="21166" h="14052" extrusionOk="0">
                  <a:moveTo>
                    <a:pt x="270" y="0"/>
                  </a:moveTo>
                  <a:cubicBezTo>
                    <a:pt x="120" y="0"/>
                    <a:pt x="0" y="120"/>
                    <a:pt x="0" y="270"/>
                  </a:cubicBezTo>
                  <a:lnTo>
                    <a:pt x="0" y="13782"/>
                  </a:lnTo>
                  <a:cubicBezTo>
                    <a:pt x="0" y="13932"/>
                    <a:pt x="120" y="14052"/>
                    <a:pt x="270" y="14052"/>
                  </a:cubicBezTo>
                  <a:lnTo>
                    <a:pt x="20897" y="14052"/>
                  </a:lnTo>
                  <a:cubicBezTo>
                    <a:pt x="21045" y="14052"/>
                    <a:pt x="21165" y="13932"/>
                    <a:pt x="21165" y="13782"/>
                  </a:cubicBezTo>
                  <a:lnTo>
                    <a:pt x="21165" y="270"/>
                  </a:lnTo>
                  <a:cubicBezTo>
                    <a:pt x="21165" y="120"/>
                    <a:pt x="21045" y="0"/>
                    <a:pt x="20897" y="0"/>
                  </a:cubicBezTo>
                  <a:close/>
                </a:path>
              </a:pathLst>
            </a:custGeom>
            <a:solidFill>
              <a:schemeClr val="accent2"/>
            </a:solidFill>
            <a:ln w="500" cap="flat" cmpd="sng">
              <a:solidFill>
                <a:srgbClr val="F1F1F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
            <p:cNvSpPr/>
            <p:nvPr/>
          </p:nvSpPr>
          <p:spPr>
            <a:xfrm>
              <a:off x="2090476" y="1856202"/>
              <a:ext cx="926965" cy="143954"/>
            </a:xfrm>
            <a:custGeom>
              <a:avLst/>
              <a:gdLst/>
              <a:ahLst/>
              <a:cxnLst/>
              <a:rect l="l" t="t" r="r" b="b"/>
              <a:pathLst>
                <a:path w="21166" h="3287" extrusionOk="0">
                  <a:moveTo>
                    <a:pt x="270" y="1"/>
                  </a:moveTo>
                  <a:cubicBezTo>
                    <a:pt x="122" y="1"/>
                    <a:pt x="0" y="122"/>
                    <a:pt x="0" y="270"/>
                  </a:cubicBezTo>
                  <a:lnTo>
                    <a:pt x="0" y="3287"/>
                  </a:lnTo>
                  <a:lnTo>
                    <a:pt x="21165" y="3287"/>
                  </a:lnTo>
                  <a:lnTo>
                    <a:pt x="21165" y="270"/>
                  </a:lnTo>
                  <a:cubicBezTo>
                    <a:pt x="21165" y="122"/>
                    <a:pt x="21045" y="1"/>
                    <a:pt x="20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3"/>
            <p:cNvSpPr/>
            <p:nvPr/>
          </p:nvSpPr>
          <p:spPr>
            <a:xfrm>
              <a:off x="2090476" y="1822041"/>
              <a:ext cx="926965" cy="143954"/>
            </a:xfrm>
            <a:custGeom>
              <a:avLst/>
              <a:gdLst/>
              <a:ahLst/>
              <a:cxnLst/>
              <a:rect l="l" t="t" r="r" b="b"/>
              <a:pathLst>
                <a:path w="21166" h="3287" extrusionOk="0">
                  <a:moveTo>
                    <a:pt x="270" y="0"/>
                  </a:moveTo>
                  <a:cubicBezTo>
                    <a:pt x="122" y="0"/>
                    <a:pt x="0" y="120"/>
                    <a:pt x="0" y="270"/>
                  </a:cubicBezTo>
                  <a:lnTo>
                    <a:pt x="0" y="3286"/>
                  </a:lnTo>
                  <a:lnTo>
                    <a:pt x="21165" y="3286"/>
                  </a:lnTo>
                  <a:lnTo>
                    <a:pt x="21165" y="270"/>
                  </a:lnTo>
                  <a:cubicBezTo>
                    <a:pt x="21165" y="120"/>
                    <a:pt x="21045" y="0"/>
                    <a:pt x="20897" y="0"/>
                  </a:cubicBezTo>
                  <a:close/>
                </a:path>
              </a:pathLst>
            </a:custGeom>
            <a:solidFill>
              <a:schemeClr val="accent2"/>
            </a:solidFill>
            <a:ln w="500" cap="flat" cmpd="sng">
              <a:solidFill>
                <a:srgbClr val="F1F1F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3"/>
            <p:cNvSpPr/>
            <p:nvPr/>
          </p:nvSpPr>
          <p:spPr>
            <a:xfrm>
              <a:off x="2494090" y="1893997"/>
              <a:ext cx="124465" cy="44"/>
            </a:xfrm>
            <a:custGeom>
              <a:avLst/>
              <a:gdLst/>
              <a:ahLst/>
              <a:cxnLst/>
              <a:rect l="l" t="t" r="r" b="b"/>
              <a:pathLst>
                <a:path w="2842" h="1" fill="none" extrusionOk="0">
                  <a:moveTo>
                    <a:pt x="1" y="1"/>
                  </a:moveTo>
                  <a:lnTo>
                    <a:pt x="2841" y="1"/>
                  </a:lnTo>
                </a:path>
              </a:pathLst>
            </a:custGeom>
            <a:solidFill>
              <a:schemeClr val="accent4"/>
            </a:solid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3"/>
            <p:cNvSpPr/>
            <p:nvPr/>
          </p:nvSpPr>
          <p:spPr>
            <a:xfrm>
              <a:off x="2676847" y="1893997"/>
              <a:ext cx="252697" cy="44"/>
            </a:xfrm>
            <a:custGeom>
              <a:avLst/>
              <a:gdLst/>
              <a:ahLst/>
              <a:cxnLst/>
              <a:rect l="l" t="t" r="r" b="b"/>
              <a:pathLst>
                <a:path w="5770" h="1" fill="none" extrusionOk="0">
                  <a:moveTo>
                    <a:pt x="0" y="1"/>
                  </a:moveTo>
                  <a:lnTo>
                    <a:pt x="5769" y="1"/>
                  </a:lnTo>
                </a:path>
              </a:pathLst>
            </a:custGeom>
            <a:solidFill>
              <a:schemeClr val="accent4"/>
            </a:solid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3"/>
            <p:cNvSpPr/>
            <p:nvPr/>
          </p:nvSpPr>
          <p:spPr>
            <a:xfrm>
              <a:off x="2165497" y="1869515"/>
              <a:ext cx="49050" cy="49050"/>
            </a:xfrm>
            <a:custGeom>
              <a:avLst/>
              <a:gdLst/>
              <a:ahLst/>
              <a:cxnLst/>
              <a:rect l="l" t="t" r="r" b="b"/>
              <a:pathLst>
                <a:path w="1120" h="1120" extrusionOk="0">
                  <a:moveTo>
                    <a:pt x="560" y="1"/>
                  </a:moveTo>
                  <a:cubicBezTo>
                    <a:pt x="250" y="1"/>
                    <a:pt x="1" y="250"/>
                    <a:pt x="1" y="560"/>
                  </a:cubicBezTo>
                  <a:cubicBezTo>
                    <a:pt x="1" y="870"/>
                    <a:pt x="250" y="1119"/>
                    <a:pt x="560" y="1119"/>
                  </a:cubicBezTo>
                  <a:cubicBezTo>
                    <a:pt x="870" y="1119"/>
                    <a:pt x="1119" y="868"/>
                    <a:pt x="1119" y="560"/>
                  </a:cubicBezTo>
                  <a:cubicBezTo>
                    <a:pt x="1119" y="250"/>
                    <a:pt x="870" y="1"/>
                    <a:pt x="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3"/>
            <p:cNvSpPr/>
            <p:nvPr/>
          </p:nvSpPr>
          <p:spPr>
            <a:xfrm>
              <a:off x="2263028" y="1869515"/>
              <a:ext cx="49007" cy="49050"/>
            </a:xfrm>
            <a:custGeom>
              <a:avLst/>
              <a:gdLst/>
              <a:ahLst/>
              <a:cxnLst/>
              <a:rect l="l" t="t" r="r" b="b"/>
              <a:pathLst>
                <a:path w="1119" h="1120" extrusionOk="0">
                  <a:moveTo>
                    <a:pt x="559" y="1"/>
                  </a:moveTo>
                  <a:cubicBezTo>
                    <a:pt x="249" y="1"/>
                    <a:pt x="0" y="250"/>
                    <a:pt x="0" y="560"/>
                  </a:cubicBezTo>
                  <a:cubicBezTo>
                    <a:pt x="0" y="870"/>
                    <a:pt x="249" y="1119"/>
                    <a:pt x="559" y="1119"/>
                  </a:cubicBezTo>
                  <a:cubicBezTo>
                    <a:pt x="870" y="1119"/>
                    <a:pt x="1119" y="868"/>
                    <a:pt x="1119" y="560"/>
                  </a:cubicBezTo>
                  <a:cubicBezTo>
                    <a:pt x="1119" y="250"/>
                    <a:pt x="870" y="1"/>
                    <a:pt x="5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3"/>
            <p:cNvSpPr/>
            <p:nvPr/>
          </p:nvSpPr>
          <p:spPr>
            <a:xfrm>
              <a:off x="2360516" y="1869515"/>
              <a:ext cx="48963" cy="49050"/>
            </a:xfrm>
            <a:custGeom>
              <a:avLst/>
              <a:gdLst/>
              <a:ahLst/>
              <a:cxnLst/>
              <a:rect l="l" t="t" r="r" b="b"/>
              <a:pathLst>
                <a:path w="1118" h="1120" extrusionOk="0">
                  <a:moveTo>
                    <a:pt x="558" y="1"/>
                  </a:moveTo>
                  <a:cubicBezTo>
                    <a:pt x="250" y="1"/>
                    <a:pt x="1" y="250"/>
                    <a:pt x="1" y="560"/>
                  </a:cubicBezTo>
                  <a:cubicBezTo>
                    <a:pt x="1" y="870"/>
                    <a:pt x="250" y="1119"/>
                    <a:pt x="558" y="1119"/>
                  </a:cubicBezTo>
                  <a:cubicBezTo>
                    <a:pt x="868" y="1119"/>
                    <a:pt x="1118" y="868"/>
                    <a:pt x="1118" y="560"/>
                  </a:cubicBezTo>
                  <a:cubicBezTo>
                    <a:pt x="1118" y="250"/>
                    <a:pt x="868"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3"/>
            <p:cNvSpPr/>
            <p:nvPr/>
          </p:nvSpPr>
          <p:spPr>
            <a:xfrm>
              <a:off x="2224182" y="2085731"/>
              <a:ext cx="705231" cy="201676"/>
            </a:xfrm>
            <a:custGeom>
              <a:avLst/>
              <a:gdLst/>
              <a:ahLst/>
              <a:cxnLst/>
              <a:rect l="l" t="t" r="r" b="b"/>
              <a:pathLst>
                <a:path w="16103" h="4605" fill="none" extrusionOk="0">
                  <a:moveTo>
                    <a:pt x="1" y="4605"/>
                  </a:moveTo>
                  <a:cubicBezTo>
                    <a:pt x="4056" y="166"/>
                    <a:pt x="8052" y="4605"/>
                    <a:pt x="8052" y="4605"/>
                  </a:cubicBezTo>
                  <a:cubicBezTo>
                    <a:pt x="12243" y="1"/>
                    <a:pt x="16102" y="4605"/>
                    <a:pt x="16102" y="4605"/>
                  </a:cubicBezTo>
                </a:path>
              </a:pathLst>
            </a:custGeom>
            <a:noFill/>
            <a:ln w="500"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a:off x="2224182" y="2287363"/>
              <a:ext cx="705362" cy="44"/>
            </a:xfrm>
            <a:custGeom>
              <a:avLst/>
              <a:gdLst/>
              <a:ahLst/>
              <a:cxnLst/>
              <a:rect l="l" t="t" r="r" b="b"/>
              <a:pathLst>
                <a:path w="16106" h="1" fill="none" extrusionOk="0">
                  <a:moveTo>
                    <a:pt x="1" y="1"/>
                  </a:moveTo>
                  <a:lnTo>
                    <a:pt x="16105" y="1"/>
                  </a:lnTo>
                </a:path>
              </a:pathLst>
            </a:custGeom>
            <a:noFill/>
            <a:ln w="500" cap="flat" cmpd="sng">
              <a:solidFill>
                <a:schemeClr val="dk1"/>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a:off x="2224182" y="2249919"/>
              <a:ext cx="44" cy="59036"/>
            </a:xfrm>
            <a:custGeom>
              <a:avLst/>
              <a:gdLst/>
              <a:ahLst/>
              <a:cxnLst/>
              <a:rect l="l" t="t" r="r" b="b"/>
              <a:pathLst>
                <a:path w="1" h="1348" fill="none" extrusionOk="0">
                  <a:moveTo>
                    <a:pt x="1" y="0"/>
                  </a:moveTo>
                  <a:lnTo>
                    <a:pt x="1" y="1348"/>
                  </a:lnTo>
                </a:path>
              </a:pathLst>
            </a:custGeom>
            <a:noFill/>
            <a:ln w="500" cap="flat" cmpd="sng">
              <a:solidFill>
                <a:schemeClr val="dk1"/>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a:off x="2207014" y="2191715"/>
              <a:ext cx="34467" cy="34510"/>
            </a:xfrm>
            <a:custGeom>
              <a:avLst/>
              <a:gdLst/>
              <a:ahLst/>
              <a:cxnLst/>
              <a:rect l="l" t="t" r="r" b="b"/>
              <a:pathLst>
                <a:path w="787" h="788" fill="none" extrusionOk="0">
                  <a:moveTo>
                    <a:pt x="31" y="0"/>
                  </a:moveTo>
                  <a:lnTo>
                    <a:pt x="756" y="0"/>
                  </a:lnTo>
                  <a:cubicBezTo>
                    <a:pt x="773" y="0"/>
                    <a:pt x="787" y="13"/>
                    <a:pt x="787" y="32"/>
                  </a:cubicBezTo>
                  <a:lnTo>
                    <a:pt x="787" y="756"/>
                  </a:lnTo>
                  <a:cubicBezTo>
                    <a:pt x="787" y="773"/>
                    <a:pt x="773" y="787"/>
                    <a:pt x="756" y="787"/>
                  </a:cubicBezTo>
                  <a:lnTo>
                    <a:pt x="31" y="787"/>
                  </a:lnTo>
                  <a:cubicBezTo>
                    <a:pt x="14" y="787"/>
                    <a:pt x="0" y="773"/>
                    <a:pt x="0" y="756"/>
                  </a:cubicBezTo>
                  <a:lnTo>
                    <a:pt x="0" y="32"/>
                  </a:lnTo>
                  <a:cubicBezTo>
                    <a:pt x="0" y="13"/>
                    <a:pt x="14" y="0"/>
                    <a:pt x="31" y="0"/>
                  </a:cubicBezTo>
                  <a:close/>
                </a:path>
              </a:pathLst>
            </a:custGeom>
            <a:noFill/>
            <a:ln w="500" cap="flat" cmpd="sng">
              <a:solidFill>
                <a:schemeClr val="dk1"/>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a:off x="2559608" y="2312633"/>
              <a:ext cx="34510" cy="34467"/>
            </a:xfrm>
            <a:custGeom>
              <a:avLst/>
              <a:gdLst/>
              <a:ahLst/>
              <a:cxnLst/>
              <a:rect l="l" t="t" r="r" b="b"/>
              <a:pathLst>
                <a:path w="788" h="787" fill="none" extrusionOk="0">
                  <a:moveTo>
                    <a:pt x="32" y="0"/>
                  </a:moveTo>
                  <a:lnTo>
                    <a:pt x="756" y="0"/>
                  </a:lnTo>
                  <a:cubicBezTo>
                    <a:pt x="775" y="0"/>
                    <a:pt x="787" y="14"/>
                    <a:pt x="787" y="31"/>
                  </a:cubicBezTo>
                  <a:lnTo>
                    <a:pt x="787" y="756"/>
                  </a:lnTo>
                  <a:cubicBezTo>
                    <a:pt x="787" y="773"/>
                    <a:pt x="775" y="787"/>
                    <a:pt x="756" y="787"/>
                  </a:cubicBezTo>
                  <a:lnTo>
                    <a:pt x="32" y="787"/>
                  </a:lnTo>
                  <a:cubicBezTo>
                    <a:pt x="15" y="787"/>
                    <a:pt x="1" y="773"/>
                    <a:pt x="1" y="756"/>
                  </a:cubicBezTo>
                  <a:lnTo>
                    <a:pt x="1" y="31"/>
                  </a:lnTo>
                  <a:cubicBezTo>
                    <a:pt x="1" y="14"/>
                    <a:pt x="15" y="0"/>
                    <a:pt x="32" y="0"/>
                  </a:cubicBezTo>
                  <a:close/>
                </a:path>
              </a:pathLst>
            </a:custGeom>
            <a:noFill/>
            <a:ln w="500" cap="flat" cmpd="sng">
              <a:solidFill>
                <a:schemeClr val="dk1"/>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a:off x="2525273" y="2278210"/>
              <a:ext cx="103225" cy="103312"/>
            </a:xfrm>
            <a:custGeom>
              <a:avLst/>
              <a:gdLst/>
              <a:ahLst/>
              <a:cxnLst/>
              <a:rect l="l" t="t" r="r" b="b"/>
              <a:pathLst>
                <a:path w="2357" h="2359" fill="none" extrusionOk="0">
                  <a:moveTo>
                    <a:pt x="2357" y="1180"/>
                  </a:moveTo>
                  <a:cubicBezTo>
                    <a:pt x="2357" y="1830"/>
                    <a:pt x="1830" y="2358"/>
                    <a:pt x="1179" y="2358"/>
                  </a:cubicBezTo>
                  <a:cubicBezTo>
                    <a:pt x="528" y="2358"/>
                    <a:pt x="1" y="1830"/>
                    <a:pt x="1" y="1180"/>
                  </a:cubicBezTo>
                  <a:cubicBezTo>
                    <a:pt x="1" y="529"/>
                    <a:pt x="528" y="1"/>
                    <a:pt x="1179" y="1"/>
                  </a:cubicBezTo>
                  <a:cubicBezTo>
                    <a:pt x="1830" y="1"/>
                    <a:pt x="2357" y="529"/>
                    <a:pt x="2357" y="1180"/>
                  </a:cubicBezTo>
                  <a:close/>
                </a:path>
              </a:pathLst>
            </a:custGeom>
            <a:noFill/>
            <a:ln w="500"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a:off x="2205569" y="2087395"/>
              <a:ext cx="49970" cy="53255"/>
            </a:xfrm>
            <a:custGeom>
              <a:avLst/>
              <a:gdLst/>
              <a:ahLst/>
              <a:cxnLst/>
              <a:rect l="l" t="t" r="r" b="b"/>
              <a:pathLst>
                <a:path w="1141" h="1216" extrusionOk="0">
                  <a:moveTo>
                    <a:pt x="217" y="0"/>
                  </a:moveTo>
                  <a:cubicBezTo>
                    <a:pt x="88" y="0"/>
                    <a:pt x="13" y="144"/>
                    <a:pt x="88" y="249"/>
                  </a:cubicBezTo>
                  <a:lnTo>
                    <a:pt x="334" y="602"/>
                  </a:lnTo>
                  <a:lnTo>
                    <a:pt x="75" y="961"/>
                  </a:lnTo>
                  <a:cubicBezTo>
                    <a:pt x="0" y="1067"/>
                    <a:pt x="75" y="1214"/>
                    <a:pt x="204" y="1214"/>
                  </a:cubicBezTo>
                  <a:lnTo>
                    <a:pt x="275" y="1214"/>
                  </a:lnTo>
                  <a:cubicBezTo>
                    <a:pt x="329" y="1214"/>
                    <a:pt x="379" y="1186"/>
                    <a:pt x="409" y="1139"/>
                  </a:cubicBezTo>
                  <a:lnTo>
                    <a:pt x="566" y="888"/>
                  </a:lnTo>
                  <a:lnTo>
                    <a:pt x="729" y="1139"/>
                  </a:lnTo>
                  <a:lnTo>
                    <a:pt x="731" y="1144"/>
                  </a:lnTo>
                  <a:cubicBezTo>
                    <a:pt x="761" y="1187"/>
                    <a:pt x="809" y="1215"/>
                    <a:pt x="863" y="1215"/>
                  </a:cubicBezTo>
                  <a:lnTo>
                    <a:pt x="938" y="1215"/>
                  </a:lnTo>
                  <a:cubicBezTo>
                    <a:pt x="1066" y="1215"/>
                    <a:pt x="1141" y="1069"/>
                    <a:pt x="1066" y="965"/>
                  </a:cubicBezTo>
                  <a:lnTo>
                    <a:pt x="798" y="586"/>
                  </a:lnTo>
                  <a:lnTo>
                    <a:pt x="1040" y="251"/>
                  </a:lnTo>
                  <a:cubicBezTo>
                    <a:pt x="1116" y="147"/>
                    <a:pt x="1040" y="0"/>
                    <a:pt x="910" y="0"/>
                  </a:cubicBezTo>
                  <a:lnTo>
                    <a:pt x="867" y="0"/>
                  </a:lnTo>
                  <a:cubicBezTo>
                    <a:pt x="814" y="0"/>
                    <a:pt x="762" y="27"/>
                    <a:pt x="734" y="72"/>
                  </a:cubicBezTo>
                  <a:lnTo>
                    <a:pt x="580" y="306"/>
                  </a:lnTo>
                  <a:lnTo>
                    <a:pt x="419" y="70"/>
                  </a:lnTo>
                  <a:cubicBezTo>
                    <a:pt x="390" y="25"/>
                    <a:pt x="340" y="0"/>
                    <a:pt x="2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3"/>
            <p:cNvSpPr/>
            <p:nvPr/>
          </p:nvSpPr>
          <p:spPr>
            <a:xfrm>
              <a:off x="2331655" y="2087395"/>
              <a:ext cx="51153" cy="53167"/>
            </a:xfrm>
            <a:custGeom>
              <a:avLst/>
              <a:gdLst/>
              <a:ahLst/>
              <a:cxnLst/>
              <a:rect l="l" t="t" r="r" b="b"/>
              <a:pathLst>
                <a:path w="1168" h="1214" extrusionOk="0">
                  <a:moveTo>
                    <a:pt x="200" y="0"/>
                  </a:moveTo>
                  <a:cubicBezTo>
                    <a:pt x="77" y="0"/>
                    <a:pt x="0" y="134"/>
                    <a:pt x="63" y="240"/>
                  </a:cubicBezTo>
                  <a:lnTo>
                    <a:pt x="379" y="767"/>
                  </a:lnTo>
                  <a:lnTo>
                    <a:pt x="379" y="1053"/>
                  </a:lnTo>
                  <a:cubicBezTo>
                    <a:pt x="379" y="1142"/>
                    <a:pt x="451" y="1214"/>
                    <a:pt x="538" y="1214"/>
                  </a:cubicBezTo>
                  <a:lnTo>
                    <a:pt x="630" y="1214"/>
                  </a:lnTo>
                  <a:cubicBezTo>
                    <a:pt x="719" y="1214"/>
                    <a:pt x="789" y="1141"/>
                    <a:pt x="789" y="1053"/>
                  </a:cubicBezTo>
                  <a:lnTo>
                    <a:pt x="789" y="773"/>
                  </a:lnTo>
                  <a:lnTo>
                    <a:pt x="1105" y="240"/>
                  </a:lnTo>
                  <a:cubicBezTo>
                    <a:pt x="1167" y="134"/>
                    <a:pt x="1091" y="0"/>
                    <a:pt x="968" y="0"/>
                  </a:cubicBezTo>
                  <a:lnTo>
                    <a:pt x="941" y="0"/>
                  </a:lnTo>
                  <a:cubicBezTo>
                    <a:pt x="885" y="0"/>
                    <a:pt x="834" y="28"/>
                    <a:pt x="804" y="78"/>
                  </a:cubicBezTo>
                  <a:lnTo>
                    <a:pt x="600" y="421"/>
                  </a:lnTo>
                  <a:lnTo>
                    <a:pt x="398" y="78"/>
                  </a:lnTo>
                  <a:cubicBezTo>
                    <a:pt x="368" y="28"/>
                    <a:pt x="318"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3"/>
            <p:cNvSpPr/>
            <p:nvPr/>
          </p:nvSpPr>
          <p:spPr>
            <a:xfrm>
              <a:off x="2441099" y="2087176"/>
              <a:ext cx="48875" cy="53255"/>
            </a:xfrm>
            <a:custGeom>
              <a:avLst/>
              <a:gdLst/>
              <a:ahLst/>
              <a:cxnLst/>
              <a:rect l="l" t="t" r="r" b="b"/>
              <a:pathLst>
                <a:path w="1116" h="1216" extrusionOk="0">
                  <a:moveTo>
                    <a:pt x="175" y="1"/>
                  </a:moveTo>
                  <a:cubicBezTo>
                    <a:pt x="86" y="1"/>
                    <a:pt x="16" y="74"/>
                    <a:pt x="16" y="161"/>
                  </a:cubicBezTo>
                  <a:cubicBezTo>
                    <a:pt x="16" y="250"/>
                    <a:pt x="88" y="320"/>
                    <a:pt x="175" y="320"/>
                  </a:cubicBezTo>
                  <a:lnTo>
                    <a:pt x="555" y="320"/>
                  </a:lnTo>
                  <a:lnTo>
                    <a:pt x="39" y="920"/>
                  </a:lnTo>
                  <a:cubicBezTo>
                    <a:pt x="14" y="949"/>
                    <a:pt x="0" y="985"/>
                    <a:pt x="0" y="1024"/>
                  </a:cubicBezTo>
                  <a:cubicBezTo>
                    <a:pt x="0" y="1130"/>
                    <a:pt x="86" y="1216"/>
                    <a:pt x="194" y="1216"/>
                  </a:cubicBezTo>
                  <a:lnTo>
                    <a:pt x="957" y="1216"/>
                  </a:lnTo>
                  <a:cubicBezTo>
                    <a:pt x="1046" y="1216"/>
                    <a:pt x="1116" y="1144"/>
                    <a:pt x="1116" y="1057"/>
                  </a:cubicBezTo>
                  <a:cubicBezTo>
                    <a:pt x="1116" y="966"/>
                    <a:pt x="1044" y="896"/>
                    <a:pt x="957" y="896"/>
                  </a:cubicBezTo>
                  <a:lnTo>
                    <a:pt x="532" y="896"/>
                  </a:lnTo>
                  <a:lnTo>
                    <a:pt x="1047" y="297"/>
                  </a:lnTo>
                  <a:cubicBezTo>
                    <a:pt x="1074" y="269"/>
                    <a:pt x="1086" y="233"/>
                    <a:pt x="1086" y="194"/>
                  </a:cubicBezTo>
                  <a:cubicBezTo>
                    <a:pt x="1086" y="86"/>
                    <a:pt x="1001" y="1"/>
                    <a:pt x="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3"/>
            <p:cNvSpPr/>
            <p:nvPr/>
          </p:nvSpPr>
          <p:spPr>
            <a:xfrm>
              <a:off x="2279451" y="2095147"/>
              <a:ext cx="40905" cy="15022"/>
            </a:xfrm>
            <a:custGeom>
              <a:avLst/>
              <a:gdLst/>
              <a:ahLst/>
              <a:cxnLst/>
              <a:rect l="l" t="t" r="r" b="b"/>
              <a:pathLst>
                <a:path w="934" h="343" extrusionOk="0">
                  <a:moveTo>
                    <a:pt x="19" y="1"/>
                  </a:moveTo>
                  <a:cubicBezTo>
                    <a:pt x="8" y="1"/>
                    <a:pt x="1" y="7"/>
                    <a:pt x="1" y="18"/>
                  </a:cubicBezTo>
                  <a:lnTo>
                    <a:pt x="1" y="325"/>
                  </a:lnTo>
                  <a:cubicBezTo>
                    <a:pt x="1" y="336"/>
                    <a:pt x="8" y="342"/>
                    <a:pt x="19" y="342"/>
                  </a:cubicBezTo>
                  <a:lnTo>
                    <a:pt x="917" y="342"/>
                  </a:lnTo>
                  <a:cubicBezTo>
                    <a:pt x="926" y="342"/>
                    <a:pt x="934" y="336"/>
                    <a:pt x="934" y="325"/>
                  </a:cubicBezTo>
                  <a:lnTo>
                    <a:pt x="934" y="18"/>
                  </a:lnTo>
                  <a:cubicBezTo>
                    <a:pt x="934" y="7"/>
                    <a:pt x="926" y="1"/>
                    <a:pt x="9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3"/>
            <p:cNvSpPr/>
            <p:nvPr/>
          </p:nvSpPr>
          <p:spPr>
            <a:xfrm>
              <a:off x="2279451" y="2119366"/>
              <a:ext cx="40905" cy="15065"/>
            </a:xfrm>
            <a:custGeom>
              <a:avLst/>
              <a:gdLst/>
              <a:ahLst/>
              <a:cxnLst/>
              <a:rect l="l" t="t" r="r" b="b"/>
              <a:pathLst>
                <a:path w="934" h="344" extrusionOk="0">
                  <a:moveTo>
                    <a:pt x="19" y="1"/>
                  </a:moveTo>
                  <a:cubicBezTo>
                    <a:pt x="8" y="1"/>
                    <a:pt x="1" y="9"/>
                    <a:pt x="1" y="18"/>
                  </a:cubicBezTo>
                  <a:lnTo>
                    <a:pt x="1" y="325"/>
                  </a:lnTo>
                  <a:cubicBezTo>
                    <a:pt x="1" y="336"/>
                    <a:pt x="8" y="344"/>
                    <a:pt x="19" y="344"/>
                  </a:cubicBezTo>
                  <a:lnTo>
                    <a:pt x="917" y="344"/>
                  </a:lnTo>
                  <a:cubicBezTo>
                    <a:pt x="926" y="344"/>
                    <a:pt x="934" y="336"/>
                    <a:pt x="934" y="325"/>
                  </a:cubicBezTo>
                  <a:lnTo>
                    <a:pt x="934" y="18"/>
                  </a:lnTo>
                  <a:cubicBezTo>
                    <a:pt x="934" y="9"/>
                    <a:pt x="926" y="1"/>
                    <a:pt x="9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3"/>
            <p:cNvSpPr/>
            <p:nvPr/>
          </p:nvSpPr>
          <p:spPr>
            <a:xfrm>
              <a:off x="2393274" y="2095454"/>
              <a:ext cx="39065" cy="38934"/>
            </a:xfrm>
            <a:custGeom>
              <a:avLst/>
              <a:gdLst/>
              <a:ahLst/>
              <a:cxnLst/>
              <a:rect l="l" t="t" r="r" b="b"/>
              <a:pathLst>
                <a:path w="892" h="889" extrusionOk="0">
                  <a:moveTo>
                    <a:pt x="238" y="0"/>
                  </a:moveTo>
                  <a:cubicBezTo>
                    <a:pt x="233" y="0"/>
                    <a:pt x="229" y="2"/>
                    <a:pt x="225" y="6"/>
                  </a:cubicBezTo>
                  <a:lnTo>
                    <a:pt x="8" y="223"/>
                  </a:lnTo>
                  <a:cubicBezTo>
                    <a:pt x="0" y="231"/>
                    <a:pt x="0" y="242"/>
                    <a:pt x="8" y="248"/>
                  </a:cubicBezTo>
                  <a:lnTo>
                    <a:pt x="642" y="883"/>
                  </a:lnTo>
                  <a:cubicBezTo>
                    <a:pt x="646" y="887"/>
                    <a:pt x="651" y="888"/>
                    <a:pt x="655" y="888"/>
                  </a:cubicBezTo>
                  <a:cubicBezTo>
                    <a:pt x="660" y="888"/>
                    <a:pt x="664" y="887"/>
                    <a:pt x="667" y="883"/>
                  </a:cubicBezTo>
                  <a:lnTo>
                    <a:pt x="885" y="665"/>
                  </a:lnTo>
                  <a:cubicBezTo>
                    <a:pt x="891" y="659"/>
                    <a:pt x="891" y="648"/>
                    <a:pt x="885" y="640"/>
                  </a:cubicBezTo>
                  <a:lnTo>
                    <a:pt x="250" y="6"/>
                  </a:lnTo>
                  <a:cubicBezTo>
                    <a:pt x="246" y="2"/>
                    <a:pt x="242"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2393274" y="2095497"/>
              <a:ext cx="39065" cy="38934"/>
            </a:xfrm>
            <a:custGeom>
              <a:avLst/>
              <a:gdLst/>
              <a:ahLst/>
              <a:cxnLst/>
              <a:rect l="l" t="t" r="r" b="b"/>
              <a:pathLst>
                <a:path w="892" h="889" extrusionOk="0">
                  <a:moveTo>
                    <a:pt x="655" y="1"/>
                  </a:moveTo>
                  <a:cubicBezTo>
                    <a:pt x="651" y="1"/>
                    <a:pt x="646" y="2"/>
                    <a:pt x="642" y="5"/>
                  </a:cubicBezTo>
                  <a:lnTo>
                    <a:pt x="8" y="641"/>
                  </a:lnTo>
                  <a:cubicBezTo>
                    <a:pt x="0" y="647"/>
                    <a:pt x="0" y="658"/>
                    <a:pt x="8" y="666"/>
                  </a:cubicBezTo>
                  <a:lnTo>
                    <a:pt x="225" y="882"/>
                  </a:lnTo>
                  <a:cubicBezTo>
                    <a:pt x="229" y="886"/>
                    <a:pt x="233" y="888"/>
                    <a:pt x="238" y="888"/>
                  </a:cubicBezTo>
                  <a:cubicBezTo>
                    <a:pt x="242" y="888"/>
                    <a:pt x="246" y="886"/>
                    <a:pt x="250" y="882"/>
                  </a:cubicBezTo>
                  <a:lnTo>
                    <a:pt x="885" y="248"/>
                  </a:lnTo>
                  <a:cubicBezTo>
                    <a:pt x="891" y="241"/>
                    <a:pt x="891" y="230"/>
                    <a:pt x="885" y="223"/>
                  </a:cubicBezTo>
                  <a:lnTo>
                    <a:pt x="667" y="5"/>
                  </a:lnTo>
                  <a:cubicBezTo>
                    <a:pt x="664" y="2"/>
                    <a:pt x="660"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2553958" y="2088884"/>
              <a:ext cx="375586" cy="44"/>
            </a:xfrm>
            <a:custGeom>
              <a:avLst/>
              <a:gdLst/>
              <a:ahLst/>
              <a:cxnLst/>
              <a:rect l="l" t="t" r="r" b="b"/>
              <a:pathLst>
                <a:path w="8576" h="1" fill="none" extrusionOk="0">
                  <a:moveTo>
                    <a:pt x="0" y="0"/>
                  </a:moveTo>
                  <a:lnTo>
                    <a:pt x="8575" y="0"/>
                  </a:lnTo>
                </a:path>
              </a:pathLst>
            </a:custGeom>
            <a:solidFill>
              <a:schemeClr val="accent4"/>
            </a:solid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2553958" y="2146519"/>
              <a:ext cx="187793" cy="44"/>
            </a:xfrm>
            <a:custGeom>
              <a:avLst/>
              <a:gdLst/>
              <a:ahLst/>
              <a:cxnLst/>
              <a:rect l="l" t="t" r="r" b="b"/>
              <a:pathLst>
                <a:path w="4288" h="1" fill="none" extrusionOk="0">
                  <a:moveTo>
                    <a:pt x="0" y="1"/>
                  </a:moveTo>
                  <a:lnTo>
                    <a:pt x="4288" y="1"/>
                  </a:lnTo>
                </a:path>
              </a:pathLst>
            </a:custGeom>
            <a:solidFill>
              <a:schemeClr val="accent4"/>
            </a:solid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3"/>
            <p:cNvSpPr/>
            <p:nvPr/>
          </p:nvSpPr>
          <p:spPr>
            <a:xfrm>
              <a:off x="692058" y="2980682"/>
              <a:ext cx="993840" cy="281733"/>
            </a:xfrm>
            <a:custGeom>
              <a:avLst/>
              <a:gdLst/>
              <a:ahLst/>
              <a:cxnLst/>
              <a:rect l="l" t="t" r="r" b="b"/>
              <a:pathLst>
                <a:path w="22693" h="6433" extrusionOk="0">
                  <a:moveTo>
                    <a:pt x="17107" y="0"/>
                  </a:moveTo>
                  <a:lnTo>
                    <a:pt x="4746" y="475"/>
                  </a:lnTo>
                  <a:cubicBezTo>
                    <a:pt x="4651" y="517"/>
                    <a:pt x="4558" y="558"/>
                    <a:pt x="4466" y="603"/>
                  </a:cubicBezTo>
                  <a:cubicBezTo>
                    <a:pt x="666" y="2371"/>
                    <a:pt x="1" y="6089"/>
                    <a:pt x="3378" y="6431"/>
                  </a:cubicBezTo>
                  <a:lnTo>
                    <a:pt x="18570" y="6431"/>
                  </a:lnTo>
                  <a:cubicBezTo>
                    <a:pt x="22692" y="4912"/>
                    <a:pt x="20112" y="1946"/>
                    <a:pt x="17805" y="424"/>
                  </a:cubicBezTo>
                  <a:lnTo>
                    <a:pt x="17769" y="401"/>
                  </a:lnTo>
                  <a:cubicBezTo>
                    <a:pt x="17545" y="253"/>
                    <a:pt x="17319" y="117"/>
                    <a:pt x="17107" y="0"/>
                  </a:cubicBezTo>
                  <a:close/>
                  <a:moveTo>
                    <a:pt x="18570" y="6431"/>
                  </a:moveTo>
                  <a:cubicBezTo>
                    <a:pt x="18568" y="6432"/>
                    <a:pt x="18567" y="6432"/>
                    <a:pt x="18565" y="6433"/>
                  </a:cubicBezTo>
                  <a:lnTo>
                    <a:pt x="18570" y="643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3"/>
            <p:cNvSpPr/>
            <p:nvPr/>
          </p:nvSpPr>
          <p:spPr>
            <a:xfrm>
              <a:off x="801151" y="3026185"/>
              <a:ext cx="772850" cy="428184"/>
            </a:xfrm>
            <a:custGeom>
              <a:avLst/>
              <a:gdLst/>
              <a:ahLst/>
              <a:cxnLst/>
              <a:rect l="l" t="t" r="r" b="b"/>
              <a:pathLst>
                <a:path w="17647" h="9777" extrusionOk="0">
                  <a:moveTo>
                    <a:pt x="3505" y="0"/>
                  </a:moveTo>
                  <a:cubicBezTo>
                    <a:pt x="948" y="2520"/>
                    <a:pt x="208" y="6991"/>
                    <a:pt x="1" y="9773"/>
                  </a:cubicBezTo>
                  <a:lnTo>
                    <a:pt x="1" y="9777"/>
                  </a:lnTo>
                  <a:lnTo>
                    <a:pt x="17646" y="9777"/>
                  </a:lnTo>
                  <a:cubicBezTo>
                    <a:pt x="16512" y="3817"/>
                    <a:pt x="14281" y="642"/>
                    <a:pt x="14281" y="642"/>
                  </a:cubicBezTo>
                  <a:lnTo>
                    <a:pt x="35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1493506" y="2826962"/>
              <a:ext cx="307879" cy="178552"/>
            </a:xfrm>
            <a:custGeom>
              <a:avLst/>
              <a:gdLst/>
              <a:ahLst/>
              <a:cxnLst/>
              <a:rect l="l" t="t" r="r" b="b"/>
              <a:pathLst>
                <a:path w="7030" h="4077" extrusionOk="0">
                  <a:moveTo>
                    <a:pt x="636" y="0"/>
                  </a:moveTo>
                  <a:cubicBezTo>
                    <a:pt x="1" y="2827"/>
                    <a:pt x="1639" y="4077"/>
                    <a:pt x="3420" y="4077"/>
                  </a:cubicBezTo>
                  <a:cubicBezTo>
                    <a:pt x="5050" y="4077"/>
                    <a:pt x="6798" y="3029"/>
                    <a:pt x="7030" y="1187"/>
                  </a:cubicBezTo>
                  <a:lnTo>
                    <a:pt x="6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1217510" y="2237174"/>
              <a:ext cx="559350" cy="751391"/>
            </a:xfrm>
            <a:custGeom>
              <a:avLst/>
              <a:gdLst/>
              <a:ahLst/>
              <a:cxnLst/>
              <a:rect l="l" t="t" r="r" b="b"/>
              <a:pathLst>
                <a:path w="12772" h="17157" extrusionOk="0">
                  <a:moveTo>
                    <a:pt x="3470" y="0"/>
                  </a:moveTo>
                  <a:cubicBezTo>
                    <a:pt x="3118" y="0"/>
                    <a:pt x="2761" y="59"/>
                    <a:pt x="2414" y="182"/>
                  </a:cubicBezTo>
                  <a:cubicBezTo>
                    <a:pt x="860" y="735"/>
                    <a:pt x="0" y="2398"/>
                    <a:pt x="434" y="3988"/>
                  </a:cubicBezTo>
                  <a:cubicBezTo>
                    <a:pt x="1446" y="7704"/>
                    <a:pt x="6849" y="15651"/>
                    <a:pt x="8306" y="17156"/>
                  </a:cubicBezTo>
                  <a:lnTo>
                    <a:pt x="12770" y="13035"/>
                  </a:lnTo>
                  <a:lnTo>
                    <a:pt x="12771" y="13035"/>
                  </a:lnTo>
                  <a:lnTo>
                    <a:pt x="6064" y="1346"/>
                  </a:lnTo>
                  <a:cubicBezTo>
                    <a:pt x="5639" y="740"/>
                    <a:pt x="5034" y="322"/>
                    <a:pt x="4358" y="126"/>
                  </a:cubicBezTo>
                  <a:cubicBezTo>
                    <a:pt x="4071" y="43"/>
                    <a:pt x="3772" y="0"/>
                    <a:pt x="3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1919763" y="2350253"/>
              <a:ext cx="137998" cy="134976"/>
            </a:xfrm>
            <a:custGeom>
              <a:avLst/>
              <a:gdLst/>
              <a:ahLst/>
              <a:cxnLst/>
              <a:rect l="l" t="t" r="r" b="b"/>
              <a:pathLst>
                <a:path w="3151" h="3082" extrusionOk="0">
                  <a:moveTo>
                    <a:pt x="1900" y="1"/>
                  </a:moveTo>
                  <a:cubicBezTo>
                    <a:pt x="1884" y="1"/>
                    <a:pt x="1869" y="5"/>
                    <a:pt x="1856" y="15"/>
                  </a:cubicBezTo>
                  <a:lnTo>
                    <a:pt x="42" y="1304"/>
                  </a:lnTo>
                  <a:cubicBezTo>
                    <a:pt x="8" y="1328"/>
                    <a:pt x="0" y="1375"/>
                    <a:pt x="25" y="1409"/>
                  </a:cubicBezTo>
                  <a:lnTo>
                    <a:pt x="1190" y="3048"/>
                  </a:lnTo>
                  <a:cubicBezTo>
                    <a:pt x="1205" y="3070"/>
                    <a:pt x="1229" y="3081"/>
                    <a:pt x="1253" y="3081"/>
                  </a:cubicBezTo>
                  <a:cubicBezTo>
                    <a:pt x="1268" y="3081"/>
                    <a:pt x="1283" y="3077"/>
                    <a:pt x="1296" y="3067"/>
                  </a:cubicBezTo>
                  <a:lnTo>
                    <a:pt x="3108" y="1779"/>
                  </a:lnTo>
                  <a:cubicBezTo>
                    <a:pt x="3142" y="1754"/>
                    <a:pt x="3150" y="1707"/>
                    <a:pt x="3127" y="1673"/>
                  </a:cubicBezTo>
                  <a:lnTo>
                    <a:pt x="1962" y="34"/>
                  </a:lnTo>
                  <a:cubicBezTo>
                    <a:pt x="1946" y="12"/>
                    <a:pt x="1923" y="1"/>
                    <a:pt x="1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3"/>
            <p:cNvSpPr/>
            <p:nvPr/>
          </p:nvSpPr>
          <p:spPr>
            <a:xfrm>
              <a:off x="1573958" y="2389449"/>
              <a:ext cx="569904" cy="536795"/>
            </a:xfrm>
            <a:custGeom>
              <a:avLst/>
              <a:gdLst/>
              <a:ahLst/>
              <a:cxnLst/>
              <a:rect l="l" t="t" r="r" b="b"/>
              <a:pathLst>
                <a:path w="13013" h="12257" extrusionOk="0">
                  <a:moveTo>
                    <a:pt x="9745" y="0"/>
                  </a:moveTo>
                  <a:lnTo>
                    <a:pt x="2998" y="6164"/>
                  </a:lnTo>
                  <a:lnTo>
                    <a:pt x="0" y="8901"/>
                  </a:lnTo>
                  <a:cubicBezTo>
                    <a:pt x="0" y="10872"/>
                    <a:pt x="1628" y="12256"/>
                    <a:pt x="3356" y="12256"/>
                  </a:cubicBezTo>
                  <a:cubicBezTo>
                    <a:pt x="3768" y="12256"/>
                    <a:pt x="4186" y="12178"/>
                    <a:pt x="4589" y="12009"/>
                  </a:cubicBezTo>
                  <a:cubicBezTo>
                    <a:pt x="4830" y="11906"/>
                    <a:pt x="5068" y="11769"/>
                    <a:pt x="5296" y="11603"/>
                  </a:cubicBezTo>
                  <a:cubicBezTo>
                    <a:pt x="9339" y="8591"/>
                    <a:pt x="11057" y="1533"/>
                    <a:pt x="13009" y="301"/>
                  </a:cubicBezTo>
                  <a:lnTo>
                    <a:pt x="13012" y="301"/>
                  </a:lnTo>
                  <a:lnTo>
                    <a:pt x="97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3"/>
            <p:cNvSpPr/>
            <p:nvPr/>
          </p:nvSpPr>
          <p:spPr>
            <a:xfrm>
              <a:off x="1573958" y="2659489"/>
              <a:ext cx="201107" cy="266799"/>
            </a:xfrm>
            <a:custGeom>
              <a:avLst/>
              <a:gdLst/>
              <a:ahLst/>
              <a:cxnLst/>
              <a:rect l="l" t="t" r="r" b="b"/>
              <a:pathLst>
                <a:path w="4592" h="6092" extrusionOk="0">
                  <a:moveTo>
                    <a:pt x="2998" y="1"/>
                  </a:moveTo>
                  <a:lnTo>
                    <a:pt x="0" y="2737"/>
                  </a:lnTo>
                  <a:cubicBezTo>
                    <a:pt x="0" y="4709"/>
                    <a:pt x="1628" y="6092"/>
                    <a:pt x="3355" y="6092"/>
                  </a:cubicBezTo>
                  <a:cubicBezTo>
                    <a:pt x="3768" y="6092"/>
                    <a:pt x="4186" y="6013"/>
                    <a:pt x="4589" y="5845"/>
                  </a:cubicBezTo>
                  <a:lnTo>
                    <a:pt x="4592" y="5843"/>
                  </a:lnTo>
                  <a:lnTo>
                    <a:pt x="4587" y="5843"/>
                  </a:lnTo>
                  <a:cubicBezTo>
                    <a:pt x="4385" y="5885"/>
                    <a:pt x="4192" y="5905"/>
                    <a:pt x="4010" y="5905"/>
                  </a:cubicBezTo>
                  <a:cubicBezTo>
                    <a:pt x="1957" y="5905"/>
                    <a:pt x="1211" y="3356"/>
                    <a:pt x="29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1968200" y="2296122"/>
              <a:ext cx="305689" cy="205092"/>
            </a:xfrm>
            <a:custGeom>
              <a:avLst/>
              <a:gdLst/>
              <a:ahLst/>
              <a:cxnLst/>
              <a:rect l="l" t="t" r="r" b="b"/>
              <a:pathLst>
                <a:path w="6980" h="4683" extrusionOk="0">
                  <a:moveTo>
                    <a:pt x="5087" y="0"/>
                  </a:moveTo>
                  <a:lnTo>
                    <a:pt x="743" y="2134"/>
                  </a:lnTo>
                  <a:lnTo>
                    <a:pt x="743" y="2131"/>
                  </a:lnTo>
                  <a:lnTo>
                    <a:pt x="0" y="3953"/>
                  </a:lnTo>
                  <a:cubicBezTo>
                    <a:pt x="1098" y="4496"/>
                    <a:pt x="2090" y="4682"/>
                    <a:pt x="2977" y="4682"/>
                  </a:cubicBezTo>
                  <a:cubicBezTo>
                    <a:pt x="4704" y="4682"/>
                    <a:pt x="6034" y="3978"/>
                    <a:pt x="6980" y="3836"/>
                  </a:cubicBezTo>
                  <a:lnTo>
                    <a:pt x="50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2226591" y="2366895"/>
              <a:ext cx="112553" cy="98364"/>
            </a:xfrm>
            <a:custGeom>
              <a:avLst/>
              <a:gdLst/>
              <a:ahLst/>
              <a:cxnLst/>
              <a:rect l="l" t="t" r="r" b="b"/>
              <a:pathLst>
                <a:path w="2570" h="2246" extrusionOk="0">
                  <a:moveTo>
                    <a:pt x="719" y="0"/>
                  </a:moveTo>
                  <a:cubicBezTo>
                    <a:pt x="590" y="0"/>
                    <a:pt x="462" y="37"/>
                    <a:pt x="351" y="107"/>
                  </a:cubicBezTo>
                  <a:lnTo>
                    <a:pt x="351" y="110"/>
                  </a:lnTo>
                  <a:cubicBezTo>
                    <a:pt x="279" y="155"/>
                    <a:pt x="215" y="216"/>
                    <a:pt x="162" y="288"/>
                  </a:cubicBezTo>
                  <a:cubicBezTo>
                    <a:pt x="148" y="308"/>
                    <a:pt x="136" y="327"/>
                    <a:pt x="125" y="349"/>
                  </a:cubicBezTo>
                  <a:cubicBezTo>
                    <a:pt x="0" y="561"/>
                    <a:pt x="5" y="819"/>
                    <a:pt x="122" y="1025"/>
                  </a:cubicBezTo>
                  <a:cubicBezTo>
                    <a:pt x="164" y="1104"/>
                    <a:pt x="226" y="1174"/>
                    <a:pt x="301" y="1232"/>
                  </a:cubicBezTo>
                  <a:lnTo>
                    <a:pt x="770" y="1597"/>
                  </a:lnTo>
                  <a:lnTo>
                    <a:pt x="1434" y="2109"/>
                  </a:lnTo>
                  <a:cubicBezTo>
                    <a:pt x="1530" y="2182"/>
                    <a:pt x="1636" y="2226"/>
                    <a:pt x="1748" y="2240"/>
                  </a:cubicBezTo>
                  <a:cubicBezTo>
                    <a:pt x="1778" y="2244"/>
                    <a:pt x="1807" y="2246"/>
                    <a:pt x="1837" y="2246"/>
                  </a:cubicBezTo>
                  <a:cubicBezTo>
                    <a:pt x="1961" y="2246"/>
                    <a:pt x="2086" y="2211"/>
                    <a:pt x="2194" y="2143"/>
                  </a:cubicBezTo>
                  <a:cubicBezTo>
                    <a:pt x="2266" y="2100"/>
                    <a:pt x="2329" y="2037"/>
                    <a:pt x="2381" y="1964"/>
                  </a:cubicBezTo>
                  <a:cubicBezTo>
                    <a:pt x="2569" y="1698"/>
                    <a:pt x="2532" y="1336"/>
                    <a:pt x="2303" y="1110"/>
                  </a:cubicBezTo>
                  <a:cubicBezTo>
                    <a:pt x="2290" y="1096"/>
                    <a:pt x="2278" y="1084"/>
                    <a:pt x="2262" y="1073"/>
                  </a:cubicBezTo>
                  <a:lnTo>
                    <a:pt x="1153" y="157"/>
                  </a:lnTo>
                  <a:cubicBezTo>
                    <a:pt x="1144" y="148"/>
                    <a:pt x="1133" y="140"/>
                    <a:pt x="1120" y="132"/>
                  </a:cubicBezTo>
                  <a:cubicBezTo>
                    <a:pt x="999" y="43"/>
                    <a:pt x="858" y="0"/>
                    <a:pt x="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3"/>
            <p:cNvSpPr/>
            <p:nvPr/>
          </p:nvSpPr>
          <p:spPr>
            <a:xfrm>
              <a:off x="2164752" y="2258590"/>
              <a:ext cx="274069" cy="141589"/>
            </a:xfrm>
            <a:custGeom>
              <a:avLst/>
              <a:gdLst/>
              <a:ahLst/>
              <a:cxnLst/>
              <a:rect l="l" t="t" r="r" b="b"/>
              <a:pathLst>
                <a:path w="6258" h="3233" extrusionOk="0">
                  <a:moveTo>
                    <a:pt x="2818" y="0"/>
                  </a:moveTo>
                  <a:lnTo>
                    <a:pt x="1" y="812"/>
                  </a:lnTo>
                  <a:lnTo>
                    <a:pt x="477" y="3233"/>
                  </a:lnTo>
                  <a:lnTo>
                    <a:pt x="3582" y="1404"/>
                  </a:lnTo>
                  <a:lnTo>
                    <a:pt x="5664" y="1337"/>
                  </a:lnTo>
                  <a:cubicBezTo>
                    <a:pt x="5932" y="1329"/>
                    <a:pt x="6161" y="1131"/>
                    <a:pt x="6205" y="866"/>
                  </a:cubicBezTo>
                  <a:lnTo>
                    <a:pt x="6203" y="866"/>
                  </a:lnTo>
                  <a:cubicBezTo>
                    <a:pt x="6257" y="538"/>
                    <a:pt x="6019" y="231"/>
                    <a:pt x="5686" y="207"/>
                  </a:cubicBezTo>
                  <a:lnTo>
                    <a:pt x="28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3"/>
            <p:cNvSpPr/>
            <p:nvPr/>
          </p:nvSpPr>
          <p:spPr>
            <a:xfrm>
              <a:off x="2164752" y="2286750"/>
              <a:ext cx="137078" cy="113648"/>
            </a:xfrm>
            <a:custGeom>
              <a:avLst/>
              <a:gdLst/>
              <a:ahLst/>
              <a:cxnLst/>
              <a:rect l="l" t="t" r="r" b="b"/>
              <a:pathLst>
                <a:path w="3130" h="2595" extrusionOk="0">
                  <a:moveTo>
                    <a:pt x="577" y="1"/>
                  </a:moveTo>
                  <a:lnTo>
                    <a:pt x="1" y="169"/>
                  </a:lnTo>
                  <a:lnTo>
                    <a:pt x="342" y="2595"/>
                  </a:lnTo>
                  <a:lnTo>
                    <a:pt x="3129" y="1027"/>
                  </a:lnTo>
                  <a:lnTo>
                    <a:pt x="2758" y="385"/>
                  </a:lnTo>
                  <a:lnTo>
                    <a:pt x="5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2189058" y="2447784"/>
              <a:ext cx="123327" cy="68539"/>
            </a:xfrm>
            <a:custGeom>
              <a:avLst/>
              <a:gdLst/>
              <a:ahLst/>
              <a:cxnLst/>
              <a:rect l="l" t="t" r="r" b="b"/>
              <a:pathLst>
                <a:path w="2816" h="1565" extrusionOk="0">
                  <a:moveTo>
                    <a:pt x="719" y="1"/>
                  </a:moveTo>
                  <a:cubicBezTo>
                    <a:pt x="514" y="1"/>
                    <a:pt x="324" y="95"/>
                    <a:pt x="198" y="248"/>
                  </a:cubicBezTo>
                  <a:cubicBezTo>
                    <a:pt x="186" y="257"/>
                    <a:pt x="176" y="271"/>
                    <a:pt x="169" y="284"/>
                  </a:cubicBezTo>
                  <a:cubicBezTo>
                    <a:pt x="159" y="296"/>
                    <a:pt x="148" y="310"/>
                    <a:pt x="139" y="328"/>
                  </a:cubicBezTo>
                  <a:cubicBezTo>
                    <a:pt x="89" y="413"/>
                    <a:pt x="52" y="511"/>
                    <a:pt x="39" y="616"/>
                  </a:cubicBezTo>
                  <a:cubicBezTo>
                    <a:pt x="0" y="985"/>
                    <a:pt x="264" y="1315"/>
                    <a:pt x="630" y="1367"/>
                  </a:cubicBezTo>
                  <a:lnTo>
                    <a:pt x="2054" y="1558"/>
                  </a:lnTo>
                  <a:cubicBezTo>
                    <a:pt x="2084" y="1563"/>
                    <a:pt x="2114" y="1565"/>
                    <a:pt x="2144" y="1565"/>
                  </a:cubicBezTo>
                  <a:cubicBezTo>
                    <a:pt x="2360" y="1565"/>
                    <a:pt x="2557" y="1458"/>
                    <a:pt x="2678" y="1290"/>
                  </a:cubicBezTo>
                  <a:lnTo>
                    <a:pt x="2683" y="1289"/>
                  </a:lnTo>
                  <a:cubicBezTo>
                    <a:pt x="2749" y="1197"/>
                    <a:pt x="2794" y="1083"/>
                    <a:pt x="2805" y="959"/>
                  </a:cubicBezTo>
                  <a:cubicBezTo>
                    <a:pt x="2816" y="850"/>
                    <a:pt x="2797" y="745"/>
                    <a:pt x="2755" y="652"/>
                  </a:cubicBezTo>
                  <a:cubicBezTo>
                    <a:pt x="2742" y="627"/>
                    <a:pt x="2731" y="599"/>
                    <a:pt x="2717" y="575"/>
                  </a:cubicBezTo>
                  <a:cubicBezTo>
                    <a:pt x="2622" y="409"/>
                    <a:pt x="2454" y="286"/>
                    <a:pt x="2255" y="248"/>
                  </a:cubicBezTo>
                  <a:lnTo>
                    <a:pt x="839" y="11"/>
                  </a:lnTo>
                  <a:cubicBezTo>
                    <a:pt x="798" y="4"/>
                    <a:pt x="758" y="1"/>
                    <a:pt x="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2194971" y="2447171"/>
              <a:ext cx="112991" cy="36919"/>
            </a:xfrm>
            <a:custGeom>
              <a:avLst/>
              <a:gdLst/>
              <a:ahLst/>
              <a:cxnLst/>
              <a:rect l="l" t="t" r="r" b="b"/>
              <a:pathLst>
                <a:path w="2580" h="843" extrusionOk="0">
                  <a:moveTo>
                    <a:pt x="424" y="1"/>
                  </a:moveTo>
                  <a:cubicBezTo>
                    <a:pt x="257" y="1"/>
                    <a:pt x="99" y="39"/>
                    <a:pt x="2" y="158"/>
                  </a:cubicBezTo>
                  <a:cubicBezTo>
                    <a:pt x="1" y="610"/>
                    <a:pt x="384" y="843"/>
                    <a:pt x="728" y="843"/>
                  </a:cubicBezTo>
                  <a:cubicBezTo>
                    <a:pt x="748" y="843"/>
                    <a:pt x="769" y="842"/>
                    <a:pt x="789" y="840"/>
                  </a:cubicBezTo>
                  <a:lnTo>
                    <a:pt x="2218" y="731"/>
                  </a:lnTo>
                  <a:cubicBezTo>
                    <a:pt x="2356" y="722"/>
                    <a:pt x="2479" y="672"/>
                    <a:pt x="2578" y="592"/>
                  </a:cubicBezTo>
                  <a:lnTo>
                    <a:pt x="2578" y="592"/>
                  </a:lnTo>
                  <a:cubicBezTo>
                    <a:pt x="2579" y="593"/>
                    <a:pt x="2579" y="593"/>
                    <a:pt x="2579" y="594"/>
                  </a:cubicBezTo>
                  <a:lnTo>
                    <a:pt x="2579" y="591"/>
                  </a:lnTo>
                  <a:cubicBezTo>
                    <a:pt x="2579" y="591"/>
                    <a:pt x="2579" y="592"/>
                    <a:pt x="2578" y="592"/>
                  </a:cubicBezTo>
                  <a:lnTo>
                    <a:pt x="2578" y="592"/>
                  </a:lnTo>
                  <a:cubicBezTo>
                    <a:pt x="2481" y="425"/>
                    <a:pt x="2315" y="302"/>
                    <a:pt x="2115" y="265"/>
                  </a:cubicBezTo>
                  <a:lnTo>
                    <a:pt x="699" y="28"/>
                  </a:lnTo>
                  <a:cubicBezTo>
                    <a:pt x="610" y="12"/>
                    <a:pt x="516"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2188927" y="2398997"/>
              <a:ext cx="103663" cy="63984"/>
            </a:xfrm>
            <a:custGeom>
              <a:avLst/>
              <a:gdLst/>
              <a:ahLst/>
              <a:cxnLst/>
              <a:rect l="l" t="t" r="r" b="b"/>
              <a:pathLst>
                <a:path w="2367" h="1461" extrusionOk="0">
                  <a:moveTo>
                    <a:pt x="1683" y="0"/>
                  </a:moveTo>
                  <a:cubicBezTo>
                    <a:pt x="1656" y="0"/>
                    <a:pt x="1630" y="2"/>
                    <a:pt x="1603" y="5"/>
                  </a:cubicBezTo>
                  <a:lnTo>
                    <a:pt x="617" y="97"/>
                  </a:lnTo>
                  <a:cubicBezTo>
                    <a:pt x="401" y="124"/>
                    <a:pt x="226" y="247"/>
                    <a:pt x="119" y="420"/>
                  </a:cubicBezTo>
                  <a:cubicBezTo>
                    <a:pt x="111" y="432"/>
                    <a:pt x="103" y="444"/>
                    <a:pt x="97" y="459"/>
                  </a:cubicBezTo>
                  <a:cubicBezTo>
                    <a:pt x="25" y="591"/>
                    <a:pt x="0" y="742"/>
                    <a:pt x="27" y="904"/>
                  </a:cubicBezTo>
                  <a:cubicBezTo>
                    <a:pt x="89" y="1230"/>
                    <a:pt x="375" y="1461"/>
                    <a:pt x="699" y="1461"/>
                  </a:cubicBezTo>
                  <a:cubicBezTo>
                    <a:pt x="734" y="1461"/>
                    <a:pt x="770" y="1458"/>
                    <a:pt x="806" y="1452"/>
                  </a:cubicBezTo>
                  <a:lnTo>
                    <a:pt x="1786" y="1317"/>
                  </a:lnTo>
                  <a:cubicBezTo>
                    <a:pt x="1985" y="1286"/>
                    <a:pt x="2149" y="1167"/>
                    <a:pt x="2245" y="1010"/>
                  </a:cubicBezTo>
                  <a:lnTo>
                    <a:pt x="2245" y="1012"/>
                  </a:lnTo>
                  <a:cubicBezTo>
                    <a:pt x="2331" y="871"/>
                    <a:pt x="2367" y="705"/>
                    <a:pt x="2331" y="533"/>
                  </a:cubicBezTo>
                  <a:cubicBezTo>
                    <a:pt x="2297" y="362"/>
                    <a:pt x="2199" y="217"/>
                    <a:pt x="2065" y="124"/>
                  </a:cubicBezTo>
                  <a:cubicBezTo>
                    <a:pt x="1956" y="45"/>
                    <a:pt x="1822" y="0"/>
                    <a:pt x="16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2198956" y="2409113"/>
              <a:ext cx="123064" cy="62890"/>
            </a:xfrm>
            <a:custGeom>
              <a:avLst/>
              <a:gdLst/>
              <a:ahLst/>
              <a:cxnLst/>
              <a:rect l="l" t="t" r="r" b="b"/>
              <a:pathLst>
                <a:path w="2810" h="1436" extrusionOk="0">
                  <a:moveTo>
                    <a:pt x="2131" y="1"/>
                  </a:moveTo>
                  <a:cubicBezTo>
                    <a:pt x="2121" y="1"/>
                    <a:pt x="2112" y="1"/>
                    <a:pt x="2102" y="2"/>
                  </a:cubicBezTo>
                  <a:lnTo>
                    <a:pt x="753" y="62"/>
                  </a:lnTo>
                  <a:lnTo>
                    <a:pt x="665" y="65"/>
                  </a:lnTo>
                  <a:cubicBezTo>
                    <a:pt x="449" y="76"/>
                    <a:pt x="264" y="185"/>
                    <a:pt x="144" y="349"/>
                  </a:cubicBezTo>
                  <a:lnTo>
                    <a:pt x="145" y="346"/>
                  </a:lnTo>
                  <a:lnTo>
                    <a:pt x="145" y="346"/>
                  </a:lnTo>
                  <a:cubicBezTo>
                    <a:pt x="137" y="358"/>
                    <a:pt x="128" y="372"/>
                    <a:pt x="120" y="385"/>
                  </a:cubicBezTo>
                  <a:cubicBezTo>
                    <a:pt x="109" y="400"/>
                    <a:pt x="102" y="416"/>
                    <a:pt x="92" y="432"/>
                  </a:cubicBezTo>
                  <a:cubicBezTo>
                    <a:pt x="30" y="548"/>
                    <a:pt x="0" y="684"/>
                    <a:pt x="16" y="826"/>
                  </a:cubicBezTo>
                  <a:cubicBezTo>
                    <a:pt x="53" y="1174"/>
                    <a:pt x="348" y="1436"/>
                    <a:pt x="696" y="1436"/>
                  </a:cubicBezTo>
                  <a:cubicBezTo>
                    <a:pt x="714" y="1436"/>
                    <a:pt x="733" y="1435"/>
                    <a:pt x="751" y="1433"/>
                  </a:cubicBezTo>
                  <a:lnTo>
                    <a:pt x="2181" y="1326"/>
                  </a:lnTo>
                  <a:cubicBezTo>
                    <a:pt x="2252" y="1320"/>
                    <a:pt x="2318" y="1304"/>
                    <a:pt x="2379" y="1279"/>
                  </a:cubicBezTo>
                  <a:cubicBezTo>
                    <a:pt x="2493" y="1232"/>
                    <a:pt x="2593" y="1154"/>
                    <a:pt x="2664" y="1055"/>
                  </a:cubicBezTo>
                  <a:cubicBezTo>
                    <a:pt x="2763" y="922"/>
                    <a:pt x="2809" y="759"/>
                    <a:pt x="2787" y="584"/>
                  </a:cubicBezTo>
                  <a:cubicBezTo>
                    <a:pt x="2773" y="485"/>
                    <a:pt x="2742" y="397"/>
                    <a:pt x="2694" y="315"/>
                  </a:cubicBezTo>
                  <a:cubicBezTo>
                    <a:pt x="2655" y="256"/>
                    <a:pt x="2608" y="201"/>
                    <a:pt x="2552" y="156"/>
                  </a:cubicBezTo>
                  <a:cubicBezTo>
                    <a:pt x="2438" y="60"/>
                    <a:pt x="2290" y="1"/>
                    <a:pt x="2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2203511" y="2372588"/>
              <a:ext cx="124422" cy="70598"/>
            </a:xfrm>
            <a:custGeom>
              <a:avLst/>
              <a:gdLst/>
              <a:ahLst/>
              <a:cxnLst/>
              <a:rect l="l" t="t" r="r" b="b"/>
              <a:pathLst>
                <a:path w="2841" h="1612" extrusionOk="0">
                  <a:moveTo>
                    <a:pt x="1658" y="1"/>
                  </a:moveTo>
                  <a:lnTo>
                    <a:pt x="664" y="212"/>
                  </a:lnTo>
                  <a:cubicBezTo>
                    <a:pt x="540" y="424"/>
                    <a:pt x="543" y="682"/>
                    <a:pt x="659" y="887"/>
                  </a:cubicBezTo>
                  <a:lnTo>
                    <a:pt x="659" y="887"/>
                  </a:lnTo>
                  <a:lnTo>
                    <a:pt x="574" y="890"/>
                  </a:lnTo>
                  <a:cubicBezTo>
                    <a:pt x="359" y="899"/>
                    <a:pt x="174" y="1009"/>
                    <a:pt x="52" y="1172"/>
                  </a:cubicBezTo>
                  <a:cubicBezTo>
                    <a:pt x="44" y="1185"/>
                    <a:pt x="35" y="1199"/>
                    <a:pt x="27" y="1211"/>
                  </a:cubicBezTo>
                  <a:cubicBezTo>
                    <a:pt x="18" y="1227"/>
                    <a:pt x="10" y="1242"/>
                    <a:pt x="1" y="1258"/>
                  </a:cubicBezTo>
                  <a:cubicBezTo>
                    <a:pt x="119" y="1475"/>
                    <a:pt x="350" y="1611"/>
                    <a:pt x="599" y="1611"/>
                  </a:cubicBezTo>
                  <a:cubicBezTo>
                    <a:pt x="651" y="1611"/>
                    <a:pt x="704" y="1605"/>
                    <a:pt x="756" y="1593"/>
                  </a:cubicBezTo>
                  <a:lnTo>
                    <a:pt x="1309" y="1460"/>
                  </a:lnTo>
                  <a:lnTo>
                    <a:pt x="2506" y="1174"/>
                  </a:lnTo>
                  <a:cubicBezTo>
                    <a:pt x="2540" y="1167"/>
                    <a:pt x="2573" y="1157"/>
                    <a:pt x="2602" y="1143"/>
                  </a:cubicBezTo>
                  <a:cubicBezTo>
                    <a:pt x="2696" y="1107"/>
                    <a:pt x="2775" y="1047"/>
                    <a:pt x="2841" y="977"/>
                  </a:cubicBezTo>
                  <a:cubicBezTo>
                    <a:pt x="2830" y="963"/>
                    <a:pt x="2816" y="952"/>
                    <a:pt x="2800" y="940"/>
                  </a:cubicBezTo>
                  <a:lnTo>
                    <a:pt x="1693" y="25"/>
                  </a:lnTo>
                  <a:cubicBezTo>
                    <a:pt x="1683" y="16"/>
                    <a:pt x="1671" y="8"/>
                    <a:pt x="1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2220591" y="2323100"/>
              <a:ext cx="121268" cy="90305"/>
            </a:xfrm>
            <a:custGeom>
              <a:avLst/>
              <a:gdLst/>
              <a:ahLst/>
              <a:cxnLst/>
              <a:rect l="l" t="t" r="r" b="b"/>
              <a:pathLst>
                <a:path w="2769" h="2062" extrusionOk="0">
                  <a:moveTo>
                    <a:pt x="779" y="1"/>
                  </a:moveTo>
                  <a:cubicBezTo>
                    <a:pt x="649" y="1"/>
                    <a:pt x="521" y="38"/>
                    <a:pt x="410" y="109"/>
                  </a:cubicBezTo>
                  <a:lnTo>
                    <a:pt x="410" y="110"/>
                  </a:lnTo>
                  <a:cubicBezTo>
                    <a:pt x="312" y="174"/>
                    <a:pt x="226" y="261"/>
                    <a:pt x="168" y="375"/>
                  </a:cubicBezTo>
                  <a:cubicBezTo>
                    <a:pt x="0" y="705"/>
                    <a:pt x="125" y="1110"/>
                    <a:pt x="447" y="1288"/>
                  </a:cubicBezTo>
                  <a:lnTo>
                    <a:pt x="852" y="1512"/>
                  </a:lnTo>
                  <a:lnTo>
                    <a:pt x="1705" y="1980"/>
                  </a:lnTo>
                  <a:cubicBezTo>
                    <a:pt x="1806" y="2035"/>
                    <a:pt x="1916" y="2061"/>
                    <a:pt x="2024" y="2061"/>
                  </a:cubicBezTo>
                  <a:cubicBezTo>
                    <a:pt x="2052" y="2061"/>
                    <a:pt x="2080" y="2060"/>
                    <a:pt x="2108" y="2056"/>
                  </a:cubicBezTo>
                  <a:cubicBezTo>
                    <a:pt x="2203" y="2045"/>
                    <a:pt x="2298" y="2011"/>
                    <a:pt x="2379" y="1959"/>
                  </a:cubicBezTo>
                  <a:cubicBezTo>
                    <a:pt x="2479" y="1895"/>
                    <a:pt x="2561" y="1807"/>
                    <a:pt x="2618" y="1693"/>
                  </a:cubicBezTo>
                  <a:cubicBezTo>
                    <a:pt x="2769" y="1386"/>
                    <a:pt x="2658" y="1009"/>
                    <a:pt x="2364" y="833"/>
                  </a:cubicBezTo>
                  <a:lnTo>
                    <a:pt x="1965" y="595"/>
                  </a:lnTo>
                  <a:lnTo>
                    <a:pt x="1539" y="342"/>
                  </a:lnTo>
                  <a:lnTo>
                    <a:pt x="1130" y="98"/>
                  </a:lnTo>
                  <a:cubicBezTo>
                    <a:pt x="1019" y="32"/>
                    <a:pt x="898" y="1"/>
                    <a:pt x="7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2191117" y="2354413"/>
              <a:ext cx="102305" cy="70598"/>
            </a:xfrm>
            <a:custGeom>
              <a:avLst/>
              <a:gdLst/>
              <a:ahLst/>
              <a:cxnLst/>
              <a:rect l="l" t="t" r="r" b="b"/>
              <a:pathLst>
                <a:path w="2336" h="1612" extrusionOk="0">
                  <a:moveTo>
                    <a:pt x="1651" y="0"/>
                  </a:moveTo>
                  <a:cubicBezTo>
                    <a:pt x="1592" y="0"/>
                    <a:pt x="1532" y="8"/>
                    <a:pt x="1472" y="24"/>
                  </a:cubicBezTo>
                  <a:lnTo>
                    <a:pt x="513" y="266"/>
                  </a:lnTo>
                  <a:cubicBezTo>
                    <a:pt x="302" y="325"/>
                    <a:pt x="147" y="473"/>
                    <a:pt x="69" y="660"/>
                  </a:cubicBezTo>
                  <a:cubicBezTo>
                    <a:pt x="62" y="674"/>
                    <a:pt x="55" y="690"/>
                    <a:pt x="53" y="704"/>
                  </a:cubicBezTo>
                  <a:cubicBezTo>
                    <a:pt x="3" y="846"/>
                    <a:pt x="0" y="1001"/>
                    <a:pt x="53" y="1156"/>
                  </a:cubicBezTo>
                  <a:cubicBezTo>
                    <a:pt x="152" y="1433"/>
                    <a:pt x="414" y="1611"/>
                    <a:pt x="697" y="1611"/>
                  </a:cubicBezTo>
                  <a:cubicBezTo>
                    <a:pt x="766" y="1611"/>
                    <a:pt x="837" y="1601"/>
                    <a:pt x="907" y="1578"/>
                  </a:cubicBezTo>
                  <a:lnTo>
                    <a:pt x="1854" y="1296"/>
                  </a:lnTo>
                  <a:cubicBezTo>
                    <a:pt x="2046" y="1235"/>
                    <a:pt x="2189" y="1093"/>
                    <a:pt x="2262" y="922"/>
                  </a:cubicBezTo>
                  <a:lnTo>
                    <a:pt x="2264" y="922"/>
                  </a:lnTo>
                  <a:cubicBezTo>
                    <a:pt x="2328" y="769"/>
                    <a:pt x="2335" y="598"/>
                    <a:pt x="2275" y="434"/>
                  </a:cubicBezTo>
                  <a:cubicBezTo>
                    <a:pt x="2212" y="269"/>
                    <a:pt x="2096" y="143"/>
                    <a:pt x="1948" y="71"/>
                  </a:cubicBezTo>
                  <a:cubicBezTo>
                    <a:pt x="1857" y="25"/>
                    <a:pt x="1756" y="0"/>
                    <a:pt x="1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2202635" y="2359275"/>
              <a:ext cx="122188" cy="72525"/>
            </a:xfrm>
            <a:custGeom>
              <a:avLst/>
              <a:gdLst/>
              <a:ahLst/>
              <a:cxnLst/>
              <a:rect l="l" t="t" r="r" b="b"/>
              <a:pathLst>
                <a:path w="2790" h="1656" extrusionOk="0">
                  <a:moveTo>
                    <a:pt x="2104" y="1"/>
                  </a:moveTo>
                  <a:cubicBezTo>
                    <a:pt x="2062" y="1"/>
                    <a:pt x="2019" y="5"/>
                    <a:pt x="1976" y="13"/>
                  </a:cubicBezTo>
                  <a:lnTo>
                    <a:pt x="567" y="298"/>
                  </a:lnTo>
                  <a:cubicBezTo>
                    <a:pt x="352" y="343"/>
                    <a:pt x="187" y="477"/>
                    <a:pt x="94" y="658"/>
                  </a:cubicBezTo>
                  <a:cubicBezTo>
                    <a:pt x="88" y="671"/>
                    <a:pt x="80" y="686"/>
                    <a:pt x="77" y="699"/>
                  </a:cubicBezTo>
                  <a:cubicBezTo>
                    <a:pt x="16" y="836"/>
                    <a:pt x="0" y="992"/>
                    <a:pt x="41" y="1149"/>
                  </a:cubicBezTo>
                  <a:cubicBezTo>
                    <a:pt x="123" y="1452"/>
                    <a:pt x="398" y="1655"/>
                    <a:pt x="701" y="1655"/>
                  </a:cubicBezTo>
                  <a:cubicBezTo>
                    <a:pt x="753" y="1655"/>
                    <a:pt x="806" y="1649"/>
                    <a:pt x="859" y="1637"/>
                  </a:cubicBezTo>
                  <a:lnTo>
                    <a:pt x="2258" y="1311"/>
                  </a:lnTo>
                  <a:cubicBezTo>
                    <a:pt x="2453" y="1266"/>
                    <a:pt x="2607" y="1136"/>
                    <a:pt x="2693" y="970"/>
                  </a:cubicBezTo>
                  <a:lnTo>
                    <a:pt x="2694" y="968"/>
                  </a:lnTo>
                  <a:cubicBezTo>
                    <a:pt x="2767" y="823"/>
                    <a:pt x="2789" y="652"/>
                    <a:pt x="2742" y="485"/>
                  </a:cubicBezTo>
                  <a:cubicBezTo>
                    <a:pt x="2694" y="317"/>
                    <a:pt x="2587" y="180"/>
                    <a:pt x="2445" y="97"/>
                  </a:cubicBezTo>
                  <a:cubicBezTo>
                    <a:pt x="2345" y="35"/>
                    <a:pt x="2227" y="1"/>
                    <a:pt x="21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2035995" y="2324195"/>
              <a:ext cx="235442" cy="126261"/>
            </a:xfrm>
            <a:custGeom>
              <a:avLst/>
              <a:gdLst/>
              <a:ahLst/>
              <a:cxnLst/>
              <a:rect l="l" t="t" r="r" b="b"/>
              <a:pathLst>
                <a:path w="5376" h="2883" extrusionOk="0">
                  <a:moveTo>
                    <a:pt x="3179" y="1"/>
                  </a:moveTo>
                  <a:lnTo>
                    <a:pt x="1" y="1836"/>
                  </a:lnTo>
                  <a:cubicBezTo>
                    <a:pt x="738" y="2615"/>
                    <a:pt x="1378" y="2882"/>
                    <a:pt x="1909" y="2882"/>
                  </a:cubicBezTo>
                  <a:cubicBezTo>
                    <a:pt x="3060" y="2882"/>
                    <a:pt x="3696" y="1627"/>
                    <a:pt x="3696" y="1627"/>
                  </a:cubicBezTo>
                  <a:lnTo>
                    <a:pt x="4601" y="1537"/>
                  </a:lnTo>
                  <a:lnTo>
                    <a:pt x="5376" y="437"/>
                  </a:lnTo>
                  <a:lnTo>
                    <a:pt x="3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2237496" y="2343333"/>
              <a:ext cx="63109" cy="83867"/>
            </a:xfrm>
            <a:custGeom>
              <a:avLst/>
              <a:gdLst/>
              <a:ahLst/>
              <a:cxnLst/>
              <a:rect l="l" t="t" r="r" b="b"/>
              <a:pathLst>
                <a:path w="1441" h="1915" extrusionOk="0">
                  <a:moveTo>
                    <a:pt x="776" y="0"/>
                  </a:moveTo>
                  <a:lnTo>
                    <a:pt x="775" y="2"/>
                  </a:lnTo>
                  <a:lnTo>
                    <a:pt x="0" y="1103"/>
                  </a:lnTo>
                  <a:lnTo>
                    <a:pt x="432" y="1700"/>
                  </a:lnTo>
                  <a:cubicBezTo>
                    <a:pt x="533" y="1838"/>
                    <a:pt x="691" y="1915"/>
                    <a:pt x="852" y="1915"/>
                  </a:cubicBezTo>
                  <a:cubicBezTo>
                    <a:pt x="928" y="1915"/>
                    <a:pt x="1004" y="1898"/>
                    <a:pt x="1075" y="1863"/>
                  </a:cubicBezTo>
                  <a:cubicBezTo>
                    <a:pt x="1331" y="1742"/>
                    <a:pt x="1440" y="1438"/>
                    <a:pt x="1322" y="1181"/>
                  </a:cubicBezTo>
                  <a:lnTo>
                    <a:pt x="776" y="0"/>
                  </a:lnTo>
                  <a:close/>
                </a:path>
              </a:pathLst>
            </a:custGeom>
            <a:solidFill>
              <a:srgbClr val="E89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2000740" y="2294064"/>
              <a:ext cx="277748" cy="149078"/>
            </a:xfrm>
            <a:custGeom>
              <a:avLst/>
              <a:gdLst/>
              <a:ahLst/>
              <a:cxnLst/>
              <a:rect l="l" t="t" r="r" b="b"/>
              <a:pathLst>
                <a:path w="6342" h="3404" extrusionOk="0">
                  <a:moveTo>
                    <a:pt x="0" y="2177"/>
                  </a:moveTo>
                  <a:lnTo>
                    <a:pt x="0" y="2178"/>
                  </a:lnTo>
                  <a:lnTo>
                    <a:pt x="1" y="2178"/>
                  </a:lnTo>
                  <a:lnTo>
                    <a:pt x="1" y="2178"/>
                  </a:lnTo>
                  <a:cubicBezTo>
                    <a:pt x="1" y="2177"/>
                    <a:pt x="1" y="2177"/>
                    <a:pt x="0" y="2177"/>
                  </a:cubicBezTo>
                  <a:close/>
                  <a:moveTo>
                    <a:pt x="3746" y="0"/>
                  </a:moveTo>
                  <a:lnTo>
                    <a:pt x="1" y="2178"/>
                  </a:lnTo>
                  <a:lnTo>
                    <a:pt x="1" y="2178"/>
                  </a:lnTo>
                  <a:cubicBezTo>
                    <a:pt x="872" y="3091"/>
                    <a:pt x="1627" y="3404"/>
                    <a:pt x="2252" y="3404"/>
                  </a:cubicBezTo>
                  <a:cubicBezTo>
                    <a:pt x="3615" y="3404"/>
                    <a:pt x="4363" y="1917"/>
                    <a:pt x="4363" y="1917"/>
                  </a:cubicBezTo>
                  <a:lnTo>
                    <a:pt x="5431" y="1808"/>
                  </a:lnTo>
                  <a:lnTo>
                    <a:pt x="6341" y="507"/>
                  </a:lnTo>
                  <a:lnTo>
                    <a:pt x="37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2250941" y="2338078"/>
              <a:ext cx="68408" cy="86189"/>
            </a:xfrm>
            <a:custGeom>
              <a:avLst/>
              <a:gdLst/>
              <a:ahLst/>
              <a:cxnLst/>
              <a:rect l="l" t="t" r="r" b="b"/>
              <a:pathLst>
                <a:path w="1562" h="1968" extrusionOk="0">
                  <a:moveTo>
                    <a:pt x="846" y="0"/>
                  </a:moveTo>
                  <a:lnTo>
                    <a:pt x="0" y="829"/>
                  </a:lnTo>
                  <a:lnTo>
                    <a:pt x="159" y="1170"/>
                  </a:lnTo>
                  <a:lnTo>
                    <a:pt x="371" y="1616"/>
                  </a:lnTo>
                  <a:cubicBezTo>
                    <a:pt x="384" y="1639"/>
                    <a:pt x="395" y="1663"/>
                    <a:pt x="409" y="1684"/>
                  </a:cubicBezTo>
                  <a:cubicBezTo>
                    <a:pt x="521" y="1862"/>
                    <a:pt x="715" y="1967"/>
                    <a:pt x="921" y="1967"/>
                  </a:cubicBezTo>
                  <a:cubicBezTo>
                    <a:pt x="975" y="1967"/>
                    <a:pt x="1030" y="1960"/>
                    <a:pt x="1085" y="1945"/>
                  </a:cubicBezTo>
                  <a:cubicBezTo>
                    <a:pt x="1225" y="1909"/>
                    <a:pt x="1337" y="1825"/>
                    <a:pt x="1415" y="1716"/>
                  </a:cubicBezTo>
                  <a:cubicBezTo>
                    <a:pt x="1519" y="1572"/>
                    <a:pt x="1561" y="1388"/>
                    <a:pt x="1515" y="1206"/>
                  </a:cubicBezTo>
                  <a:lnTo>
                    <a:pt x="1272" y="254"/>
                  </a:lnTo>
                  <a:lnTo>
                    <a:pt x="846" y="2"/>
                  </a:lnTo>
                  <a:lnTo>
                    <a:pt x="8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2238503" y="2316312"/>
              <a:ext cx="74451" cy="98889"/>
            </a:xfrm>
            <a:custGeom>
              <a:avLst/>
              <a:gdLst/>
              <a:ahLst/>
              <a:cxnLst/>
              <a:rect l="l" t="t" r="r" b="b"/>
              <a:pathLst>
                <a:path w="1700" h="2258" extrusionOk="0">
                  <a:moveTo>
                    <a:pt x="911" y="0"/>
                  </a:moveTo>
                  <a:lnTo>
                    <a:pt x="1" y="1301"/>
                  </a:lnTo>
                  <a:lnTo>
                    <a:pt x="512" y="2005"/>
                  </a:lnTo>
                  <a:cubicBezTo>
                    <a:pt x="630" y="2169"/>
                    <a:pt x="816" y="2257"/>
                    <a:pt x="1006" y="2257"/>
                  </a:cubicBezTo>
                  <a:cubicBezTo>
                    <a:pt x="1096" y="2257"/>
                    <a:pt x="1187" y="2238"/>
                    <a:pt x="1272" y="2197"/>
                  </a:cubicBezTo>
                  <a:cubicBezTo>
                    <a:pt x="1573" y="2052"/>
                    <a:pt x="1699" y="1692"/>
                    <a:pt x="1559" y="1390"/>
                  </a:cubicBez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1953573" y="2385946"/>
              <a:ext cx="125516" cy="162786"/>
            </a:xfrm>
            <a:custGeom>
              <a:avLst/>
              <a:gdLst/>
              <a:ahLst/>
              <a:cxnLst/>
              <a:rect l="l" t="t" r="r" b="b"/>
              <a:pathLst>
                <a:path w="2866" h="3717" extrusionOk="0">
                  <a:moveTo>
                    <a:pt x="1007" y="1"/>
                  </a:moveTo>
                  <a:lnTo>
                    <a:pt x="1" y="805"/>
                  </a:lnTo>
                  <a:lnTo>
                    <a:pt x="2266" y="3717"/>
                  </a:lnTo>
                  <a:lnTo>
                    <a:pt x="2866" y="2782"/>
                  </a:lnTo>
                  <a:lnTo>
                    <a:pt x="10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824450" y="2143059"/>
              <a:ext cx="696954" cy="1054365"/>
            </a:xfrm>
            <a:custGeom>
              <a:avLst/>
              <a:gdLst/>
              <a:ahLst/>
              <a:cxnLst/>
              <a:rect l="l" t="t" r="r" b="b"/>
              <a:pathLst>
                <a:path w="15914" h="24075" extrusionOk="0">
                  <a:moveTo>
                    <a:pt x="7906" y="0"/>
                  </a:moveTo>
                  <a:cubicBezTo>
                    <a:pt x="6578" y="0"/>
                    <a:pt x="3483" y="360"/>
                    <a:pt x="2200" y="1339"/>
                  </a:cubicBezTo>
                  <a:cubicBezTo>
                    <a:pt x="1460" y="1903"/>
                    <a:pt x="2200" y="8038"/>
                    <a:pt x="2200" y="8923"/>
                  </a:cubicBezTo>
                  <a:cubicBezTo>
                    <a:pt x="2197" y="10321"/>
                    <a:pt x="2367" y="11684"/>
                    <a:pt x="2420" y="12980"/>
                  </a:cubicBezTo>
                  <a:cubicBezTo>
                    <a:pt x="2508" y="15150"/>
                    <a:pt x="2013" y="17651"/>
                    <a:pt x="1447" y="19729"/>
                  </a:cubicBezTo>
                  <a:cubicBezTo>
                    <a:pt x="774" y="22202"/>
                    <a:pt x="0" y="24074"/>
                    <a:pt x="0" y="24074"/>
                  </a:cubicBezTo>
                  <a:lnTo>
                    <a:pt x="4241" y="24068"/>
                  </a:lnTo>
                  <a:lnTo>
                    <a:pt x="15913" y="24048"/>
                  </a:lnTo>
                  <a:lnTo>
                    <a:pt x="15912" y="24048"/>
                  </a:lnTo>
                  <a:lnTo>
                    <a:pt x="14770" y="19601"/>
                  </a:lnTo>
                  <a:lnTo>
                    <a:pt x="14751" y="19523"/>
                  </a:lnTo>
                  <a:lnTo>
                    <a:pt x="14000" y="16604"/>
                  </a:lnTo>
                  <a:lnTo>
                    <a:pt x="13255" y="13703"/>
                  </a:lnTo>
                  <a:lnTo>
                    <a:pt x="13251" y="13686"/>
                  </a:lnTo>
                  <a:lnTo>
                    <a:pt x="13233" y="13608"/>
                  </a:lnTo>
                  <a:cubicBezTo>
                    <a:pt x="14361" y="12601"/>
                    <a:pt x="14899" y="11453"/>
                    <a:pt x="15086" y="10297"/>
                  </a:cubicBezTo>
                  <a:cubicBezTo>
                    <a:pt x="15119" y="10102"/>
                    <a:pt x="15140" y="9901"/>
                    <a:pt x="15148" y="9708"/>
                  </a:cubicBezTo>
                  <a:cubicBezTo>
                    <a:pt x="15167" y="9574"/>
                    <a:pt x="15167" y="9440"/>
                    <a:pt x="15167" y="9313"/>
                  </a:cubicBezTo>
                  <a:cubicBezTo>
                    <a:pt x="15172" y="8856"/>
                    <a:pt x="15128" y="8410"/>
                    <a:pt x="15062" y="7971"/>
                  </a:cubicBezTo>
                  <a:cubicBezTo>
                    <a:pt x="15041" y="7843"/>
                    <a:pt x="15017" y="7711"/>
                    <a:pt x="14989" y="7586"/>
                  </a:cubicBezTo>
                  <a:cubicBezTo>
                    <a:pt x="14654" y="5915"/>
                    <a:pt x="12573" y="3029"/>
                    <a:pt x="12359" y="2292"/>
                  </a:cubicBezTo>
                  <a:lnTo>
                    <a:pt x="8517" y="108"/>
                  </a:lnTo>
                  <a:cubicBezTo>
                    <a:pt x="8590" y="39"/>
                    <a:pt x="8344" y="0"/>
                    <a:pt x="79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692189" y="2359406"/>
              <a:ext cx="779814" cy="902965"/>
            </a:xfrm>
            <a:custGeom>
              <a:avLst/>
              <a:gdLst/>
              <a:ahLst/>
              <a:cxnLst/>
              <a:rect l="l" t="t" r="r" b="b"/>
              <a:pathLst>
                <a:path w="17806" h="20618" extrusionOk="0">
                  <a:moveTo>
                    <a:pt x="9068" y="1"/>
                  </a:moveTo>
                  <a:lnTo>
                    <a:pt x="5217" y="3985"/>
                  </a:lnTo>
                  <a:cubicBezTo>
                    <a:pt x="5215" y="5381"/>
                    <a:pt x="5385" y="6744"/>
                    <a:pt x="5436" y="8040"/>
                  </a:cubicBezTo>
                  <a:cubicBezTo>
                    <a:pt x="5527" y="10210"/>
                    <a:pt x="5030" y="12711"/>
                    <a:pt x="4466" y="14789"/>
                  </a:cubicBezTo>
                  <a:cubicBezTo>
                    <a:pt x="664" y="16557"/>
                    <a:pt x="1" y="20275"/>
                    <a:pt x="3377" y="20617"/>
                  </a:cubicBezTo>
                  <a:lnTo>
                    <a:pt x="6187" y="20617"/>
                  </a:lnTo>
                  <a:lnTo>
                    <a:pt x="6968" y="20114"/>
                  </a:lnTo>
                  <a:lnTo>
                    <a:pt x="7259" y="19128"/>
                  </a:lnTo>
                  <a:lnTo>
                    <a:pt x="7683" y="17692"/>
                  </a:lnTo>
                  <a:lnTo>
                    <a:pt x="17790" y="14661"/>
                  </a:lnTo>
                  <a:lnTo>
                    <a:pt x="17805" y="14607"/>
                  </a:lnTo>
                  <a:lnTo>
                    <a:pt x="17771" y="14583"/>
                  </a:lnTo>
                  <a:lnTo>
                    <a:pt x="17021" y="11665"/>
                  </a:lnTo>
                  <a:lnTo>
                    <a:pt x="15604" y="10531"/>
                  </a:lnTo>
                  <a:lnTo>
                    <a:pt x="8971" y="9394"/>
                  </a:lnTo>
                  <a:lnTo>
                    <a:pt x="90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1013031" y="2451069"/>
              <a:ext cx="191778" cy="299514"/>
            </a:xfrm>
            <a:custGeom>
              <a:avLst/>
              <a:gdLst/>
              <a:ahLst/>
              <a:cxnLst/>
              <a:rect l="l" t="t" r="r" b="b"/>
              <a:pathLst>
                <a:path w="4379" h="6839" fill="none" extrusionOk="0">
                  <a:moveTo>
                    <a:pt x="4378" y="3418"/>
                  </a:moveTo>
                  <a:lnTo>
                    <a:pt x="2189" y="6838"/>
                  </a:lnTo>
                  <a:lnTo>
                    <a:pt x="0" y="3418"/>
                  </a:lnTo>
                  <a:lnTo>
                    <a:pt x="2189" y="0"/>
                  </a:lnTo>
                  <a:close/>
                </a:path>
              </a:pathLst>
            </a:custGeom>
            <a:noFill/>
            <a:ln w="500"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1203715" y="2451069"/>
              <a:ext cx="191735" cy="299514"/>
            </a:xfrm>
            <a:custGeom>
              <a:avLst/>
              <a:gdLst/>
              <a:ahLst/>
              <a:cxnLst/>
              <a:rect l="l" t="t" r="r" b="b"/>
              <a:pathLst>
                <a:path w="4378" h="6839" fill="none" extrusionOk="0">
                  <a:moveTo>
                    <a:pt x="4377" y="3418"/>
                  </a:moveTo>
                  <a:lnTo>
                    <a:pt x="2190" y="6838"/>
                  </a:lnTo>
                  <a:lnTo>
                    <a:pt x="1" y="3418"/>
                  </a:lnTo>
                  <a:lnTo>
                    <a:pt x="2190" y="0"/>
                  </a:lnTo>
                  <a:close/>
                </a:path>
              </a:pathLst>
            </a:custGeom>
            <a:noFill/>
            <a:ln w="500"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3"/>
            <p:cNvSpPr/>
            <p:nvPr/>
          </p:nvSpPr>
          <p:spPr>
            <a:xfrm>
              <a:off x="1394354" y="2451069"/>
              <a:ext cx="191778" cy="299514"/>
            </a:xfrm>
            <a:custGeom>
              <a:avLst/>
              <a:gdLst/>
              <a:ahLst/>
              <a:cxnLst/>
              <a:rect l="l" t="t" r="r" b="b"/>
              <a:pathLst>
                <a:path w="4379" h="6839" fill="none" extrusionOk="0">
                  <a:moveTo>
                    <a:pt x="4379" y="3418"/>
                  </a:moveTo>
                  <a:lnTo>
                    <a:pt x="2190" y="6838"/>
                  </a:lnTo>
                  <a:lnTo>
                    <a:pt x="1" y="3418"/>
                  </a:lnTo>
                  <a:lnTo>
                    <a:pt x="2190" y="0"/>
                  </a:lnTo>
                  <a:close/>
                </a:path>
              </a:pathLst>
            </a:custGeom>
            <a:noFill/>
            <a:ln w="500"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3"/>
            <p:cNvSpPr/>
            <p:nvPr/>
          </p:nvSpPr>
          <p:spPr>
            <a:xfrm>
              <a:off x="1380734" y="1618307"/>
              <a:ext cx="224187" cy="224187"/>
            </a:xfrm>
            <a:custGeom>
              <a:avLst/>
              <a:gdLst/>
              <a:ahLst/>
              <a:cxnLst/>
              <a:rect l="l" t="t" r="r" b="b"/>
              <a:pathLst>
                <a:path w="5119" h="5119" extrusionOk="0">
                  <a:moveTo>
                    <a:pt x="2558" y="0"/>
                  </a:moveTo>
                  <a:cubicBezTo>
                    <a:pt x="1145" y="0"/>
                    <a:pt x="0" y="1145"/>
                    <a:pt x="0" y="2558"/>
                  </a:cubicBezTo>
                  <a:cubicBezTo>
                    <a:pt x="0" y="3971"/>
                    <a:pt x="1145" y="5118"/>
                    <a:pt x="2558" y="5118"/>
                  </a:cubicBezTo>
                  <a:cubicBezTo>
                    <a:pt x="3971" y="5118"/>
                    <a:pt x="5118" y="3971"/>
                    <a:pt x="5118" y="2558"/>
                  </a:cubicBezTo>
                  <a:cubicBezTo>
                    <a:pt x="5118" y="1145"/>
                    <a:pt x="3971" y="0"/>
                    <a:pt x="25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1266560" y="1491521"/>
              <a:ext cx="224187" cy="224187"/>
            </a:xfrm>
            <a:custGeom>
              <a:avLst/>
              <a:gdLst/>
              <a:ahLst/>
              <a:cxnLst/>
              <a:rect l="l" t="t" r="r" b="b"/>
              <a:pathLst>
                <a:path w="5119" h="5119" extrusionOk="0">
                  <a:moveTo>
                    <a:pt x="2560" y="0"/>
                  </a:moveTo>
                  <a:cubicBezTo>
                    <a:pt x="1147" y="0"/>
                    <a:pt x="1" y="1147"/>
                    <a:pt x="1" y="2560"/>
                  </a:cubicBezTo>
                  <a:cubicBezTo>
                    <a:pt x="1" y="3973"/>
                    <a:pt x="1147" y="5118"/>
                    <a:pt x="2560" y="5118"/>
                  </a:cubicBezTo>
                  <a:cubicBezTo>
                    <a:pt x="3973" y="5118"/>
                    <a:pt x="5119" y="3973"/>
                    <a:pt x="5119" y="2560"/>
                  </a:cubicBezTo>
                  <a:cubicBezTo>
                    <a:pt x="5119" y="1147"/>
                    <a:pt x="3973" y="0"/>
                    <a:pt x="25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3"/>
            <p:cNvSpPr/>
            <p:nvPr/>
          </p:nvSpPr>
          <p:spPr>
            <a:xfrm>
              <a:off x="1120066" y="1532338"/>
              <a:ext cx="224187" cy="224187"/>
            </a:xfrm>
            <a:custGeom>
              <a:avLst/>
              <a:gdLst/>
              <a:ahLst/>
              <a:cxnLst/>
              <a:rect l="l" t="t" r="r" b="b"/>
              <a:pathLst>
                <a:path w="5119" h="5119" extrusionOk="0">
                  <a:moveTo>
                    <a:pt x="2559" y="0"/>
                  </a:moveTo>
                  <a:cubicBezTo>
                    <a:pt x="1146" y="0"/>
                    <a:pt x="1" y="1145"/>
                    <a:pt x="1" y="2558"/>
                  </a:cubicBezTo>
                  <a:cubicBezTo>
                    <a:pt x="1" y="3971"/>
                    <a:pt x="1146" y="5118"/>
                    <a:pt x="2559" y="5118"/>
                  </a:cubicBezTo>
                  <a:cubicBezTo>
                    <a:pt x="3972" y="5118"/>
                    <a:pt x="5119" y="3971"/>
                    <a:pt x="5119" y="2558"/>
                  </a:cubicBezTo>
                  <a:cubicBezTo>
                    <a:pt x="5119" y="1145"/>
                    <a:pt x="3972" y="0"/>
                    <a:pt x="25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3"/>
            <p:cNvSpPr/>
            <p:nvPr/>
          </p:nvSpPr>
          <p:spPr>
            <a:xfrm>
              <a:off x="1046272" y="1693416"/>
              <a:ext cx="158450" cy="257339"/>
            </a:xfrm>
            <a:custGeom>
              <a:avLst/>
              <a:gdLst/>
              <a:ahLst/>
              <a:cxnLst/>
              <a:rect l="l" t="t" r="r" b="b"/>
              <a:pathLst>
                <a:path w="3618" h="5876" extrusionOk="0">
                  <a:moveTo>
                    <a:pt x="2670" y="1"/>
                  </a:moveTo>
                  <a:lnTo>
                    <a:pt x="1033" y="445"/>
                  </a:lnTo>
                  <a:lnTo>
                    <a:pt x="1034" y="445"/>
                  </a:lnTo>
                  <a:cubicBezTo>
                    <a:pt x="0" y="3092"/>
                    <a:pt x="368" y="4776"/>
                    <a:pt x="2036" y="5876"/>
                  </a:cubicBezTo>
                  <a:lnTo>
                    <a:pt x="3618" y="4151"/>
                  </a:lnTo>
                  <a:lnTo>
                    <a:pt x="2670" y="1"/>
                  </a:lnTo>
                  <a:close/>
                </a:path>
              </a:pathLst>
            </a:custGeom>
            <a:solidFill>
              <a:srgbClr val="45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1130708" y="1875165"/>
              <a:ext cx="239559" cy="424374"/>
            </a:xfrm>
            <a:custGeom>
              <a:avLst/>
              <a:gdLst/>
              <a:ahLst/>
              <a:cxnLst/>
              <a:rect l="l" t="t" r="r" b="b"/>
              <a:pathLst>
                <a:path w="5470" h="9690" extrusionOk="0">
                  <a:moveTo>
                    <a:pt x="1" y="1"/>
                  </a:moveTo>
                  <a:lnTo>
                    <a:pt x="602" y="6445"/>
                  </a:lnTo>
                  <a:lnTo>
                    <a:pt x="5401" y="9690"/>
                  </a:lnTo>
                  <a:lnTo>
                    <a:pt x="5469" y="1744"/>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3"/>
            <p:cNvSpPr/>
            <p:nvPr/>
          </p:nvSpPr>
          <p:spPr>
            <a:xfrm>
              <a:off x="1096329" y="1954040"/>
              <a:ext cx="81108" cy="87064"/>
            </a:xfrm>
            <a:custGeom>
              <a:avLst/>
              <a:gdLst/>
              <a:ahLst/>
              <a:cxnLst/>
              <a:rect l="l" t="t" r="r" b="b"/>
              <a:pathLst>
                <a:path w="1852" h="1988" extrusionOk="0">
                  <a:moveTo>
                    <a:pt x="1" y="1"/>
                  </a:moveTo>
                  <a:lnTo>
                    <a:pt x="1138" y="1987"/>
                  </a:lnTo>
                  <a:lnTo>
                    <a:pt x="1851" y="475"/>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3"/>
            <p:cNvSpPr/>
            <p:nvPr/>
          </p:nvSpPr>
          <p:spPr>
            <a:xfrm>
              <a:off x="1234853" y="2010973"/>
              <a:ext cx="135458" cy="169706"/>
            </a:xfrm>
            <a:custGeom>
              <a:avLst/>
              <a:gdLst/>
              <a:ahLst/>
              <a:cxnLst/>
              <a:rect l="l" t="t" r="r" b="b"/>
              <a:pathLst>
                <a:path w="3093" h="3875" extrusionOk="0">
                  <a:moveTo>
                    <a:pt x="0" y="0"/>
                  </a:moveTo>
                  <a:lnTo>
                    <a:pt x="0" y="0"/>
                  </a:lnTo>
                  <a:cubicBezTo>
                    <a:pt x="86" y="3342"/>
                    <a:pt x="3046" y="3875"/>
                    <a:pt x="3046" y="3875"/>
                  </a:cubicBezTo>
                  <a:lnTo>
                    <a:pt x="3049" y="3875"/>
                  </a:lnTo>
                  <a:lnTo>
                    <a:pt x="3093" y="1007"/>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1406310" y="1669722"/>
              <a:ext cx="119736" cy="188932"/>
            </a:xfrm>
            <a:custGeom>
              <a:avLst/>
              <a:gdLst/>
              <a:ahLst/>
              <a:cxnLst/>
              <a:rect l="l" t="t" r="r" b="b"/>
              <a:pathLst>
                <a:path w="2734" h="4314" extrusionOk="0">
                  <a:moveTo>
                    <a:pt x="1113" y="1"/>
                  </a:moveTo>
                  <a:lnTo>
                    <a:pt x="1113" y="2"/>
                  </a:lnTo>
                  <a:lnTo>
                    <a:pt x="0" y="596"/>
                  </a:lnTo>
                  <a:lnTo>
                    <a:pt x="1180" y="4313"/>
                  </a:lnTo>
                  <a:lnTo>
                    <a:pt x="2733" y="4069"/>
                  </a:lnTo>
                  <a:cubicBezTo>
                    <a:pt x="2733" y="4069"/>
                    <a:pt x="2543" y="1755"/>
                    <a:pt x="1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1138898" y="1654438"/>
              <a:ext cx="407118" cy="462212"/>
            </a:xfrm>
            <a:custGeom>
              <a:avLst/>
              <a:gdLst/>
              <a:ahLst/>
              <a:cxnLst/>
              <a:rect l="l" t="t" r="r" b="b"/>
              <a:pathLst>
                <a:path w="9296" h="10554" extrusionOk="0">
                  <a:moveTo>
                    <a:pt x="3451" y="0"/>
                  </a:moveTo>
                  <a:cubicBezTo>
                    <a:pt x="3396" y="0"/>
                    <a:pt x="3341" y="1"/>
                    <a:pt x="3286" y="2"/>
                  </a:cubicBezTo>
                  <a:lnTo>
                    <a:pt x="2090" y="37"/>
                  </a:lnTo>
                  <a:cubicBezTo>
                    <a:pt x="873" y="73"/>
                    <a:pt x="1" y="1225"/>
                    <a:pt x="300" y="2408"/>
                  </a:cubicBezTo>
                  <a:lnTo>
                    <a:pt x="298" y="2403"/>
                  </a:lnTo>
                  <a:lnTo>
                    <a:pt x="761" y="4232"/>
                  </a:lnTo>
                  <a:lnTo>
                    <a:pt x="973" y="5066"/>
                  </a:lnTo>
                  <a:lnTo>
                    <a:pt x="1540" y="7303"/>
                  </a:lnTo>
                  <a:cubicBezTo>
                    <a:pt x="1845" y="8511"/>
                    <a:pt x="2755" y="9475"/>
                    <a:pt x="3942" y="9849"/>
                  </a:cubicBezTo>
                  <a:lnTo>
                    <a:pt x="5790" y="10432"/>
                  </a:lnTo>
                  <a:cubicBezTo>
                    <a:pt x="6054" y="10514"/>
                    <a:pt x="6319" y="10554"/>
                    <a:pt x="6579" y="10554"/>
                  </a:cubicBezTo>
                  <a:cubicBezTo>
                    <a:pt x="7894" y="10554"/>
                    <a:pt x="9063" y="9550"/>
                    <a:pt x="9186" y="8152"/>
                  </a:cubicBezTo>
                  <a:cubicBezTo>
                    <a:pt x="9296" y="6926"/>
                    <a:pt x="9296" y="5494"/>
                    <a:pt x="8828" y="3974"/>
                  </a:cubicBezTo>
                  <a:cubicBezTo>
                    <a:pt x="8286" y="2207"/>
                    <a:pt x="6868" y="827"/>
                    <a:pt x="5183" y="275"/>
                  </a:cubicBezTo>
                  <a:lnTo>
                    <a:pt x="5175" y="275"/>
                  </a:lnTo>
                  <a:cubicBezTo>
                    <a:pt x="5175" y="274"/>
                    <a:pt x="4879" y="185"/>
                    <a:pt x="4879" y="185"/>
                  </a:cubicBezTo>
                  <a:lnTo>
                    <a:pt x="4848" y="177"/>
                  </a:lnTo>
                  <a:cubicBezTo>
                    <a:pt x="4700" y="138"/>
                    <a:pt x="4548" y="107"/>
                    <a:pt x="4396" y="82"/>
                  </a:cubicBezTo>
                  <a:cubicBezTo>
                    <a:pt x="4088" y="27"/>
                    <a:pt x="3771" y="0"/>
                    <a:pt x="3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1452164" y="1800188"/>
              <a:ext cx="136378" cy="151180"/>
            </a:xfrm>
            <a:custGeom>
              <a:avLst/>
              <a:gdLst/>
              <a:ahLst/>
              <a:cxnLst/>
              <a:rect l="l" t="t" r="r" b="b"/>
              <a:pathLst>
                <a:path w="3114" h="3452" fill="none" extrusionOk="0">
                  <a:moveTo>
                    <a:pt x="3113" y="1727"/>
                  </a:moveTo>
                  <a:cubicBezTo>
                    <a:pt x="3113" y="2679"/>
                    <a:pt x="2417" y="3452"/>
                    <a:pt x="1557" y="3452"/>
                  </a:cubicBezTo>
                  <a:cubicBezTo>
                    <a:pt x="697" y="3452"/>
                    <a:pt x="0" y="2679"/>
                    <a:pt x="0" y="1727"/>
                  </a:cubicBezTo>
                  <a:cubicBezTo>
                    <a:pt x="0" y="773"/>
                    <a:pt x="697" y="1"/>
                    <a:pt x="1557" y="1"/>
                  </a:cubicBezTo>
                  <a:cubicBezTo>
                    <a:pt x="2417" y="1"/>
                    <a:pt x="3113" y="773"/>
                    <a:pt x="3113" y="1727"/>
                  </a:cubicBezTo>
                  <a:close/>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1461098" y="1858523"/>
              <a:ext cx="35605" cy="69503"/>
            </a:xfrm>
            <a:custGeom>
              <a:avLst/>
              <a:gdLst/>
              <a:ahLst/>
              <a:cxnLst/>
              <a:rect l="l" t="t" r="r" b="b"/>
              <a:pathLst>
                <a:path w="813" h="1587" extrusionOk="0">
                  <a:moveTo>
                    <a:pt x="345" y="0"/>
                  </a:moveTo>
                  <a:cubicBezTo>
                    <a:pt x="340" y="0"/>
                    <a:pt x="334" y="0"/>
                    <a:pt x="329" y="1"/>
                  </a:cubicBezTo>
                  <a:cubicBezTo>
                    <a:pt x="130" y="21"/>
                    <a:pt x="0" y="390"/>
                    <a:pt x="44" y="828"/>
                  </a:cubicBezTo>
                  <a:cubicBezTo>
                    <a:pt x="86" y="1255"/>
                    <a:pt x="271" y="1586"/>
                    <a:pt x="465" y="1586"/>
                  </a:cubicBezTo>
                  <a:cubicBezTo>
                    <a:pt x="470" y="1586"/>
                    <a:pt x="476" y="1586"/>
                    <a:pt x="482" y="1585"/>
                  </a:cubicBezTo>
                  <a:cubicBezTo>
                    <a:pt x="683" y="1567"/>
                    <a:pt x="812" y="1196"/>
                    <a:pt x="769" y="758"/>
                  </a:cubicBezTo>
                  <a:lnTo>
                    <a:pt x="767" y="758"/>
                  </a:lnTo>
                  <a:cubicBezTo>
                    <a:pt x="724" y="332"/>
                    <a:pt x="539" y="0"/>
                    <a:pt x="3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a:off x="1362384" y="1863121"/>
              <a:ext cx="169574" cy="147414"/>
            </a:xfrm>
            <a:custGeom>
              <a:avLst/>
              <a:gdLst/>
              <a:ahLst/>
              <a:cxnLst/>
              <a:rect l="l" t="t" r="r" b="b"/>
              <a:pathLst>
                <a:path w="3872" h="3366" extrusionOk="0">
                  <a:moveTo>
                    <a:pt x="1757" y="0"/>
                  </a:moveTo>
                  <a:lnTo>
                    <a:pt x="1754" y="3"/>
                  </a:lnTo>
                  <a:lnTo>
                    <a:pt x="0" y="61"/>
                  </a:lnTo>
                  <a:lnTo>
                    <a:pt x="550" y="2426"/>
                  </a:lnTo>
                  <a:cubicBezTo>
                    <a:pt x="680" y="2990"/>
                    <a:pt x="1183" y="3365"/>
                    <a:pt x="1730" y="3365"/>
                  </a:cubicBezTo>
                  <a:cubicBezTo>
                    <a:pt x="1858" y="3365"/>
                    <a:pt x="1989" y="3345"/>
                    <a:pt x="2117" y="3302"/>
                  </a:cubicBezTo>
                  <a:lnTo>
                    <a:pt x="3328" y="2644"/>
                  </a:lnTo>
                  <a:cubicBezTo>
                    <a:pt x="3671" y="2459"/>
                    <a:pt x="3872" y="2086"/>
                    <a:pt x="3840" y="1700"/>
                  </a:cubicBezTo>
                  <a:cubicBezTo>
                    <a:pt x="3817" y="1405"/>
                    <a:pt x="3576" y="1175"/>
                    <a:pt x="3280" y="1172"/>
                  </a:cubicBezTo>
                  <a:cubicBezTo>
                    <a:pt x="2820" y="1164"/>
                    <a:pt x="2158" y="965"/>
                    <a:pt x="1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a:off x="1436135" y="1861895"/>
              <a:ext cx="99239" cy="139005"/>
            </a:xfrm>
            <a:custGeom>
              <a:avLst/>
              <a:gdLst/>
              <a:ahLst/>
              <a:cxnLst/>
              <a:rect l="l" t="t" r="r" b="b"/>
              <a:pathLst>
                <a:path w="2266" h="3174" extrusionOk="0">
                  <a:moveTo>
                    <a:pt x="144" y="0"/>
                  </a:moveTo>
                  <a:lnTo>
                    <a:pt x="0" y="58"/>
                  </a:lnTo>
                  <a:cubicBezTo>
                    <a:pt x="413" y="1052"/>
                    <a:pt x="1095" y="1268"/>
                    <a:pt x="1594" y="1276"/>
                  </a:cubicBezTo>
                  <a:cubicBezTo>
                    <a:pt x="1850" y="1279"/>
                    <a:pt x="2057" y="1474"/>
                    <a:pt x="2079" y="1731"/>
                  </a:cubicBezTo>
                  <a:cubicBezTo>
                    <a:pt x="2108" y="2089"/>
                    <a:pt x="1923" y="2431"/>
                    <a:pt x="1608" y="2602"/>
                  </a:cubicBezTo>
                  <a:lnTo>
                    <a:pt x="807" y="3038"/>
                  </a:lnTo>
                  <a:lnTo>
                    <a:pt x="880" y="3174"/>
                  </a:lnTo>
                  <a:lnTo>
                    <a:pt x="1681" y="2737"/>
                  </a:lnTo>
                  <a:cubicBezTo>
                    <a:pt x="2049" y="2538"/>
                    <a:pt x="2265" y="2138"/>
                    <a:pt x="2233" y="1720"/>
                  </a:cubicBezTo>
                  <a:cubicBezTo>
                    <a:pt x="2205" y="1385"/>
                    <a:pt x="1932" y="1128"/>
                    <a:pt x="1596" y="1122"/>
                  </a:cubicBezTo>
                  <a:cubicBezTo>
                    <a:pt x="1144" y="1116"/>
                    <a:pt x="522" y="915"/>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1344691" y="1875822"/>
              <a:ext cx="35518" cy="69503"/>
            </a:xfrm>
            <a:custGeom>
              <a:avLst/>
              <a:gdLst/>
              <a:ahLst/>
              <a:cxnLst/>
              <a:rect l="l" t="t" r="r" b="b"/>
              <a:pathLst>
                <a:path w="811" h="1587" extrusionOk="0">
                  <a:moveTo>
                    <a:pt x="345" y="1"/>
                  </a:moveTo>
                  <a:cubicBezTo>
                    <a:pt x="339" y="1"/>
                    <a:pt x="333" y="1"/>
                    <a:pt x="328" y="2"/>
                  </a:cubicBezTo>
                  <a:cubicBezTo>
                    <a:pt x="130" y="20"/>
                    <a:pt x="1" y="391"/>
                    <a:pt x="44" y="829"/>
                  </a:cubicBezTo>
                  <a:cubicBezTo>
                    <a:pt x="85" y="1254"/>
                    <a:pt x="270" y="1587"/>
                    <a:pt x="465" y="1587"/>
                  </a:cubicBezTo>
                  <a:cubicBezTo>
                    <a:pt x="471" y="1587"/>
                    <a:pt x="476" y="1587"/>
                    <a:pt x="482" y="1586"/>
                  </a:cubicBezTo>
                  <a:cubicBezTo>
                    <a:pt x="683" y="1567"/>
                    <a:pt x="811" y="1196"/>
                    <a:pt x="769" y="759"/>
                  </a:cubicBezTo>
                  <a:lnTo>
                    <a:pt x="767" y="759"/>
                  </a:lnTo>
                  <a:cubicBezTo>
                    <a:pt x="725" y="333"/>
                    <a:pt x="540" y="1"/>
                    <a:pt x="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1281495" y="1801458"/>
              <a:ext cx="86189" cy="38189"/>
            </a:xfrm>
            <a:custGeom>
              <a:avLst/>
              <a:gdLst/>
              <a:ahLst/>
              <a:cxnLst/>
              <a:rect l="l" t="t" r="r" b="b"/>
              <a:pathLst>
                <a:path w="1968" h="872" extrusionOk="0">
                  <a:moveTo>
                    <a:pt x="1194" y="0"/>
                  </a:moveTo>
                  <a:cubicBezTo>
                    <a:pt x="991" y="0"/>
                    <a:pt x="749" y="56"/>
                    <a:pt x="529" y="190"/>
                  </a:cubicBezTo>
                  <a:cubicBezTo>
                    <a:pt x="1" y="510"/>
                    <a:pt x="12" y="871"/>
                    <a:pt x="456" y="871"/>
                  </a:cubicBezTo>
                  <a:cubicBezTo>
                    <a:pt x="613" y="871"/>
                    <a:pt x="824" y="826"/>
                    <a:pt x="1084" y="718"/>
                  </a:cubicBezTo>
                  <a:cubicBezTo>
                    <a:pt x="1968" y="349"/>
                    <a:pt x="1699" y="0"/>
                    <a:pt x="11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1420544" y="1785122"/>
              <a:ext cx="74714" cy="28248"/>
            </a:xfrm>
            <a:custGeom>
              <a:avLst/>
              <a:gdLst/>
              <a:ahLst/>
              <a:cxnLst/>
              <a:rect l="l" t="t" r="r" b="b"/>
              <a:pathLst>
                <a:path w="1706" h="645" extrusionOk="0">
                  <a:moveTo>
                    <a:pt x="878" y="0"/>
                  </a:moveTo>
                  <a:cubicBezTo>
                    <a:pt x="874" y="0"/>
                    <a:pt x="871" y="0"/>
                    <a:pt x="867" y="0"/>
                  </a:cubicBezTo>
                  <a:cubicBezTo>
                    <a:pt x="216" y="8"/>
                    <a:pt x="1" y="496"/>
                    <a:pt x="777" y="624"/>
                  </a:cubicBezTo>
                  <a:cubicBezTo>
                    <a:pt x="864" y="638"/>
                    <a:pt x="942" y="644"/>
                    <a:pt x="1011" y="644"/>
                  </a:cubicBezTo>
                  <a:cubicBezTo>
                    <a:pt x="1706" y="644"/>
                    <a:pt x="1506" y="0"/>
                    <a:pt x="8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1376836" y="2009046"/>
              <a:ext cx="78656" cy="50758"/>
            </a:xfrm>
            <a:custGeom>
              <a:avLst/>
              <a:gdLst/>
              <a:ahLst/>
              <a:cxnLst/>
              <a:rect l="l" t="t" r="r" b="b"/>
              <a:pathLst>
                <a:path w="1796" h="1159" extrusionOk="0">
                  <a:moveTo>
                    <a:pt x="0" y="1"/>
                  </a:moveTo>
                  <a:cubicBezTo>
                    <a:pt x="0" y="1"/>
                    <a:pt x="203" y="1037"/>
                    <a:pt x="723" y="1149"/>
                  </a:cubicBezTo>
                  <a:cubicBezTo>
                    <a:pt x="752" y="1155"/>
                    <a:pt x="781" y="1158"/>
                    <a:pt x="809" y="1158"/>
                  </a:cubicBezTo>
                  <a:cubicBezTo>
                    <a:pt x="1339" y="1158"/>
                    <a:pt x="1795" y="139"/>
                    <a:pt x="1795" y="139"/>
                  </a:cubicBezTo>
                  <a:lnTo>
                    <a:pt x="1792" y="139"/>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1279743" y="1835005"/>
              <a:ext cx="136290" cy="151180"/>
            </a:xfrm>
            <a:custGeom>
              <a:avLst/>
              <a:gdLst/>
              <a:ahLst/>
              <a:cxnLst/>
              <a:rect l="l" t="t" r="r" b="b"/>
              <a:pathLst>
                <a:path w="3112" h="3452" fill="none" extrusionOk="0">
                  <a:moveTo>
                    <a:pt x="3112" y="1727"/>
                  </a:moveTo>
                  <a:cubicBezTo>
                    <a:pt x="3112" y="2678"/>
                    <a:pt x="2415" y="3451"/>
                    <a:pt x="1555" y="3451"/>
                  </a:cubicBezTo>
                  <a:cubicBezTo>
                    <a:pt x="697" y="3451"/>
                    <a:pt x="0" y="2678"/>
                    <a:pt x="0" y="1727"/>
                  </a:cubicBezTo>
                  <a:cubicBezTo>
                    <a:pt x="0" y="773"/>
                    <a:pt x="697" y="0"/>
                    <a:pt x="1555" y="0"/>
                  </a:cubicBezTo>
                  <a:cubicBezTo>
                    <a:pt x="2415" y="0"/>
                    <a:pt x="3112" y="773"/>
                    <a:pt x="3112" y="1727"/>
                  </a:cubicBezTo>
                  <a:close/>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1203539" y="1874858"/>
              <a:ext cx="76291" cy="21679"/>
            </a:xfrm>
            <a:custGeom>
              <a:avLst/>
              <a:gdLst/>
              <a:ahLst/>
              <a:cxnLst/>
              <a:rect l="l" t="t" r="r" b="b"/>
              <a:pathLst>
                <a:path w="1742" h="495" fill="none" extrusionOk="0">
                  <a:moveTo>
                    <a:pt x="1742" y="494"/>
                  </a:moveTo>
                  <a:lnTo>
                    <a:pt x="0" y="0"/>
                  </a:lnTo>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1001207" y="1647080"/>
              <a:ext cx="303850" cy="229311"/>
            </a:xfrm>
            <a:custGeom>
              <a:avLst/>
              <a:gdLst/>
              <a:ahLst/>
              <a:cxnLst/>
              <a:rect l="l" t="t" r="r" b="b"/>
              <a:pathLst>
                <a:path w="6938" h="5236" extrusionOk="0">
                  <a:moveTo>
                    <a:pt x="3922" y="0"/>
                  </a:moveTo>
                  <a:cubicBezTo>
                    <a:pt x="1" y="0"/>
                    <a:pt x="130" y="2486"/>
                    <a:pt x="1485" y="5225"/>
                  </a:cubicBezTo>
                  <a:cubicBezTo>
                    <a:pt x="1613" y="5232"/>
                    <a:pt x="1739" y="5236"/>
                    <a:pt x="1862" y="5236"/>
                  </a:cubicBezTo>
                  <a:cubicBezTo>
                    <a:pt x="5318" y="5236"/>
                    <a:pt x="6937" y="2330"/>
                    <a:pt x="6029" y="184"/>
                  </a:cubicBezTo>
                  <a:cubicBezTo>
                    <a:pt x="5224" y="59"/>
                    <a:pt x="4525" y="0"/>
                    <a:pt x="39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1019644" y="1812056"/>
              <a:ext cx="189808" cy="187530"/>
            </a:xfrm>
            <a:custGeom>
              <a:avLst/>
              <a:gdLst/>
              <a:ahLst/>
              <a:cxnLst/>
              <a:rect l="l" t="t" r="r" b="b"/>
              <a:pathLst>
                <a:path w="4334" h="4282" extrusionOk="0">
                  <a:moveTo>
                    <a:pt x="2025" y="0"/>
                  </a:moveTo>
                  <a:cubicBezTo>
                    <a:pt x="167" y="0"/>
                    <a:pt x="0" y="4281"/>
                    <a:pt x="3737" y="4281"/>
                  </a:cubicBezTo>
                  <a:cubicBezTo>
                    <a:pt x="3869" y="4281"/>
                    <a:pt x="4006" y="4276"/>
                    <a:pt x="4148" y="4265"/>
                  </a:cubicBezTo>
                  <a:lnTo>
                    <a:pt x="4333" y="1702"/>
                  </a:lnTo>
                  <a:cubicBezTo>
                    <a:pt x="3433" y="465"/>
                    <a:pt x="2637" y="0"/>
                    <a:pt x="20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1135438" y="1742948"/>
              <a:ext cx="75240" cy="199092"/>
            </a:xfrm>
            <a:custGeom>
              <a:avLst/>
              <a:gdLst/>
              <a:ahLst/>
              <a:cxnLst/>
              <a:rect l="l" t="t" r="r" b="b"/>
              <a:pathLst>
                <a:path w="1718" h="4546" extrusionOk="0">
                  <a:moveTo>
                    <a:pt x="1647" y="1"/>
                  </a:moveTo>
                  <a:lnTo>
                    <a:pt x="0" y="407"/>
                  </a:lnTo>
                  <a:lnTo>
                    <a:pt x="1357" y="4545"/>
                  </a:lnTo>
                  <a:lnTo>
                    <a:pt x="1717" y="4302"/>
                  </a:lnTo>
                  <a:lnTo>
                    <a:pt x="16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1216634" y="1635124"/>
              <a:ext cx="249500" cy="65605"/>
            </a:xfrm>
            <a:custGeom>
              <a:avLst/>
              <a:gdLst/>
              <a:ahLst/>
              <a:cxnLst/>
              <a:rect l="l" t="t" r="r" b="b"/>
              <a:pathLst>
                <a:path w="5697" h="1498" extrusionOk="0">
                  <a:moveTo>
                    <a:pt x="3418" y="1"/>
                  </a:moveTo>
                  <a:cubicBezTo>
                    <a:pt x="2589" y="1"/>
                    <a:pt x="1478" y="236"/>
                    <a:pt x="0" y="920"/>
                  </a:cubicBezTo>
                  <a:cubicBezTo>
                    <a:pt x="1124" y="1360"/>
                    <a:pt x="2210" y="1497"/>
                    <a:pt x="3127" y="1497"/>
                  </a:cubicBezTo>
                  <a:cubicBezTo>
                    <a:pt x="4643" y="1497"/>
                    <a:pt x="5696" y="1123"/>
                    <a:pt x="5696" y="1123"/>
                  </a:cubicBezTo>
                  <a:cubicBezTo>
                    <a:pt x="5696" y="1123"/>
                    <a:pt x="5230" y="1"/>
                    <a:pt x="3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958200" y="1658730"/>
              <a:ext cx="93415" cy="113911"/>
            </a:xfrm>
            <a:custGeom>
              <a:avLst/>
              <a:gdLst/>
              <a:ahLst/>
              <a:cxnLst/>
              <a:rect l="l" t="t" r="r" b="b"/>
              <a:pathLst>
                <a:path w="2133" h="2601" extrusionOk="0">
                  <a:moveTo>
                    <a:pt x="1592" y="0"/>
                  </a:moveTo>
                  <a:cubicBezTo>
                    <a:pt x="1231" y="0"/>
                    <a:pt x="935" y="488"/>
                    <a:pt x="1609" y="1064"/>
                  </a:cubicBezTo>
                  <a:cubicBezTo>
                    <a:pt x="1504" y="1049"/>
                    <a:pt x="1408" y="1043"/>
                    <a:pt x="1322" y="1043"/>
                  </a:cubicBezTo>
                  <a:cubicBezTo>
                    <a:pt x="1" y="1043"/>
                    <a:pt x="795" y="2601"/>
                    <a:pt x="1603" y="2601"/>
                  </a:cubicBezTo>
                  <a:cubicBezTo>
                    <a:pt x="1755" y="2601"/>
                    <a:pt x="1908" y="2546"/>
                    <a:pt x="2047" y="2414"/>
                  </a:cubicBezTo>
                  <a:lnTo>
                    <a:pt x="2133" y="870"/>
                  </a:lnTo>
                  <a:cubicBezTo>
                    <a:pt x="2133" y="243"/>
                    <a:pt x="1846" y="0"/>
                    <a:pt x="15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1089147" y="2071761"/>
              <a:ext cx="314536" cy="231632"/>
            </a:xfrm>
            <a:custGeom>
              <a:avLst/>
              <a:gdLst/>
              <a:ahLst/>
              <a:cxnLst/>
              <a:rect l="l" t="t" r="r" b="b"/>
              <a:pathLst>
                <a:path w="7182" h="5289" extrusionOk="0">
                  <a:moveTo>
                    <a:pt x="1377" y="0"/>
                  </a:moveTo>
                  <a:lnTo>
                    <a:pt x="1" y="1769"/>
                  </a:lnTo>
                  <a:lnTo>
                    <a:pt x="6534" y="5288"/>
                  </a:lnTo>
                  <a:lnTo>
                    <a:pt x="6535" y="5287"/>
                  </a:lnTo>
                  <a:cubicBezTo>
                    <a:pt x="7182" y="1770"/>
                    <a:pt x="3876" y="1027"/>
                    <a:pt x="1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849282" y="2737751"/>
              <a:ext cx="221690" cy="141239"/>
            </a:xfrm>
            <a:custGeom>
              <a:avLst/>
              <a:gdLst/>
              <a:ahLst/>
              <a:cxnLst/>
              <a:rect l="l" t="t" r="r" b="b"/>
              <a:pathLst>
                <a:path w="5062" h="3225" extrusionOk="0">
                  <a:moveTo>
                    <a:pt x="1741" y="0"/>
                  </a:moveTo>
                  <a:cubicBezTo>
                    <a:pt x="1268" y="0"/>
                    <a:pt x="762" y="52"/>
                    <a:pt x="248" y="152"/>
                  </a:cubicBezTo>
                  <a:lnTo>
                    <a:pt x="0" y="3224"/>
                  </a:lnTo>
                  <a:lnTo>
                    <a:pt x="4017" y="2989"/>
                  </a:lnTo>
                  <a:cubicBezTo>
                    <a:pt x="5061" y="889"/>
                    <a:pt x="3692" y="0"/>
                    <a:pt x="1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534483" y="2770773"/>
              <a:ext cx="299821" cy="316769"/>
            </a:xfrm>
            <a:custGeom>
              <a:avLst/>
              <a:gdLst/>
              <a:ahLst/>
              <a:cxnLst/>
              <a:rect l="l" t="t" r="r" b="b"/>
              <a:pathLst>
                <a:path w="6846" h="7233" extrusionOk="0">
                  <a:moveTo>
                    <a:pt x="5115" y="1"/>
                  </a:moveTo>
                  <a:cubicBezTo>
                    <a:pt x="1323" y="1025"/>
                    <a:pt x="0" y="7233"/>
                    <a:pt x="4841" y="7233"/>
                  </a:cubicBezTo>
                  <a:cubicBezTo>
                    <a:pt x="5419" y="7233"/>
                    <a:pt x="6085" y="7144"/>
                    <a:pt x="6845" y="6948"/>
                  </a:cubicBezTo>
                  <a:lnTo>
                    <a:pt x="51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629168" y="2184314"/>
              <a:ext cx="497555" cy="833594"/>
            </a:xfrm>
            <a:custGeom>
              <a:avLst/>
              <a:gdLst/>
              <a:ahLst/>
              <a:cxnLst/>
              <a:rect l="l" t="t" r="r" b="b"/>
              <a:pathLst>
                <a:path w="11361" h="19034" extrusionOk="0">
                  <a:moveTo>
                    <a:pt x="8142" y="0"/>
                  </a:moveTo>
                  <a:cubicBezTo>
                    <a:pt x="7241" y="0"/>
                    <a:pt x="6354" y="410"/>
                    <a:pt x="5774" y="1177"/>
                  </a:cubicBezTo>
                  <a:cubicBezTo>
                    <a:pt x="1784" y="6467"/>
                    <a:pt x="0" y="13023"/>
                    <a:pt x="759" y="19033"/>
                  </a:cubicBezTo>
                  <a:lnTo>
                    <a:pt x="5003" y="18409"/>
                  </a:lnTo>
                  <a:lnTo>
                    <a:pt x="10964" y="3841"/>
                  </a:lnTo>
                  <a:cubicBezTo>
                    <a:pt x="11361" y="2569"/>
                    <a:pt x="10859" y="1185"/>
                    <a:pt x="9736" y="467"/>
                  </a:cubicBezTo>
                  <a:cubicBezTo>
                    <a:pt x="9243" y="152"/>
                    <a:pt x="8689" y="0"/>
                    <a:pt x="8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1145511" y="2551622"/>
              <a:ext cx="626137" cy="438607"/>
            </a:xfrm>
            <a:custGeom>
              <a:avLst/>
              <a:gdLst/>
              <a:ahLst/>
              <a:cxnLst/>
              <a:rect l="l" t="t" r="r" b="b"/>
              <a:pathLst>
                <a:path w="14297" h="10015" extrusionOk="0">
                  <a:moveTo>
                    <a:pt x="7370" y="1"/>
                  </a:moveTo>
                  <a:cubicBezTo>
                    <a:pt x="7210" y="1"/>
                    <a:pt x="7054" y="74"/>
                    <a:pt x="6952" y="200"/>
                  </a:cubicBezTo>
                  <a:lnTo>
                    <a:pt x="121" y="8566"/>
                  </a:lnTo>
                  <a:cubicBezTo>
                    <a:pt x="1" y="8713"/>
                    <a:pt x="76" y="8936"/>
                    <a:pt x="261" y="8978"/>
                  </a:cubicBezTo>
                  <a:lnTo>
                    <a:pt x="4642" y="10000"/>
                  </a:lnTo>
                  <a:cubicBezTo>
                    <a:pt x="4683" y="10010"/>
                    <a:pt x="4725" y="10015"/>
                    <a:pt x="4767" y="10015"/>
                  </a:cubicBezTo>
                  <a:cubicBezTo>
                    <a:pt x="4905" y="10015"/>
                    <a:pt x="5041" y="9960"/>
                    <a:pt x="5144" y="9859"/>
                  </a:cubicBezTo>
                  <a:lnTo>
                    <a:pt x="13879" y="1351"/>
                  </a:lnTo>
                  <a:lnTo>
                    <a:pt x="14297" y="1351"/>
                  </a:lnTo>
                  <a:lnTo>
                    <a:pt x="14292" y="1350"/>
                  </a:lnTo>
                  <a:lnTo>
                    <a:pt x="13962" y="931"/>
                  </a:lnTo>
                  <a:cubicBezTo>
                    <a:pt x="13923" y="889"/>
                    <a:pt x="13870" y="854"/>
                    <a:pt x="13801" y="845"/>
                  </a:cubicBezTo>
                  <a:lnTo>
                    <a:pt x="7440" y="5"/>
                  </a:lnTo>
                  <a:cubicBezTo>
                    <a:pt x="7417" y="2"/>
                    <a:pt x="7393"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1159438" y="2569491"/>
              <a:ext cx="617685" cy="438432"/>
            </a:xfrm>
            <a:custGeom>
              <a:avLst/>
              <a:gdLst/>
              <a:ahLst/>
              <a:cxnLst/>
              <a:rect l="l" t="t" r="r" b="b"/>
              <a:pathLst>
                <a:path w="14104" h="10011" extrusionOk="0">
                  <a:moveTo>
                    <a:pt x="7379" y="0"/>
                  </a:moveTo>
                  <a:cubicBezTo>
                    <a:pt x="7216" y="0"/>
                    <a:pt x="7060" y="71"/>
                    <a:pt x="6955" y="199"/>
                  </a:cubicBezTo>
                  <a:lnTo>
                    <a:pt x="124" y="8567"/>
                  </a:lnTo>
                  <a:lnTo>
                    <a:pt x="119" y="8563"/>
                  </a:lnTo>
                  <a:lnTo>
                    <a:pt x="119" y="8563"/>
                  </a:lnTo>
                  <a:cubicBezTo>
                    <a:pt x="1" y="8710"/>
                    <a:pt x="75" y="8931"/>
                    <a:pt x="259" y="8975"/>
                  </a:cubicBezTo>
                  <a:lnTo>
                    <a:pt x="4642" y="9997"/>
                  </a:lnTo>
                  <a:cubicBezTo>
                    <a:pt x="4682" y="10006"/>
                    <a:pt x="4723" y="10010"/>
                    <a:pt x="4763" y="10010"/>
                  </a:cubicBezTo>
                  <a:cubicBezTo>
                    <a:pt x="4903" y="10010"/>
                    <a:pt x="5039" y="9957"/>
                    <a:pt x="5142" y="9857"/>
                  </a:cubicBezTo>
                  <a:lnTo>
                    <a:pt x="13949" y="1280"/>
                  </a:lnTo>
                  <a:cubicBezTo>
                    <a:pt x="14103" y="1132"/>
                    <a:pt x="14018" y="872"/>
                    <a:pt x="13804" y="844"/>
                  </a:cubicBezTo>
                  <a:lnTo>
                    <a:pt x="7445" y="4"/>
                  </a:lnTo>
                  <a:cubicBezTo>
                    <a:pt x="7423" y="1"/>
                    <a:pt x="7401" y="0"/>
                    <a:pt x="7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1436879" y="2718700"/>
              <a:ext cx="117064" cy="97356"/>
            </a:xfrm>
            <a:custGeom>
              <a:avLst/>
              <a:gdLst/>
              <a:ahLst/>
              <a:cxnLst/>
              <a:rect l="l" t="t" r="r" b="b"/>
              <a:pathLst>
                <a:path w="2673" h="2223" extrusionOk="0">
                  <a:moveTo>
                    <a:pt x="1986" y="0"/>
                  </a:moveTo>
                  <a:cubicBezTo>
                    <a:pt x="1651" y="0"/>
                    <a:pt x="1211" y="196"/>
                    <a:pt x="825" y="548"/>
                  </a:cubicBezTo>
                  <a:cubicBezTo>
                    <a:pt x="243" y="1078"/>
                    <a:pt x="0" y="1758"/>
                    <a:pt x="284" y="2070"/>
                  </a:cubicBezTo>
                  <a:cubicBezTo>
                    <a:pt x="379" y="2174"/>
                    <a:pt x="520" y="2223"/>
                    <a:pt x="688" y="2223"/>
                  </a:cubicBezTo>
                  <a:cubicBezTo>
                    <a:pt x="1022" y="2223"/>
                    <a:pt x="1462" y="2027"/>
                    <a:pt x="1850" y="1674"/>
                  </a:cubicBezTo>
                  <a:cubicBezTo>
                    <a:pt x="2431" y="1146"/>
                    <a:pt x="2672" y="464"/>
                    <a:pt x="2390" y="154"/>
                  </a:cubicBezTo>
                  <a:cubicBezTo>
                    <a:pt x="2295" y="50"/>
                    <a:pt x="2154" y="0"/>
                    <a:pt x="19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1471959" y="2597125"/>
              <a:ext cx="27328" cy="22861"/>
            </a:xfrm>
            <a:custGeom>
              <a:avLst/>
              <a:gdLst/>
              <a:ahLst/>
              <a:cxnLst/>
              <a:rect l="l" t="t" r="r" b="b"/>
              <a:pathLst>
                <a:path w="624" h="522" extrusionOk="0">
                  <a:moveTo>
                    <a:pt x="465" y="1"/>
                  </a:moveTo>
                  <a:cubicBezTo>
                    <a:pt x="344" y="1"/>
                    <a:pt x="172" y="112"/>
                    <a:pt x="87" y="256"/>
                  </a:cubicBezTo>
                  <a:cubicBezTo>
                    <a:pt x="0" y="400"/>
                    <a:pt x="31" y="520"/>
                    <a:pt x="156" y="521"/>
                  </a:cubicBezTo>
                  <a:cubicBezTo>
                    <a:pt x="157" y="521"/>
                    <a:pt x="158" y="521"/>
                    <a:pt x="158" y="521"/>
                  </a:cubicBezTo>
                  <a:cubicBezTo>
                    <a:pt x="281" y="521"/>
                    <a:pt x="451" y="410"/>
                    <a:pt x="536" y="266"/>
                  </a:cubicBezTo>
                  <a:cubicBezTo>
                    <a:pt x="623" y="122"/>
                    <a:pt x="592" y="2"/>
                    <a:pt x="468" y="1"/>
                  </a:cubicBezTo>
                  <a:cubicBezTo>
                    <a:pt x="467" y="1"/>
                    <a:pt x="466" y="1"/>
                    <a:pt x="4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1274750" y="2785663"/>
              <a:ext cx="353163" cy="172859"/>
            </a:xfrm>
            <a:custGeom>
              <a:avLst/>
              <a:gdLst/>
              <a:ahLst/>
              <a:cxnLst/>
              <a:rect l="l" t="t" r="r" b="b"/>
              <a:pathLst>
                <a:path w="8064" h="3947" extrusionOk="0">
                  <a:moveTo>
                    <a:pt x="8063" y="0"/>
                  </a:moveTo>
                  <a:lnTo>
                    <a:pt x="630" y="558"/>
                  </a:lnTo>
                  <a:lnTo>
                    <a:pt x="1" y="3048"/>
                  </a:lnTo>
                  <a:lnTo>
                    <a:pt x="2275" y="3947"/>
                  </a:lnTo>
                  <a:lnTo>
                    <a:pt x="80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1260561" y="2755181"/>
              <a:ext cx="92451" cy="66437"/>
            </a:xfrm>
            <a:custGeom>
              <a:avLst/>
              <a:gdLst/>
              <a:ahLst/>
              <a:cxnLst/>
              <a:rect l="l" t="t" r="r" b="b"/>
              <a:pathLst>
                <a:path w="2111" h="1517" extrusionOk="0">
                  <a:moveTo>
                    <a:pt x="1086" y="1"/>
                  </a:moveTo>
                  <a:cubicBezTo>
                    <a:pt x="694" y="1"/>
                    <a:pt x="319" y="231"/>
                    <a:pt x="158" y="620"/>
                  </a:cubicBezTo>
                  <a:lnTo>
                    <a:pt x="121" y="709"/>
                  </a:lnTo>
                  <a:cubicBezTo>
                    <a:pt x="1" y="997"/>
                    <a:pt x="184" y="1323"/>
                    <a:pt x="494" y="1366"/>
                  </a:cubicBezTo>
                  <a:lnTo>
                    <a:pt x="1540" y="1514"/>
                  </a:lnTo>
                  <a:lnTo>
                    <a:pt x="1540" y="1511"/>
                  </a:lnTo>
                  <a:cubicBezTo>
                    <a:pt x="1563" y="1515"/>
                    <a:pt x="1585" y="1516"/>
                    <a:pt x="1608" y="1516"/>
                  </a:cubicBezTo>
                  <a:cubicBezTo>
                    <a:pt x="1854" y="1516"/>
                    <a:pt x="2065" y="1325"/>
                    <a:pt x="2084" y="1072"/>
                  </a:cubicBezTo>
                  <a:cubicBezTo>
                    <a:pt x="2110" y="676"/>
                    <a:pt x="1903" y="302"/>
                    <a:pt x="1552" y="117"/>
                  </a:cubicBezTo>
                  <a:cubicBezTo>
                    <a:pt x="1403" y="38"/>
                    <a:pt x="1243" y="1"/>
                    <a:pt x="10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1428602" y="2694438"/>
              <a:ext cx="259748" cy="125035"/>
            </a:xfrm>
            <a:custGeom>
              <a:avLst/>
              <a:gdLst/>
              <a:ahLst/>
              <a:cxnLst/>
              <a:rect l="l" t="t" r="r" b="b"/>
              <a:pathLst>
                <a:path w="5931" h="2855" extrusionOk="0">
                  <a:moveTo>
                    <a:pt x="5179" y="0"/>
                  </a:moveTo>
                  <a:cubicBezTo>
                    <a:pt x="5173" y="0"/>
                    <a:pt x="5168" y="0"/>
                    <a:pt x="5162" y="0"/>
                  </a:cubicBezTo>
                  <a:cubicBezTo>
                    <a:pt x="5102" y="0"/>
                    <a:pt x="5044" y="13"/>
                    <a:pt x="4982" y="29"/>
                  </a:cubicBezTo>
                  <a:lnTo>
                    <a:pt x="4711" y="122"/>
                  </a:lnTo>
                  <a:lnTo>
                    <a:pt x="4683" y="131"/>
                  </a:lnTo>
                  <a:cubicBezTo>
                    <a:pt x="4218" y="293"/>
                    <a:pt x="3863" y="670"/>
                    <a:pt x="3731" y="1146"/>
                  </a:cubicBezTo>
                  <a:lnTo>
                    <a:pt x="121" y="2800"/>
                  </a:lnTo>
                  <a:lnTo>
                    <a:pt x="4" y="2852"/>
                  </a:lnTo>
                  <a:lnTo>
                    <a:pt x="1" y="2855"/>
                  </a:lnTo>
                  <a:lnTo>
                    <a:pt x="4550" y="2083"/>
                  </a:lnTo>
                  <a:lnTo>
                    <a:pt x="4605" y="1948"/>
                  </a:lnTo>
                  <a:cubicBezTo>
                    <a:pt x="4817" y="1423"/>
                    <a:pt x="5250" y="1016"/>
                    <a:pt x="5789" y="839"/>
                  </a:cubicBezTo>
                  <a:cubicBezTo>
                    <a:pt x="5874" y="809"/>
                    <a:pt x="5930" y="728"/>
                    <a:pt x="5929" y="639"/>
                  </a:cubicBezTo>
                  <a:cubicBezTo>
                    <a:pt x="5929" y="627"/>
                    <a:pt x="5927" y="613"/>
                    <a:pt x="5924" y="599"/>
                  </a:cubicBezTo>
                  <a:cubicBezTo>
                    <a:pt x="5843" y="243"/>
                    <a:pt x="5529" y="0"/>
                    <a:pt x="5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1502528" y="2699693"/>
              <a:ext cx="155341" cy="128100"/>
            </a:xfrm>
            <a:custGeom>
              <a:avLst/>
              <a:gdLst/>
              <a:ahLst/>
              <a:cxnLst/>
              <a:rect l="l" t="t" r="r" b="b"/>
              <a:pathLst>
                <a:path w="3547" h="2925" extrusionOk="0">
                  <a:moveTo>
                    <a:pt x="3021" y="0"/>
                  </a:moveTo>
                  <a:lnTo>
                    <a:pt x="2993" y="10"/>
                  </a:lnTo>
                  <a:cubicBezTo>
                    <a:pt x="2527" y="172"/>
                    <a:pt x="2173" y="549"/>
                    <a:pt x="2041" y="1024"/>
                  </a:cubicBezTo>
                  <a:lnTo>
                    <a:pt x="1647" y="1987"/>
                  </a:lnTo>
                  <a:lnTo>
                    <a:pt x="0" y="2922"/>
                  </a:lnTo>
                  <a:lnTo>
                    <a:pt x="2" y="2925"/>
                  </a:lnTo>
                  <a:lnTo>
                    <a:pt x="2075" y="2208"/>
                  </a:lnTo>
                  <a:cubicBezTo>
                    <a:pt x="2368" y="1320"/>
                    <a:pt x="2867" y="979"/>
                    <a:pt x="3404" y="803"/>
                  </a:cubicBezTo>
                  <a:cubicBezTo>
                    <a:pt x="3490" y="773"/>
                    <a:pt x="3546" y="691"/>
                    <a:pt x="3544" y="603"/>
                  </a:cubicBezTo>
                  <a:cubicBezTo>
                    <a:pt x="3544" y="589"/>
                    <a:pt x="3543" y="577"/>
                    <a:pt x="3538" y="563"/>
                  </a:cubicBezTo>
                  <a:cubicBezTo>
                    <a:pt x="3477" y="284"/>
                    <a:pt x="3272" y="75"/>
                    <a:pt x="30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1375522" y="2695708"/>
              <a:ext cx="260361" cy="124947"/>
            </a:xfrm>
            <a:custGeom>
              <a:avLst/>
              <a:gdLst/>
              <a:ahLst/>
              <a:cxnLst/>
              <a:rect l="l" t="t" r="r" b="b"/>
              <a:pathLst>
                <a:path w="5945" h="2853" extrusionOk="0">
                  <a:moveTo>
                    <a:pt x="4550" y="2079"/>
                  </a:moveTo>
                  <a:lnTo>
                    <a:pt x="4549" y="2080"/>
                  </a:lnTo>
                  <a:lnTo>
                    <a:pt x="4549" y="2080"/>
                  </a:lnTo>
                  <a:lnTo>
                    <a:pt x="4548" y="2081"/>
                  </a:lnTo>
                  <a:lnTo>
                    <a:pt x="4550" y="2079"/>
                  </a:lnTo>
                  <a:close/>
                  <a:moveTo>
                    <a:pt x="5173" y="1"/>
                  </a:moveTo>
                  <a:cubicBezTo>
                    <a:pt x="5108" y="1"/>
                    <a:pt x="5042" y="9"/>
                    <a:pt x="4977" y="26"/>
                  </a:cubicBezTo>
                  <a:lnTo>
                    <a:pt x="4679" y="130"/>
                  </a:lnTo>
                  <a:cubicBezTo>
                    <a:pt x="4215" y="291"/>
                    <a:pt x="3858" y="671"/>
                    <a:pt x="3727" y="1146"/>
                  </a:cubicBezTo>
                  <a:lnTo>
                    <a:pt x="1" y="2852"/>
                  </a:lnTo>
                  <a:lnTo>
                    <a:pt x="4549" y="2080"/>
                  </a:lnTo>
                  <a:lnTo>
                    <a:pt x="4549" y="2080"/>
                  </a:lnTo>
                  <a:lnTo>
                    <a:pt x="4603" y="1947"/>
                  </a:lnTo>
                  <a:cubicBezTo>
                    <a:pt x="4816" y="1420"/>
                    <a:pt x="5248" y="1015"/>
                    <a:pt x="5785" y="836"/>
                  </a:cubicBezTo>
                  <a:cubicBezTo>
                    <a:pt x="5885" y="803"/>
                    <a:pt x="5944" y="701"/>
                    <a:pt x="5919" y="599"/>
                  </a:cubicBezTo>
                  <a:cubicBezTo>
                    <a:pt x="5839" y="243"/>
                    <a:pt x="5523" y="1"/>
                    <a:pt x="5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692320" y="2826918"/>
              <a:ext cx="682107" cy="253792"/>
            </a:xfrm>
            <a:custGeom>
              <a:avLst/>
              <a:gdLst/>
              <a:ahLst/>
              <a:cxnLst/>
              <a:rect l="l" t="t" r="r" b="b"/>
              <a:pathLst>
                <a:path w="15575" h="5795" extrusionOk="0">
                  <a:moveTo>
                    <a:pt x="4599" y="0"/>
                  </a:moveTo>
                  <a:cubicBezTo>
                    <a:pt x="3835" y="0"/>
                    <a:pt x="3084" y="228"/>
                    <a:pt x="2445" y="659"/>
                  </a:cubicBezTo>
                  <a:lnTo>
                    <a:pt x="2113" y="883"/>
                  </a:lnTo>
                  <a:cubicBezTo>
                    <a:pt x="1" y="2304"/>
                    <a:pt x="890" y="5591"/>
                    <a:pt x="3433" y="5761"/>
                  </a:cubicBezTo>
                  <a:cubicBezTo>
                    <a:pt x="3777" y="5784"/>
                    <a:pt x="4122" y="5795"/>
                    <a:pt x="4467" y="5795"/>
                  </a:cubicBezTo>
                  <a:cubicBezTo>
                    <a:pt x="10019" y="5795"/>
                    <a:pt x="15574" y="3006"/>
                    <a:pt x="15574" y="3006"/>
                  </a:cubicBezTo>
                  <a:lnTo>
                    <a:pt x="14153" y="948"/>
                  </a:lnTo>
                  <a:lnTo>
                    <a:pt x="4986" y="20"/>
                  </a:lnTo>
                  <a:cubicBezTo>
                    <a:pt x="4857" y="7"/>
                    <a:pt x="4728" y="0"/>
                    <a:pt x="45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816786" y="3197423"/>
              <a:ext cx="485862" cy="162085"/>
            </a:xfrm>
            <a:custGeom>
              <a:avLst/>
              <a:gdLst/>
              <a:ahLst/>
              <a:cxnLst/>
              <a:rect l="l" t="t" r="r" b="b"/>
              <a:pathLst>
                <a:path w="11094" h="3701" extrusionOk="0">
                  <a:moveTo>
                    <a:pt x="803" y="1"/>
                  </a:moveTo>
                  <a:lnTo>
                    <a:pt x="1" y="2241"/>
                  </a:lnTo>
                  <a:lnTo>
                    <a:pt x="10517" y="3701"/>
                  </a:lnTo>
                  <a:lnTo>
                    <a:pt x="110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1338209" y="3197423"/>
              <a:ext cx="196158" cy="162085"/>
            </a:xfrm>
            <a:custGeom>
              <a:avLst/>
              <a:gdLst/>
              <a:ahLst/>
              <a:cxnLst/>
              <a:rect l="l" t="t" r="r" b="b"/>
              <a:pathLst>
                <a:path w="4479" h="3701" extrusionOk="0">
                  <a:moveTo>
                    <a:pt x="1" y="1"/>
                  </a:moveTo>
                  <a:lnTo>
                    <a:pt x="669" y="3701"/>
                  </a:lnTo>
                  <a:lnTo>
                    <a:pt x="4478" y="2241"/>
                  </a:lnTo>
                  <a:lnTo>
                    <a:pt x="36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2054520" y="2564323"/>
              <a:ext cx="591320" cy="109356"/>
            </a:xfrm>
            <a:custGeom>
              <a:avLst/>
              <a:gdLst/>
              <a:ahLst/>
              <a:cxnLst/>
              <a:rect l="l" t="t" r="r" b="b"/>
              <a:pathLst>
                <a:path w="13502" h="2497" extrusionOk="0">
                  <a:moveTo>
                    <a:pt x="1248" y="0"/>
                  </a:moveTo>
                  <a:cubicBezTo>
                    <a:pt x="559" y="0"/>
                    <a:pt x="0" y="558"/>
                    <a:pt x="0" y="1248"/>
                  </a:cubicBezTo>
                  <a:cubicBezTo>
                    <a:pt x="0" y="1937"/>
                    <a:pt x="559" y="2496"/>
                    <a:pt x="1248" y="2496"/>
                  </a:cubicBezTo>
                  <a:lnTo>
                    <a:pt x="12253" y="2496"/>
                  </a:lnTo>
                  <a:cubicBezTo>
                    <a:pt x="12942" y="2496"/>
                    <a:pt x="13501" y="1939"/>
                    <a:pt x="13501" y="1248"/>
                  </a:cubicBezTo>
                  <a:cubicBezTo>
                    <a:pt x="13501" y="560"/>
                    <a:pt x="12942" y="0"/>
                    <a:pt x="12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2054520" y="2718569"/>
              <a:ext cx="599510" cy="474957"/>
            </a:xfrm>
            <a:custGeom>
              <a:avLst/>
              <a:gdLst/>
              <a:ahLst/>
              <a:cxnLst/>
              <a:rect l="l" t="t" r="r" b="b"/>
              <a:pathLst>
                <a:path w="13689" h="10845" extrusionOk="0">
                  <a:moveTo>
                    <a:pt x="199" y="1"/>
                  </a:moveTo>
                  <a:cubicBezTo>
                    <a:pt x="89" y="1"/>
                    <a:pt x="0" y="90"/>
                    <a:pt x="0" y="202"/>
                  </a:cubicBezTo>
                  <a:lnTo>
                    <a:pt x="0" y="10643"/>
                  </a:lnTo>
                  <a:cubicBezTo>
                    <a:pt x="0" y="10756"/>
                    <a:pt x="89" y="10844"/>
                    <a:pt x="199" y="10844"/>
                  </a:cubicBezTo>
                  <a:lnTo>
                    <a:pt x="13487" y="10844"/>
                  </a:lnTo>
                  <a:cubicBezTo>
                    <a:pt x="13600" y="10844"/>
                    <a:pt x="13688" y="10756"/>
                    <a:pt x="13688" y="10643"/>
                  </a:cubicBezTo>
                  <a:lnTo>
                    <a:pt x="13688" y="202"/>
                  </a:lnTo>
                  <a:cubicBezTo>
                    <a:pt x="13688" y="90"/>
                    <a:pt x="13600" y="1"/>
                    <a:pt x="13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142241" y="2685416"/>
              <a:ext cx="599510" cy="474957"/>
            </a:xfrm>
            <a:custGeom>
              <a:avLst/>
              <a:gdLst/>
              <a:ahLst/>
              <a:cxnLst/>
              <a:rect l="l" t="t" r="r" b="b"/>
              <a:pathLst>
                <a:path w="13689" h="10845" extrusionOk="0">
                  <a:moveTo>
                    <a:pt x="202" y="1"/>
                  </a:moveTo>
                  <a:cubicBezTo>
                    <a:pt x="89" y="1"/>
                    <a:pt x="1" y="90"/>
                    <a:pt x="1" y="202"/>
                  </a:cubicBezTo>
                  <a:lnTo>
                    <a:pt x="1" y="10643"/>
                  </a:lnTo>
                  <a:cubicBezTo>
                    <a:pt x="1" y="10754"/>
                    <a:pt x="89" y="10844"/>
                    <a:pt x="202" y="10844"/>
                  </a:cubicBezTo>
                  <a:lnTo>
                    <a:pt x="13489" y="10844"/>
                  </a:lnTo>
                  <a:cubicBezTo>
                    <a:pt x="13600" y="10844"/>
                    <a:pt x="13689" y="10754"/>
                    <a:pt x="13689" y="10643"/>
                  </a:cubicBezTo>
                  <a:lnTo>
                    <a:pt x="13689" y="202"/>
                  </a:lnTo>
                  <a:cubicBezTo>
                    <a:pt x="13689" y="90"/>
                    <a:pt x="13600" y="1"/>
                    <a:pt x="13489" y="1"/>
                  </a:cubicBezTo>
                  <a:close/>
                </a:path>
              </a:pathLst>
            </a:custGeom>
            <a:solidFill>
              <a:schemeClr val="accent2"/>
            </a:solidFill>
            <a:ln w="500" cap="flat" cmpd="sng">
              <a:solidFill>
                <a:srgbClr val="F1F1F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142198" y="2531039"/>
              <a:ext cx="591320" cy="109400"/>
            </a:xfrm>
            <a:custGeom>
              <a:avLst/>
              <a:gdLst/>
              <a:ahLst/>
              <a:cxnLst/>
              <a:rect l="l" t="t" r="r" b="b"/>
              <a:pathLst>
                <a:path w="13502" h="2498" extrusionOk="0">
                  <a:moveTo>
                    <a:pt x="1248" y="0"/>
                  </a:moveTo>
                  <a:cubicBezTo>
                    <a:pt x="559" y="0"/>
                    <a:pt x="0" y="559"/>
                    <a:pt x="0" y="1250"/>
                  </a:cubicBezTo>
                  <a:cubicBezTo>
                    <a:pt x="0" y="1938"/>
                    <a:pt x="559" y="2498"/>
                    <a:pt x="1248" y="2498"/>
                  </a:cubicBezTo>
                  <a:lnTo>
                    <a:pt x="12253" y="2498"/>
                  </a:lnTo>
                  <a:cubicBezTo>
                    <a:pt x="12942" y="2498"/>
                    <a:pt x="13501" y="1938"/>
                    <a:pt x="13501" y="1250"/>
                  </a:cubicBezTo>
                  <a:cubicBezTo>
                    <a:pt x="13501" y="559"/>
                    <a:pt x="12942" y="0"/>
                    <a:pt x="12253" y="0"/>
                  </a:cubicBezTo>
                  <a:close/>
                </a:path>
              </a:pathLst>
            </a:custGeom>
            <a:solidFill>
              <a:schemeClr val="accent2"/>
            </a:solidFill>
            <a:ln w="500" cap="flat" cmpd="sng">
              <a:solidFill>
                <a:srgbClr val="F1F1F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185642" y="2561301"/>
              <a:ext cx="49050" cy="49050"/>
            </a:xfrm>
            <a:custGeom>
              <a:avLst/>
              <a:gdLst/>
              <a:ahLst/>
              <a:cxnLst/>
              <a:rect l="l" t="t" r="r" b="b"/>
              <a:pathLst>
                <a:path w="1120" h="1120" extrusionOk="0">
                  <a:moveTo>
                    <a:pt x="560" y="1"/>
                  </a:moveTo>
                  <a:cubicBezTo>
                    <a:pt x="250" y="1"/>
                    <a:pt x="0" y="250"/>
                    <a:pt x="0" y="560"/>
                  </a:cubicBezTo>
                  <a:cubicBezTo>
                    <a:pt x="0" y="870"/>
                    <a:pt x="250" y="1119"/>
                    <a:pt x="560" y="1119"/>
                  </a:cubicBezTo>
                  <a:cubicBezTo>
                    <a:pt x="870" y="1119"/>
                    <a:pt x="1119" y="867"/>
                    <a:pt x="1119" y="560"/>
                  </a:cubicBezTo>
                  <a:cubicBezTo>
                    <a:pt x="1119" y="250"/>
                    <a:pt x="870" y="1"/>
                    <a:pt x="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283218" y="2561301"/>
              <a:ext cx="49007" cy="49050"/>
            </a:xfrm>
            <a:custGeom>
              <a:avLst/>
              <a:gdLst/>
              <a:ahLst/>
              <a:cxnLst/>
              <a:rect l="l" t="t" r="r" b="b"/>
              <a:pathLst>
                <a:path w="1119" h="1120" extrusionOk="0">
                  <a:moveTo>
                    <a:pt x="560" y="1"/>
                  </a:moveTo>
                  <a:cubicBezTo>
                    <a:pt x="250" y="1"/>
                    <a:pt x="0" y="250"/>
                    <a:pt x="0" y="560"/>
                  </a:cubicBezTo>
                  <a:cubicBezTo>
                    <a:pt x="0" y="870"/>
                    <a:pt x="250" y="1119"/>
                    <a:pt x="560" y="1119"/>
                  </a:cubicBezTo>
                  <a:cubicBezTo>
                    <a:pt x="870" y="1119"/>
                    <a:pt x="1119" y="867"/>
                    <a:pt x="1119" y="560"/>
                  </a:cubicBezTo>
                  <a:cubicBezTo>
                    <a:pt x="1119" y="250"/>
                    <a:pt x="870"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380705" y="2561301"/>
              <a:ext cx="49050" cy="49050"/>
            </a:xfrm>
            <a:custGeom>
              <a:avLst/>
              <a:gdLst/>
              <a:ahLst/>
              <a:cxnLst/>
              <a:rect l="l" t="t" r="r" b="b"/>
              <a:pathLst>
                <a:path w="1120" h="1120" extrusionOk="0">
                  <a:moveTo>
                    <a:pt x="560" y="1"/>
                  </a:moveTo>
                  <a:cubicBezTo>
                    <a:pt x="250" y="1"/>
                    <a:pt x="1" y="250"/>
                    <a:pt x="1" y="560"/>
                  </a:cubicBezTo>
                  <a:cubicBezTo>
                    <a:pt x="1" y="870"/>
                    <a:pt x="250" y="1119"/>
                    <a:pt x="560" y="1119"/>
                  </a:cubicBezTo>
                  <a:cubicBezTo>
                    <a:pt x="870" y="1119"/>
                    <a:pt x="1119" y="867"/>
                    <a:pt x="1119" y="560"/>
                  </a:cubicBezTo>
                  <a:cubicBezTo>
                    <a:pt x="1119" y="250"/>
                    <a:pt x="870" y="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214284" y="2781152"/>
              <a:ext cx="447191" cy="44"/>
            </a:xfrm>
            <a:custGeom>
              <a:avLst/>
              <a:gdLst/>
              <a:ahLst/>
              <a:cxnLst/>
              <a:rect l="l" t="t" r="r" b="b"/>
              <a:pathLst>
                <a:path w="10211" h="1" fill="none" extrusionOk="0">
                  <a:moveTo>
                    <a:pt x="1" y="1"/>
                  </a:moveTo>
                  <a:lnTo>
                    <a:pt x="10210" y="1"/>
                  </a:lnTo>
                </a:path>
              </a:pathLst>
            </a:custGeom>
            <a:solidFill>
              <a:schemeClr val="accent4"/>
            </a:solid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214284" y="2835414"/>
              <a:ext cx="250814" cy="44"/>
            </a:xfrm>
            <a:custGeom>
              <a:avLst/>
              <a:gdLst/>
              <a:ahLst/>
              <a:cxnLst/>
              <a:rect l="l" t="t" r="r" b="b"/>
              <a:pathLst>
                <a:path w="5727" h="1" fill="none" extrusionOk="0">
                  <a:moveTo>
                    <a:pt x="1" y="0"/>
                  </a:moveTo>
                  <a:lnTo>
                    <a:pt x="5726" y="0"/>
                  </a:lnTo>
                </a:path>
              </a:pathLst>
            </a:custGeom>
            <a:solidFill>
              <a:schemeClr val="accent4"/>
            </a:solid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227948" y="3026798"/>
              <a:ext cx="70335" cy="70335"/>
            </a:xfrm>
            <a:custGeom>
              <a:avLst/>
              <a:gdLst/>
              <a:ahLst/>
              <a:cxnLst/>
              <a:rect l="l" t="t" r="r" b="b"/>
              <a:pathLst>
                <a:path w="1606" h="1606" fill="none" extrusionOk="0">
                  <a:moveTo>
                    <a:pt x="0" y="0"/>
                  </a:moveTo>
                  <a:lnTo>
                    <a:pt x="1605" y="0"/>
                  </a:lnTo>
                  <a:lnTo>
                    <a:pt x="1605" y="1605"/>
                  </a:lnTo>
                  <a:lnTo>
                    <a:pt x="0" y="1605"/>
                  </a:lnTo>
                  <a:close/>
                </a:path>
              </a:pathLst>
            </a:custGeom>
            <a:noFill/>
            <a:ln w="1475"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227948" y="2890946"/>
              <a:ext cx="424636" cy="206231"/>
            </a:xfrm>
            <a:custGeom>
              <a:avLst/>
              <a:gdLst/>
              <a:ahLst/>
              <a:cxnLst/>
              <a:rect l="l" t="t" r="r" b="b"/>
              <a:pathLst>
                <a:path w="9696" h="4709" fill="none" extrusionOk="0">
                  <a:moveTo>
                    <a:pt x="0" y="4709"/>
                  </a:moveTo>
                  <a:lnTo>
                    <a:pt x="0" y="0"/>
                  </a:lnTo>
                  <a:lnTo>
                    <a:pt x="9696" y="4709"/>
                  </a:lnTo>
                  <a:close/>
                </a:path>
              </a:pathLst>
            </a:custGeom>
            <a:noFill/>
            <a:ln w="14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1992331" y="2021265"/>
              <a:ext cx="1752" cy="44"/>
            </a:xfrm>
            <a:custGeom>
              <a:avLst/>
              <a:gdLst/>
              <a:ahLst/>
              <a:cxnLst/>
              <a:rect l="l" t="t" r="r" b="b"/>
              <a:pathLst>
                <a:path w="40" h="1" fill="none" extrusionOk="0">
                  <a:moveTo>
                    <a:pt x="40" y="1"/>
                  </a:moveTo>
                  <a:lnTo>
                    <a:pt x="1" y="1"/>
                  </a:lnTo>
                </a:path>
              </a:pathLst>
            </a:custGeom>
            <a:noFill/>
            <a:ln w="500" cap="flat" cmpd="sng">
              <a:solidFill>
                <a:srgbClr val="EAA10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1753210" y="2021134"/>
              <a:ext cx="237456" cy="318083"/>
            </a:xfrm>
            <a:custGeom>
              <a:avLst/>
              <a:gdLst/>
              <a:ahLst/>
              <a:cxnLst/>
              <a:rect l="l" t="t" r="r" b="b"/>
              <a:pathLst>
                <a:path w="5422" h="7263" fill="none" extrusionOk="0">
                  <a:moveTo>
                    <a:pt x="5422" y="4"/>
                  </a:moveTo>
                  <a:cubicBezTo>
                    <a:pt x="1539" y="0"/>
                    <a:pt x="0" y="4902"/>
                    <a:pt x="1966" y="7262"/>
                  </a:cubicBezTo>
                </a:path>
              </a:pathLst>
            </a:custGeom>
            <a:noFill/>
            <a:ln w="500"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1839925" y="2339786"/>
              <a:ext cx="1139" cy="1270"/>
            </a:xfrm>
            <a:custGeom>
              <a:avLst/>
              <a:gdLst/>
              <a:ahLst/>
              <a:cxnLst/>
              <a:rect l="l" t="t" r="r" b="b"/>
              <a:pathLst>
                <a:path w="26" h="29" fill="none" extrusionOk="0">
                  <a:moveTo>
                    <a:pt x="0" y="0"/>
                  </a:moveTo>
                  <a:cubicBezTo>
                    <a:pt x="8" y="9"/>
                    <a:pt x="17" y="19"/>
                    <a:pt x="25" y="28"/>
                  </a:cubicBezTo>
                </a:path>
              </a:pathLst>
            </a:custGeom>
            <a:noFill/>
            <a:ln w="500" cap="flat" cmpd="sng">
              <a:solidFill>
                <a:srgbClr val="EAA10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1804100" y="2307597"/>
              <a:ext cx="72481" cy="66700"/>
            </a:xfrm>
            <a:custGeom>
              <a:avLst/>
              <a:gdLst/>
              <a:ahLst/>
              <a:cxnLst/>
              <a:rect l="l" t="t" r="r" b="b"/>
              <a:pathLst>
                <a:path w="1655" h="1523" extrusionOk="0">
                  <a:moveTo>
                    <a:pt x="828" y="1"/>
                  </a:moveTo>
                  <a:cubicBezTo>
                    <a:pt x="471" y="1"/>
                    <a:pt x="154" y="252"/>
                    <a:pt x="81" y="614"/>
                  </a:cubicBezTo>
                  <a:cubicBezTo>
                    <a:pt x="0" y="1026"/>
                    <a:pt x="268" y="1425"/>
                    <a:pt x="680" y="1508"/>
                  </a:cubicBezTo>
                  <a:cubicBezTo>
                    <a:pt x="729" y="1518"/>
                    <a:pt x="779" y="1522"/>
                    <a:pt x="827" y="1522"/>
                  </a:cubicBezTo>
                  <a:cubicBezTo>
                    <a:pt x="1184" y="1522"/>
                    <a:pt x="1501" y="1271"/>
                    <a:pt x="1574" y="910"/>
                  </a:cubicBezTo>
                  <a:cubicBezTo>
                    <a:pt x="1655" y="497"/>
                    <a:pt x="1387" y="98"/>
                    <a:pt x="976" y="15"/>
                  </a:cubicBezTo>
                  <a:cubicBezTo>
                    <a:pt x="926" y="6"/>
                    <a:pt x="876" y="1"/>
                    <a:pt x="8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2788787" y="2813823"/>
              <a:ext cx="1752" cy="394"/>
            </a:xfrm>
            <a:custGeom>
              <a:avLst/>
              <a:gdLst/>
              <a:ahLst/>
              <a:cxnLst/>
              <a:rect l="l" t="t" r="r" b="b"/>
              <a:pathLst>
                <a:path w="40" h="9" fill="none" extrusionOk="0">
                  <a:moveTo>
                    <a:pt x="1" y="1"/>
                  </a:moveTo>
                  <a:cubicBezTo>
                    <a:pt x="15" y="4"/>
                    <a:pt x="26" y="7"/>
                    <a:pt x="40" y="9"/>
                  </a:cubicBezTo>
                </a:path>
              </a:pathLst>
            </a:custGeom>
            <a:noFill/>
            <a:ln w="500" cap="flat" cmpd="sng">
              <a:solidFill>
                <a:srgbClr val="AABC9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2792159" y="2532572"/>
              <a:ext cx="274945" cy="315631"/>
            </a:xfrm>
            <a:custGeom>
              <a:avLst/>
              <a:gdLst/>
              <a:ahLst/>
              <a:cxnLst/>
              <a:rect l="l" t="t" r="r" b="b"/>
              <a:pathLst>
                <a:path w="6278" h="7207" fill="none" extrusionOk="0">
                  <a:moveTo>
                    <a:pt x="0" y="6438"/>
                  </a:moveTo>
                  <a:cubicBezTo>
                    <a:pt x="3806" y="7207"/>
                    <a:pt x="6277" y="2702"/>
                    <a:pt x="4813" y="1"/>
                  </a:cubicBez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2460281" y="1749079"/>
              <a:ext cx="569" cy="1708"/>
            </a:xfrm>
            <a:custGeom>
              <a:avLst/>
              <a:gdLst/>
              <a:ahLst/>
              <a:cxnLst/>
              <a:rect l="l" t="t" r="r" b="b"/>
              <a:pathLst>
                <a:path w="13" h="39" fill="none" extrusionOk="0">
                  <a:moveTo>
                    <a:pt x="0" y="38"/>
                  </a:moveTo>
                  <a:cubicBezTo>
                    <a:pt x="5" y="27"/>
                    <a:pt x="8" y="13"/>
                    <a:pt x="13" y="1"/>
                  </a:cubicBezTo>
                </a:path>
              </a:pathLst>
            </a:custGeom>
            <a:noFill/>
            <a:ln w="500" cap="flat" cmpd="sng">
              <a:solidFill>
                <a:srgbClr val="D7E0DD"/>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2201803" y="1457623"/>
              <a:ext cx="309631" cy="289923"/>
            </a:xfrm>
            <a:custGeom>
              <a:avLst/>
              <a:gdLst/>
              <a:ahLst/>
              <a:cxnLst/>
              <a:rect l="l" t="t" r="r" b="b"/>
              <a:pathLst>
                <a:path w="7070" h="6620" fill="none" extrusionOk="0">
                  <a:moveTo>
                    <a:pt x="5926" y="6620"/>
                  </a:moveTo>
                  <a:cubicBezTo>
                    <a:pt x="7069" y="2909"/>
                    <a:pt x="2833" y="0"/>
                    <a:pt x="1" y="1187"/>
                  </a:cubicBezTo>
                </a:path>
              </a:pathLst>
            </a:custGeom>
            <a:noFill/>
            <a:ln w="500"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686802" y="1768655"/>
              <a:ext cx="127838" cy="44"/>
            </a:xfrm>
            <a:custGeom>
              <a:avLst/>
              <a:gdLst/>
              <a:ahLst/>
              <a:cxnLst/>
              <a:rect l="l" t="t" r="r" b="b"/>
              <a:pathLst>
                <a:path w="2919" h="1" fill="none" extrusionOk="0">
                  <a:moveTo>
                    <a:pt x="1" y="1"/>
                  </a:moveTo>
                  <a:lnTo>
                    <a:pt x="2919" y="1"/>
                  </a:lnTo>
                </a:path>
              </a:pathLst>
            </a:custGeom>
            <a:solidFill>
              <a:schemeClr val="accent4"/>
            </a:solid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686802" y="1834129"/>
              <a:ext cx="71430" cy="44"/>
            </a:xfrm>
            <a:custGeom>
              <a:avLst/>
              <a:gdLst/>
              <a:ahLst/>
              <a:cxnLst/>
              <a:rect l="l" t="t" r="r" b="b"/>
              <a:pathLst>
                <a:path w="1631" h="1" fill="none" extrusionOk="0">
                  <a:moveTo>
                    <a:pt x="1" y="0"/>
                  </a:moveTo>
                  <a:lnTo>
                    <a:pt x="1630" y="0"/>
                  </a:lnTo>
                </a:path>
              </a:pathLst>
            </a:custGeom>
            <a:solidFill>
              <a:schemeClr val="accent4"/>
            </a:solid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1827574" y="1730072"/>
              <a:ext cx="439702" cy="44"/>
            </a:xfrm>
            <a:custGeom>
              <a:avLst/>
              <a:gdLst/>
              <a:ahLst/>
              <a:cxnLst/>
              <a:rect l="l" t="t" r="r" b="b"/>
              <a:pathLst>
                <a:path w="10040" h="1" fill="none" extrusionOk="0">
                  <a:moveTo>
                    <a:pt x="0" y="0"/>
                  </a:moveTo>
                  <a:lnTo>
                    <a:pt x="10040" y="0"/>
                  </a:lnTo>
                </a:path>
              </a:pathLst>
            </a:custGeom>
            <a:solidFill>
              <a:schemeClr val="accent4"/>
            </a:solid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1827574" y="1793312"/>
              <a:ext cx="159063" cy="44"/>
            </a:xfrm>
            <a:custGeom>
              <a:avLst/>
              <a:gdLst/>
              <a:ahLst/>
              <a:cxnLst/>
              <a:rect l="l" t="t" r="r" b="b"/>
              <a:pathLst>
                <a:path w="3632" h="1" fill="none" extrusionOk="0">
                  <a:moveTo>
                    <a:pt x="0" y="0"/>
                  </a:moveTo>
                  <a:lnTo>
                    <a:pt x="3632" y="0"/>
                  </a:lnTo>
                </a:path>
              </a:pathLst>
            </a:custGeom>
            <a:solidFill>
              <a:schemeClr val="accent4"/>
            </a:solidFill>
            <a:ln w="2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882421" y="2967719"/>
              <a:ext cx="133443" cy="44"/>
            </a:xfrm>
            <a:custGeom>
              <a:avLst/>
              <a:gdLst/>
              <a:ahLst/>
              <a:cxnLst/>
              <a:rect l="l" t="t" r="r" b="b"/>
              <a:pathLst>
                <a:path w="3047" h="1" fill="none" extrusionOk="0">
                  <a:moveTo>
                    <a:pt x="0" y="0"/>
                  </a:moveTo>
                  <a:lnTo>
                    <a:pt x="3046" y="0"/>
                  </a:lnTo>
                </a:path>
              </a:pathLst>
            </a:custGeom>
            <a:noFill/>
            <a:ln w="2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820100" y="2967719"/>
              <a:ext cx="17737" cy="44"/>
            </a:xfrm>
            <a:custGeom>
              <a:avLst/>
              <a:gdLst/>
              <a:ahLst/>
              <a:cxnLst/>
              <a:rect l="l" t="t" r="r" b="b"/>
              <a:pathLst>
                <a:path w="405" h="1" fill="none" extrusionOk="0">
                  <a:moveTo>
                    <a:pt x="1" y="0"/>
                  </a:moveTo>
                  <a:lnTo>
                    <a:pt x="404" y="0"/>
                  </a:lnTo>
                </a:path>
              </a:pathLst>
            </a:custGeom>
            <a:noFill/>
            <a:ln w="2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946668" y="3020448"/>
              <a:ext cx="69196" cy="44"/>
            </a:xfrm>
            <a:custGeom>
              <a:avLst/>
              <a:gdLst/>
              <a:ahLst/>
              <a:cxnLst/>
              <a:rect l="l" t="t" r="r" b="b"/>
              <a:pathLst>
                <a:path w="1580" h="1" fill="none" extrusionOk="0">
                  <a:moveTo>
                    <a:pt x="1" y="0"/>
                  </a:moveTo>
                  <a:lnTo>
                    <a:pt x="1579" y="0"/>
                  </a:lnTo>
                </a:path>
              </a:pathLst>
            </a:custGeom>
            <a:noFill/>
            <a:ln w="2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1520396" y="3612688"/>
              <a:ext cx="100334" cy="100334"/>
            </a:xfrm>
            <a:custGeom>
              <a:avLst/>
              <a:gdLst/>
              <a:ahLst/>
              <a:cxnLst/>
              <a:rect l="l" t="t" r="r" b="b"/>
              <a:pathLst>
                <a:path w="2291" h="2291" extrusionOk="0">
                  <a:moveTo>
                    <a:pt x="1145" y="1"/>
                  </a:moveTo>
                  <a:cubicBezTo>
                    <a:pt x="513" y="1"/>
                    <a:pt x="0" y="513"/>
                    <a:pt x="0" y="1146"/>
                  </a:cubicBezTo>
                  <a:cubicBezTo>
                    <a:pt x="0" y="1778"/>
                    <a:pt x="513" y="2291"/>
                    <a:pt x="1145" y="2291"/>
                  </a:cubicBezTo>
                  <a:cubicBezTo>
                    <a:pt x="1778" y="2291"/>
                    <a:pt x="2291" y="1778"/>
                    <a:pt x="2291" y="1146"/>
                  </a:cubicBezTo>
                  <a:cubicBezTo>
                    <a:pt x="2291" y="513"/>
                    <a:pt x="1778" y="1"/>
                    <a:pt x="11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706190" y="1635300"/>
              <a:ext cx="65517" cy="65517"/>
            </a:xfrm>
            <a:custGeom>
              <a:avLst/>
              <a:gdLst/>
              <a:ahLst/>
              <a:cxnLst/>
              <a:rect l="l" t="t" r="r" b="b"/>
              <a:pathLst>
                <a:path w="1496" h="1496" extrusionOk="0">
                  <a:moveTo>
                    <a:pt x="748" y="0"/>
                  </a:moveTo>
                  <a:cubicBezTo>
                    <a:pt x="335" y="0"/>
                    <a:pt x="0" y="334"/>
                    <a:pt x="0" y="748"/>
                  </a:cubicBezTo>
                  <a:cubicBezTo>
                    <a:pt x="0" y="1161"/>
                    <a:pt x="335" y="1496"/>
                    <a:pt x="748" y="1496"/>
                  </a:cubicBezTo>
                  <a:cubicBezTo>
                    <a:pt x="1161" y="1496"/>
                    <a:pt x="1496" y="1161"/>
                    <a:pt x="1496" y="748"/>
                  </a:cubicBezTo>
                  <a:cubicBezTo>
                    <a:pt x="1496" y="334"/>
                    <a:pt x="1161" y="0"/>
                    <a:pt x="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397843" y="1693416"/>
              <a:ext cx="91838" cy="91794"/>
            </a:xfrm>
            <a:custGeom>
              <a:avLst/>
              <a:gdLst/>
              <a:ahLst/>
              <a:cxnLst/>
              <a:rect l="l" t="t" r="r" b="b"/>
              <a:pathLst>
                <a:path w="2097" h="2096" extrusionOk="0">
                  <a:moveTo>
                    <a:pt x="1048" y="1"/>
                  </a:moveTo>
                  <a:cubicBezTo>
                    <a:pt x="470" y="1"/>
                    <a:pt x="1" y="469"/>
                    <a:pt x="1" y="1049"/>
                  </a:cubicBezTo>
                  <a:cubicBezTo>
                    <a:pt x="1" y="1627"/>
                    <a:pt x="470" y="2096"/>
                    <a:pt x="1048" y="2096"/>
                  </a:cubicBezTo>
                  <a:cubicBezTo>
                    <a:pt x="1627" y="2096"/>
                    <a:pt x="2096" y="1627"/>
                    <a:pt x="2096" y="1049"/>
                  </a:cubicBezTo>
                  <a:cubicBezTo>
                    <a:pt x="2096" y="469"/>
                    <a:pt x="1627" y="1"/>
                    <a:pt x="1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686671" y="3603622"/>
              <a:ext cx="57547" cy="57547"/>
            </a:xfrm>
            <a:custGeom>
              <a:avLst/>
              <a:gdLst/>
              <a:ahLst/>
              <a:cxnLst/>
              <a:rect l="l" t="t" r="r" b="b"/>
              <a:pathLst>
                <a:path w="1314" h="1314" extrusionOk="0">
                  <a:moveTo>
                    <a:pt x="658" y="0"/>
                  </a:moveTo>
                  <a:cubicBezTo>
                    <a:pt x="295" y="0"/>
                    <a:pt x="1" y="295"/>
                    <a:pt x="1" y="658"/>
                  </a:cubicBezTo>
                  <a:cubicBezTo>
                    <a:pt x="1" y="1019"/>
                    <a:pt x="295" y="1314"/>
                    <a:pt x="658" y="1314"/>
                  </a:cubicBezTo>
                  <a:cubicBezTo>
                    <a:pt x="1019" y="1314"/>
                    <a:pt x="1314" y="1019"/>
                    <a:pt x="1314" y="658"/>
                  </a:cubicBezTo>
                  <a:cubicBezTo>
                    <a:pt x="1314" y="295"/>
                    <a:pt x="1019" y="0"/>
                    <a:pt x="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1177394" y="3538236"/>
              <a:ext cx="39284" cy="39284"/>
            </a:xfrm>
            <a:custGeom>
              <a:avLst/>
              <a:gdLst/>
              <a:ahLst/>
              <a:cxnLst/>
              <a:rect l="l" t="t" r="r" b="b"/>
              <a:pathLst>
                <a:path w="897" h="897" extrusionOk="0">
                  <a:moveTo>
                    <a:pt x="448" y="1"/>
                  </a:moveTo>
                  <a:cubicBezTo>
                    <a:pt x="200" y="1"/>
                    <a:pt x="0" y="200"/>
                    <a:pt x="0" y="448"/>
                  </a:cubicBezTo>
                  <a:cubicBezTo>
                    <a:pt x="0" y="696"/>
                    <a:pt x="200" y="897"/>
                    <a:pt x="448" y="897"/>
                  </a:cubicBezTo>
                  <a:cubicBezTo>
                    <a:pt x="695" y="897"/>
                    <a:pt x="896" y="696"/>
                    <a:pt x="896" y="448"/>
                  </a:cubicBezTo>
                  <a:cubicBezTo>
                    <a:pt x="896" y="200"/>
                    <a:pt x="695" y="1"/>
                    <a:pt x="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1484003" y="1368369"/>
              <a:ext cx="39284" cy="39284"/>
            </a:xfrm>
            <a:custGeom>
              <a:avLst/>
              <a:gdLst/>
              <a:ahLst/>
              <a:cxnLst/>
              <a:rect l="l" t="t" r="r" b="b"/>
              <a:pathLst>
                <a:path w="897" h="897" extrusionOk="0">
                  <a:moveTo>
                    <a:pt x="448" y="0"/>
                  </a:moveTo>
                  <a:cubicBezTo>
                    <a:pt x="200" y="0"/>
                    <a:pt x="1" y="201"/>
                    <a:pt x="1" y="449"/>
                  </a:cubicBezTo>
                  <a:cubicBezTo>
                    <a:pt x="1" y="697"/>
                    <a:pt x="200" y="896"/>
                    <a:pt x="448" y="896"/>
                  </a:cubicBezTo>
                  <a:cubicBezTo>
                    <a:pt x="696" y="896"/>
                    <a:pt x="897" y="697"/>
                    <a:pt x="897" y="449"/>
                  </a:cubicBezTo>
                  <a:cubicBezTo>
                    <a:pt x="897" y="201"/>
                    <a:pt x="696" y="0"/>
                    <a:pt x="4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2553958" y="1543286"/>
              <a:ext cx="39415" cy="39503"/>
            </a:xfrm>
            <a:custGeom>
              <a:avLst/>
              <a:gdLst/>
              <a:ahLst/>
              <a:cxnLst/>
              <a:rect l="l" t="t" r="r" b="b"/>
              <a:pathLst>
                <a:path w="900" h="902" extrusionOk="0">
                  <a:moveTo>
                    <a:pt x="451" y="1"/>
                  </a:moveTo>
                  <a:cubicBezTo>
                    <a:pt x="203" y="1"/>
                    <a:pt x="0" y="204"/>
                    <a:pt x="0" y="451"/>
                  </a:cubicBezTo>
                  <a:cubicBezTo>
                    <a:pt x="0" y="699"/>
                    <a:pt x="203" y="901"/>
                    <a:pt x="451" y="901"/>
                  </a:cubicBezTo>
                  <a:cubicBezTo>
                    <a:pt x="697" y="901"/>
                    <a:pt x="899" y="699"/>
                    <a:pt x="899" y="451"/>
                  </a:cubicBezTo>
                  <a:cubicBezTo>
                    <a:pt x="899" y="202"/>
                    <a:pt x="697" y="1"/>
                    <a:pt x="4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276312" y="2530338"/>
              <a:ext cx="61138" cy="61094"/>
            </a:xfrm>
            <a:custGeom>
              <a:avLst/>
              <a:gdLst/>
              <a:ahLst/>
              <a:cxnLst/>
              <a:rect l="l" t="t" r="r" b="b"/>
              <a:pathLst>
                <a:path w="1396" h="1395" extrusionOk="0">
                  <a:moveTo>
                    <a:pt x="697" y="1"/>
                  </a:moveTo>
                  <a:cubicBezTo>
                    <a:pt x="313" y="1"/>
                    <a:pt x="1" y="312"/>
                    <a:pt x="1" y="699"/>
                  </a:cubicBezTo>
                  <a:cubicBezTo>
                    <a:pt x="1" y="1083"/>
                    <a:pt x="313" y="1395"/>
                    <a:pt x="697" y="1395"/>
                  </a:cubicBezTo>
                  <a:cubicBezTo>
                    <a:pt x="1084" y="1395"/>
                    <a:pt x="1395" y="1083"/>
                    <a:pt x="1395" y="699"/>
                  </a:cubicBezTo>
                  <a:cubicBezTo>
                    <a:pt x="1395" y="312"/>
                    <a:pt x="1084" y="1"/>
                    <a:pt x="6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035747" y="3087454"/>
              <a:ext cx="33985" cy="34029"/>
            </a:xfrm>
            <a:custGeom>
              <a:avLst/>
              <a:gdLst/>
              <a:ahLst/>
              <a:cxnLst/>
              <a:rect l="l" t="t" r="r" b="b"/>
              <a:pathLst>
                <a:path w="776" h="777" extrusionOk="0">
                  <a:moveTo>
                    <a:pt x="388" y="0"/>
                  </a:moveTo>
                  <a:cubicBezTo>
                    <a:pt x="173" y="0"/>
                    <a:pt x="0" y="175"/>
                    <a:pt x="0" y="388"/>
                  </a:cubicBezTo>
                  <a:cubicBezTo>
                    <a:pt x="0" y="603"/>
                    <a:pt x="173" y="776"/>
                    <a:pt x="388" y="776"/>
                  </a:cubicBezTo>
                  <a:cubicBezTo>
                    <a:pt x="601" y="776"/>
                    <a:pt x="776" y="603"/>
                    <a:pt x="776" y="388"/>
                  </a:cubicBezTo>
                  <a:cubicBezTo>
                    <a:pt x="776" y="175"/>
                    <a:pt x="601"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779385" y="1302195"/>
              <a:ext cx="132305" cy="132261"/>
            </a:xfrm>
            <a:custGeom>
              <a:avLst/>
              <a:gdLst/>
              <a:ahLst/>
              <a:cxnLst/>
              <a:rect l="l" t="t" r="r" b="b"/>
              <a:pathLst>
                <a:path w="3021" h="3020" extrusionOk="0">
                  <a:moveTo>
                    <a:pt x="1510" y="0"/>
                  </a:moveTo>
                  <a:cubicBezTo>
                    <a:pt x="677" y="0"/>
                    <a:pt x="1" y="676"/>
                    <a:pt x="1" y="1510"/>
                  </a:cubicBezTo>
                  <a:cubicBezTo>
                    <a:pt x="1" y="2343"/>
                    <a:pt x="677" y="3019"/>
                    <a:pt x="1510" y="3019"/>
                  </a:cubicBezTo>
                  <a:cubicBezTo>
                    <a:pt x="2344" y="3019"/>
                    <a:pt x="3020" y="2343"/>
                    <a:pt x="3020" y="1510"/>
                  </a:cubicBezTo>
                  <a:cubicBezTo>
                    <a:pt x="3020" y="676"/>
                    <a:pt x="2344" y="0"/>
                    <a:pt x="15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710758" y="1484338"/>
              <a:ext cx="145531" cy="132217"/>
            </a:xfrm>
            <a:custGeom>
              <a:avLst/>
              <a:gdLst/>
              <a:ahLst/>
              <a:cxnLst/>
              <a:rect l="l" t="t" r="r" b="b"/>
              <a:pathLst>
                <a:path w="3323" h="3019" extrusionOk="0">
                  <a:moveTo>
                    <a:pt x="1660" y="1"/>
                  </a:moveTo>
                  <a:cubicBezTo>
                    <a:pt x="976" y="1"/>
                    <a:pt x="356" y="468"/>
                    <a:pt x="192" y="1163"/>
                  </a:cubicBezTo>
                  <a:cubicBezTo>
                    <a:pt x="0" y="1973"/>
                    <a:pt x="502" y="2787"/>
                    <a:pt x="1314" y="2978"/>
                  </a:cubicBezTo>
                  <a:cubicBezTo>
                    <a:pt x="1431" y="3006"/>
                    <a:pt x="1548" y="3019"/>
                    <a:pt x="1663" y="3019"/>
                  </a:cubicBezTo>
                  <a:cubicBezTo>
                    <a:pt x="2346" y="3019"/>
                    <a:pt x="2965" y="2552"/>
                    <a:pt x="3129" y="1858"/>
                  </a:cubicBezTo>
                  <a:cubicBezTo>
                    <a:pt x="3322" y="1046"/>
                    <a:pt x="2819" y="233"/>
                    <a:pt x="2009" y="41"/>
                  </a:cubicBezTo>
                  <a:cubicBezTo>
                    <a:pt x="1892" y="14"/>
                    <a:pt x="1775" y="1"/>
                    <a:pt x="16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960433" y="1407566"/>
              <a:ext cx="145137" cy="132261"/>
            </a:xfrm>
            <a:custGeom>
              <a:avLst/>
              <a:gdLst/>
              <a:ahLst/>
              <a:cxnLst/>
              <a:rect l="l" t="t" r="r" b="b"/>
              <a:pathLst>
                <a:path w="3314" h="3020" extrusionOk="0">
                  <a:moveTo>
                    <a:pt x="1657" y="1"/>
                  </a:moveTo>
                  <a:cubicBezTo>
                    <a:pt x="1271" y="1"/>
                    <a:pt x="884" y="148"/>
                    <a:pt x="589" y="444"/>
                  </a:cubicBezTo>
                  <a:cubicBezTo>
                    <a:pt x="0" y="1033"/>
                    <a:pt x="0" y="1988"/>
                    <a:pt x="589" y="2578"/>
                  </a:cubicBezTo>
                  <a:cubicBezTo>
                    <a:pt x="884" y="2873"/>
                    <a:pt x="1271" y="3020"/>
                    <a:pt x="1657" y="3020"/>
                  </a:cubicBezTo>
                  <a:cubicBezTo>
                    <a:pt x="2043" y="3020"/>
                    <a:pt x="2429" y="2873"/>
                    <a:pt x="2723" y="2578"/>
                  </a:cubicBezTo>
                  <a:cubicBezTo>
                    <a:pt x="3314" y="1988"/>
                    <a:pt x="3314" y="1033"/>
                    <a:pt x="2723" y="444"/>
                  </a:cubicBezTo>
                  <a:cubicBezTo>
                    <a:pt x="2429" y="148"/>
                    <a:pt x="2043" y="1"/>
                    <a:pt x="1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788538" y="1368281"/>
              <a:ext cx="57021" cy="186873"/>
            </a:xfrm>
            <a:custGeom>
              <a:avLst/>
              <a:gdLst/>
              <a:ahLst/>
              <a:cxnLst/>
              <a:rect l="l" t="t" r="r" b="b"/>
              <a:pathLst>
                <a:path w="1302" h="4267" fill="none" extrusionOk="0">
                  <a:moveTo>
                    <a:pt x="1" y="4266"/>
                  </a:moveTo>
                  <a:lnTo>
                    <a:pt x="1301" y="1"/>
                  </a:lnTo>
                </a:path>
              </a:pathLst>
            </a:custGeom>
            <a:noFill/>
            <a:ln w="2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854668" y="1368281"/>
              <a:ext cx="178333" cy="105458"/>
            </a:xfrm>
            <a:custGeom>
              <a:avLst/>
              <a:gdLst/>
              <a:ahLst/>
              <a:cxnLst/>
              <a:rect l="l" t="t" r="r" b="b"/>
              <a:pathLst>
                <a:path w="4072" h="2408" fill="none" extrusionOk="0">
                  <a:moveTo>
                    <a:pt x="4071" y="2408"/>
                  </a:moveTo>
                  <a:lnTo>
                    <a:pt x="0" y="1"/>
                  </a:lnTo>
                </a:path>
              </a:pathLst>
            </a:custGeom>
            <a:noFill/>
            <a:ln w="2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788538" y="1473696"/>
              <a:ext cx="244464" cy="81459"/>
            </a:xfrm>
            <a:custGeom>
              <a:avLst/>
              <a:gdLst/>
              <a:ahLst/>
              <a:cxnLst/>
              <a:rect l="l" t="t" r="r" b="b"/>
              <a:pathLst>
                <a:path w="5582" h="1860" fill="none" extrusionOk="0">
                  <a:moveTo>
                    <a:pt x="1" y="1859"/>
                  </a:moveTo>
                  <a:lnTo>
                    <a:pt x="5581" y="1"/>
                  </a:lnTo>
                </a:path>
              </a:pathLst>
            </a:custGeom>
            <a:noFill/>
            <a:ln w="2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91"/>
        <p:cNvGrpSpPr/>
        <p:nvPr/>
      </p:nvGrpSpPr>
      <p:grpSpPr>
        <a:xfrm>
          <a:off x="0" y="0"/>
          <a:ext cx="0" cy="0"/>
          <a:chOff x="0" y="0"/>
          <a:chExt cx="0" cy="0"/>
        </a:xfrm>
      </p:grpSpPr>
      <p:sp>
        <p:nvSpPr>
          <p:cNvPr id="992" name="Google Shape;992;p23"/>
          <p:cNvSpPr txBox="1">
            <a:spLocks noGrp="1"/>
          </p:cNvSpPr>
          <p:nvPr>
            <p:ph type="title"/>
          </p:nvPr>
        </p:nvSpPr>
        <p:spPr>
          <a:xfrm>
            <a:off x="682825" y="539500"/>
            <a:ext cx="7704000" cy="706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3" name="Google Shape;993;p23"/>
          <p:cNvSpPr txBox="1">
            <a:spLocks noGrp="1"/>
          </p:cNvSpPr>
          <p:nvPr>
            <p:ph type="subTitle" idx="1"/>
          </p:nvPr>
        </p:nvSpPr>
        <p:spPr>
          <a:xfrm>
            <a:off x="4477156" y="1594375"/>
            <a:ext cx="3337500" cy="1988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4" name="Google Shape;994;p23"/>
          <p:cNvSpPr txBox="1">
            <a:spLocks noGrp="1"/>
          </p:cNvSpPr>
          <p:nvPr>
            <p:ph type="subTitle" idx="2"/>
          </p:nvPr>
        </p:nvSpPr>
        <p:spPr>
          <a:xfrm>
            <a:off x="713225" y="1594375"/>
            <a:ext cx="3338400" cy="1988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5" name="Google Shape;995;p23"/>
          <p:cNvSpPr/>
          <p:nvPr/>
        </p:nvSpPr>
        <p:spPr>
          <a:xfrm rot="691983">
            <a:off x="8025865" y="3558749"/>
            <a:ext cx="1710085" cy="1578444"/>
          </a:xfrm>
          <a:custGeom>
            <a:avLst/>
            <a:gdLst/>
            <a:ahLst/>
            <a:cxnLst/>
            <a:rect l="l" t="t" r="r" b="b"/>
            <a:pathLst>
              <a:path w="52040" h="48034" extrusionOk="0">
                <a:moveTo>
                  <a:pt x="28574" y="0"/>
                </a:moveTo>
                <a:cubicBezTo>
                  <a:pt x="22480" y="0"/>
                  <a:pt x="16391" y="2248"/>
                  <a:pt x="11647" y="6111"/>
                </a:cubicBezTo>
                <a:lnTo>
                  <a:pt x="11649" y="6112"/>
                </a:lnTo>
                <a:cubicBezTo>
                  <a:pt x="9234" y="8077"/>
                  <a:pt x="7161" y="10447"/>
                  <a:pt x="5479" y="13067"/>
                </a:cubicBezTo>
                <a:cubicBezTo>
                  <a:pt x="3065" y="16830"/>
                  <a:pt x="0" y="22708"/>
                  <a:pt x="801" y="27341"/>
                </a:cubicBezTo>
                <a:cubicBezTo>
                  <a:pt x="1751" y="32833"/>
                  <a:pt x="5151" y="37640"/>
                  <a:pt x="9776" y="40659"/>
                </a:cubicBezTo>
                <a:cubicBezTo>
                  <a:pt x="14566" y="43784"/>
                  <a:pt x="20230" y="45224"/>
                  <a:pt x="25778" y="46613"/>
                </a:cubicBezTo>
                <a:cubicBezTo>
                  <a:pt x="28604" y="47322"/>
                  <a:pt x="31505" y="48034"/>
                  <a:pt x="34393" y="48034"/>
                </a:cubicBezTo>
                <a:cubicBezTo>
                  <a:pt x="35238" y="48034"/>
                  <a:pt x="36082" y="47973"/>
                  <a:pt x="36922" y="47833"/>
                </a:cubicBezTo>
                <a:cubicBezTo>
                  <a:pt x="41574" y="47057"/>
                  <a:pt x="45608" y="43862"/>
                  <a:pt x="48082" y="39846"/>
                </a:cubicBezTo>
                <a:cubicBezTo>
                  <a:pt x="50558" y="35831"/>
                  <a:pt x="51603" y="31066"/>
                  <a:pt x="51827" y="26357"/>
                </a:cubicBezTo>
                <a:cubicBezTo>
                  <a:pt x="52039" y="21881"/>
                  <a:pt x="51525" y="17297"/>
                  <a:pt x="49679" y="13212"/>
                </a:cubicBezTo>
                <a:cubicBezTo>
                  <a:pt x="46613" y="6427"/>
                  <a:pt x="39876" y="1549"/>
                  <a:pt x="32532" y="325"/>
                </a:cubicBezTo>
                <a:cubicBezTo>
                  <a:pt x="31222" y="106"/>
                  <a:pt x="29898" y="0"/>
                  <a:pt x="28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6" name="Google Shape;996;p23"/>
          <p:cNvGrpSpPr/>
          <p:nvPr/>
        </p:nvGrpSpPr>
        <p:grpSpPr>
          <a:xfrm rot="-3288645">
            <a:off x="7490598" y="4138141"/>
            <a:ext cx="867447" cy="627735"/>
            <a:chOff x="4778350" y="5163250"/>
            <a:chExt cx="431350" cy="312150"/>
          </a:xfrm>
        </p:grpSpPr>
        <p:sp>
          <p:nvSpPr>
            <p:cNvPr id="997" name="Google Shape;997;p23"/>
            <p:cNvSpPr/>
            <p:nvPr/>
          </p:nvSpPr>
          <p:spPr>
            <a:xfrm>
              <a:off x="4794625" y="5163250"/>
              <a:ext cx="415075" cy="312150"/>
            </a:xfrm>
            <a:custGeom>
              <a:avLst/>
              <a:gdLst/>
              <a:ahLst/>
              <a:cxnLst/>
              <a:rect l="l" t="t" r="r" b="b"/>
              <a:pathLst>
                <a:path w="16603" h="12486" extrusionOk="0">
                  <a:moveTo>
                    <a:pt x="3402" y="4263"/>
                  </a:moveTo>
                  <a:lnTo>
                    <a:pt x="10891" y="10490"/>
                  </a:lnTo>
                  <a:lnTo>
                    <a:pt x="2431" y="10490"/>
                  </a:lnTo>
                  <a:lnTo>
                    <a:pt x="3399" y="4263"/>
                  </a:lnTo>
                  <a:close/>
                  <a:moveTo>
                    <a:pt x="1292" y="0"/>
                  </a:moveTo>
                  <a:lnTo>
                    <a:pt x="1" y="12486"/>
                  </a:lnTo>
                  <a:lnTo>
                    <a:pt x="16602" y="12486"/>
                  </a:lnTo>
                  <a:lnTo>
                    <a:pt x="19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3"/>
            <p:cNvSpPr/>
            <p:nvPr/>
          </p:nvSpPr>
          <p:spPr>
            <a:xfrm>
              <a:off x="4778350" y="5163250"/>
              <a:ext cx="415100" cy="312150"/>
            </a:xfrm>
            <a:custGeom>
              <a:avLst/>
              <a:gdLst/>
              <a:ahLst/>
              <a:cxnLst/>
              <a:rect l="l" t="t" r="r" b="b"/>
              <a:pathLst>
                <a:path w="16604" h="12486" extrusionOk="0">
                  <a:moveTo>
                    <a:pt x="3579" y="4266"/>
                  </a:moveTo>
                  <a:lnTo>
                    <a:pt x="8128" y="8139"/>
                  </a:lnTo>
                  <a:lnTo>
                    <a:pt x="10894" y="10492"/>
                  </a:lnTo>
                  <a:lnTo>
                    <a:pt x="2612" y="10492"/>
                  </a:lnTo>
                  <a:lnTo>
                    <a:pt x="3579" y="4266"/>
                  </a:lnTo>
                  <a:close/>
                  <a:moveTo>
                    <a:pt x="1942" y="0"/>
                  </a:moveTo>
                  <a:lnTo>
                    <a:pt x="0" y="12486"/>
                  </a:lnTo>
                  <a:lnTo>
                    <a:pt x="16604" y="12486"/>
                  </a:lnTo>
                  <a:lnTo>
                    <a:pt x="9869" y="6751"/>
                  </a:lnTo>
                  <a:lnTo>
                    <a:pt x="19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3"/>
            <p:cNvSpPr/>
            <p:nvPr/>
          </p:nvSpPr>
          <p:spPr>
            <a:xfrm>
              <a:off x="4845300" y="5332000"/>
              <a:ext cx="348150" cy="143375"/>
            </a:xfrm>
            <a:custGeom>
              <a:avLst/>
              <a:gdLst/>
              <a:ahLst/>
              <a:cxnLst/>
              <a:rect l="l" t="t" r="r" b="b"/>
              <a:pathLst>
                <a:path w="13926" h="5735" extrusionOk="0">
                  <a:moveTo>
                    <a:pt x="7191" y="1"/>
                  </a:moveTo>
                  <a:lnTo>
                    <a:pt x="5452" y="1388"/>
                  </a:lnTo>
                  <a:lnTo>
                    <a:pt x="8216" y="3740"/>
                  </a:lnTo>
                  <a:lnTo>
                    <a:pt x="2499" y="3740"/>
                  </a:lnTo>
                  <a:lnTo>
                    <a:pt x="1" y="5734"/>
                  </a:lnTo>
                  <a:lnTo>
                    <a:pt x="13926" y="5734"/>
                  </a:lnTo>
                  <a:lnTo>
                    <a:pt x="71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3"/>
            <p:cNvSpPr/>
            <p:nvPr/>
          </p:nvSpPr>
          <p:spPr>
            <a:xfrm>
              <a:off x="4793000" y="5435275"/>
              <a:ext cx="9175" cy="40100"/>
            </a:xfrm>
            <a:custGeom>
              <a:avLst/>
              <a:gdLst/>
              <a:ahLst/>
              <a:cxnLst/>
              <a:rect l="l" t="t" r="r" b="b"/>
              <a:pathLst>
                <a:path w="367" h="1604" extrusionOk="0">
                  <a:moveTo>
                    <a:pt x="251" y="0"/>
                  </a:moveTo>
                  <a:lnTo>
                    <a:pt x="0" y="1603"/>
                  </a:lnTo>
                  <a:lnTo>
                    <a:pt x="117" y="1603"/>
                  </a:lnTo>
                  <a:lnTo>
                    <a:pt x="3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3"/>
            <p:cNvSpPr/>
            <p:nvPr/>
          </p:nvSpPr>
          <p:spPr>
            <a:xfrm>
              <a:off x="4884525" y="5435275"/>
              <a:ext cx="9175" cy="40100"/>
            </a:xfrm>
            <a:custGeom>
              <a:avLst/>
              <a:gdLst/>
              <a:ahLst/>
              <a:cxnLst/>
              <a:rect l="l" t="t" r="r" b="b"/>
              <a:pathLst>
                <a:path w="367" h="1604" extrusionOk="0">
                  <a:moveTo>
                    <a:pt x="251" y="0"/>
                  </a:moveTo>
                  <a:lnTo>
                    <a:pt x="0" y="1603"/>
                  </a:lnTo>
                  <a:lnTo>
                    <a:pt x="117" y="1603"/>
                  </a:lnTo>
                  <a:lnTo>
                    <a:pt x="3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3"/>
            <p:cNvSpPr/>
            <p:nvPr/>
          </p:nvSpPr>
          <p:spPr>
            <a:xfrm>
              <a:off x="4976050" y="5435275"/>
              <a:ext cx="9175" cy="40100"/>
            </a:xfrm>
            <a:custGeom>
              <a:avLst/>
              <a:gdLst/>
              <a:ahLst/>
              <a:cxnLst/>
              <a:rect l="l" t="t" r="r" b="b"/>
              <a:pathLst>
                <a:path w="367" h="1604" extrusionOk="0">
                  <a:moveTo>
                    <a:pt x="250" y="0"/>
                  </a:moveTo>
                  <a:lnTo>
                    <a:pt x="1" y="1603"/>
                  </a:lnTo>
                  <a:lnTo>
                    <a:pt x="117" y="1603"/>
                  </a:lnTo>
                  <a:lnTo>
                    <a:pt x="3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3"/>
            <p:cNvSpPr/>
            <p:nvPr/>
          </p:nvSpPr>
          <p:spPr>
            <a:xfrm>
              <a:off x="5067550" y="5435275"/>
              <a:ext cx="9200" cy="40100"/>
            </a:xfrm>
            <a:custGeom>
              <a:avLst/>
              <a:gdLst/>
              <a:ahLst/>
              <a:cxnLst/>
              <a:rect l="l" t="t" r="r" b="b"/>
              <a:pathLst>
                <a:path w="368" h="1604" extrusionOk="0">
                  <a:moveTo>
                    <a:pt x="251" y="0"/>
                  </a:moveTo>
                  <a:lnTo>
                    <a:pt x="0" y="1603"/>
                  </a:lnTo>
                  <a:lnTo>
                    <a:pt x="117" y="1603"/>
                  </a:lnTo>
                  <a:lnTo>
                    <a:pt x="3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3"/>
            <p:cNvSpPr/>
            <p:nvPr/>
          </p:nvSpPr>
          <p:spPr>
            <a:xfrm>
              <a:off x="4811300" y="5451575"/>
              <a:ext cx="6650" cy="23800"/>
            </a:xfrm>
            <a:custGeom>
              <a:avLst/>
              <a:gdLst/>
              <a:ahLst/>
              <a:cxnLst/>
              <a:rect l="l" t="t" r="r" b="b"/>
              <a:pathLst>
                <a:path w="266"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3"/>
            <p:cNvSpPr/>
            <p:nvPr/>
          </p:nvSpPr>
          <p:spPr>
            <a:xfrm>
              <a:off x="4829600" y="5451575"/>
              <a:ext cx="6650" cy="23800"/>
            </a:xfrm>
            <a:custGeom>
              <a:avLst/>
              <a:gdLst/>
              <a:ahLst/>
              <a:cxnLst/>
              <a:rect l="l" t="t" r="r" b="b"/>
              <a:pathLst>
                <a:path w="266" h="952" extrusionOk="0">
                  <a:moveTo>
                    <a:pt x="149" y="1"/>
                  </a:moveTo>
                  <a:lnTo>
                    <a:pt x="1" y="951"/>
                  </a:lnTo>
                  <a:lnTo>
                    <a:pt x="118" y="951"/>
                  </a:lnTo>
                  <a:lnTo>
                    <a:pt x="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3"/>
            <p:cNvSpPr/>
            <p:nvPr/>
          </p:nvSpPr>
          <p:spPr>
            <a:xfrm>
              <a:off x="4847900" y="5451575"/>
              <a:ext cx="6650" cy="23800"/>
            </a:xfrm>
            <a:custGeom>
              <a:avLst/>
              <a:gdLst/>
              <a:ahLst/>
              <a:cxnLst/>
              <a:rect l="l" t="t" r="r" b="b"/>
              <a:pathLst>
                <a:path w="266" h="952" extrusionOk="0">
                  <a:moveTo>
                    <a:pt x="149" y="1"/>
                  </a:moveTo>
                  <a:lnTo>
                    <a:pt x="1" y="951"/>
                  </a:lnTo>
                  <a:lnTo>
                    <a:pt x="118" y="951"/>
                  </a:lnTo>
                  <a:lnTo>
                    <a:pt x="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3"/>
            <p:cNvSpPr/>
            <p:nvPr/>
          </p:nvSpPr>
          <p:spPr>
            <a:xfrm>
              <a:off x="4866225" y="5451575"/>
              <a:ext cx="6625" cy="23800"/>
            </a:xfrm>
            <a:custGeom>
              <a:avLst/>
              <a:gdLst/>
              <a:ahLst/>
              <a:cxnLst/>
              <a:rect l="l" t="t" r="r" b="b"/>
              <a:pathLst>
                <a:path w="265"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3"/>
            <p:cNvSpPr/>
            <p:nvPr/>
          </p:nvSpPr>
          <p:spPr>
            <a:xfrm>
              <a:off x="4902825" y="5451575"/>
              <a:ext cx="6650" cy="23800"/>
            </a:xfrm>
            <a:custGeom>
              <a:avLst/>
              <a:gdLst/>
              <a:ahLst/>
              <a:cxnLst/>
              <a:rect l="l" t="t" r="r" b="b"/>
              <a:pathLst>
                <a:path w="266" h="952" extrusionOk="0">
                  <a:moveTo>
                    <a:pt x="149" y="1"/>
                  </a:moveTo>
                  <a:lnTo>
                    <a:pt x="1"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3"/>
            <p:cNvSpPr/>
            <p:nvPr/>
          </p:nvSpPr>
          <p:spPr>
            <a:xfrm>
              <a:off x="4921125" y="5451575"/>
              <a:ext cx="6650" cy="23800"/>
            </a:xfrm>
            <a:custGeom>
              <a:avLst/>
              <a:gdLst/>
              <a:ahLst/>
              <a:cxnLst/>
              <a:rect l="l" t="t" r="r" b="b"/>
              <a:pathLst>
                <a:path w="266" h="952" extrusionOk="0">
                  <a:moveTo>
                    <a:pt x="149" y="1"/>
                  </a:moveTo>
                  <a:lnTo>
                    <a:pt x="1" y="951"/>
                  </a:lnTo>
                  <a:lnTo>
                    <a:pt x="118" y="951"/>
                  </a:lnTo>
                  <a:lnTo>
                    <a:pt x="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3"/>
            <p:cNvSpPr/>
            <p:nvPr/>
          </p:nvSpPr>
          <p:spPr>
            <a:xfrm>
              <a:off x="4939450" y="5451575"/>
              <a:ext cx="6625" cy="23800"/>
            </a:xfrm>
            <a:custGeom>
              <a:avLst/>
              <a:gdLst/>
              <a:ahLst/>
              <a:cxnLst/>
              <a:rect l="l" t="t" r="r" b="b"/>
              <a:pathLst>
                <a:path w="265"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3"/>
            <p:cNvSpPr/>
            <p:nvPr/>
          </p:nvSpPr>
          <p:spPr>
            <a:xfrm>
              <a:off x="4957750" y="5451575"/>
              <a:ext cx="6650" cy="23800"/>
            </a:xfrm>
            <a:custGeom>
              <a:avLst/>
              <a:gdLst/>
              <a:ahLst/>
              <a:cxnLst/>
              <a:rect l="l" t="t" r="r" b="b"/>
              <a:pathLst>
                <a:path w="266"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3"/>
            <p:cNvSpPr/>
            <p:nvPr/>
          </p:nvSpPr>
          <p:spPr>
            <a:xfrm>
              <a:off x="4994350" y="5451575"/>
              <a:ext cx="6650" cy="23800"/>
            </a:xfrm>
            <a:custGeom>
              <a:avLst/>
              <a:gdLst/>
              <a:ahLst/>
              <a:cxnLst/>
              <a:rect l="l" t="t" r="r" b="b"/>
              <a:pathLst>
                <a:path w="266" h="952" extrusionOk="0">
                  <a:moveTo>
                    <a:pt x="149" y="1"/>
                  </a:moveTo>
                  <a:lnTo>
                    <a:pt x="1" y="951"/>
                  </a:lnTo>
                  <a:lnTo>
                    <a:pt x="118" y="951"/>
                  </a:lnTo>
                  <a:lnTo>
                    <a:pt x="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3"/>
            <p:cNvSpPr/>
            <p:nvPr/>
          </p:nvSpPr>
          <p:spPr>
            <a:xfrm>
              <a:off x="5012675" y="5451575"/>
              <a:ext cx="6625" cy="23800"/>
            </a:xfrm>
            <a:custGeom>
              <a:avLst/>
              <a:gdLst/>
              <a:ahLst/>
              <a:cxnLst/>
              <a:rect l="l" t="t" r="r" b="b"/>
              <a:pathLst>
                <a:path w="265"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3"/>
            <p:cNvSpPr/>
            <p:nvPr/>
          </p:nvSpPr>
          <p:spPr>
            <a:xfrm>
              <a:off x="5030975" y="5451575"/>
              <a:ext cx="6650" cy="23800"/>
            </a:xfrm>
            <a:custGeom>
              <a:avLst/>
              <a:gdLst/>
              <a:ahLst/>
              <a:cxnLst/>
              <a:rect l="l" t="t" r="r" b="b"/>
              <a:pathLst>
                <a:path w="266"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3"/>
            <p:cNvSpPr/>
            <p:nvPr/>
          </p:nvSpPr>
          <p:spPr>
            <a:xfrm>
              <a:off x="5049275" y="5451575"/>
              <a:ext cx="6600" cy="23800"/>
            </a:xfrm>
            <a:custGeom>
              <a:avLst/>
              <a:gdLst/>
              <a:ahLst/>
              <a:cxnLst/>
              <a:rect l="l" t="t" r="r" b="b"/>
              <a:pathLst>
                <a:path w="264" h="952" extrusionOk="0">
                  <a:moveTo>
                    <a:pt x="147" y="1"/>
                  </a:moveTo>
                  <a:lnTo>
                    <a:pt x="1" y="951"/>
                  </a:lnTo>
                  <a:lnTo>
                    <a:pt x="117" y="951"/>
                  </a:lnTo>
                  <a:lnTo>
                    <a:pt x="2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3"/>
            <p:cNvSpPr/>
            <p:nvPr/>
          </p:nvSpPr>
          <p:spPr>
            <a:xfrm>
              <a:off x="5085900" y="5451575"/>
              <a:ext cx="6625" cy="23800"/>
            </a:xfrm>
            <a:custGeom>
              <a:avLst/>
              <a:gdLst/>
              <a:ahLst/>
              <a:cxnLst/>
              <a:rect l="l" t="t" r="r" b="b"/>
              <a:pathLst>
                <a:path w="265"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3"/>
            <p:cNvSpPr/>
            <p:nvPr/>
          </p:nvSpPr>
          <p:spPr>
            <a:xfrm>
              <a:off x="5104200" y="5451575"/>
              <a:ext cx="6650" cy="23800"/>
            </a:xfrm>
            <a:custGeom>
              <a:avLst/>
              <a:gdLst/>
              <a:ahLst/>
              <a:cxnLst/>
              <a:rect l="l" t="t" r="r" b="b"/>
              <a:pathLst>
                <a:path w="266"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3"/>
            <p:cNvSpPr/>
            <p:nvPr/>
          </p:nvSpPr>
          <p:spPr>
            <a:xfrm>
              <a:off x="5122500" y="5451575"/>
              <a:ext cx="6650" cy="23800"/>
            </a:xfrm>
            <a:custGeom>
              <a:avLst/>
              <a:gdLst/>
              <a:ahLst/>
              <a:cxnLst/>
              <a:rect l="l" t="t" r="r" b="b"/>
              <a:pathLst>
                <a:path w="266" h="952" extrusionOk="0">
                  <a:moveTo>
                    <a:pt x="149" y="1"/>
                  </a:moveTo>
                  <a:lnTo>
                    <a:pt x="1"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3"/>
            <p:cNvSpPr/>
            <p:nvPr/>
          </p:nvSpPr>
          <p:spPr>
            <a:xfrm>
              <a:off x="5141000" y="5451575"/>
              <a:ext cx="6650" cy="23800"/>
            </a:xfrm>
            <a:custGeom>
              <a:avLst/>
              <a:gdLst/>
              <a:ahLst/>
              <a:cxnLst/>
              <a:rect l="l" t="t" r="r" b="b"/>
              <a:pathLst>
                <a:path w="266" h="952" extrusionOk="0">
                  <a:moveTo>
                    <a:pt x="149" y="1"/>
                  </a:moveTo>
                  <a:lnTo>
                    <a:pt x="1"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23"/>
          <p:cNvGrpSpPr/>
          <p:nvPr/>
        </p:nvGrpSpPr>
        <p:grpSpPr>
          <a:xfrm rot="749392" flipH="1">
            <a:off x="8265701" y="3466689"/>
            <a:ext cx="631174" cy="446763"/>
            <a:chOff x="5598500" y="2347025"/>
            <a:chExt cx="276600" cy="195750"/>
          </a:xfrm>
        </p:grpSpPr>
        <p:sp>
          <p:nvSpPr>
            <p:cNvPr id="1021" name="Google Shape;1021;p23"/>
            <p:cNvSpPr/>
            <p:nvPr/>
          </p:nvSpPr>
          <p:spPr>
            <a:xfrm>
              <a:off x="5598500" y="2347025"/>
              <a:ext cx="276600" cy="195750"/>
            </a:xfrm>
            <a:custGeom>
              <a:avLst/>
              <a:gdLst/>
              <a:ahLst/>
              <a:cxnLst/>
              <a:rect l="l" t="t" r="r" b="b"/>
              <a:pathLst>
                <a:path w="11064" h="7830" extrusionOk="0">
                  <a:moveTo>
                    <a:pt x="5617" y="0"/>
                  </a:moveTo>
                  <a:cubicBezTo>
                    <a:pt x="3454" y="0"/>
                    <a:pt x="1702" y="1753"/>
                    <a:pt x="1702" y="3915"/>
                  </a:cubicBezTo>
                  <a:lnTo>
                    <a:pt x="1702" y="5801"/>
                  </a:lnTo>
                  <a:lnTo>
                    <a:pt x="0" y="7829"/>
                  </a:lnTo>
                  <a:lnTo>
                    <a:pt x="7150" y="7829"/>
                  </a:lnTo>
                  <a:cubicBezTo>
                    <a:pt x="9311" y="7829"/>
                    <a:pt x="11064" y="6076"/>
                    <a:pt x="11064" y="3915"/>
                  </a:cubicBezTo>
                  <a:cubicBezTo>
                    <a:pt x="11064" y="1753"/>
                    <a:pt x="9311" y="0"/>
                    <a:pt x="7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3"/>
            <p:cNvSpPr/>
            <p:nvPr/>
          </p:nvSpPr>
          <p:spPr>
            <a:xfrm>
              <a:off x="5681700" y="2449500"/>
              <a:ext cx="34800" cy="34800"/>
            </a:xfrm>
            <a:custGeom>
              <a:avLst/>
              <a:gdLst/>
              <a:ahLst/>
              <a:cxnLst/>
              <a:rect l="l" t="t" r="r" b="b"/>
              <a:pathLst>
                <a:path w="1392" h="1392" extrusionOk="0">
                  <a:moveTo>
                    <a:pt x="695" y="0"/>
                  </a:moveTo>
                  <a:cubicBezTo>
                    <a:pt x="312" y="0"/>
                    <a:pt x="0" y="312"/>
                    <a:pt x="0" y="697"/>
                  </a:cubicBezTo>
                  <a:cubicBezTo>
                    <a:pt x="0" y="1080"/>
                    <a:pt x="312" y="1392"/>
                    <a:pt x="695" y="1392"/>
                  </a:cubicBezTo>
                  <a:cubicBezTo>
                    <a:pt x="1080" y="1392"/>
                    <a:pt x="1391" y="1080"/>
                    <a:pt x="1391" y="697"/>
                  </a:cubicBezTo>
                  <a:cubicBezTo>
                    <a:pt x="1391" y="312"/>
                    <a:pt x="1080" y="0"/>
                    <a:pt x="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3"/>
            <p:cNvSpPr/>
            <p:nvPr/>
          </p:nvSpPr>
          <p:spPr>
            <a:xfrm>
              <a:off x="5740850" y="2449500"/>
              <a:ext cx="34775" cy="34800"/>
            </a:xfrm>
            <a:custGeom>
              <a:avLst/>
              <a:gdLst/>
              <a:ahLst/>
              <a:cxnLst/>
              <a:rect l="l" t="t" r="r" b="b"/>
              <a:pathLst>
                <a:path w="1391" h="1392" extrusionOk="0">
                  <a:moveTo>
                    <a:pt x="696" y="0"/>
                  </a:moveTo>
                  <a:cubicBezTo>
                    <a:pt x="312" y="0"/>
                    <a:pt x="1" y="312"/>
                    <a:pt x="1" y="697"/>
                  </a:cubicBezTo>
                  <a:cubicBezTo>
                    <a:pt x="1" y="1080"/>
                    <a:pt x="312" y="1392"/>
                    <a:pt x="696" y="1392"/>
                  </a:cubicBezTo>
                  <a:cubicBezTo>
                    <a:pt x="1079" y="1392"/>
                    <a:pt x="1390" y="1080"/>
                    <a:pt x="1390" y="697"/>
                  </a:cubicBezTo>
                  <a:cubicBezTo>
                    <a:pt x="1390" y="312"/>
                    <a:pt x="1079"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3"/>
            <p:cNvSpPr/>
            <p:nvPr/>
          </p:nvSpPr>
          <p:spPr>
            <a:xfrm>
              <a:off x="5799950" y="2449500"/>
              <a:ext cx="34800" cy="34800"/>
            </a:xfrm>
            <a:custGeom>
              <a:avLst/>
              <a:gdLst/>
              <a:ahLst/>
              <a:cxnLst/>
              <a:rect l="l" t="t" r="r" b="b"/>
              <a:pathLst>
                <a:path w="1392" h="1392" extrusionOk="0">
                  <a:moveTo>
                    <a:pt x="695" y="0"/>
                  </a:moveTo>
                  <a:cubicBezTo>
                    <a:pt x="312" y="0"/>
                    <a:pt x="0" y="312"/>
                    <a:pt x="0" y="697"/>
                  </a:cubicBezTo>
                  <a:cubicBezTo>
                    <a:pt x="0" y="1080"/>
                    <a:pt x="312" y="1392"/>
                    <a:pt x="695" y="1392"/>
                  </a:cubicBezTo>
                  <a:cubicBezTo>
                    <a:pt x="1080" y="1392"/>
                    <a:pt x="1391" y="1080"/>
                    <a:pt x="1391" y="697"/>
                  </a:cubicBezTo>
                  <a:cubicBezTo>
                    <a:pt x="1391" y="312"/>
                    <a:pt x="1080" y="0"/>
                    <a:pt x="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5" name="Google Shape;1025;p23"/>
          <p:cNvSpPr/>
          <p:nvPr/>
        </p:nvSpPr>
        <p:spPr>
          <a:xfrm rot="-2700000">
            <a:off x="164375" y="158499"/>
            <a:ext cx="371169" cy="347521"/>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3"/>
          <p:cNvSpPr/>
          <p:nvPr/>
        </p:nvSpPr>
        <p:spPr>
          <a:xfrm>
            <a:off x="310689" y="893601"/>
            <a:ext cx="78536" cy="78533"/>
          </a:xfrm>
          <a:custGeom>
            <a:avLst/>
            <a:gdLst/>
            <a:ahLst/>
            <a:cxnLst/>
            <a:rect l="l" t="t" r="r" b="b"/>
            <a:pathLst>
              <a:path w="1496" h="1496" extrusionOk="0">
                <a:moveTo>
                  <a:pt x="748" y="0"/>
                </a:moveTo>
                <a:cubicBezTo>
                  <a:pt x="335" y="0"/>
                  <a:pt x="0" y="334"/>
                  <a:pt x="0" y="748"/>
                </a:cubicBezTo>
                <a:cubicBezTo>
                  <a:pt x="0" y="1161"/>
                  <a:pt x="335" y="1496"/>
                  <a:pt x="748" y="1496"/>
                </a:cubicBezTo>
                <a:cubicBezTo>
                  <a:pt x="1161" y="1496"/>
                  <a:pt x="1496" y="1161"/>
                  <a:pt x="1496" y="748"/>
                </a:cubicBezTo>
                <a:cubicBezTo>
                  <a:pt x="1496" y="334"/>
                  <a:pt x="1161" y="0"/>
                  <a:pt x="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340"/>
        <p:cNvGrpSpPr/>
        <p:nvPr/>
      </p:nvGrpSpPr>
      <p:grpSpPr>
        <a:xfrm>
          <a:off x="0" y="0"/>
          <a:ext cx="0" cy="0"/>
          <a:chOff x="0" y="0"/>
          <a:chExt cx="0" cy="0"/>
        </a:xfrm>
      </p:grpSpPr>
      <p:grpSp>
        <p:nvGrpSpPr>
          <p:cNvPr id="1341" name="Google Shape;1341;p30"/>
          <p:cNvGrpSpPr/>
          <p:nvPr/>
        </p:nvGrpSpPr>
        <p:grpSpPr>
          <a:xfrm flipH="1">
            <a:off x="7842861" y="3569602"/>
            <a:ext cx="1175837" cy="1515455"/>
            <a:chOff x="4746825" y="3917050"/>
            <a:chExt cx="493800" cy="636425"/>
          </a:xfrm>
        </p:grpSpPr>
        <p:sp>
          <p:nvSpPr>
            <p:cNvPr id="1342" name="Google Shape;1342;p30"/>
            <p:cNvSpPr/>
            <p:nvPr/>
          </p:nvSpPr>
          <p:spPr>
            <a:xfrm>
              <a:off x="4746825" y="4518775"/>
              <a:ext cx="493800" cy="34700"/>
            </a:xfrm>
            <a:custGeom>
              <a:avLst/>
              <a:gdLst/>
              <a:ahLst/>
              <a:cxnLst/>
              <a:rect l="l" t="t" r="r" b="b"/>
              <a:pathLst>
                <a:path w="19752" h="1388" extrusionOk="0">
                  <a:moveTo>
                    <a:pt x="9876" y="1"/>
                  </a:moveTo>
                  <a:cubicBezTo>
                    <a:pt x="4422" y="1"/>
                    <a:pt x="0" y="311"/>
                    <a:pt x="0" y="694"/>
                  </a:cubicBezTo>
                  <a:cubicBezTo>
                    <a:pt x="0" y="1077"/>
                    <a:pt x="4422" y="1387"/>
                    <a:pt x="9876" y="1387"/>
                  </a:cubicBezTo>
                  <a:cubicBezTo>
                    <a:pt x="15330" y="1387"/>
                    <a:pt x="19752" y="1077"/>
                    <a:pt x="19752" y="694"/>
                  </a:cubicBezTo>
                  <a:cubicBezTo>
                    <a:pt x="19752" y="311"/>
                    <a:pt x="15330" y="1"/>
                    <a:pt x="9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4900550" y="3917050"/>
              <a:ext cx="123300" cy="514550"/>
            </a:xfrm>
            <a:custGeom>
              <a:avLst/>
              <a:gdLst/>
              <a:ahLst/>
              <a:cxnLst/>
              <a:rect l="l" t="t" r="r" b="b"/>
              <a:pathLst>
                <a:path w="4932" h="20582" extrusionOk="0">
                  <a:moveTo>
                    <a:pt x="2956" y="1"/>
                  </a:moveTo>
                  <a:lnTo>
                    <a:pt x="2956" y="1"/>
                  </a:lnTo>
                  <a:cubicBezTo>
                    <a:pt x="2295" y="6902"/>
                    <a:pt x="1311" y="13773"/>
                    <a:pt x="0" y="20581"/>
                  </a:cubicBezTo>
                  <a:lnTo>
                    <a:pt x="2213" y="19972"/>
                  </a:lnTo>
                  <a:cubicBezTo>
                    <a:pt x="4663" y="13645"/>
                    <a:pt x="4931" y="6493"/>
                    <a:pt x="2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4823350" y="3972475"/>
              <a:ext cx="133225" cy="425225"/>
            </a:xfrm>
            <a:custGeom>
              <a:avLst/>
              <a:gdLst/>
              <a:ahLst/>
              <a:cxnLst/>
              <a:rect l="l" t="t" r="r" b="b"/>
              <a:pathLst>
                <a:path w="5329" h="17009" extrusionOk="0">
                  <a:moveTo>
                    <a:pt x="2959" y="0"/>
                  </a:moveTo>
                  <a:cubicBezTo>
                    <a:pt x="490" y="4970"/>
                    <a:pt x="0" y="10894"/>
                    <a:pt x="1625" y="16200"/>
                  </a:cubicBezTo>
                  <a:lnTo>
                    <a:pt x="3721" y="17009"/>
                  </a:lnTo>
                  <a:cubicBezTo>
                    <a:pt x="5329" y="11492"/>
                    <a:pt x="1099" y="5438"/>
                    <a:pt x="2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4943675" y="4054775"/>
              <a:ext cx="193150" cy="349450"/>
            </a:xfrm>
            <a:custGeom>
              <a:avLst/>
              <a:gdLst/>
              <a:ahLst/>
              <a:cxnLst/>
              <a:rect l="l" t="t" r="r" b="b"/>
              <a:pathLst>
                <a:path w="7726" h="13978" extrusionOk="0">
                  <a:moveTo>
                    <a:pt x="7726" y="0"/>
                  </a:moveTo>
                  <a:cubicBezTo>
                    <a:pt x="7725" y="2"/>
                    <a:pt x="7724" y="4"/>
                    <a:pt x="7724" y="6"/>
                  </a:cubicBezTo>
                  <a:lnTo>
                    <a:pt x="7724" y="6"/>
                  </a:lnTo>
                  <a:cubicBezTo>
                    <a:pt x="7724" y="5"/>
                    <a:pt x="7725" y="4"/>
                    <a:pt x="7726" y="4"/>
                  </a:cubicBezTo>
                  <a:lnTo>
                    <a:pt x="7726" y="0"/>
                  </a:lnTo>
                  <a:close/>
                  <a:moveTo>
                    <a:pt x="7724" y="6"/>
                  </a:moveTo>
                  <a:cubicBezTo>
                    <a:pt x="4492" y="3619"/>
                    <a:pt x="2584" y="2400"/>
                    <a:pt x="1407" y="8410"/>
                  </a:cubicBezTo>
                  <a:cubicBezTo>
                    <a:pt x="1172" y="9605"/>
                    <a:pt x="1" y="13977"/>
                    <a:pt x="1446" y="13977"/>
                  </a:cubicBezTo>
                  <a:cubicBezTo>
                    <a:pt x="1470" y="13977"/>
                    <a:pt x="1494" y="13976"/>
                    <a:pt x="1519" y="13974"/>
                  </a:cubicBezTo>
                  <a:cubicBezTo>
                    <a:pt x="3086" y="13827"/>
                    <a:pt x="3660" y="9166"/>
                    <a:pt x="4456" y="6852"/>
                  </a:cubicBezTo>
                  <a:cubicBezTo>
                    <a:pt x="5528" y="3734"/>
                    <a:pt x="6816" y="2267"/>
                    <a:pt x="7724"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4900000" y="4028100"/>
              <a:ext cx="124075" cy="353200"/>
            </a:xfrm>
            <a:custGeom>
              <a:avLst/>
              <a:gdLst/>
              <a:ahLst/>
              <a:cxnLst/>
              <a:rect l="l" t="t" r="r" b="b"/>
              <a:pathLst>
                <a:path w="4963" h="14128" extrusionOk="0">
                  <a:moveTo>
                    <a:pt x="1615" y="0"/>
                  </a:moveTo>
                  <a:lnTo>
                    <a:pt x="1615" y="0"/>
                  </a:lnTo>
                  <a:cubicBezTo>
                    <a:pt x="1333" y="1543"/>
                    <a:pt x="1527" y="3129"/>
                    <a:pt x="1753" y="4680"/>
                  </a:cubicBezTo>
                  <a:cubicBezTo>
                    <a:pt x="1978" y="6232"/>
                    <a:pt x="2235" y="7801"/>
                    <a:pt x="2068" y="9361"/>
                  </a:cubicBezTo>
                  <a:cubicBezTo>
                    <a:pt x="1903" y="10919"/>
                    <a:pt x="1258" y="12500"/>
                    <a:pt x="1" y="13436"/>
                  </a:cubicBezTo>
                  <a:lnTo>
                    <a:pt x="2" y="13438"/>
                  </a:lnTo>
                  <a:lnTo>
                    <a:pt x="3045" y="14128"/>
                  </a:lnTo>
                  <a:cubicBezTo>
                    <a:pt x="4497" y="12062"/>
                    <a:pt x="4963" y="9329"/>
                    <a:pt x="4271" y="6899"/>
                  </a:cubicBezTo>
                  <a:cubicBezTo>
                    <a:pt x="3575" y="4445"/>
                    <a:pt x="1932" y="2532"/>
                    <a:pt x="16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0"/>
            <p:cNvSpPr/>
            <p:nvPr/>
          </p:nvSpPr>
          <p:spPr>
            <a:xfrm>
              <a:off x="4781400" y="4028050"/>
              <a:ext cx="128625" cy="376250"/>
            </a:xfrm>
            <a:custGeom>
              <a:avLst/>
              <a:gdLst/>
              <a:ahLst/>
              <a:cxnLst/>
              <a:rect l="l" t="t" r="r" b="b"/>
              <a:pathLst>
                <a:path w="5145" h="15050" extrusionOk="0">
                  <a:moveTo>
                    <a:pt x="1492" y="1"/>
                  </a:moveTo>
                  <a:cubicBezTo>
                    <a:pt x="1" y="6261"/>
                    <a:pt x="1141" y="11154"/>
                    <a:pt x="3240" y="15049"/>
                  </a:cubicBezTo>
                  <a:lnTo>
                    <a:pt x="5145" y="14753"/>
                  </a:lnTo>
                  <a:cubicBezTo>
                    <a:pt x="5145" y="14753"/>
                    <a:pt x="2979" y="4232"/>
                    <a:pt x="14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0"/>
            <p:cNvSpPr/>
            <p:nvPr/>
          </p:nvSpPr>
          <p:spPr>
            <a:xfrm>
              <a:off x="4809300" y="4332375"/>
              <a:ext cx="226275" cy="208850"/>
            </a:xfrm>
            <a:custGeom>
              <a:avLst/>
              <a:gdLst/>
              <a:ahLst/>
              <a:cxnLst/>
              <a:rect l="l" t="t" r="r" b="b"/>
              <a:pathLst>
                <a:path w="9051" h="8354" extrusionOk="0">
                  <a:moveTo>
                    <a:pt x="592" y="0"/>
                  </a:moveTo>
                  <a:cubicBezTo>
                    <a:pt x="259" y="0"/>
                    <a:pt x="0" y="290"/>
                    <a:pt x="44" y="623"/>
                  </a:cubicBezTo>
                  <a:lnTo>
                    <a:pt x="982" y="7869"/>
                  </a:lnTo>
                  <a:cubicBezTo>
                    <a:pt x="1019" y="8148"/>
                    <a:pt x="1253" y="8354"/>
                    <a:pt x="1532" y="8354"/>
                  </a:cubicBezTo>
                  <a:lnTo>
                    <a:pt x="7327" y="8354"/>
                  </a:lnTo>
                  <a:cubicBezTo>
                    <a:pt x="7597" y="8354"/>
                    <a:pt x="7829" y="8156"/>
                    <a:pt x="7872" y="7887"/>
                  </a:cubicBezTo>
                  <a:lnTo>
                    <a:pt x="8379" y="4615"/>
                  </a:lnTo>
                  <a:lnTo>
                    <a:pt x="8997" y="636"/>
                  </a:lnTo>
                  <a:lnTo>
                    <a:pt x="8997" y="634"/>
                  </a:lnTo>
                  <a:cubicBezTo>
                    <a:pt x="9050" y="299"/>
                    <a:pt x="8792" y="0"/>
                    <a:pt x="84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a:off x="4935100" y="4332400"/>
              <a:ext cx="100475" cy="115350"/>
            </a:xfrm>
            <a:custGeom>
              <a:avLst/>
              <a:gdLst/>
              <a:ahLst/>
              <a:cxnLst/>
              <a:rect l="l" t="t" r="r" b="b"/>
              <a:pathLst>
                <a:path w="4019" h="4614" extrusionOk="0">
                  <a:moveTo>
                    <a:pt x="0" y="1"/>
                  </a:moveTo>
                  <a:cubicBezTo>
                    <a:pt x="958" y="2497"/>
                    <a:pt x="2222" y="3866"/>
                    <a:pt x="3347" y="4614"/>
                  </a:cubicBezTo>
                  <a:lnTo>
                    <a:pt x="3965" y="635"/>
                  </a:lnTo>
                  <a:cubicBezTo>
                    <a:pt x="4018" y="300"/>
                    <a:pt x="3760" y="1"/>
                    <a:pt x="3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0" name="Google Shape;1350;p30"/>
          <p:cNvSpPr/>
          <p:nvPr/>
        </p:nvSpPr>
        <p:spPr>
          <a:xfrm rot="1059546">
            <a:off x="-785939" y="-310519"/>
            <a:ext cx="2032578" cy="1601314"/>
          </a:xfrm>
          <a:custGeom>
            <a:avLst/>
            <a:gdLst/>
            <a:ahLst/>
            <a:cxnLst/>
            <a:rect l="l" t="t" r="r" b="b"/>
            <a:pathLst>
              <a:path w="70047" h="40689" extrusionOk="0">
                <a:moveTo>
                  <a:pt x="42249" y="1"/>
                </a:moveTo>
                <a:cubicBezTo>
                  <a:pt x="27550" y="1"/>
                  <a:pt x="10296" y="5699"/>
                  <a:pt x="6045" y="15285"/>
                </a:cubicBezTo>
                <a:cubicBezTo>
                  <a:pt x="0" y="28916"/>
                  <a:pt x="10563" y="39250"/>
                  <a:pt x="31471" y="40526"/>
                </a:cubicBezTo>
                <a:cubicBezTo>
                  <a:pt x="33212" y="40632"/>
                  <a:pt x="34972" y="40688"/>
                  <a:pt x="36729" y="40688"/>
                </a:cubicBezTo>
                <a:cubicBezTo>
                  <a:pt x="51926" y="40688"/>
                  <a:pt x="66964" y="36503"/>
                  <a:pt x="68644" y="24569"/>
                </a:cubicBezTo>
                <a:cubicBezTo>
                  <a:pt x="70046" y="14607"/>
                  <a:pt x="64311" y="2321"/>
                  <a:pt x="48398" y="361"/>
                </a:cubicBezTo>
                <a:lnTo>
                  <a:pt x="48400" y="361"/>
                </a:lnTo>
                <a:cubicBezTo>
                  <a:pt x="46434" y="119"/>
                  <a:pt x="44368" y="1"/>
                  <a:pt x="42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1" name="Google Shape;1351;p30"/>
          <p:cNvGrpSpPr/>
          <p:nvPr/>
        </p:nvGrpSpPr>
        <p:grpSpPr>
          <a:xfrm rot="578058">
            <a:off x="738231" y="214334"/>
            <a:ext cx="1194161" cy="399543"/>
            <a:chOff x="2364848" y="3252125"/>
            <a:chExt cx="519100" cy="173688"/>
          </a:xfrm>
        </p:grpSpPr>
        <p:sp>
          <p:nvSpPr>
            <p:cNvPr id="1352" name="Google Shape;1352;p30"/>
            <p:cNvSpPr/>
            <p:nvPr/>
          </p:nvSpPr>
          <p:spPr>
            <a:xfrm>
              <a:off x="2364848" y="3254413"/>
              <a:ext cx="519100" cy="171400"/>
            </a:xfrm>
            <a:custGeom>
              <a:avLst/>
              <a:gdLst/>
              <a:ahLst/>
              <a:cxnLst/>
              <a:rect l="l" t="t" r="r" b="b"/>
              <a:pathLst>
                <a:path w="20764" h="6856" extrusionOk="0">
                  <a:moveTo>
                    <a:pt x="3423" y="0"/>
                  </a:moveTo>
                  <a:cubicBezTo>
                    <a:pt x="1532" y="0"/>
                    <a:pt x="0" y="1532"/>
                    <a:pt x="0" y="3423"/>
                  </a:cubicBezTo>
                  <a:cubicBezTo>
                    <a:pt x="0" y="5315"/>
                    <a:pt x="1532" y="6848"/>
                    <a:pt x="3423" y="6848"/>
                  </a:cubicBezTo>
                  <a:lnTo>
                    <a:pt x="20763" y="6855"/>
                  </a:lnTo>
                  <a:lnTo>
                    <a:pt x="20763" y="8"/>
                  </a:lnTo>
                  <a:lnTo>
                    <a:pt x="34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2597203" y="3266650"/>
              <a:ext cx="282600" cy="142075"/>
            </a:xfrm>
            <a:custGeom>
              <a:avLst/>
              <a:gdLst/>
              <a:ahLst/>
              <a:cxnLst/>
              <a:rect l="l" t="t" r="r" b="b"/>
              <a:pathLst>
                <a:path w="11304" h="5683" extrusionOk="0">
                  <a:moveTo>
                    <a:pt x="356" y="0"/>
                  </a:moveTo>
                  <a:cubicBezTo>
                    <a:pt x="161" y="0"/>
                    <a:pt x="1" y="159"/>
                    <a:pt x="1" y="356"/>
                  </a:cubicBezTo>
                  <a:lnTo>
                    <a:pt x="1" y="5327"/>
                  </a:lnTo>
                  <a:cubicBezTo>
                    <a:pt x="1" y="5522"/>
                    <a:pt x="158" y="5682"/>
                    <a:pt x="356" y="5682"/>
                  </a:cubicBezTo>
                  <a:lnTo>
                    <a:pt x="11304" y="5682"/>
                  </a:lnTo>
                  <a:lnTo>
                    <a:pt x="113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2597203" y="3266600"/>
              <a:ext cx="282650" cy="77500"/>
            </a:xfrm>
            <a:custGeom>
              <a:avLst/>
              <a:gdLst/>
              <a:ahLst/>
              <a:cxnLst/>
              <a:rect l="l" t="t" r="r" b="b"/>
              <a:pathLst>
                <a:path w="11306" h="3100" extrusionOk="0">
                  <a:moveTo>
                    <a:pt x="2843" y="1"/>
                  </a:moveTo>
                  <a:lnTo>
                    <a:pt x="2841" y="2"/>
                  </a:lnTo>
                  <a:cubicBezTo>
                    <a:pt x="1271" y="2"/>
                    <a:pt x="1" y="1275"/>
                    <a:pt x="1" y="2843"/>
                  </a:cubicBezTo>
                  <a:cubicBezTo>
                    <a:pt x="1" y="2930"/>
                    <a:pt x="7" y="3016"/>
                    <a:pt x="15" y="3100"/>
                  </a:cubicBezTo>
                  <a:cubicBezTo>
                    <a:pt x="143" y="1651"/>
                    <a:pt x="1358" y="512"/>
                    <a:pt x="2843" y="512"/>
                  </a:cubicBezTo>
                  <a:lnTo>
                    <a:pt x="11305" y="512"/>
                  </a:lnTo>
                  <a:lnTo>
                    <a:pt x="11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2381678" y="3252125"/>
              <a:ext cx="115225" cy="171400"/>
            </a:xfrm>
            <a:custGeom>
              <a:avLst/>
              <a:gdLst/>
              <a:ahLst/>
              <a:cxnLst/>
              <a:rect l="l" t="t" r="r" b="b"/>
              <a:pathLst>
                <a:path w="4609" h="6856" extrusionOk="0">
                  <a:moveTo>
                    <a:pt x="3428" y="0"/>
                  </a:moveTo>
                  <a:cubicBezTo>
                    <a:pt x="1538" y="0"/>
                    <a:pt x="0" y="1532"/>
                    <a:pt x="0" y="3428"/>
                  </a:cubicBezTo>
                  <a:cubicBezTo>
                    <a:pt x="0" y="4374"/>
                    <a:pt x="385" y="5230"/>
                    <a:pt x="1008" y="5851"/>
                  </a:cubicBezTo>
                  <a:cubicBezTo>
                    <a:pt x="1627" y="6474"/>
                    <a:pt x="2485" y="6855"/>
                    <a:pt x="3431" y="6855"/>
                  </a:cubicBezTo>
                  <a:lnTo>
                    <a:pt x="4609" y="6855"/>
                  </a:lnTo>
                  <a:cubicBezTo>
                    <a:pt x="3661" y="6855"/>
                    <a:pt x="2803" y="6474"/>
                    <a:pt x="2186" y="5851"/>
                  </a:cubicBezTo>
                  <a:cubicBezTo>
                    <a:pt x="1563" y="5230"/>
                    <a:pt x="1179" y="5322"/>
                    <a:pt x="1179" y="3428"/>
                  </a:cubicBezTo>
                  <a:cubicBezTo>
                    <a:pt x="1179" y="1532"/>
                    <a:pt x="2716" y="0"/>
                    <a:pt x="4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0"/>
            <p:cNvSpPr/>
            <p:nvPr/>
          </p:nvSpPr>
          <p:spPr>
            <a:xfrm>
              <a:off x="2588103" y="32753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0"/>
            <p:cNvSpPr/>
            <p:nvPr/>
          </p:nvSpPr>
          <p:spPr>
            <a:xfrm>
              <a:off x="2588103" y="3287725"/>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2588103" y="3300275"/>
              <a:ext cx="291700" cy="0"/>
            </a:xfrm>
            <a:custGeom>
              <a:avLst/>
              <a:gdLst/>
              <a:ahLst/>
              <a:cxnLst/>
              <a:rect l="l" t="t" r="r" b="b"/>
              <a:pathLst>
                <a:path w="11668"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2588103" y="33127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2588103" y="33252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2588103" y="33377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2588103" y="33502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2588103" y="33627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a:off x="2589375" y="3375150"/>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a:off x="2589375" y="3387700"/>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a:off x="2589375" y="3400175"/>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a:off x="2441653" y="3286250"/>
              <a:ext cx="28250" cy="98750"/>
            </a:xfrm>
            <a:custGeom>
              <a:avLst/>
              <a:gdLst/>
              <a:ahLst/>
              <a:cxnLst/>
              <a:rect l="l" t="t" r="r" b="b"/>
              <a:pathLst>
                <a:path w="1130" h="3950" extrusionOk="0">
                  <a:moveTo>
                    <a:pt x="692" y="0"/>
                  </a:moveTo>
                  <a:cubicBezTo>
                    <a:pt x="257" y="575"/>
                    <a:pt x="0" y="1370"/>
                    <a:pt x="0" y="2064"/>
                  </a:cubicBezTo>
                  <a:cubicBezTo>
                    <a:pt x="0" y="2759"/>
                    <a:pt x="209" y="3407"/>
                    <a:pt x="567" y="3950"/>
                  </a:cubicBezTo>
                  <a:lnTo>
                    <a:pt x="1008" y="3950"/>
                  </a:lnTo>
                  <a:cubicBezTo>
                    <a:pt x="647" y="3407"/>
                    <a:pt x="440" y="2759"/>
                    <a:pt x="440" y="2064"/>
                  </a:cubicBezTo>
                  <a:cubicBezTo>
                    <a:pt x="440" y="1289"/>
                    <a:pt x="697" y="577"/>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a:off x="2465103" y="3286250"/>
              <a:ext cx="28250" cy="98750"/>
            </a:xfrm>
            <a:custGeom>
              <a:avLst/>
              <a:gdLst/>
              <a:ahLst/>
              <a:cxnLst/>
              <a:rect l="l" t="t" r="r" b="b"/>
              <a:pathLst>
                <a:path w="1130" h="3950" extrusionOk="0">
                  <a:moveTo>
                    <a:pt x="690" y="0"/>
                  </a:moveTo>
                  <a:cubicBezTo>
                    <a:pt x="257" y="575"/>
                    <a:pt x="0" y="1370"/>
                    <a:pt x="0" y="2064"/>
                  </a:cubicBezTo>
                  <a:cubicBezTo>
                    <a:pt x="0" y="2759"/>
                    <a:pt x="207" y="3407"/>
                    <a:pt x="566" y="3950"/>
                  </a:cubicBezTo>
                  <a:lnTo>
                    <a:pt x="1007" y="3950"/>
                  </a:lnTo>
                  <a:cubicBezTo>
                    <a:pt x="647" y="3407"/>
                    <a:pt x="438" y="2759"/>
                    <a:pt x="438" y="2064"/>
                  </a:cubicBezTo>
                  <a:cubicBezTo>
                    <a:pt x="438" y="1289"/>
                    <a:pt x="695" y="577"/>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0"/>
            <p:cNvSpPr/>
            <p:nvPr/>
          </p:nvSpPr>
          <p:spPr>
            <a:xfrm>
              <a:off x="2640278" y="3301975"/>
              <a:ext cx="55925" cy="73875"/>
            </a:xfrm>
            <a:custGeom>
              <a:avLst/>
              <a:gdLst/>
              <a:ahLst/>
              <a:cxnLst/>
              <a:rect l="l" t="t" r="r" b="b"/>
              <a:pathLst>
                <a:path w="2237" h="2955" extrusionOk="0">
                  <a:moveTo>
                    <a:pt x="1" y="1"/>
                  </a:moveTo>
                  <a:lnTo>
                    <a:pt x="1" y="2954"/>
                  </a:lnTo>
                  <a:lnTo>
                    <a:pt x="1120" y="2186"/>
                  </a:lnTo>
                  <a:lnTo>
                    <a:pt x="2237" y="2954"/>
                  </a:lnTo>
                  <a:lnTo>
                    <a:pt x="22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0"/>
            <p:cNvSpPr/>
            <p:nvPr/>
          </p:nvSpPr>
          <p:spPr>
            <a:xfrm>
              <a:off x="2640278" y="3301975"/>
              <a:ext cx="81625" cy="73875"/>
            </a:xfrm>
            <a:custGeom>
              <a:avLst/>
              <a:gdLst/>
              <a:ahLst/>
              <a:cxnLst/>
              <a:rect l="l" t="t" r="r" b="b"/>
              <a:pathLst>
                <a:path w="3265" h="2955" extrusionOk="0">
                  <a:moveTo>
                    <a:pt x="1" y="1"/>
                  </a:moveTo>
                  <a:lnTo>
                    <a:pt x="1028" y="2954"/>
                  </a:lnTo>
                  <a:lnTo>
                    <a:pt x="1878" y="2186"/>
                  </a:lnTo>
                  <a:lnTo>
                    <a:pt x="3265" y="2954"/>
                  </a:lnTo>
                  <a:lnTo>
                    <a:pt x="3265" y="2954"/>
                  </a:lnTo>
                  <a:lnTo>
                    <a:pt x="22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p30"/>
          <p:cNvGrpSpPr/>
          <p:nvPr/>
        </p:nvGrpSpPr>
        <p:grpSpPr>
          <a:xfrm>
            <a:off x="233191" y="890444"/>
            <a:ext cx="516417" cy="670911"/>
            <a:chOff x="1446375" y="2699000"/>
            <a:chExt cx="191450" cy="248725"/>
          </a:xfrm>
        </p:grpSpPr>
        <p:sp>
          <p:nvSpPr>
            <p:cNvPr id="1372" name="Google Shape;1372;p30"/>
            <p:cNvSpPr/>
            <p:nvPr/>
          </p:nvSpPr>
          <p:spPr>
            <a:xfrm>
              <a:off x="1485275" y="2699000"/>
              <a:ext cx="90475" cy="93050"/>
            </a:xfrm>
            <a:custGeom>
              <a:avLst/>
              <a:gdLst/>
              <a:ahLst/>
              <a:cxnLst/>
              <a:rect l="l" t="t" r="r" b="b"/>
              <a:pathLst>
                <a:path w="3619" h="3722" extrusionOk="0">
                  <a:moveTo>
                    <a:pt x="3076" y="1"/>
                  </a:moveTo>
                  <a:cubicBezTo>
                    <a:pt x="3076" y="1"/>
                    <a:pt x="1398" y="79"/>
                    <a:pt x="700" y="1105"/>
                  </a:cubicBezTo>
                  <a:cubicBezTo>
                    <a:pt x="1" y="2133"/>
                    <a:pt x="546" y="3721"/>
                    <a:pt x="546" y="3721"/>
                  </a:cubicBezTo>
                  <a:cubicBezTo>
                    <a:pt x="546" y="3721"/>
                    <a:pt x="2222" y="3645"/>
                    <a:pt x="2920" y="2616"/>
                  </a:cubicBezTo>
                  <a:cubicBezTo>
                    <a:pt x="3618" y="1591"/>
                    <a:pt x="3073" y="4"/>
                    <a:pt x="3073" y="4"/>
                  </a:cubicBezTo>
                  <a:lnTo>
                    <a:pt x="30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a:off x="1485275" y="2699000"/>
              <a:ext cx="76925" cy="93050"/>
            </a:xfrm>
            <a:custGeom>
              <a:avLst/>
              <a:gdLst/>
              <a:ahLst/>
              <a:cxnLst/>
              <a:rect l="l" t="t" r="r" b="b"/>
              <a:pathLst>
                <a:path w="3077" h="3722" extrusionOk="0">
                  <a:moveTo>
                    <a:pt x="3076" y="1"/>
                  </a:moveTo>
                  <a:cubicBezTo>
                    <a:pt x="3076" y="1"/>
                    <a:pt x="1398" y="79"/>
                    <a:pt x="700" y="1105"/>
                  </a:cubicBezTo>
                  <a:cubicBezTo>
                    <a:pt x="1" y="2133"/>
                    <a:pt x="546" y="3721"/>
                    <a:pt x="546" y="3721"/>
                  </a:cubicBezTo>
                  <a:lnTo>
                    <a:pt x="3073" y="4"/>
                  </a:lnTo>
                  <a:lnTo>
                    <a:pt x="30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0"/>
            <p:cNvSpPr/>
            <p:nvPr/>
          </p:nvSpPr>
          <p:spPr>
            <a:xfrm>
              <a:off x="1446375" y="2767075"/>
              <a:ext cx="191450" cy="180650"/>
            </a:xfrm>
            <a:custGeom>
              <a:avLst/>
              <a:gdLst/>
              <a:ahLst/>
              <a:cxnLst/>
              <a:rect l="l" t="t" r="r" b="b"/>
              <a:pathLst>
                <a:path w="7658" h="7226" extrusionOk="0">
                  <a:moveTo>
                    <a:pt x="4440" y="1"/>
                  </a:moveTo>
                  <a:cubicBezTo>
                    <a:pt x="3638" y="1"/>
                    <a:pt x="2876" y="442"/>
                    <a:pt x="2432" y="1478"/>
                  </a:cubicBezTo>
                  <a:cubicBezTo>
                    <a:pt x="1572" y="1508"/>
                    <a:pt x="971" y="1855"/>
                    <a:pt x="614" y="2368"/>
                  </a:cubicBezTo>
                  <a:cubicBezTo>
                    <a:pt x="0" y="3238"/>
                    <a:pt x="103" y="4589"/>
                    <a:pt x="838" y="5645"/>
                  </a:cubicBezTo>
                  <a:cubicBezTo>
                    <a:pt x="1555" y="6674"/>
                    <a:pt x="2703" y="7226"/>
                    <a:pt x="3870" y="7226"/>
                  </a:cubicBezTo>
                  <a:cubicBezTo>
                    <a:pt x="4598" y="7226"/>
                    <a:pt x="5332" y="7012"/>
                    <a:pt x="5975" y="6565"/>
                  </a:cubicBezTo>
                  <a:cubicBezTo>
                    <a:pt x="7103" y="5778"/>
                    <a:pt x="7658" y="4474"/>
                    <a:pt x="7539" y="3196"/>
                  </a:cubicBezTo>
                  <a:cubicBezTo>
                    <a:pt x="7485" y="2581"/>
                    <a:pt x="7273" y="1972"/>
                    <a:pt x="6894" y="1428"/>
                  </a:cubicBezTo>
                  <a:lnTo>
                    <a:pt x="6894" y="1431"/>
                  </a:lnTo>
                  <a:cubicBezTo>
                    <a:pt x="6281" y="549"/>
                    <a:pt x="5335" y="1"/>
                    <a:pt x="4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0"/>
            <p:cNvSpPr/>
            <p:nvPr/>
          </p:nvSpPr>
          <p:spPr>
            <a:xfrm>
              <a:off x="1461725" y="2767025"/>
              <a:ext cx="173150" cy="132425"/>
            </a:xfrm>
            <a:custGeom>
              <a:avLst/>
              <a:gdLst/>
              <a:ahLst/>
              <a:cxnLst/>
              <a:rect l="l" t="t" r="r" b="b"/>
              <a:pathLst>
                <a:path w="6926" h="5297" extrusionOk="0">
                  <a:moveTo>
                    <a:pt x="3826" y="1"/>
                  </a:moveTo>
                  <a:cubicBezTo>
                    <a:pt x="3024" y="1"/>
                    <a:pt x="2262" y="441"/>
                    <a:pt x="1818" y="1477"/>
                  </a:cubicBezTo>
                  <a:cubicBezTo>
                    <a:pt x="958" y="1508"/>
                    <a:pt x="357" y="1855"/>
                    <a:pt x="0" y="2368"/>
                  </a:cubicBezTo>
                  <a:cubicBezTo>
                    <a:pt x="87" y="2831"/>
                    <a:pt x="279" y="3297"/>
                    <a:pt x="570" y="3716"/>
                  </a:cubicBezTo>
                  <a:cubicBezTo>
                    <a:pt x="1288" y="4745"/>
                    <a:pt x="2436" y="5297"/>
                    <a:pt x="3602" y="5297"/>
                  </a:cubicBezTo>
                  <a:cubicBezTo>
                    <a:pt x="4329" y="5297"/>
                    <a:pt x="5064" y="5082"/>
                    <a:pt x="5705" y="4635"/>
                  </a:cubicBezTo>
                  <a:cubicBezTo>
                    <a:pt x="6249" y="4256"/>
                    <a:pt x="6660" y="3758"/>
                    <a:pt x="6925" y="3198"/>
                  </a:cubicBezTo>
                  <a:cubicBezTo>
                    <a:pt x="6871" y="2583"/>
                    <a:pt x="6659" y="1974"/>
                    <a:pt x="6280" y="1430"/>
                  </a:cubicBezTo>
                  <a:cubicBezTo>
                    <a:pt x="5667" y="549"/>
                    <a:pt x="4721" y="1"/>
                    <a:pt x="3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1583200" y="2794550"/>
              <a:ext cx="13300" cy="10775"/>
            </a:xfrm>
            <a:custGeom>
              <a:avLst/>
              <a:gdLst/>
              <a:ahLst/>
              <a:cxnLst/>
              <a:rect l="l" t="t" r="r" b="b"/>
              <a:pathLst>
                <a:path w="532" h="431" fill="none" extrusionOk="0">
                  <a:moveTo>
                    <a:pt x="0" y="0"/>
                  </a:moveTo>
                  <a:cubicBezTo>
                    <a:pt x="189" y="116"/>
                    <a:pt x="370" y="262"/>
                    <a:pt x="532" y="430"/>
                  </a:cubicBezTo>
                </a:path>
              </a:pathLst>
            </a:custGeom>
            <a:noFill/>
            <a:ln w="245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1539225" y="2785000"/>
              <a:ext cx="37025" cy="6175"/>
            </a:xfrm>
            <a:custGeom>
              <a:avLst/>
              <a:gdLst/>
              <a:ahLst/>
              <a:cxnLst/>
              <a:rect l="l" t="t" r="r" b="b"/>
              <a:pathLst>
                <a:path w="1481" h="247" fill="none" extrusionOk="0">
                  <a:moveTo>
                    <a:pt x="0" y="247"/>
                  </a:moveTo>
                  <a:cubicBezTo>
                    <a:pt x="452" y="1"/>
                    <a:pt x="985" y="22"/>
                    <a:pt x="1480" y="239"/>
                  </a:cubicBezTo>
                </a:path>
              </a:pathLst>
            </a:custGeom>
            <a:noFill/>
            <a:ln w="245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472925" y="2754825"/>
              <a:ext cx="36725" cy="52675"/>
            </a:xfrm>
            <a:custGeom>
              <a:avLst/>
              <a:gdLst/>
              <a:ahLst/>
              <a:cxnLst/>
              <a:rect l="l" t="t" r="r" b="b"/>
              <a:pathLst>
                <a:path w="1469" h="2107" fill="none" extrusionOk="0">
                  <a:moveTo>
                    <a:pt x="1468" y="2107"/>
                  </a:moveTo>
                  <a:lnTo>
                    <a:pt x="1" y="0"/>
                  </a:lnTo>
                </a:path>
              </a:pathLst>
            </a:custGeom>
            <a:noFill/>
            <a:ln w="14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379"/>
        <p:cNvGrpSpPr/>
        <p:nvPr/>
      </p:nvGrpSpPr>
      <p:grpSpPr>
        <a:xfrm>
          <a:off x="0" y="0"/>
          <a:ext cx="0" cy="0"/>
          <a:chOff x="0" y="0"/>
          <a:chExt cx="0" cy="0"/>
        </a:xfrm>
      </p:grpSpPr>
      <p:sp>
        <p:nvSpPr>
          <p:cNvPr id="1380" name="Google Shape;1380;p31"/>
          <p:cNvSpPr/>
          <p:nvPr/>
        </p:nvSpPr>
        <p:spPr>
          <a:xfrm rot="691983">
            <a:off x="8099290" y="1650249"/>
            <a:ext cx="1710085" cy="1578444"/>
          </a:xfrm>
          <a:custGeom>
            <a:avLst/>
            <a:gdLst/>
            <a:ahLst/>
            <a:cxnLst/>
            <a:rect l="l" t="t" r="r" b="b"/>
            <a:pathLst>
              <a:path w="52040" h="48034" extrusionOk="0">
                <a:moveTo>
                  <a:pt x="28574" y="0"/>
                </a:moveTo>
                <a:cubicBezTo>
                  <a:pt x="22480" y="0"/>
                  <a:pt x="16391" y="2248"/>
                  <a:pt x="11647" y="6111"/>
                </a:cubicBezTo>
                <a:lnTo>
                  <a:pt x="11649" y="6112"/>
                </a:lnTo>
                <a:cubicBezTo>
                  <a:pt x="9234" y="8077"/>
                  <a:pt x="7161" y="10447"/>
                  <a:pt x="5479" y="13067"/>
                </a:cubicBezTo>
                <a:cubicBezTo>
                  <a:pt x="3065" y="16830"/>
                  <a:pt x="0" y="22708"/>
                  <a:pt x="801" y="27341"/>
                </a:cubicBezTo>
                <a:cubicBezTo>
                  <a:pt x="1751" y="32833"/>
                  <a:pt x="5151" y="37640"/>
                  <a:pt x="9776" y="40659"/>
                </a:cubicBezTo>
                <a:cubicBezTo>
                  <a:pt x="14566" y="43784"/>
                  <a:pt x="20230" y="45224"/>
                  <a:pt x="25778" y="46613"/>
                </a:cubicBezTo>
                <a:cubicBezTo>
                  <a:pt x="28604" y="47322"/>
                  <a:pt x="31505" y="48034"/>
                  <a:pt x="34393" y="48034"/>
                </a:cubicBezTo>
                <a:cubicBezTo>
                  <a:pt x="35238" y="48034"/>
                  <a:pt x="36082" y="47973"/>
                  <a:pt x="36922" y="47833"/>
                </a:cubicBezTo>
                <a:cubicBezTo>
                  <a:pt x="41574" y="47057"/>
                  <a:pt x="45608" y="43862"/>
                  <a:pt x="48082" y="39846"/>
                </a:cubicBezTo>
                <a:cubicBezTo>
                  <a:pt x="50558" y="35831"/>
                  <a:pt x="51603" y="31066"/>
                  <a:pt x="51827" y="26357"/>
                </a:cubicBezTo>
                <a:cubicBezTo>
                  <a:pt x="52039" y="21881"/>
                  <a:pt x="51525" y="17297"/>
                  <a:pt x="49679" y="13212"/>
                </a:cubicBezTo>
                <a:cubicBezTo>
                  <a:pt x="46613" y="6427"/>
                  <a:pt x="39876" y="1549"/>
                  <a:pt x="32532" y="325"/>
                </a:cubicBezTo>
                <a:cubicBezTo>
                  <a:pt x="31222" y="106"/>
                  <a:pt x="29898" y="0"/>
                  <a:pt x="28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1" name="Google Shape;1381;p31"/>
          <p:cNvGrpSpPr/>
          <p:nvPr/>
        </p:nvGrpSpPr>
        <p:grpSpPr>
          <a:xfrm rot="-1220718">
            <a:off x="7942819" y="1520771"/>
            <a:ext cx="867471" cy="627753"/>
            <a:chOff x="4778350" y="5163250"/>
            <a:chExt cx="431350" cy="312150"/>
          </a:xfrm>
        </p:grpSpPr>
        <p:sp>
          <p:nvSpPr>
            <p:cNvPr id="1382" name="Google Shape;1382;p31"/>
            <p:cNvSpPr/>
            <p:nvPr/>
          </p:nvSpPr>
          <p:spPr>
            <a:xfrm>
              <a:off x="4794625" y="5163250"/>
              <a:ext cx="415075" cy="312150"/>
            </a:xfrm>
            <a:custGeom>
              <a:avLst/>
              <a:gdLst/>
              <a:ahLst/>
              <a:cxnLst/>
              <a:rect l="l" t="t" r="r" b="b"/>
              <a:pathLst>
                <a:path w="16603" h="12486" extrusionOk="0">
                  <a:moveTo>
                    <a:pt x="3402" y="4263"/>
                  </a:moveTo>
                  <a:lnTo>
                    <a:pt x="10891" y="10490"/>
                  </a:lnTo>
                  <a:lnTo>
                    <a:pt x="2431" y="10490"/>
                  </a:lnTo>
                  <a:lnTo>
                    <a:pt x="3399" y="4263"/>
                  </a:lnTo>
                  <a:close/>
                  <a:moveTo>
                    <a:pt x="1292" y="0"/>
                  </a:moveTo>
                  <a:lnTo>
                    <a:pt x="1" y="12486"/>
                  </a:lnTo>
                  <a:lnTo>
                    <a:pt x="16602" y="12486"/>
                  </a:lnTo>
                  <a:lnTo>
                    <a:pt x="19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1"/>
            <p:cNvSpPr/>
            <p:nvPr/>
          </p:nvSpPr>
          <p:spPr>
            <a:xfrm>
              <a:off x="4778350" y="5163250"/>
              <a:ext cx="415100" cy="312150"/>
            </a:xfrm>
            <a:custGeom>
              <a:avLst/>
              <a:gdLst/>
              <a:ahLst/>
              <a:cxnLst/>
              <a:rect l="l" t="t" r="r" b="b"/>
              <a:pathLst>
                <a:path w="16604" h="12486" extrusionOk="0">
                  <a:moveTo>
                    <a:pt x="3579" y="4266"/>
                  </a:moveTo>
                  <a:lnTo>
                    <a:pt x="8128" y="8139"/>
                  </a:lnTo>
                  <a:lnTo>
                    <a:pt x="10894" y="10492"/>
                  </a:lnTo>
                  <a:lnTo>
                    <a:pt x="2612" y="10492"/>
                  </a:lnTo>
                  <a:lnTo>
                    <a:pt x="3579" y="4266"/>
                  </a:lnTo>
                  <a:close/>
                  <a:moveTo>
                    <a:pt x="1942" y="0"/>
                  </a:moveTo>
                  <a:lnTo>
                    <a:pt x="0" y="12486"/>
                  </a:lnTo>
                  <a:lnTo>
                    <a:pt x="16604" y="12486"/>
                  </a:lnTo>
                  <a:lnTo>
                    <a:pt x="9869" y="6751"/>
                  </a:lnTo>
                  <a:lnTo>
                    <a:pt x="19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1"/>
            <p:cNvSpPr/>
            <p:nvPr/>
          </p:nvSpPr>
          <p:spPr>
            <a:xfrm>
              <a:off x="4845300" y="5332000"/>
              <a:ext cx="348150" cy="143375"/>
            </a:xfrm>
            <a:custGeom>
              <a:avLst/>
              <a:gdLst/>
              <a:ahLst/>
              <a:cxnLst/>
              <a:rect l="l" t="t" r="r" b="b"/>
              <a:pathLst>
                <a:path w="13926" h="5735" extrusionOk="0">
                  <a:moveTo>
                    <a:pt x="7191" y="1"/>
                  </a:moveTo>
                  <a:lnTo>
                    <a:pt x="5452" y="1388"/>
                  </a:lnTo>
                  <a:lnTo>
                    <a:pt x="8216" y="3740"/>
                  </a:lnTo>
                  <a:lnTo>
                    <a:pt x="2499" y="3740"/>
                  </a:lnTo>
                  <a:lnTo>
                    <a:pt x="1" y="5734"/>
                  </a:lnTo>
                  <a:lnTo>
                    <a:pt x="13926" y="5734"/>
                  </a:lnTo>
                  <a:lnTo>
                    <a:pt x="71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1"/>
            <p:cNvSpPr/>
            <p:nvPr/>
          </p:nvSpPr>
          <p:spPr>
            <a:xfrm>
              <a:off x="4793000" y="5435275"/>
              <a:ext cx="9175" cy="40100"/>
            </a:xfrm>
            <a:custGeom>
              <a:avLst/>
              <a:gdLst/>
              <a:ahLst/>
              <a:cxnLst/>
              <a:rect l="l" t="t" r="r" b="b"/>
              <a:pathLst>
                <a:path w="367" h="1604" extrusionOk="0">
                  <a:moveTo>
                    <a:pt x="251" y="0"/>
                  </a:moveTo>
                  <a:lnTo>
                    <a:pt x="0" y="1603"/>
                  </a:lnTo>
                  <a:lnTo>
                    <a:pt x="117" y="1603"/>
                  </a:lnTo>
                  <a:lnTo>
                    <a:pt x="3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1"/>
            <p:cNvSpPr/>
            <p:nvPr/>
          </p:nvSpPr>
          <p:spPr>
            <a:xfrm>
              <a:off x="4884525" y="5435275"/>
              <a:ext cx="9175" cy="40100"/>
            </a:xfrm>
            <a:custGeom>
              <a:avLst/>
              <a:gdLst/>
              <a:ahLst/>
              <a:cxnLst/>
              <a:rect l="l" t="t" r="r" b="b"/>
              <a:pathLst>
                <a:path w="367" h="1604" extrusionOk="0">
                  <a:moveTo>
                    <a:pt x="251" y="0"/>
                  </a:moveTo>
                  <a:lnTo>
                    <a:pt x="0" y="1603"/>
                  </a:lnTo>
                  <a:lnTo>
                    <a:pt x="117" y="1603"/>
                  </a:lnTo>
                  <a:lnTo>
                    <a:pt x="3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1"/>
            <p:cNvSpPr/>
            <p:nvPr/>
          </p:nvSpPr>
          <p:spPr>
            <a:xfrm>
              <a:off x="4976050" y="5435275"/>
              <a:ext cx="9175" cy="40100"/>
            </a:xfrm>
            <a:custGeom>
              <a:avLst/>
              <a:gdLst/>
              <a:ahLst/>
              <a:cxnLst/>
              <a:rect l="l" t="t" r="r" b="b"/>
              <a:pathLst>
                <a:path w="367" h="1604" extrusionOk="0">
                  <a:moveTo>
                    <a:pt x="250" y="0"/>
                  </a:moveTo>
                  <a:lnTo>
                    <a:pt x="1" y="1603"/>
                  </a:lnTo>
                  <a:lnTo>
                    <a:pt x="117" y="1603"/>
                  </a:lnTo>
                  <a:lnTo>
                    <a:pt x="3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1"/>
            <p:cNvSpPr/>
            <p:nvPr/>
          </p:nvSpPr>
          <p:spPr>
            <a:xfrm>
              <a:off x="5067550" y="5435275"/>
              <a:ext cx="9200" cy="40100"/>
            </a:xfrm>
            <a:custGeom>
              <a:avLst/>
              <a:gdLst/>
              <a:ahLst/>
              <a:cxnLst/>
              <a:rect l="l" t="t" r="r" b="b"/>
              <a:pathLst>
                <a:path w="368" h="1604" extrusionOk="0">
                  <a:moveTo>
                    <a:pt x="251" y="0"/>
                  </a:moveTo>
                  <a:lnTo>
                    <a:pt x="0" y="1603"/>
                  </a:lnTo>
                  <a:lnTo>
                    <a:pt x="117" y="1603"/>
                  </a:lnTo>
                  <a:lnTo>
                    <a:pt x="3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1"/>
            <p:cNvSpPr/>
            <p:nvPr/>
          </p:nvSpPr>
          <p:spPr>
            <a:xfrm>
              <a:off x="4811300" y="5451575"/>
              <a:ext cx="6650" cy="23800"/>
            </a:xfrm>
            <a:custGeom>
              <a:avLst/>
              <a:gdLst/>
              <a:ahLst/>
              <a:cxnLst/>
              <a:rect l="l" t="t" r="r" b="b"/>
              <a:pathLst>
                <a:path w="266"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1"/>
            <p:cNvSpPr/>
            <p:nvPr/>
          </p:nvSpPr>
          <p:spPr>
            <a:xfrm>
              <a:off x="4829600" y="5451575"/>
              <a:ext cx="6650" cy="23800"/>
            </a:xfrm>
            <a:custGeom>
              <a:avLst/>
              <a:gdLst/>
              <a:ahLst/>
              <a:cxnLst/>
              <a:rect l="l" t="t" r="r" b="b"/>
              <a:pathLst>
                <a:path w="266" h="952" extrusionOk="0">
                  <a:moveTo>
                    <a:pt x="149" y="1"/>
                  </a:moveTo>
                  <a:lnTo>
                    <a:pt x="1" y="951"/>
                  </a:lnTo>
                  <a:lnTo>
                    <a:pt x="118" y="951"/>
                  </a:lnTo>
                  <a:lnTo>
                    <a:pt x="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1"/>
            <p:cNvSpPr/>
            <p:nvPr/>
          </p:nvSpPr>
          <p:spPr>
            <a:xfrm>
              <a:off x="4847900" y="5451575"/>
              <a:ext cx="6650" cy="23800"/>
            </a:xfrm>
            <a:custGeom>
              <a:avLst/>
              <a:gdLst/>
              <a:ahLst/>
              <a:cxnLst/>
              <a:rect l="l" t="t" r="r" b="b"/>
              <a:pathLst>
                <a:path w="266" h="952" extrusionOk="0">
                  <a:moveTo>
                    <a:pt x="149" y="1"/>
                  </a:moveTo>
                  <a:lnTo>
                    <a:pt x="1" y="951"/>
                  </a:lnTo>
                  <a:lnTo>
                    <a:pt x="118" y="951"/>
                  </a:lnTo>
                  <a:lnTo>
                    <a:pt x="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1"/>
            <p:cNvSpPr/>
            <p:nvPr/>
          </p:nvSpPr>
          <p:spPr>
            <a:xfrm>
              <a:off x="4866225" y="5451575"/>
              <a:ext cx="6625" cy="23800"/>
            </a:xfrm>
            <a:custGeom>
              <a:avLst/>
              <a:gdLst/>
              <a:ahLst/>
              <a:cxnLst/>
              <a:rect l="l" t="t" r="r" b="b"/>
              <a:pathLst>
                <a:path w="265"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1"/>
            <p:cNvSpPr/>
            <p:nvPr/>
          </p:nvSpPr>
          <p:spPr>
            <a:xfrm>
              <a:off x="4902825" y="5451575"/>
              <a:ext cx="6650" cy="23800"/>
            </a:xfrm>
            <a:custGeom>
              <a:avLst/>
              <a:gdLst/>
              <a:ahLst/>
              <a:cxnLst/>
              <a:rect l="l" t="t" r="r" b="b"/>
              <a:pathLst>
                <a:path w="266" h="952" extrusionOk="0">
                  <a:moveTo>
                    <a:pt x="149" y="1"/>
                  </a:moveTo>
                  <a:lnTo>
                    <a:pt x="1"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1"/>
            <p:cNvSpPr/>
            <p:nvPr/>
          </p:nvSpPr>
          <p:spPr>
            <a:xfrm>
              <a:off x="4921125" y="5451575"/>
              <a:ext cx="6650" cy="23800"/>
            </a:xfrm>
            <a:custGeom>
              <a:avLst/>
              <a:gdLst/>
              <a:ahLst/>
              <a:cxnLst/>
              <a:rect l="l" t="t" r="r" b="b"/>
              <a:pathLst>
                <a:path w="266" h="952" extrusionOk="0">
                  <a:moveTo>
                    <a:pt x="149" y="1"/>
                  </a:moveTo>
                  <a:lnTo>
                    <a:pt x="1" y="951"/>
                  </a:lnTo>
                  <a:lnTo>
                    <a:pt x="118" y="951"/>
                  </a:lnTo>
                  <a:lnTo>
                    <a:pt x="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1"/>
            <p:cNvSpPr/>
            <p:nvPr/>
          </p:nvSpPr>
          <p:spPr>
            <a:xfrm>
              <a:off x="4939450" y="5451575"/>
              <a:ext cx="6625" cy="23800"/>
            </a:xfrm>
            <a:custGeom>
              <a:avLst/>
              <a:gdLst/>
              <a:ahLst/>
              <a:cxnLst/>
              <a:rect l="l" t="t" r="r" b="b"/>
              <a:pathLst>
                <a:path w="265"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1"/>
            <p:cNvSpPr/>
            <p:nvPr/>
          </p:nvSpPr>
          <p:spPr>
            <a:xfrm>
              <a:off x="4957750" y="5451575"/>
              <a:ext cx="6650" cy="23800"/>
            </a:xfrm>
            <a:custGeom>
              <a:avLst/>
              <a:gdLst/>
              <a:ahLst/>
              <a:cxnLst/>
              <a:rect l="l" t="t" r="r" b="b"/>
              <a:pathLst>
                <a:path w="266"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1"/>
            <p:cNvSpPr/>
            <p:nvPr/>
          </p:nvSpPr>
          <p:spPr>
            <a:xfrm>
              <a:off x="4994350" y="5451575"/>
              <a:ext cx="6650" cy="23800"/>
            </a:xfrm>
            <a:custGeom>
              <a:avLst/>
              <a:gdLst/>
              <a:ahLst/>
              <a:cxnLst/>
              <a:rect l="l" t="t" r="r" b="b"/>
              <a:pathLst>
                <a:path w="266" h="952" extrusionOk="0">
                  <a:moveTo>
                    <a:pt x="149" y="1"/>
                  </a:moveTo>
                  <a:lnTo>
                    <a:pt x="1" y="951"/>
                  </a:lnTo>
                  <a:lnTo>
                    <a:pt x="118" y="951"/>
                  </a:lnTo>
                  <a:lnTo>
                    <a:pt x="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1"/>
            <p:cNvSpPr/>
            <p:nvPr/>
          </p:nvSpPr>
          <p:spPr>
            <a:xfrm>
              <a:off x="5012675" y="5451575"/>
              <a:ext cx="6625" cy="23800"/>
            </a:xfrm>
            <a:custGeom>
              <a:avLst/>
              <a:gdLst/>
              <a:ahLst/>
              <a:cxnLst/>
              <a:rect l="l" t="t" r="r" b="b"/>
              <a:pathLst>
                <a:path w="265"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1"/>
            <p:cNvSpPr/>
            <p:nvPr/>
          </p:nvSpPr>
          <p:spPr>
            <a:xfrm>
              <a:off x="5030975" y="5451575"/>
              <a:ext cx="6650" cy="23800"/>
            </a:xfrm>
            <a:custGeom>
              <a:avLst/>
              <a:gdLst/>
              <a:ahLst/>
              <a:cxnLst/>
              <a:rect l="l" t="t" r="r" b="b"/>
              <a:pathLst>
                <a:path w="266"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1"/>
            <p:cNvSpPr/>
            <p:nvPr/>
          </p:nvSpPr>
          <p:spPr>
            <a:xfrm>
              <a:off x="5049275" y="5451575"/>
              <a:ext cx="6600" cy="23800"/>
            </a:xfrm>
            <a:custGeom>
              <a:avLst/>
              <a:gdLst/>
              <a:ahLst/>
              <a:cxnLst/>
              <a:rect l="l" t="t" r="r" b="b"/>
              <a:pathLst>
                <a:path w="264" h="952" extrusionOk="0">
                  <a:moveTo>
                    <a:pt x="147" y="1"/>
                  </a:moveTo>
                  <a:lnTo>
                    <a:pt x="1" y="951"/>
                  </a:lnTo>
                  <a:lnTo>
                    <a:pt x="117" y="951"/>
                  </a:lnTo>
                  <a:lnTo>
                    <a:pt x="2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1"/>
            <p:cNvSpPr/>
            <p:nvPr/>
          </p:nvSpPr>
          <p:spPr>
            <a:xfrm>
              <a:off x="5085900" y="5451575"/>
              <a:ext cx="6625" cy="23800"/>
            </a:xfrm>
            <a:custGeom>
              <a:avLst/>
              <a:gdLst/>
              <a:ahLst/>
              <a:cxnLst/>
              <a:rect l="l" t="t" r="r" b="b"/>
              <a:pathLst>
                <a:path w="265"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1"/>
            <p:cNvSpPr/>
            <p:nvPr/>
          </p:nvSpPr>
          <p:spPr>
            <a:xfrm>
              <a:off x="5104200" y="5451575"/>
              <a:ext cx="6650" cy="23800"/>
            </a:xfrm>
            <a:custGeom>
              <a:avLst/>
              <a:gdLst/>
              <a:ahLst/>
              <a:cxnLst/>
              <a:rect l="l" t="t" r="r" b="b"/>
              <a:pathLst>
                <a:path w="266" h="952" extrusionOk="0">
                  <a:moveTo>
                    <a:pt x="148" y="1"/>
                  </a:moveTo>
                  <a:lnTo>
                    <a:pt x="0"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1"/>
            <p:cNvSpPr/>
            <p:nvPr/>
          </p:nvSpPr>
          <p:spPr>
            <a:xfrm>
              <a:off x="5122500" y="5451575"/>
              <a:ext cx="6650" cy="23800"/>
            </a:xfrm>
            <a:custGeom>
              <a:avLst/>
              <a:gdLst/>
              <a:ahLst/>
              <a:cxnLst/>
              <a:rect l="l" t="t" r="r" b="b"/>
              <a:pathLst>
                <a:path w="266" h="952" extrusionOk="0">
                  <a:moveTo>
                    <a:pt x="149" y="1"/>
                  </a:moveTo>
                  <a:lnTo>
                    <a:pt x="1"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1"/>
            <p:cNvSpPr/>
            <p:nvPr/>
          </p:nvSpPr>
          <p:spPr>
            <a:xfrm>
              <a:off x="5141000" y="5451575"/>
              <a:ext cx="6650" cy="23800"/>
            </a:xfrm>
            <a:custGeom>
              <a:avLst/>
              <a:gdLst/>
              <a:ahLst/>
              <a:cxnLst/>
              <a:rect l="l" t="t" r="r" b="b"/>
              <a:pathLst>
                <a:path w="266" h="952" extrusionOk="0">
                  <a:moveTo>
                    <a:pt x="149" y="1"/>
                  </a:moveTo>
                  <a:lnTo>
                    <a:pt x="1" y="951"/>
                  </a:lnTo>
                  <a:lnTo>
                    <a:pt x="117" y="951"/>
                  </a:lnTo>
                  <a:lnTo>
                    <a:pt x="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5" name="Google Shape;1405;p31"/>
          <p:cNvGrpSpPr/>
          <p:nvPr/>
        </p:nvGrpSpPr>
        <p:grpSpPr>
          <a:xfrm rot="-221183">
            <a:off x="8234358" y="2875951"/>
            <a:ext cx="729035" cy="484807"/>
            <a:chOff x="1667800" y="2258725"/>
            <a:chExt cx="314375" cy="209050"/>
          </a:xfrm>
        </p:grpSpPr>
        <p:sp>
          <p:nvSpPr>
            <p:cNvPr id="1406" name="Google Shape;1406;p31"/>
            <p:cNvSpPr/>
            <p:nvPr/>
          </p:nvSpPr>
          <p:spPr>
            <a:xfrm>
              <a:off x="1667800" y="2274300"/>
              <a:ext cx="298800" cy="193475"/>
            </a:xfrm>
            <a:custGeom>
              <a:avLst/>
              <a:gdLst/>
              <a:ahLst/>
              <a:cxnLst/>
              <a:rect l="l" t="t" r="r" b="b"/>
              <a:pathLst>
                <a:path w="11952" h="7739" extrusionOk="0">
                  <a:moveTo>
                    <a:pt x="1465" y="1"/>
                  </a:moveTo>
                  <a:cubicBezTo>
                    <a:pt x="656" y="1"/>
                    <a:pt x="0" y="656"/>
                    <a:pt x="0" y="1463"/>
                  </a:cubicBezTo>
                  <a:lnTo>
                    <a:pt x="0" y="4765"/>
                  </a:lnTo>
                  <a:cubicBezTo>
                    <a:pt x="0" y="5573"/>
                    <a:pt x="656" y="6229"/>
                    <a:pt x="1465" y="6229"/>
                  </a:cubicBezTo>
                  <a:lnTo>
                    <a:pt x="10219" y="6229"/>
                  </a:lnTo>
                  <a:lnTo>
                    <a:pt x="11951" y="7739"/>
                  </a:lnTo>
                  <a:lnTo>
                    <a:pt x="11951" y="1463"/>
                  </a:lnTo>
                  <a:cubicBezTo>
                    <a:pt x="11951" y="656"/>
                    <a:pt x="11296" y="1"/>
                    <a:pt x="10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1"/>
            <p:cNvSpPr/>
            <p:nvPr/>
          </p:nvSpPr>
          <p:spPr>
            <a:xfrm>
              <a:off x="1683375" y="2258725"/>
              <a:ext cx="298800" cy="193475"/>
            </a:xfrm>
            <a:custGeom>
              <a:avLst/>
              <a:gdLst/>
              <a:ahLst/>
              <a:cxnLst/>
              <a:rect l="l" t="t" r="r" b="b"/>
              <a:pathLst>
                <a:path w="11952" h="7739" extrusionOk="0">
                  <a:moveTo>
                    <a:pt x="1465" y="0"/>
                  </a:moveTo>
                  <a:cubicBezTo>
                    <a:pt x="656" y="0"/>
                    <a:pt x="0" y="656"/>
                    <a:pt x="0" y="1463"/>
                  </a:cubicBezTo>
                  <a:lnTo>
                    <a:pt x="0" y="4765"/>
                  </a:lnTo>
                  <a:cubicBezTo>
                    <a:pt x="0" y="5573"/>
                    <a:pt x="656" y="6229"/>
                    <a:pt x="1465" y="6229"/>
                  </a:cubicBezTo>
                  <a:lnTo>
                    <a:pt x="10219" y="6229"/>
                  </a:lnTo>
                  <a:lnTo>
                    <a:pt x="11952" y="7739"/>
                  </a:lnTo>
                  <a:lnTo>
                    <a:pt x="11952" y="1463"/>
                  </a:lnTo>
                  <a:cubicBezTo>
                    <a:pt x="11952" y="656"/>
                    <a:pt x="11296" y="0"/>
                    <a:pt x="104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1"/>
            <p:cNvSpPr/>
            <p:nvPr/>
          </p:nvSpPr>
          <p:spPr>
            <a:xfrm>
              <a:off x="1733100" y="2339075"/>
              <a:ext cx="32750" cy="32750"/>
            </a:xfrm>
            <a:custGeom>
              <a:avLst/>
              <a:gdLst/>
              <a:ahLst/>
              <a:cxnLst/>
              <a:rect l="l" t="t" r="r" b="b"/>
              <a:pathLst>
                <a:path w="1310" h="1310" extrusionOk="0">
                  <a:moveTo>
                    <a:pt x="655" y="0"/>
                  </a:moveTo>
                  <a:cubicBezTo>
                    <a:pt x="295" y="0"/>
                    <a:pt x="1" y="293"/>
                    <a:pt x="1" y="655"/>
                  </a:cubicBezTo>
                  <a:cubicBezTo>
                    <a:pt x="1" y="1016"/>
                    <a:pt x="295" y="1309"/>
                    <a:pt x="655" y="1309"/>
                  </a:cubicBezTo>
                  <a:cubicBezTo>
                    <a:pt x="1017" y="1309"/>
                    <a:pt x="1310" y="1016"/>
                    <a:pt x="1310" y="655"/>
                  </a:cubicBezTo>
                  <a:cubicBezTo>
                    <a:pt x="1310" y="293"/>
                    <a:pt x="1017"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1"/>
            <p:cNvSpPr/>
            <p:nvPr/>
          </p:nvSpPr>
          <p:spPr>
            <a:xfrm>
              <a:off x="1788625" y="2339075"/>
              <a:ext cx="32725" cy="32750"/>
            </a:xfrm>
            <a:custGeom>
              <a:avLst/>
              <a:gdLst/>
              <a:ahLst/>
              <a:cxnLst/>
              <a:rect l="l" t="t" r="r" b="b"/>
              <a:pathLst>
                <a:path w="1309" h="1310" extrusionOk="0">
                  <a:moveTo>
                    <a:pt x="654" y="0"/>
                  </a:moveTo>
                  <a:cubicBezTo>
                    <a:pt x="295" y="0"/>
                    <a:pt x="0" y="293"/>
                    <a:pt x="0" y="655"/>
                  </a:cubicBezTo>
                  <a:cubicBezTo>
                    <a:pt x="0" y="1016"/>
                    <a:pt x="295" y="1309"/>
                    <a:pt x="654" y="1309"/>
                  </a:cubicBezTo>
                  <a:cubicBezTo>
                    <a:pt x="1016" y="1309"/>
                    <a:pt x="1309" y="1016"/>
                    <a:pt x="1309" y="655"/>
                  </a:cubicBezTo>
                  <a:cubicBezTo>
                    <a:pt x="1309" y="293"/>
                    <a:pt x="1016" y="0"/>
                    <a:pt x="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1"/>
            <p:cNvSpPr/>
            <p:nvPr/>
          </p:nvSpPr>
          <p:spPr>
            <a:xfrm>
              <a:off x="1844200" y="2339075"/>
              <a:ext cx="32725" cy="32750"/>
            </a:xfrm>
            <a:custGeom>
              <a:avLst/>
              <a:gdLst/>
              <a:ahLst/>
              <a:cxnLst/>
              <a:rect l="l" t="t" r="r" b="b"/>
              <a:pathLst>
                <a:path w="1309" h="1310" extrusionOk="0">
                  <a:moveTo>
                    <a:pt x="655" y="0"/>
                  </a:moveTo>
                  <a:cubicBezTo>
                    <a:pt x="292" y="0"/>
                    <a:pt x="0" y="293"/>
                    <a:pt x="0" y="655"/>
                  </a:cubicBezTo>
                  <a:cubicBezTo>
                    <a:pt x="0" y="1018"/>
                    <a:pt x="292" y="1309"/>
                    <a:pt x="655" y="1309"/>
                  </a:cubicBezTo>
                  <a:cubicBezTo>
                    <a:pt x="1016" y="1309"/>
                    <a:pt x="1309" y="1018"/>
                    <a:pt x="1309" y="655"/>
                  </a:cubicBezTo>
                  <a:cubicBezTo>
                    <a:pt x="1309" y="293"/>
                    <a:pt x="1016"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1"/>
            <p:cNvSpPr/>
            <p:nvPr/>
          </p:nvSpPr>
          <p:spPr>
            <a:xfrm>
              <a:off x="1899700" y="2339075"/>
              <a:ext cx="32750" cy="32750"/>
            </a:xfrm>
            <a:custGeom>
              <a:avLst/>
              <a:gdLst/>
              <a:ahLst/>
              <a:cxnLst/>
              <a:rect l="l" t="t" r="r" b="b"/>
              <a:pathLst>
                <a:path w="1310" h="1310" extrusionOk="0">
                  <a:moveTo>
                    <a:pt x="655" y="0"/>
                  </a:moveTo>
                  <a:cubicBezTo>
                    <a:pt x="293" y="0"/>
                    <a:pt x="0" y="293"/>
                    <a:pt x="0" y="655"/>
                  </a:cubicBezTo>
                  <a:cubicBezTo>
                    <a:pt x="0" y="1016"/>
                    <a:pt x="293" y="1309"/>
                    <a:pt x="655" y="1309"/>
                  </a:cubicBezTo>
                  <a:cubicBezTo>
                    <a:pt x="1016" y="1309"/>
                    <a:pt x="1309" y="1016"/>
                    <a:pt x="1309" y="655"/>
                  </a:cubicBezTo>
                  <a:cubicBezTo>
                    <a:pt x="1309" y="293"/>
                    <a:pt x="1016"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2" name="Google Shape;1412;p31"/>
          <p:cNvGrpSpPr/>
          <p:nvPr/>
        </p:nvGrpSpPr>
        <p:grpSpPr>
          <a:xfrm>
            <a:off x="384979" y="144808"/>
            <a:ext cx="1400587" cy="1052780"/>
            <a:chOff x="4908900" y="2360700"/>
            <a:chExt cx="404000" cy="303675"/>
          </a:xfrm>
        </p:grpSpPr>
        <p:sp>
          <p:nvSpPr>
            <p:cNvPr id="1413" name="Google Shape;1413;p31"/>
            <p:cNvSpPr/>
            <p:nvPr/>
          </p:nvSpPr>
          <p:spPr>
            <a:xfrm>
              <a:off x="5073850" y="2626975"/>
              <a:ext cx="72975" cy="25"/>
            </a:xfrm>
            <a:custGeom>
              <a:avLst/>
              <a:gdLst/>
              <a:ahLst/>
              <a:cxnLst/>
              <a:rect l="l" t="t" r="r" b="b"/>
              <a:pathLst>
                <a:path w="2919" h="1" fill="none" extrusionOk="0">
                  <a:moveTo>
                    <a:pt x="1" y="1"/>
                  </a:moveTo>
                  <a:lnTo>
                    <a:pt x="2919" y="1"/>
                  </a:lnTo>
                </a:path>
              </a:pathLst>
            </a:custGeom>
            <a:solidFill>
              <a:schemeClr val="accent4"/>
            </a:solidFill>
            <a:ln w="952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1"/>
            <p:cNvSpPr/>
            <p:nvPr/>
          </p:nvSpPr>
          <p:spPr>
            <a:xfrm>
              <a:off x="5073850" y="2664350"/>
              <a:ext cx="40775" cy="25"/>
            </a:xfrm>
            <a:custGeom>
              <a:avLst/>
              <a:gdLst/>
              <a:ahLst/>
              <a:cxnLst/>
              <a:rect l="l" t="t" r="r" b="b"/>
              <a:pathLst>
                <a:path w="1631" h="1" fill="none" extrusionOk="0">
                  <a:moveTo>
                    <a:pt x="1" y="0"/>
                  </a:moveTo>
                  <a:lnTo>
                    <a:pt x="1630" y="0"/>
                  </a:lnTo>
                </a:path>
              </a:pathLst>
            </a:custGeom>
            <a:solidFill>
              <a:schemeClr val="accent4"/>
            </a:solidFill>
            <a:ln w="952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1"/>
            <p:cNvSpPr/>
            <p:nvPr/>
          </p:nvSpPr>
          <p:spPr>
            <a:xfrm>
              <a:off x="4908900" y="2584025"/>
              <a:ext cx="52425" cy="52400"/>
            </a:xfrm>
            <a:custGeom>
              <a:avLst/>
              <a:gdLst/>
              <a:ahLst/>
              <a:cxnLst/>
              <a:rect l="l" t="t" r="r" b="b"/>
              <a:pathLst>
                <a:path w="2097" h="2096" extrusionOk="0">
                  <a:moveTo>
                    <a:pt x="1048" y="1"/>
                  </a:moveTo>
                  <a:cubicBezTo>
                    <a:pt x="470" y="1"/>
                    <a:pt x="1" y="469"/>
                    <a:pt x="1" y="1049"/>
                  </a:cubicBezTo>
                  <a:cubicBezTo>
                    <a:pt x="1" y="1627"/>
                    <a:pt x="470" y="2096"/>
                    <a:pt x="1048" y="2096"/>
                  </a:cubicBezTo>
                  <a:cubicBezTo>
                    <a:pt x="1627" y="2096"/>
                    <a:pt x="2096" y="1627"/>
                    <a:pt x="2096" y="1049"/>
                  </a:cubicBezTo>
                  <a:cubicBezTo>
                    <a:pt x="2096" y="469"/>
                    <a:pt x="1627"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1"/>
            <p:cNvSpPr/>
            <p:nvPr/>
          </p:nvSpPr>
          <p:spPr>
            <a:xfrm>
              <a:off x="5126700" y="2360700"/>
              <a:ext cx="75525" cy="75500"/>
            </a:xfrm>
            <a:custGeom>
              <a:avLst/>
              <a:gdLst/>
              <a:ahLst/>
              <a:cxnLst/>
              <a:rect l="l" t="t" r="r" b="b"/>
              <a:pathLst>
                <a:path w="3021" h="3020" extrusionOk="0">
                  <a:moveTo>
                    <a:pt x="1510" y="0"/>
                  </a:moveTo>
                  <a:cubicBezTo>
                    <a:pt x="677" y="0"/>
                    <a:pt x="1" y="676"/>
                    <a:pt x="1" y="1510"/>
                  </a:cubicBezTo>
                  <a:cubicBezTo>
                    <a:pt x="1" y="2343"/>
                    <a:pt x="677" y="3019"/>
                    <a:pt x="1510" y="3019"/>
                  </a:cubicBezTo>
                  <a:cubicBezTo>
                    <a:pt x="2344" y="3019"/>
                    <a:pt x="3020" y="2343"/>
                    <a:pt x="3020" y="1510"/>
                  </a:cubicBezTo>
                  <a:cubicBezTo>
                    <a:pt x="3020" y="676"/>
                    <a:pt x="2344" y="0"/>
                    <a:pt x="1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1"/>
            <p:cNvSpPr/>
            <p:nvPr/>
          </p:nvSpPr>
          <p:spPr>
            <a:xfrm>
              <a:off x="5087525" y="2464675"/>
              <a:ext cx="83075" cy="75475"/>
            </a:xfrm>
            <a:custGeom>
              <a:avLst/>
              <a:gdLst/>
              <a:ahLst/>
              <a:cxnLst/>
              <a:rect l="l" t="t" r="r" b="b"/>
              <a:pathLst>
                <a:path w="3323" h="3019" extrusionOk="0">
                  <a:moveTo>
                    <a:pt x="1660" y="1"/>
                  </a:moveTo>
                  <a:cubicBezTo>
                    <a:pt x="976" y="1"/>
                    <a:pt x="356" y="468"/>
                    <a:pt x="192" y="1163"/>
                  </a:cubicBezTo>
                  <a:cubicBezTo>
                    <a:pt x="0" y="1973"/>
                    <a:pt x="502" y="2787"/>
                    <a:pt x="1314" y="2978"/>
                  </a:cubicBezTo>
                  <a:cubicBezTo>
                    <a:pt x="1431" y="3006"/>
                    <a:pt x="1548" y="3019"/>
                    <a:pt x="1663" y="3019"/>
                  </a:cubicBezTo>
                  <a:cubicBezTo>
                    <a:pt x="2346" y="3019"/>
                    <a:pt x="2965" y="2552"/>
                    <a:pt x="3129" y="1858"/>
                  </a:cubicBezTo>
                  <a:cubicBezTo>
                    <a:pt x="3322" y="1046"/>
                    <a:pt x="2819" y="233"/>
                    <a:pt x="2009" y="41"/>
                  </a:cubicBezTo>
                  <a:cubicBezTo>
                    <a:pt x="1892" y="14"/>
                    <a:pt x="1775" y="1"/>
                    <a:pt x="16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1"/>
            <p:cNvSpPr/>
            <p:nvPr/>
          </p:nvSpPr>
          <p:spPr>
            <a:xfrm>
              <a:off x="5230050" y="2420850"/>
              <a:ext cx="82850" cy="75500"/>
            </a:xfrm>
            <a:custGeom>
              <a:avLst/>
              <a:gdLst/>
              <a:ahLst/>
              <a:cxnLst/>
              <a:rect l="l" t="t" r="r" b="b"/>
              <a:pathLst>
                <a:path w="3314" h="3020" extrusionOk="0">
                  <a:moveTo>
                    <a:pt x="1657" y="1"/>
                  </a:moveTo>
                  <a:cubicBezTo>
                    <a:pt x="1271" y="1"/>
                    <a:pt x="884" y="148"/>
                    <a:pt x="589" y="444"/>
                  </a:cubicBezTo>
                  <a:cubicBezTo>
                    <a:pt x="0" y="1033"/>
                    <a:pt x="0" y="1988"/>
                    <a:pt x="589" y="2578"/>
                  </a:cubicBezTo>
                  <a:cubicBezTo>
                    <a:pt x="884" y="2873"/>
                    <a:pt x="1271" y="3020"/>
                    <a:pt x="1657" y="3020"/>
                  </a:cubicBezTo>
                  <a:cubicBezTo>
                    <a:pt x="2043" y="3020"/>
                    <a:pt x="2429" y="2873"/>
                    <a:pt x="2723" y="2578"/>
                  </a:cubicBezTo>
                  <a:cubicBezTo>
                    <a:pt x="3314" y="1988"/>
                    <a:pt x="3314" y="1033"/>
                    <a:pt x="2723" y="444"/>
                  </a:cubicBezTo>
                  <a:cubicBezTo>
                    <a:pt x="2429" y="148"/>
                    <a:pt x="2043" y="1"/>
                    <a:pt x="1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1"/>
            <p:cNvSpPr/>
            <p:nvPr/>
          </p:nvSpPr>
          <p:spPr>
            <a:xfrm>
              <a:off x="5131925" y="2398425"/>
              <a:ext cx="32550" cy="106675"/>
            </a:xfrm>
            <a:custGeom>
              <a:avLst/>
              <a:gdLst/>
              <a:ahLst/>
              <a:cxnLst/>
              <a:rect l="l" t="t" r="r" b="b"/>
              <a:pathLst>
                <a:path w="1302" h="4267" fill="none" extrusionOk="0">
                  <a:moveTo>
                    <a:pt x="1" y="4266"/>
                  </a:moveTo>
                  <a:lnTo>
                    <a:pt x="130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1"/>
            <p:cNvSpPr/>
            <p:nvPr/>
          </p:nvSpPr>
          <p:spPr>
            <a:xfrm>
              <a:off x="5169675" y="2398425"/>
              <a:ext cx="101800" cy="60200"/>
            </a:xfrm>
            <a:custGeom>
              <a:avLst/>
              <a:gdLst/>
              <a:ahLst/>
              <a:cxnLst/>
              <a:rect l="l" t="t" r="r" b="b"/>
              <a:pathLst>
                <a:path w="4072" h="2408" fill="none" extrusionOk="0">
                  <a:moveTo>
                    <a:pt x="4071" y="2408"/>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1"/>
            <p:cNvSpPr/>
            <p:nvPr/>
          </p:nvSpPr>
          <p:spPr>
            <a:xfrm>
              <a:off x="5131925" y="2458600"/>
              <a:ext cx="139550" cy="46500"/>
            </a:xfrm>
            <a:custGeom>
              <a:avLst/>
              <a:gdLst/>
              <a:ahLst/>
              <a:cxnLst/>
              <a:rect l="l" t="t" r="r" b="b"/>
              <a:pathLst>
                <a:path w="5582" h="1860" fill="none" extrusionOk="0">
                  <a:moveTo>
                    <a:pt x="1" y="1859"/>
                  </a:moveTo>
                  <a:lnTo>
                    <a:pt x="558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42146DF-086A-4907-B430-ED473157F5FA}" type="datetime1">
              <a:rPr lang="zh-TW" altLang="en-US"/>
              <a:pPr>
                <a:defRPr/>
              </a:pPr>
              <a:t>2026/6/29</a:t>
            </a:fld>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365655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txBox="1">
            <a:spLocks noGrp="1"/>
          </p:cNvSpPr>
          <p:nvPr>
            <p:ph type="ctrTitle"/>
          </p:nvPr>
        </p:nvSpPr>
        <p:spPr>
          <a:xfrm>
            <a:off x="675025" y="1594776"/>
            <a:ext cx="4000800" cy="1619700"/>
          </a:xfrm>
          <a:prstGeom prst="rect">
            <a:avLst/>
          </a:prstGeom>
        </p:spPr>
        <p:txBody>
          <a:bodyPr spcFirstLastPara="1" wrap="square" lIns="0" tIns="0" rIns="0" bIns="0" anchor="t" anchorCtr="0">
            <a:noAutofit/>
          </a:bodyPr>
          <a:lstStyle>
            <a:lvl1pPr lvl="0">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823871" y="3450537"/>
            <a:ext cx="3599400" cy="2667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800"/>
              <a:buNone/>
              <a:defRPr>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71301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3"/>
          <p:cNvSpPr txBox="1">
            <a:spLocks noGrp="1"/>
          </p:cNvSpPr>
          <p:nvPr>
            <p:ph type="title"/>
          </p:nvPr>
        </p:nvSpPr>
        <p:spPr>
          <a:xfrm>
            <a:off x="1756194" y="2652251"/>
            <a:ext cx="5762100" cy="520500"/>
          </a:xfrm>
          <a:prstGeom prst="rect">
            <a:avLst/>
          </a:prstGeom>
        </p:spPr>
        <p:txBody>
          <a:bodyPr spcFirstLastPara="1" wrap="square" lIns="0" tIns="0" rIns="0" bIns="0" anchor="t" anchorCtr="0">
            <a:noAutofit/>
          </a:bodyPr>
          <a:lstStyle>
            <a:lvl1pPr lvl="0" algn="ctr">
              <a:spcBef>
                <a:spcPts val="0"/>
              </a:spcBef>
              <a:spcAft>
                <a:spcPts val="0"/>
              </a:spcAft>
              <a:buSzPts val="3600"/>
              <a:buNone/>
              <a:defRPr sz="3600">
                <a:latin typeface="Poppins Black"/>
                <a:ea typeface="Poppins Black"/>
                <a:cs typeface="Poppins Black"/>
                <a:sym typeface="Poppins Black"/>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4187694" y="1513701"/>
            <a:ext cx="899100" cy="6834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45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 name="Google Shape;16;p3"/>
          <p:cNvSpPr txBox="1">
            <a:spLocks noGrp="1"/>
          </p:cNvSpPr>
          <p:nvPr>
            <p:ph type="subTitle" idx="1"/>
          </p:nvPr>
        </p:nvSpPr>
        <p:spPr>
          <a:xfrm>
            <a:off x="1756944" y="3429849"/>
            <a:ext cx="5760600" cy="307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93603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owlby One"/>
              <a:buNone/>
              <a:defRPr sz="3500">
                <a:solidFill>
                  <a:schemeClr val="dk1"/>
                </a:solidFill>
                <a:latin typeface="Bowlby One"/>
                <a:ea typeface="Bowlby One"/>
                <a:cs typeface="Bowlby One"/>
                <a:sym typeface="Bowlby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1pPr>
            <a:lvl2pPr marL="914400" lvl="1" indent="-317500">
              <a:lnSpc>
                <a:spcPct val="100000"/>
              </a:lnSpc>
              <a:spcBef>
                <a:spcPts val="160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2pPr>
            <a:lvl3pPr marL="1371600" lvl="2" indent="-317500">
              <a:lnSpc>
                <a:spcPct val="100000"/>
              </a:lnSpc>
              <a:spcBef>
                <a:spcPts val="160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3pPr>
            <a:lvl4pPr marL="1828800" lvl="3" indent="-317500">
              <a:lnSpc>
                <a:spcPct val="100000"/>
              </a:lnSpc>
              <a:spcBef>
                <a:spcPts val="160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4pPr>
            <a:lvl5pPr marL="2286000" lvl="4" indent="-317500">
              <a:lnSpc>
                <a:spcPct val="100000"/>
              </a:lnSpc>
              <a:spcBef>
                <a:spcPts val="160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5pPr>
            <a:lvl6pPr marL="2743200" lvl="5" indent="-317500">
              <a:lnSpc>
                <a:spcPct val="100000"/>
              </a:lnSpc>
              <a:spcBef>
                <a:spcPts val="160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6pPr>
            <a:lvl7pPr marL="3200400" lvl="6" indent="-317500">
              <a:lnSpc>
                <a:spcPct val="100000"/>
              </a:lnSpc>
              <a:spcBef>
                <a:spcPts val="160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7pPr>
            <a:lvl8pPr marL="3657600" lvl="7" indent="-317500">
              <a:lnSpc>
                <a:spcPct val="100000"/>
              </a:lnSpc>
              <a:spcBef>
                <a:spcPts val="160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8pPr>
            <a:lvl9pPr marL="4114800" lvl="8" indent="-317500">
              <a:lnSpc>
                <a:spcPct val="100000"/>
              </a:lnSpc>
              <a:spcBef>
                <a:spcPts val="1600"/>
              </a:spcBef>
              <a:spcAft>
                <a:spcPts val="1600"/>
              </a:spcAft>
              <a:buClr>
                <a:schemeClr val="dk1"/>
              </a:buClr>
              <a:buSzPts val="1400"/>
              <a:buFont typeface="Inter Tight"/>
              <a:buChar char="■"/>
              <a:defRPr>
                <a:solidFill>
                  <a:schemeClr val="dk1"/>
                </a:solidFill>
                <a:latin typeface="Inter Tight"/>
                <a:ea typeface="Inter Tight"/>
                <a:cs typeface="Inter Tight"/>
                <a:sym typeface="Inter T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9" r:id="rId3"/>
    <p:sldLayoutId id="2147483669" r:id="rId4"/>
    <p:sldLayoutId id="2147483676" r:id="rId5"/>
    <p:sldLayoutId id="2147483677" r:id="rId6"/>
    <p:sldLayoutId id="214748368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2"/>
              </a:buClr>
              <a:buSzPts val="2800"/>
              <a:buFont typeface="Vazirmatn Black"/>
              <a:buNone/>
              <a:defRPr sz="2800">
                <a:solidFill>
                  <a:schemeClr val="accent2"/>
                </a:solidFill>
                <a:latin typeface="Vazirmatn Black"/>
                <a:ea typeface="Vazirmatn Black"/>
                <a:cs typeface="Vazirmatn Black"/>
                <a:sym typeface="Vazirmatn Black"/>
              </a:defRPr>
            </a:lvl1pPr>
            <a:lvl2pPr lvl="1">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2pPr>
            <a:lvl3pPr lvl="2">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3pPr>
            <a:lvl4pPr lvl="3">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4pPr>
            <a:lvl5pPr lvl="4">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5pPr>
            <a:lvl6pPr lvl="5">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6pPr>
            <a:lvl7pPr lvl="6">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7pPr>
            <a:lvl8pPr lvl="7">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8pPr>
            <a:lvl9pPr lvl="8">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1pPr>
            <a:lvl2pPr marL="914400" lvl="1"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2pPr>
            <a:lvl3pPr marL="1371600" lvl="2"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3pPr>
            <a:lvl4pPr marL="1828800" lvl="3"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4pPr>
            <a:lvl5pPr marL="2286000" lvl="4"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5pPr>
            <a:lvl6pPr marL="2743200" lvl="5"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6pPr>
            <a:lvl7pPr marL="3200400" lvl="6"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7pPr>
            <a:lvl8pPr marL="3657600" lvl="7"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8pPr>
            <a:lvl9pPr marL="4114800" lvl="8"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9pPr>
          </a:lstStyle>
          <a:p>
            <a:endParaRPr/>
          </a:p>
        </p:txBody>
      </p:sp>
      <p:sp>
        <p:nvSpPr>
          <p:cNvPr id="2" name="投影片編號版面配置區 1"/>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A1AA5DA-3703-4089-B433-C0081A8D0DC1}" type="slidenum">
              <a:rPr lang="zh-TW" altLang="en-US" smtClean="0"/>
              <a:t>‹#›</a:t>
            </a:fld>
            <a:endParaRPr lang="zh-TW" altLang="en-US"/>
          </a:p>
        </p:txBody>
      </p:sp>
    </p:spTree>
    <p:extLst>
      <p:ext uri="{BB962C8B-B14F-4D97-AF65-F5344CB8AC3E}">
        <p14:creationId xmlns:p14="http://schemas.microsoft.com/office/powerpoint/2010/main" val="233188285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31"/>
        <p:cNvGrpSpPr/>
        <p:nvPr/>
      </p:nvGrpSpPr>
      <p:grpSpPr>
        <a:xfrm>
          <a:off x="0" y="0"/>
          <a:ext cx="0" cy="0"/>
          <a:chOff x="0" y="0"/>
          <a:chExt cx="0" cy="0"/>
        </a:xfrm>
      </p:grpSpPr>
      <p:sp>
        <p:nvSpPr>
          <p:cNvPr id="1433" name="Google Shape;1433;p35"/>
          <p:cNvSpPr txBox="1">
            <a:spLocks noGrp="1"/>
          </p:cNvSpPr>
          <p:nvPr>
            <p:ph type="subTitle" idx="1"/>
          </p:nvPr>
        </p:nvSpPr>
        <p:spPr>
          <a:xfrm>
            <a:off x="1128244" y="3155658"/>
            <a:ext cx="4944159" cy="525600"/>
          </a:xfrm>
          <a:prstGeom prst="rect">
            <a:avLst/>
          </a:prstGeom>
        </p:spPr>
        <p:txBody>
          <a:bodyPr spcFirstLastPara="1" wrap="square" lIns="91425" tIns="91425" rIns="91425" bIns="91425" anchor="ctr" anchorCtr="0">
            <a:noAutofit/>
          </a:bodyPr>
          <a:lstStyle/>
          <a:p>
            <a:pPr marL="0" indent="0" algn="l"/>
            <a:r>
              <a:rPr lang="zh-TW" altLang="en-US" sz="2400" b="1" dirty="0">
                <a:latin typeface="微軟正黑體" panose="020B0604030504040204" pitchFamily="34" charset="-120"/>
                <a:ea typeface="微軟正黑體" panose="020B0604030504040204" pitchFamily="34" charset="-120"/>
              </a:rPr>
              <a:t>報告人：南投縣審計室 審計 王柏欽</a:t>
            </a:r>
            <a:endParaRPr sz="2400" b="1"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1128244" y="1412781"/>
            <a:ext cx="5327974" cy="1200329"/>
          </a:xfrm>
          <a:prstGeom prst="rect">
            <a:avLst/>
          </a:prstGeom>
          <a:noFill/>
        </p:spPr>
        <p:txBody>
          <a:bodyPr wrap="square" rtlCol="0">
            <a:spAutoFit/>
          </a:bodyPr>
          <a:lstStyle/>
          <a:p>
            <a:r>
              <a:rPr lang="zh-TW" altLang="en-US" sz="3600" b="1" dirty="0">
                <a:latin typeface="微軟正黑體" panose="020B0604030504040204" pitchFamily="34" charset="-120"/>
                <a:ea typeface="微軟正黑體" panose="020B0604030504040204" pitchFamily="34" charset="-120"/>
              </a:rPr>
              <a:t>「採購標單審核小幫手」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工具應用分享</a:t>
            </a:r>
            <a:endParaRPr lang="zh-TW" altLang="en-US" sz="3600" b="1" dirty="0"/>
          </a:p>
        </p:txBody>
      </p:sp>
      <p:sp>
        <p:nvSpPr>
          <p:cNvPr id="2" name="文字方塊 1">
            <a:extLst>
              <a:ext uri="{FF2B5EF4-FFF2-40B4-BE49-F238E27FC236}">
                <a16:creationId xmlns:a16="http://schemas.microsoft.com/office/drawing/2014/main" xmlns="" id="{B7F0DD86-79D2-4FF7-8E18-F079A0547615}"/>
              </a:ext>
            </a:extLst>
          </p:cNvPr>
          <p:cNvSpPr txBox="1"/>
          <p:nvPr/>
        </p:nvSpPr>
        <p:spPr>
          <a:xfrm>
            <a:off x="1655382" y="639400"/>
            <a:ext cx="5833235" cy="461665"/>
          </a:xfrm>
          <a:prstGeom prst="rect">
            <a:avLst/>
          </a:prstGeom>
          <a:noFill/>
        </p:spPr>
        <p:txBody>
          <a:bodyPr wrap="square" rtlCol="0">
            <a:spAutoFit/>
          </a:bodyPr>
          <a:lstStyle/>
          <a:p>
            <a:pPr algn="ctr"/>
            <a:r>
              <a:rPr lang="en-US" altLang="zh-TW" sz="2400" b="1" dirty="0">
                <a:solidFill>
                  <a:schemeClr val="accent3">
                    <a:lumMod val="25000"/>
                  </a:schemeClr>
                </a:solidFill>
                <a:latin typeface="微軟正黑體" panose="020B0604030504040204" pitchFamily="34" charset="-120"/>
                <a:ea typeface="微軟正黑體" panose="020B0604030504040204" pitchFamily="34" charset="-120"/>
              </a:rPr>
              <a:t>115</a:t>
            </a:r>
            <a:r>
              <a:rPr lang="zh-TW" altLang="en-US" sz="2400" b="1" dirty="0">
                <a:solidFill>
                  <a:schemeClr val="accent3">
                    <a:lumMod val="25000"/>
                  </a:schemeClr>
                </a:solidFill>
                <a:latin typeface="微軟正黑體" panose="020B0604030504040204" pitchFamily="34" charset="-120"/>
                <a:ea typeface="微軟正黑體" panose="020B0604030504040204" pitchFamily="34" charset="-120"/>
              </a:rPr>
              <a:t>年度第一次採購稽核業務研討會</a:t>
            </a:r>
          </a:p>
        </p:txBody>
      </p:sp>
      <p:sp>
        <p:nvSpPr>
          <p:cNvPr id="6" name="文字方塊 5">
            <a:extLst>
              <a:ext uri="{FF2B5EF4-FFF2-40B4-BE49-F238E27FC236}">
                <a16:creationId xmlns:a16="http://schemas.microsoft.com/office/drawing/2014/main" xmlns="" id="{98452F67-0D9A-49D9-82DC-652ED1FDCAF9}"/>
              </a:ext>
            </a:extLst>
          </p:cNvPr>
          <p:cNvSpPr txBox="1"/>
          <p:nvPr/>
        </p:nvSpPr>
        <p:spPr>
          <a:xfrm>
            <a:off x="2429257" y="4689573"/>
            <a:ext cx="4285484" cy="369332"/>
          </a:xfrm>
          <a:prstGeom prst="rect">
            <a:avLst/>
          </a:prstGeom>
          <a:noFill/>
        </p:spPr>
        <p:txBody>
          <a:bodyPr wrap="square" rtlCol="0">
            <a:spAutoFit/>
          </a:bodyPr>
          <a:lstStyle/>
          <a:p>
            <a:pPr algn="ctr"/>
            <a:r>
              <a:rPr lang="en-US" altLang="zh-TW" sz="1800" b="1" dirty="0">
                <a:solidFill>
                  <a:schemeClr val="accent3">
                    <a:lumMod val="25000"/>
                  </a:schemeClr>
                </a:solidFill>
                <a:latin typeface="微軟正黑體" panose="020B0604030504040204" pitchFamily="34" charset="-120"/>
                <a:ea typeface="微軟正黑體" panose="020B0604030504040204" pitchFamily="34" charset="-120"/>
              </a:rPr>
              <a:t>115</a:t>
            </a:r>
            <a:r>
              <a:rPr lang="zh-TW" altLang="en-US" sz="1800" b="1" dirty="0">
                <a:solidFill>
                  <a:schemeClr val="accent3">
                    <a:lumMod val="25000"/>
                  </a:schemeClr>
                </a:solidFill>
                <a:latin typeface="微軟正黑體" panose="020B0604030504040204" pitchFamily="34" charset="-120"/>
                <a:ea typeface="微軟正黑體" panose="020B0604030504040204" pitchFamily="34" charset="-120"/>
              </a:rPr>
              <a:t>年</a:t>
            </a:r>
            <a:r>
              <a:rPr lang="en-US" altLang="zh-TW" sz="1800" b="1" dirty="0">
                <a:solidFill>
                  <a:schemeClr val="accent3">
                    <a:lumMod val="25000"/>
                  </a:schemeClr>
                </a:solidFill>
                <a:latin typeface="微軟正黑體" panose="020B0604030504040204" pitchFamily="34" charset="-120"/>
                <a:ea typeface="微軟正黑體" panose="020B0604030504040204" pitchFamily="34" charset="-120"/>
              </a:rPr>
              <a:t>6</a:t>
            </a:r>
            <a:r>
              <a:rPr lang="zh-TW" altLang="en-US" sz="1800" b="1" dirty="0">
                <a:solidFill>
                  <a:schemeClr val="accent3">
                    <a:lumMod val="25000"/>
                  </a:schemeClr>
                </a:solidFill>
                <a:latin typeface="微軟正黑體" panose="020B0604030504040204" pitchFamily="34" charset="-120"/>
                <a:ea typeface="微軟正黑體" panose="020B0604030504040204" pitchFamily="34" charset="-120"/>
              </a:rPr>
              <a:t>月</a:t>
            </a:r>
            <a:r>
              <a:rPr lang="en-US" altLang="zh-TW" sz="1800" b="1" dirty="0">
                <a:solidFill>
                  <a:schemeClr val="accent3">
                    <a:lumMod val="25000"/>
                  </a:schemeClr>
                </a:solidFill>
                <a:latin typeface="微軟正黑體" panose="020B0604030504040204" pitchFamily="34" charset="-120"/>
                <a:ea typeface="微軟正黑體" panose="020B0604030504040204" pitchFamily="34" charset="-120"/>
              </a:rPr>
              <a:t>29</a:t>
            </a:r>
            <a:r>
              <a:rPr lang="zh-TW" altLang="en-US" sz="1800" b="1" dirty="0">
                <a:solidFill>
                  <a:schemeClr val="accent3">
                    <a:lumMod val="25000"/>
                  </a:schemeClr>
                </a:solidFill>
                <a:latin typeface="微軟正黑體" panose="020B0604030504040204" pitchFamily="34" charset="-120"/>
                <a:ea typeface="微軟正黑體" panose="020B0604030504040204" pitchFamily="34" charset="-120"/>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6885" y="295751"/>
            <a:ext cx="7545916" cy="830997"/>
          </a:xfrm>
          <a:prstGeom prst="rect">
            <a:avLst/>
          </a:prstGeom>
        </p:spPr>
        <p:txBody>
          <a:bodyPr wrap="square">
            <a:spAutoFit/>
          </a:bodyPr>
          <a:lstStyle/>
          <a:p>
            <a:pPr marL="285750" indent="-28575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相關廢除料及有價料編列方式未符規定</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a:t>
            </a:r>
          </a:p>
          <a:p>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要求廠商價購瀝青混凝土挖</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刨</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除料</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 name="矩形 2"/>
          <p:cNvSpPr/>
          <p:nvPr/>
        </p:nvSpPr>
        <p:spPr>
          <a:xfrm>
            <a:off x="746885" y="1881905"/>
            <a:ext cx="8169291" cy="1077218"/>
          </a:xfrm>
          <a:prstGeom prst="rect">
            <a:avLst/>
          </a:prstGeom>
        </p:spPr>
        <p:txBody>
          <a:bodyPr wrap="square">
            <a:spAutoFit/>
          </a:bodyPr>
          <a:lstStyle/>
          <a:p>
            <a:pPr algn="just"/>
            <a:r>
              <a:rPr lang="zh-TW" altLang="zh-TW" sz="1600" b="1" dirty="0"/>
              <a:t>行政院公共工程委員會為加速</a:t>
            </a:r>
            <a:r>
              <a:rPr lang="en-US" altLang="zh-TW" sz="1600" b="1" dirty="0"/>
              <a:t>AC</a:t>
            </a:r>
            <a:r>
              <a:rPr lang="zh-TW" altLang="zh-TW" sz="1600" b="1" dirty="0"/>
              <a:t>刨除料等再生粒料運用於公共工程，於</a:t>
            </a:r>
            <a:r>
              <a:rPr lang="en-US" altLang="zh-TW" sz="1600" b="1" dirty="0">
                <a:solidFill>
                  <a:srgbClr val="FF0000"/>
                </a:solidFill>
              </a:rPr>
              <a:t>112</a:t>
            </a:r>
            <a:r>
              <a:rPr lang="zh-TW" altLang="zh-TW" sz="1600" b="1" dirty="0">
                <a:solidFill>
                  <a:srgbClr val="FF0000"/>
                </a:solidFill>
              </a:rPr>
              <a:t>年</a:t>
            </a:r>
            <a:r>
              <a:rPr lang="en-US" altLang="zh-TW" sz="1600" b="1" dirty="0">
                <a:solidFill>
                  <a:srgbClr val="FF0000"/>
                </a:solidFill>
              </a:rPr>
              <a:t>12</a:t>
            </a:r>
            <a:r>
              <a:rPr lang="zh-TW" altLang="zh-TW" sz="1600" b="1" dirty="0">
                <a:solidFill>
                  <a:srgbClr val="FF0000"/>
                </a:solidFill>
              </a:rPr>
              <a:t>月</a:t>
            </a:r>
            <a:r>
              <a:rPr lang="en-US" altLang="zh-TW" sz="1600" b="1" dirty="0">
                <a:solidFill>
                  <a:srgbClr val="FF0000"/>
                </a:solidFill>
              </a:rPr>
              <a:t>25</a:t>
            </a:r>
            <a:r>
              <a:rPr lang="zh-TW" altLang="zh-TW" sz="1600" b="1" dirty="0">
                <a:solidFill>
                  <a:srgbClr val="FF0000"/>
                </a:solidFill>
              </a:rPr>
              <a:t>日</a:t>
            </a:r>
            <a:r>
              <a:rPr lang="zh-TW" altLang="zh-TW" sz="1600" b="1" dirty="0"/>
              <a:t>召開之「再生粒料運用於公共工程跨部會推動小組」第</a:t>
            </a:r>
            <a:r>
              <a:rPr lang="en-US" altLang="zh-TW" sz="1600" b="1" dirty="0"/>
              <a:t>23</a:t>
            </a:r>
            <a:r>
              <a:rPr lang="zh-TW" altLang="zh-TW" sz="1600" b="1" dirty="0"/>
              <a:t>次會議決議略以，新設計及發包之公共工程，應個案工程做好再利用處理，</a:t>
            </a:r>
            <a:r>
              <a:rPr lang="zh-TW" altLang="zh-TW" sz="1600" b="1" dirty="0">
                <a:solidFill>
                  <a:srgbClr val="FF0000"/>
                </a:solidFill>
              </a:rPr>
              <a:t>機關不應再沿用舊有規定僅編列折價要求廠商價購，如經查獲將轉請主辦機關之上級就失職人員嚴厲處分</a:t>
            </a:r>
            <a:r>
              <a:rPr lang="zh-TW" altLang="zh-TW" sz="1600" b="1" dirty="0"/>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4" name="矩形 3"/>
          <p:cNvSpPr/>
          <p:nvPr/>
        </p:nvSpPr>
        <p:spPr>
          <a:xfrm>
            <a:off x="746886" y="3266062"/>
            <a:ext cx="7922362" cy="338554"/>
          </a:xfrm>
          <a:prstGeom prst="rect">
            <a:avLst/>
          </a:prstGeom>
        </p:spPr>
        <p:txBody>
          <a:bodyPr wrap="none">
            <a:spAutoFit/>
          </a:bodyPr>
          <a:lstStyle/>
          <a:p>
            <a:r>
              <a:rPr lang="zh-TW" altLang="en-US" sz="1600" b="1" dirty="0"/>
              <a:t>行政院公共工程委員會中華民國 </a:t>
            </a:r>
            <a:r>
              <a:rPr lang="en-US" altLang="zh-TW" sz="1600" b="1" u="sng" dirty="0">
                <a:solidFill>
                  <a:srgbClr val="FF0000"/>
                </a:solidFill>
              </a:rPr>
              <a:t>114</a:t>
            </a:r>
            <a:r>
              <a:rPr lang="zh-TW" altLang="en-US" sz="1600" b="1" u="sng" dirty="0">
                <a:solidFill>
                  <a:srgbClr val="FF0000"/>
                </a:solidFill>
              </a:rPr>
              <a:t>年</a:t>
            </a:r>
            <a:r>
              <a:rPr lang="en-US" altLang="zh-TW" sz="1600" b="1" u="sng" dirty="0">
                <a:solidFill>
                  <a:srgbClr val="FF0000"/>
                </a:solidFill>
              </a:rPr>
              <a:t>10</a:t>
            </a:r>
            <a:r>
              <a:rPr lang="zh-TW" altLang="en-US" sz="1600" b="1" u="sng" dirty="0">
                <a:solidFill>
                  <a:srgbClr val="FF0000"/>
                </a:solidFill>
              </a:rPr>
              <a:t>月</a:t>
            </a:r>
            <a:r>
              <a:rPr lang="en-US" altLang="zh-TW" sz="1600" b="1" u="sng" dirty="0">
                <a:solidFill>
                  <a:srgbClr val="FF0000"/>
                </a:solidFill>
              </a:rPr>
              <a:t>03</a:t>
            </a:r>
            <a:r>
              <a:rPr lang="zh-TW" altLang="en-US" sz="1600" b="1" u="sng" dirty="0">
                <a:solidFill>
                  <a:srgbClr val="FF0000"/>
                </a:solidFill>
              </a:rPr>
              <a:t>日</a:t>
            </a:r>
            <a:r>
              <a:rPr lang="zh-TW" altLang="en-US" sz="1600" b="1" dirty="0"/>
              <a:t>工程技字第</a:t>
            </a:r>
            <a:r>
              <a:rPr lang="en-US" altLang="zh-TW" sz="1600" b="1" dirty="0"/>
              <a:t>1140200888</a:t>
            </a:r>
            <a:r>
              <a:rPr lang="zh-TW" altLang="en-US" sz="1600" b="1" dirty="0"/>
              <a:t>號函再次重申</a:t>
            </a:r>
          </a:p>
        </p:txBody>
      </p:sp>
      <p:sp>
        <p:nvSpPr>
          <p:cNvPr id="5" name="矩形 4"/>
          <p:cNvSpPr/>
          <p:nvPr/>
        </p:nvSpPr>
        <p:spPr>
          <a:xfrm>
            <a:off x="746884" y="3872343"/>
            <a:ext cx="8169291" cy="830997"/>
          </a:xfrm>
          <a:prstGeom prst="rect">
            <a:avLst/>
          </a:prstGeom>
        </p:spPr>
        <p:txBody>
          <a:bodyPr wrap="square">
            <a:spAutoFit/>
          </a:bodyPr>
          <a:lstStyle/>
          <a:p>
            <a:pPr algn="just"/>
            <a:r>
              <a:rPr lang="zh-TW" altLang="en-US" sz="1600" b="1" dirty="0">
                <a:latin typeface="微軟正黑體" panose="020B0604030504040204" pitchFamily="34" charset="-120"/>
                <a:ea typeface="微軟正黑體" panose="020B0604030504040204" pitchFamily="34" charset="-120"/>
              </a:rPr>
              <a:t>主旨：請敦促所屬，確實負起瀝青混凝土挖</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刨</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除料</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下稱</a:t>
            </a:r>
            <a:r>
              <a:rPr lang="en-US" altLang="zh-TW" sz="1600" b="1" dirty="0">
                <a:latin typeface="微軟正黑體" panose="020B0604030504040204" pitchFamily="34" charset="-120"/>
                <a:ea typeface="微軟正黑體" panose="020B0604030504040204" pitchFamily="34" charset="-120"/>
              </a:rPr>
              <a:t>AC</a:t>
            </a:r>
            <a:r>
              <a:rPr lang="zh-TW" altLang="en-US" sz="1600" b="1" dirty="0">
                <a:latin typeface="微軟正黑體" panose="020B0604030504040204" pitchFamily="34" charset="-120"/>
                <a:ea typeface="微軟正黑體" panose="020B0604030504040204" pitchFamily="34" charset="-120"/>
              </a:rPr>
              <a:t>刨除料</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再生利用處理及去化</a:t>
            </a:r>
            <a:endParaRPr lang="en-US" altLang="zh-TW" sz="1600" b="1" dirty="0">
              <a:latin typeface="微軟正黑體" panose="020B0604030504040204" pitchFamily="34" charset="-120"/>
              <a:ea typeface="微軟正黑體" panose="020B0604030504040204" pitchFamily="34" charset="-120"/>
            </a:endParaRPr>
          </a:p>
          <a:p>
            <a:pPr algn="just"/>
            <a:endParaRPr lang="en-US" altLang="zh-TW" sz="1600" b="1" dirty="0">
              <a:latin typeface="微軟正黑體" panose="020B0604030504040204" pitchFamily="34" charset="-120"/>
              <a:ea typeface="微軟正黑體" panose="020B0604030504040204" pitchFamily="34" charset="-120"/>
            </a:endParaRPr>
          </a:p>
          <a:p>
            <a:pPr algn="just"/>
            <a:r>
              <a:rPr lang="zh-TW" altLang="en-US" sz="1600" b="1" dirty="0">
                <a:latin typeface="微軟正黑體" panose="020B0604030504040204" pitchFamily="34" charset="-120"/>
                <a:ea typeface="微軟正黑體" panose="020B0604030504040204" pitchFamily="34" charset="-120"/>
              </a:rPr>
              <a:t>            責任，不得要求廠商價購。</a:t>
            </a:r>
          </a:p>
        </p:txBody>
      </p:sp>
      <p:sp>
        <p:nvSpPr>
          <p:cNvPr id="7" name="圓角矩形 6"/>
          <p:cNvSpPr/>
          <p:nvPr/>
        </p:nvSpPr>
        <p:spPr>
          <a:xfrm>
            <a:off x="818708" y="1283420"/>
            <a:ext cx="1536404" cy="47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lumMod val="75000"/>
                  </a:schemeClr>
                </a:solidFill>
                <a:latin typeface="微軟正黑體" panose="020B0604030504040204" pitchFamily="34" charset="-120"/>
                <a:ea typeface="微軟正黑體" panose="020B0604030504040204" pitchFamily="34" charset="-120"/>
              </a:rPr>
              <a:t>相關規定</a:t>
            </a:r>
          </a:p>
        </p:txBody>
      </p:sp>
    </p:spTree>
    <p:extLst>
      <p:ext uri="{BB962C8B-B14F-4D97-AF65-F5344CB8AC3E}">
        <p14:creationId xmlns:p14="http://schemas.microsoft.com/office/powerpoint/2010/main" val="55495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580768" y="1241854"/>
            <a:ext cx="5446470" cy="3180550"/>
          </a:xfrm>
          <a:prstGeom prst="rect">
            <a:avLst/>
          </a:prstGeom>
        </p:spPr>
      </p:pic>
      <p:sp>
        <p:nvSpPr>
          <p:cNvPr id="10" name="矩形 9"/>
          <p:cNvSpPr/>
          <p:nvPr/>
        </p:nvSpPr>
        <p:spPr>
          <a:xfrm>
            <a:off x="580768" y="1631092"/>
            <a:ext cx="5443151" cy="5560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a:stCxn id="10" idx="3"/>
          </p:cNvCxnSpPr>
          <p:nvPr/>
        </p:nvCxnSpPr>
        <p:spPr>
          <a:xfrm flipV="1">
            <a:off x="6023919" y="1346886"/>
            <a:ext cx="982362" cy="562233"/>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7006281" y="723580"/>
            <a:ext cx="1909805" cy="1323439"/>
          </a:xfrm>
          <a:prstGeom prst="rect">
            <a:avLst/>
          </a:prstGeom>
          <a:noFill/>
        </p:spPr>
        <p:txBody>
          <a:bodyPr wrap="square" rtlCol="0">
            <a:spAutoFit/>
          </a:bodyPr>
          <a:lstStyle/>
          <a:p>
            <a:pPr algn="just"/>
            <a:r>
              <a:rPr lang="zh-TW" altLang="zh-TW" sz="1600" b="1" dirty="0"/>
              <a:t>要求廠商價購，有違上開行政院廢止</a:t>
            </a:r>
            <a:r>
              <a:rPr lang="en-US" altLang="zh-TW" sz="1600" b="1" dirty="0"/>
              <a:t>AC</a:t>
            </a:r>
            <a:r>
              <a:rPr lang="zh-TW" altLang="zh-TW" sz="1600" b="1" dirty="0"/>
              <a:t>再生利用作業要點及內政部訂頒再生資源規範之意旨</a:t>
            </a:r>
            <a:endParaRPr lang="zh-TW" altLang="en-US" sz="1600" b="1" dirty="0"/>
          </a:p>
        </p:txBody>
      </p:sp>
      <p:sp>
        <p:nvSpPr>
          <p:cNvPr id="13" name="文字方塊 12"/>
          <p:cNvSpPr txBox="1"/>
          <p:nvPr/>
        </p:nvSpPr>
        <p:spPr>
          <a:xfrm>
            <a:off x="6605967" y="2382820"/>
            <a:ext cx="2310119" cy="1323439"/>
          </a:xfrm>
          <a:prstGeom prst="rect">
            <a:avLst/>
          </a:prstGeom>
          <a:noFill/>
        </p:spPr>
        <p:txBody>
          <a:bodyPr wrap="square" rtlCol="0">
            <a:spAutoFit/>
          </a:bodyPr>
          <a:lstStyle/>
          <a:p>
            <a:pPr algn="just"/>
            <a:r>
              <a:rPr lang="zh-TW" altLang="en-US" sz="1600" b="1" u="sng" dirty="0">
                <a:solidFill>
                  <a:srgbClr val="006600"/>
                </a:solidFill>
              </a:rPr>
              <a:t>若該</a:t>
            </a:r>
            <a:r>
              <a:rPr lang="en-US" altLang="zh-TW" sz="1600" b="1" u="sng" dirty="0">
                <a:solidFill>
                  <a:srgbClr val="006600"/>
                </a:solidFill>
              </a:rPr>
              <a:t>5,761</a:t>
            </a:r>
            <a:r>
              <a:rPr lang="zh-TW" altLang="en-US" sz="1600" b="1" u="sng" dirty="0">
                <a:solidFill>
                  <a:srgbClr val="006600"/>
                </a:solidFill>
              </a:rPr>
              <a:t>立方公尺廠商堆置未處理，則無法達到減少至少</a:t>
            </a:r>
            <a:r>
              <a:rPr lang="en-US" altLang="zh-TW" sz="1600" b="1" u="sng" dirty="0">
                <a:solidFill>
                  <a:srgbClr val="006600"/>
                </a:solidFill>
              </a:rPr>
              <a:t>587</a:t>
            </a:r>
            <a:r>
              <a:rPr lang="zh-TW" altLang="en-US" sz="1600" b="1" u="sng" dirty="0">
                <a:solidFill>
                  <a:srgbClr val="006600"/>
                </a:solidFill>
              </a:rPr>
              <a:t>噸</a:t>
            </a:r>
            <a:r>
              <a:rPr lang="en-US" altLang="zh-TW" sz="1600" b="1" u="sng" dirty="0">
                <a:solidFill>
                  <a:srgbClr val="006600"/>
                </a:solidFill>
              </a:rPr>
              <a:t>CO2</a:t>
            </a:r>
            <a:r>
              <a:rPr lang="zh-TW" altLang="en-US" sz="1600" b="1" u="sng" dirty="0">
                <a:solidFill>
                  <a:srgbClr val="006600"/>
                </a:solidFill>
              </a:rPr>
              <a:t>排放效益，增加社會成本</a:t>
            </a:r>
          </a:p>
        </p:txBody>
      </p:sp>
      <p:sp>
        <p:nvSpPr>
          <p:cNvPr id="14" name="文字方塊 13"/>
          <p:cNvSpPr txBox="1"/>
          <p:nvPr/>
        </p:nvSpPr>
        <p:spPr>
          <a:xfrm>
            <a:off x="636373" y="4497859"/>
            <a:ext cx="5387546" cy="523220"/>
          </a:xfrm>
          <a:prstGeom prst="rect">
            <a:avLst/>
          </a:prstGeom>
          <a:noFill/>
        </p:spPr>
        <p:txBody>
          <a:bodyPr wrap="square" rtlCol="0">
            <a:spAutoFit/>
          </a:bodyPr>
          <a:lstStyle/>
          <a:p>
            <a:pPr algn="ctr"/>
            <a:r>
              <a:rPr lang="zh-TW" altLang="zh-TW" b="1" dirty="0">
                <a:latin typeface="微軟正黑體" panose="020B0604030504040204" pitchFamily="34" charset="-120"/>
                <a:ea typeface="微軟正黑體" panose="020B0604030504040204" pitchFamily="34" charset="-120"/>
              </a:rPr>
              <a:t>旗艦競爭型</a:t>
            </a:r>
            <a:r>
              <a:rPr lang="en-US" altLang="zh-TW" b="1" dirty="0">
                <a:latin typeface="微軟正黑體" panose="020B0604030504040204" pitchFamily="34" charset="-120"/>
                <a:ea typeface="微軟正黑體" panose="020B0604030504040204" pitchFamily="34" charset="-120"/>
              </a:rPr>
              <a:t>139</a:t>
            </a:r>
            <a:r>
              <a:rPr lang="zh-TW" altLang="zh-TW" b="1" dirty="0">
                <a:latin typeface="微軟正黑體" panose="020B0604030504040204" pitchFamily="34" charset="-120"/>
                <a:ea typeface="微軟正黑體" panose="020B0604030504040204" pitchFamily="34" charset="-120"/>
              </a:rPr>
              <a:t>乙線</a:t>
            </a:r>
            <a:r>
              <a:rPr lang="en-US" altLang="zh-TW" b="1" dirty="0">
                <a:latin typeface="微軟正黑體" panose="020B0604030504040204" pitchFamily="34" charset="-120"/>
                <a:ea typeface="微軟正黑體" panose="020B0604030504040204" pitchFamily="34" charset="-120"/>
              </a:rPr>
              <a:t>3K+200</a:t>
            </a:r>
            <a:r>
              <a:rPr lang="zh-TW" altLang="zh-TW" b="1" dirty="0">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8K+955</a:t>
            </a:r>
            <a:r>
              <a:rPr lang="zh-TW" altLang="zh-TW" b="1" dirty="0">
                <a:latin typeface="微軟正黑體" panose="020B0604030504040204" pitchFamily="34" charset="-120"/>
                <a:ea typeface="微軟正黑體" panose="020B0604030504040204" pitchFamily="34" charset="-120"/>
              </a:rPr>
              <a:t>暨</a:t>
            </a:r>
            <a:r>
              <a:rPr lang="en-US" altLang="zh-TW" b="1" dirty="0">
                <a:latin typeface="微軟正黑體" panose="020B0604030504040204" pitchFamily="34" charset="-120"/>
                <a:ea typeface="微軟正黑體" panose="020B0604030504040204" pitchFamily="34" charset="-120"/>
              </a:rPr>
              <a:t>150</a:t>
            </a:r>
            <a:r>
              <a:rPr lang="zh-TW" altLang="zh-TW" b="1" dirty="0">
                <a:latin typeface="微軟正黑體" panose="020B0604030504040204" pitchFamily="34" charset="-120"/>
                <a:ea typeface="微軟正黑體" panose="020B0604030504040204" pitchFamily="34" charset="-120"/>
              </a:rPr>
              <a:t>線</a:t>
            </a:r>
            <a:r>
              <a:rPr lang="en-US" altLang="zh-TW" b="1" dirty="0">
                <a:latin typeface="微軟正黑體" panose="020B0604030504040204" pitchFamily="34" charset="-120"/>
                <a:ea typeface="微軟正黑體" panose="020B0604030504040204" pitchFamily="34" charset="-120"/>
              </a:rPr>
              <a:t>34K+914</a:t>
            </a:r>
            <a:r>
              <a:rPr lang="zh-TW" altLang="zh-TW" b="1" dirty="0">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42K+840</a:t>
            </a:r>
            <a:r>
              <a:rPr lang="zh-TW" altLang="zh-TW" b="1" dirty="0">
                <a:latin typeface="微軟正黑體" panose="020B0604030504040204" pitchFamily="34" charset="-120"/>
                <a:ea typeface="微軟正黑體" panose="020B0604030504040204" pitchFamily="34" charset="-120"/>
              </a:rPr>
              <a:t>風景觀光軸線道路改善工程</a:t>
            </a:r>
            <a:endParaRPr lang="zh-TW" altLang="en-US" b="1" dirty="0"/>
          </a:p>
        </p:txBody>
      </p:sp>
      <p:sp>
        <p:nvSpPr>
          <p:cNvPr id="15" name="圓角矩形 14"/>
          <p:cNvSpPr/>
          <p:nvPr/>
        </p:nvSpPr>
        <p:spPr>
          <a:xfrm>
            <a:off x="580769" y="431872"/>
            <a:ext cx="1497414" cy="47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lumMod val="75000"/>
                  </a:schemeClr>
                </a:solidFill>
                <a:latin typeface="微軟正黑體" panose="020B0604030504040204" pitchFamily="34" charset="-120"/>
                <a:ea typeface="微軟正黑體" panose="020B0604030504040204" pitchFamily="34" charset="-120"/>
              </a:rPr>
              <a:t>查核發現</a:t>
            </a:r>
          </a:p>
        </p:txBody>
      </p:sp>
    </p:spTree>
    <p:extLst>
      <p:ext uri="{BB962C8B-B14F-4D97-AF65-F5344CB8AC3E}">
        <p14:creationId xmlns:p14="http://schemas.microsoft.com/office/powerpoint/2010/main" val="347059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a:xfrm>
            <a:off x="580768" y="431872"/>
            <a:ext cx="2131827" cy="47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lumMod val="75000"/>
                  </a:schemeClr>
                </a:solidFill>
                <a:latin typeface="微軟正黑體" panose="020B0604030504040204" pitchFamily="34" charset="-120"/>
                <a:ea typeface="微軟正黑體" panose="020B0604030504040204" pitchFamily="34" charset="-120"/>
              </a:rPr>
              <a:t>其他類似案例</a:t>
            </a:r>
          </a:p>
        </p:txBody>
      </p:sp>
      <p:pic>
        <p:nvPicPr>
          <p:cNvPr id="10" name="圖片 9"/>
          <p:cNvPicPr>
            <a:picLocks noChangeAspect="1"/>
          </p:cNvPicPr>
          <p:nvPr/>
        </p:nvPicPr>
        <p:blipFill>
          <a:blip r:embed="rId2"/>
          <a:stretch>
            <a:fillRect/>
          </a:stretch>
        </p:blipFill>
        <p:spPr>
          <a:xfrm>
            <a:off x="580768" y="1094374"/>
            <a:ext cx="6544588" cy="1428949"/>
          </a:xfrm>
          <a:prstGeom prst="rect">
            <a:avLst/>
          </a:prstGeom>
        </p:spPr>
      </p:pic>
      <p:sp>
        <p:nvSpPr>
          <p:cNvPr id="11" name="矩形 10"/>
          <p:cNvSpPr/>
          <p:nvPr/>
        </p:nvSpPr>
        <p:spPr>
          <a:xfrm>
            <a:off x="1923730" y="2585768"/>
            <a:ext cx="3393878" cy="307777"/>
          </a:xfrm>
          <a:prstGeom prst="rect">
            <a:avLst/>
          </a:prstGeom>
        </p:spPr>
        <p:txBody>
          <a:bodyPr wrap="none">
            <a:spAutoFit/>
          </a:bodyPr>
          <a:lstStyle/>
          <a:p>
            <a:r>
              <a:rPr lang="zh-TW" altLang="en-US" b="1" dirty="0"/>
              <a:t>112南投市八卦路58巷29弄路面改善工程</a:t>
            </a:r>
          </a:p>
        </p:txBody>
      </p:sp>
      <p:pic>
        <p:nvPicPr>
          <p:cNvPr id="2" name="圖片 1"/>
          <p:cNvPicPr>
            <a:picLocks noChangeAspect="1"/>
          </p:cNvPicPr>
          <p:nvPr/>
        </p:nvPicPr>
        <p:blipFill>
          <a:blip r:embed="rId3"/>
          <a:stretch>
            <a:fillRect/>
          </a:stretch>
        </p:blipFill>
        <p:spPr>
          <a:xfrm>
            <a:off x="580768" y="2955990"/>
            <a:ext cx="5958153" cy="1877672"/>
          </a:xfrm>
          <a:prstGeom prst="rect">
            <a:avLst/>
          </a:prstGeom>
        </p:spPr>
      </p:pic>
      <p:sp>
        <p:nvSpPr>
          <p:cNvPr id="3" name="矩形 2"/>
          <p:cNvSpPr/>
          <p:nvPr/>
        </p:nvSpPr>
        <p:spPr>
          <a:xfrm>
            <a:off x="1991654" y="4842812"/>
            <a:ext cx="4065537" cy="307777"/>
          </a:xfrm>
          <a:prstGeom prst="rect">
            <a:avLst/>
          </a:prstGeom>
        </p:spPr>
        <p:txBody>
          <a:bodyPr wrap="none">
            <a:spAutoFit/>
          </a:bodyPr>
          <a:lstStyle/>
          <a:p>
            <a:r>
              <a:rPr lang="zh-TW" altLang="en-US" b="1" dirty="0"/>
              <a:t>魚池鄉投61線1K+500~3K+820道路拓寬改善工程</a:t>
            </a:r>
          </a:p>
        </p:txBody>
      </p:sp>
      <p:pic>
        <p:nvPicPr>
          <p:cNvPr id="13" name="圖片 12"/>
          <p:cNvPicPr>
            <a:picLocks noChangeAspect="1"/>
          </p:cNvPicPr>
          <p:nvPr/>
        </p:nvPicPr>
        <p:blipFill>
          <a:blip r:embed="rId4"/>
          <a:stretch>
            <a:fillRect/>
          </a:stretch>
        </p:blipFill>
        <p:spPr>
          <a:xfrm>
            <a:off x="178417" y="1026147"/>
            <a:ext cx="8583366" cy="4048553"/>
          </a:xfrm>
          <a:prstGeom prst="rect">
            <a:avLst/>
          </a:prstGeom>
        </p:spPr>
      </p:pic>
      <p:sp>
        <p:nvSpPr>
          <p:cNvPr id="14" name="矩形 13"/>
          <p:cNvSpPr/>
          <p:nvPr/>
        </p:nvSpPr>
        <p:spPr>
          <a:xfrm>
            <a:off x="178417" y="4606979"/>
            <a:ext cx="8532628" cy="4625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3467948" y="1011686"/>
            <a:ext cx="1232746" cy="307777"/>
          </a:xfrm>
          <a:prstGeom prst="rect">
            <a:avLst/>
          </a:prstGeom>
          <a:solidFill>
            <a:schemeClr val="accent2"/>
          </a:solidFill>
        </p:spPr>
        <p:txBody>
          <a:bodyPr wrap="square" rtlCol="0">
            <a:spAutoFit/>
          </a:bodyPr>
          <a:lstStyle/>
          <a:p>
            <a:pPr algn="ctr"/>
            <a:r>
              <a:rPr lang="en-US" altLang="zh-TW" dirty="0"/>
              <a:t>OO</a:t>
            </a:r>
            <a:endParaRPr lang="zh-TW" altLang="en-US" dirty="0"/>
          </a:p>
        </p:txBody>
      </p:sp>
    </p:spTree>
    <p:extLst>
      <p:ext uri="{BB962C8B-B14F-4D97-AF65-F5344CB8AC3E}">
        <p14:creationId xmlns:p14="http://schemas.microsoft.com/office/powerpoint/2010/main" val="182526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6885" y="295751"/>
            <a:ext cx="7545916" cy="830997"/>
          </a:xfrm>
          <a:prstGeom prst="rect">
            <a:avLst/>
          </a:prstGeom>
        </p:spPr>
        <p:txBody>
          <a:bodyPr wrap="square">
            <a:spAutoFit/>
          </a:bodyPr>
          <a:lstStyle/>
          <a:p>
            <a:pPr marL="285750" indent="-28575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相關廢除料及有價料編列方式未符規定</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a:t>
            </a:r>
          </a:p>
          <a:p>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營建剩餘有價物品納入直接工程費相抵</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矩形 7"/>
          <p:cNvSpPr/>
          <p:nvPr/>
        </p:nvSpPr>
        <p:spPr>
          <a:xfrm>
            <a:off x="746885" y="1881905"/>
            <a:ext cx="8169291" cy="923330"/>
          </a:xfrm>
          <a:prstGeom prst="rect">
            <a:avLst/>
          </a:prstGeom>
        </p:spPr>
        <p:txBody>
          <a:bodyPr wrap="square">
            <a:spAutoFit/>
          </a:bodyPr>
          <a:lstStyle/>
          <a:p>
            <a:pPr marL="285750" indent="-285750" algn="just">
              <a:buFont typeface="Arial" panose="020B0604020202020204" pitchFamily="34" charset="0"/>
              <a:buChar char="•"/>
            </a:pPr>
            <a:r>
              <a:rPr lang="zh-TW" altLang="en-US" sz="1800" b="1" dirty="0"/>
              <a:t>依預算法第</a:t>
            </a:r>
            <a:r>
              <a:rPr lang="en-US" altLang="zh-TW" sz="1800" b="1" dirty="0"/>
              <a:t>59</a:t>
            </a:r>
            <a:r>
              <a:rPr lang="zh-TW" altLang="en-US" sz="1800" b="1" dirty="0"/>
              <a:t>條規定：「各機關執行歲入分配預算，應按各月或各期實際收納數額考核之；其超收應一律解庫，不得逕行坐底或挪移墊用」</a:t>
            </a:r>
            <a:r>
              <a:rPr lang="zh-TW" altLang="zh-TW" sz="1800" b="1" dirty="0"/>
              <a:t>。</a:t>
            </a:r>
            <a:r>
              <a:rPr lang="zh-TW" altLang="en-US" sz="1800" b="1" dirty="0">
                <a:solidFill>
                  <a:srgbClr val="FF0000"/>
                </a:solidFill>
              </a:rPr>
              <a:t>即應將支出與收入分別列帳，不得收支坐抵</a:t>
            </a:r>
            <a:r>
              <a:rPr lang="zh-TW" altLang="en-US" sz="1800" b="1" dirty="0"/>
              <a:t>。</a:t>
            </a:r>
            <a:endParaRPr lang="zh-TW" altLang="en-US" sz="1800" b="1" dirty="0">
              <a:solidFill>
                <a:srgbClr val="FF0000"/>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818708" y="1283420"/>
            <a:ext cx="1536404" cy="47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lumMod val="75000"/>
                  </a:schemeClr>
                </a:solidFill>
                <a:latin typeface="微軟正黑體" panose="020B0604030504040204" pitchFamily="34" charset="-120"/>
                <a:ea typeface="微軟正黑體" panose="020B0604030504040204" pitchFamily="34" charset="-120"/>
              </a:rPr>
              <a:t>相關規定</a:t>
            </a:r>
          </a:p>
        </p:txBody>
      </p:sp>
      <p:sp>
        <p:nvSpPr>
          <p:cNvPr id="6" name="矩形 5"/>
          <p:cNvSpPr/>
          <p:nvPr/>
        </p:nvSpPr>
        <p:spPr>
          <a:xfrm>
            <a:off x="746885" y="2935241"/>
            <a:ext cx="8169291" cy="369332"/>
          </a:xfrm>
          <a:prstGeom prst="rect">
            <a:avLst/>
          </a:prstGeom>
        </p:spPr>
        <p:txBody>
          <a:bodyPr wrap="square">
            <a:spAutoFit/>
          </a:bodyPr>
          <a:lstStyle/>
          <a:p>
            <a:pPr marL="285750" indent="-285750" algn="just">
              <a:buFont typeface="Arial" panose="020B0604020202020204" pitchFamily="34" charset="0"/>
              <a:buChar char="•"/>
            </a:pPr>
            <a:r>
              <a:rPr lang="zh-TW" altLang="en-US" sz="1800" b="1" dirty="0"/>
              <a:t>將有價料納入施工費直接坐抵而未進行銷售，亦可能導致違反相關稅務法規。</a:t>
            </a:r>
            <a:endParaRPr lang="zh-TW" altLang="en-US" sz="1800" b="1" dirty="0">
              <a:solidFill>
                <a:srgbClr val="FF0000"/>
              </a:solidFill>
            </a:endParaRPr>
          </a:p>
        </p:txBody>
      </p:sp>
    </p:spTree>
    <p:extLst>
      <p:ext uri="{BB962C8B-B14F-4D97-AF65-F5344CB8AC3E}">
        <p14:creationId xmlns:p14="http://schemas.microsoft.com/office/powerpoint/2010/main" val="320262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6885" y="295751"/>
            <a:ext cx="7545916" cy="830997"/>
          </a:xfrm>
          <a:prstGeom prst="rect">
            <a:avLst/>
          </a:prstGeom>
        </p:spPr>
        <p:txBody>
          <a:bodyPr wrap="square">
            <a:spAutoFit/>
          </a:bodyPr>
          <a:lstStyle/>
          <a:p>
            <a:pPr marL="285750" indent="-28575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相關廢除料及有價料編列方式未符規定</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a:t>
            </a:r>
          </a:p>
          <a:p>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營建剩餘有價物品納入直接工程費相抵</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7" name="文字方塊 6"/>
          <p:cNvSpPr txBox="1"/>
          <p:nvPr/>
        </p:nvSpPr>
        <p:spPr>
          <a:xfrm>
            <a:off x="510071" y="2465493"/>
            <a:ext cx="2199261" cy="1323439"/>
          </a:xfrm>
          <a:prstGeom prst="rect">
            <a:avLst/>
          </a:prstGeom>
          <a:noFill/>
        </p:spPr>
        <p:txBody>
          <a:bodyPr wrap="square" rtlCol="0">
            <a:spAutoFit/>
          </a:bodyPr>
          <a:lstStyle/>
          <a:p>
            <a:pPr algn="just"/>
            <a:r>
              <a:rPr lang="en-US" altLang="zh-TW" sz="2000" b="1" dirty="0"/>
              <a:t>114</a:t>
            </a:r>
            <a:r>
              <a:rPr lang="zh-TW" altLang="en-US" sz="2000" b="1" dirty="0"/>
              <a:t>年度南投縣轄內區域排水及各級排水路清理維護工程</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416" y="1204032"/>
            <a:ext cx="4681503" cy="3511127"/>
          </a:xfrm>
          <a:prstGeom prst="rect">
            <a:avLst/>
          </a:prstGeom>
        </p:spPr>
      </p:pic>
      <p:sp>
        <p:nvSpPr>
          <p:cNvPr id="5" name="矩形 4"/>
          <p:cNvSpPr/>
          <p:nvPr/>
        </p:nvSpPr>
        <p:spPr>
          <a:xfrm>
            <a:off x="2709332" y="4792443"/>
            <a:ext cx="5314275" cy="338554"/>
          </a:xfrm>
          <a:prstGeom prst="rect">
            <a:avLst/>
          </a:prstGeom>
        </p:spPr>
        <p:txBody>
          <a:bodyPr wrap="none">
            <a:spAutoFit/>
          </a:bodyPr>
          <a:lstStyle/>
          <a:p>
            <a:r>
              <a:rPr lang="zh-TW" altLang="en-US" sz="1600" b="1" dirty="0"/>
              <a:t>河道或排水路清淤挖出的砂、礫石可作為回填料、級配料</a:t>
            </a:r>
          </a:p>
        </p:txBody>
      </p:sp>
    </p:spTree>
    <p:extLst>
      <p:ext uri="{BB962C8B-B14F-4D97-AF65-F5344CB8AC3E}">
        <p14:creationId xmlns:p14="http://schemas.microsoft.com/office/powerpoint/2010/main" val="264277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6885" y="295751"/>
            <a:ext cx="7545916" cy="830997"/>
          </a:xfrm>
          <a:prstGeom prst="rect">
            <a:avLst/>
          </a:prstGeom>
        </p:spPr>
        <p:txBody>
          <a:bodyPr wrap="square">
            <a:spAutoFit/>
          </a:bodyPr>
          <a:lstStyle/>
          <a:p>
            <a:pPr marL="285750" indent="-28575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相關廢除料及有價料編列方式未符規定</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a:t>
            </a:r>
          </a:p>
          <a:p>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營建剩餘有價物品納入直接工程費相抵</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 name="圓角矩形 5"/>
          <p:cNvSpPr/>
          <p:nvPr/>
        </p:nvSpPr>
        <p:spPr>
          <a:xfrm>
            <a:off x="746885" y="1204032"/>
            <a:ext cx="1497414" cy="47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lumMod val="75000"/>
                  </a:schemeClr>
                </a:solidFill>
                <a:latin typeface="微軟正黑體" panose="020B0604030504040204" pitchFamily="34" charset="-120"/>
                <a:ea typeface="微軟正黑體" panose="020B0604030504040204" pitchFamily="34" charset="-120"/>
              </a:rPr>
              <a:t>查核發現</a:t>
            </a:r>
          </a:p>
        </p:txBody>
      </p:sp>
      <p:sp>
        <p:nvSpPr>
          <p:cNvPr id="10" name="圓角矩形 9"/>
          <p:cNvSpPr/>
          <p:nvPr/>
        </p:nvSpPr>
        <p:spPr>
          <a:xfrm>
            <a:off x="7078133" y="2567093"/>
            <a:ext cx="1889760" cy="10363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b="1" dirty="0">
                <a:solidFill>
                  <a:srgbClr val="006600"/>
                </a:solidFill>
                <a:latin typeface="微軟正黑體" panose="020B0604030504040204" pitchFamily="34" charset="-120"/>
                <a:ea typeface="微軟正黑體" panose="020B0604030504040204" pitchFamily="34" charset="-120"/>
              </a:rPr>
              <a:t>未見編列</a:t>
            </a:r>
            <a:r>
              <a:rPr lang="zh-TW" altLang="en-US" sz="20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營建剩餘有價物品殘值收入</a:t>
            </a:r>
            <a:endParaRPr lang="zh-TW" altLang="en-US" sz="2000" b="1" dirty="0">
              <a:solidFill>
                <a:srgbClr val="006600"/>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a:stretch>
            <a:fillRect/>
          </a:stretch>
        </p:blipFill>
        <p:spPr>
          <a:xfrm>
            <a:off x="2887550" y="1126748"/>
            <a:ext cx="3687006" cy="3939468"/>
          </a:xfrm>
          <a:prstGeom prst="rect">
            <a:avLst/>
          </a:prstGeom>
        </p:spPr>
      </p:pic>
      <p:sp>
        <p:nvSpPr>
          <p:cNvPr id="5" name="圓角矩形 4"/>
          <p:cNvSpPr/>
          <p:nvPr/>
        </p:nvSpPr>
        <p:spPr>
          <a:xfrm>
            <a:off x="3190240" y="4856480"/>
            <a:ext cx="541867" cy="2097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510071" y="2465493"/>
            <a:ext cx="2199261" cy="1323439"/>
          </a:xfrm>
          <a:prstGeom prst="rect">
            <a:avLst/>
          </a:prstGeom>
          <a:noFill/>
        </p:spPr>
        <p:txBody>
          <a:bodyPr wrap="square" rtlCol="0">
            <a:spAutoFit/>
          </a:bodyPr>
          <a:lstStyle/>
          <a:p>
            <a:pPr algn="just"/>
            <a:r>
              <a:rPr lang="en-US" altLang="zh-TW" sz="2000" b="1" dirty="0"/>
              <a:t>114</a:t>
            </a:r>
            <a:r>
              <a:rPr lang="zh-TW" altLang="en-US" sz="2000" b="1" dirty="0"/>
              <a:t>年度南投縣轄內區域排水及各級排水路清理維護工程</a:t>
            </a:r>
          </a:p>
        </p:txBody>
      </p:sp>
    </p:spTree>
    <p:extLst>
      <p:ext uri="{BB962C8B-B14F-4D97-AF65-F5344CB8AC3E}">
        <p14:creationId xmlns:p14="http://schemas.microsoft.com/office/powerpoint/2010/main" val="284746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6885" y="295751"/>
            <a:ext cx="7545916" cy="830997"/>
          </a:xfrm>
          <a:prstGeom prst="rect">
            <a:avLst/>
          </a:prstGeom>
        </p:spPr>
        <p:txBody>
          <a:bodyPr wrap="square">
            <a:spAutoFit/>
          </a:bodyPr>
          <a:lstStyle/>
          <a:p>
            <a:pPr marL="285750" indent="-28575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相關廢除料及有價料編列方式未符規定</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a:t>
            </a:r>
          </a:p>
          <a:p>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營建剩餘有價物品納入直接工程費相抵</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 name="圓角矩形 5"/>
          <p:cNvSpPr/>
          <p:nvPr/>
        </p:nvSpPr>
        <p:spPr>
          <a:xfrm>
            <a:off x="746885" y="1204032"/>
            <a:ext cx="1497414" cy="47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lumMod val="75000"/>
                  </a:schemeClr>
                </a:solidFill>
                <a:latin typeface="微軟正黑體" panose="020B0604030504040204" pitchFamily="34" charset="-120"/>
                <a:ea typeface="微軟正黑體" panose="020B0604030504040204" pitchFamily="34" charset="-120"/>
              </a:rPr>
              <a:t>查核發現</a:t>
            </a:r>
          </a:p>
        </p:txBody>
      </p:sp>
      <p:sp>
        <p:nvSpPr>
          <p:cNvPr id="7" name="文字方塊 6"/>
          <p:cNvSpPr txBox="1"/>
          <p:nvPr/>
        </p:nvSpPr>
        <p:spPr>
          <a:xfrm>
            <a:off x="510072" y="2465493"/>
            <a:ext cx="1971040" cy="1200329"/>
          </a:xfrm>
          <a:prstGeom prst="rect">
            <a:avLst/>
          </a:prstGeom>
          <a:noFill/>
        </p:spPr>
        <p:txBody>
          <a:bodyPr wrap="square" rtlCol="0">
            <a:spAutoFit/>
          </a:bodyPr>
          <a:lstStyle/>
          <a:p>
            <a:pPr algn="just"/>
            <a:r>
              <a:rPr lang="en-US" altLang="zh-TW" sz="1800" b="1" dirty="0"/>
              <a:t>114</a:t>
            </a:r>
            <a:r>
              <a:rPr lang="zh-TW" altLang="en-US" sz="1800" b="1" dirty="0"/>
              <a:t>年度南投縣轄內區域排水及各級排水路清理維護工程</a:t>
            </a:r>
          </a:p>
        </p:txBody>
      </p:sp>
      <p:pic>
        <p:nvPicPr>
          <p:cNvPr id="4" name="圖片 3"/>
          <p:cNvPicPr>
            <a:picLocks noChangeAspect="1"/>
          </p:cNvPicPr>
          <p:nvPr/>
        </p:nvPicPr>
        <p:blipFill>
          <a:blip r:embed="rId2"/>
          <a:stretch>
            <a:fillRect/>
          </a:stretch>
        </p:blipFill>
        <p:spPr>
          <a:xfrm>
            <a:off x="2722880" y="1126748"/>
            <a:ext cx="4971627" cy="3992960"/>
          </a:xfrm>
          <a:prstGeom prst="rect">
            <a:avLst/>
          </a:prstGeom>
        </p:spPr>
      </p:pic>
      <p:sp>
        <p:nvSpPr>
          <p:cNvPr id="5" name="圓角矩形 4"/>
          <p:cNvSpPr/>
          <p:nvPr/>
        </p:nvSpPr>
        <p:spPr>
          <a:xfrm>
            <a:off x="3136053" y="2465493"/>
            <a:ext cx="4572000" cy="3693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p:nvPr/>
        </p:nvCxnSpPr>
        <p:spPr>
          <a:xfrm flipH="1">
            <a:off x="1701143" y="2675467"/>
            <a:ext cx="1401045" cy="13116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216747" y="4192693"/>
            <a:ext cx="2264365" cy="646331"/>
          </a:xfrm>
          <a:prstGeom prst="rect">
            <a:avLst/>
          </a:prstGeom>
          <a:noFill/>
        </p:spPr>
        <p:txBody>
          <a:bodyPr wrap="square" rtlCol="0">
            <a:spAutoFit/>
          </a:bodyPr>
          <a:lstStyle/>
          <a:p>
            <a:r>
              <a:rPr lang="zh-TW" altLang="en-US" sz="1800" b="1" dirty="0">
                <a:solidFill>
                  <a:srgbClr val="FF0000"/>
                </a:solidFill>
              </a:rPr>
              <a:t>納入發包工程費相抵，</a:t>
            </a:r>
            <a:endParaRPr lang="en-US" altLang="zh-TW" sz="1800" b="1" dirty="0">
              <a:solidFill>
                <a:srgbClr val="FF0000"/>
              </a:solidFill>
            </a:endParaRPr>
          </a:p>
          <a:p>
            <a:r>
              <a:rPr lang="zh-TW" altLang="en-US" sz="1800" b="1" dirty="0">
                <a:solidFill>
                  <a:srgbClr val="FF0000"/>
                </a:solidFill>
              </a:rPr>
              <a:t>核與規定不符。</a:t>
            </a:r>
          </a:p>
        </p:txBody>
      </p:sp>
      <p:sp>
        <p:nvSpPr>
          <p:cNvPr id="10" name="圓角矩形 9"/>
          <p:cNvSpPr/>
          <p:nvPr/>
        </p:nvSpPr>
        <p:spPr>
          <a:xfrm>
            <a:off x="4023360" y="4909972"/>
            <a:ext cx="602826" cy="2097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1898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6885" y="295751"/>
            <a:ext cx="7545916" cy="830997"/>
          </a:xfrm>
          <a:prstGeom prst="rect">
            <a:avLst/>
          </a:prstGeom>
        </p:spPr>
        <p:txBody>
          <a:bodyPr wrap="square">
            <a:spAutoFit/>
          </a:bodyPr>
          <a:lstStyle/>
          <a:p>
            <a:pPr marL="285750" indent="-28575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相關廢除料及有價料編列方式未符規定</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a:t>
            </a:r>
          </a:p>
          <a:p>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營建剩餘有價物品納入直接工程費相抵</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圓角矩形 8"/>
          <p:cNvSpPr/>
          <p:nvPr/>
        </p:nvSpPr>
        <p:spPr>
          <a:xfrm>
            <a:off x="1440285" y="4173781"/>
            <a:ext cx="2147339" cy="47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lumMod val="75000"/>
                  </a:schemeClr>
                </a:solidFill>
                <a:latin typeface="微軟正黑體" panose="020B0604030504040204" pitchFamily="34" charset="-120"/>
                <a:ea typeface="微軟正黑體" panose="020B0604030504040204" pitchFamily="34" charset="-120"/>
              </a:rPr>
              <a:t>正確編列方式</a:t>
            </a:r>
          </a:p>
        </p:txBody>
      </p:sp>
      <p:pic>
        <p:nvPicPr>
          <p:cNvPr id="3" name="圖片 2"/>
          <p:cNvPicPr>
            <a:picLocks noChangeAspect="1"/>
          </p:cNvPicPr>
          <p:nvPr/>
        </p:nvPicPr>
        <p:blipFill>
          <a:blip r:embed="rId2"/>
          <a:stretch>
            <a:fillRect/>
          </a:stretch>
        </p:blipFill>
        <p:spPr>
          <a:xfrm>
            <a:off x="3927196" y="1126748"/>
            <a:ext cx="4026033" cy="3811388"/>
          </a:xfrm>
          <a:prstGeom prst="rect">
            <a:avLst/>
          </a:prstGeom>
        </p:spPr>
      </p:pic>
      <p:sp>
        <p:nvSpPr>
          <p:cNvPr id="5" name="圓角矩形 4"/>
          <p:cNvSpPr/>
          <p:nvPr/>
        </p:nvSpPr>
        <p:spPr>
          <a:xfrm>
            <a:off x="3867573" y="3887893"/>
            <a:ext cx="4085656" cy="105024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p:nvSpPr>
        <p:spPr>
          <a:xfrm>
            <a:off x="3897384" y="1341120"/>
            <a:ext cx="4085656" cy="23842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8236373" y="2153920"/>
            <a:ext cx="379307" cy="369332"/>
          </a:xfrm>
          <a:prstGeom prst="rect">
            <a:avLst/>
          </a:prstGeom>
          <a:noFill/>
        </p:spPr>
        <p:txBody>
          <a:bodyPr wrap="square" rtlCol="0">
            <a:spAutoFit/>
          </a:bodyPr>
          <a:lstStyle/>
          <a:p>
            <a:r>
              <a:rPr lang="zh-TW" altLang="en-US" sz="1800" b="1" dirty="0"/>
              <a:t>支</a:t>
            </a:r>
          </a:p>
        </p:txBody>
      </p:sp>
      <p:sp>
        <p:nvSpPr>
          <p:cNvPr id="8" name="文字方塊 7"/>
          <p:cNvSpPr txBox="1"/>
          <p:nvPr/>
        </p:nvSpPr>
        <p:spPr>
          <a:xfrm>
            <a:off x="8236373" y="4259124"/>
            <a:ext cx="379307" cy="369332"/>
          </a:xfrm>
          <a:prstGeom prst="rect">
            <a:avLst/>
          </a:prstGeom>
          <a:noFill/>
        </p:spPr>
        <p:txBody>
          <a:bodyPr wrap="square" rtlCol="0">
            <a:spAutoFit/>
          </a:bodyPr>
          <a:lstStyle/>
          <a:p>
            <a:r>
              <a:rPr lang="zh-TW" altLang="en-US" sz="1800" b="1" dirty="0"/>
              <a:t>收</a:t>
            </a:r>
          </a:p>
        </p:txBody>
      </p:sp>
    </p:spTree>
    <p:extLst>
      <p:ext uri="{BB962C8B-B14F-4D97-AF65-F5344CB8AC3E}">
        <p14:creationId xmlns:p14="http://schemas.microsoft.com/office/powerpoint/2010/main" val="350594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84539" y="1095156"/>
            <a:ext cx="8182370" cy="2554545"/>
          </a:xfrm>
          <a:prstGeom prst="rect">
            <a:avLst/>
          </a:prstGeom>
        </p:spPr>
        <p:txBody>
          <a:bodyPr wrap="square">
            <a:spAutoFit/>
          </a:bodyPr>
          <a:lstStyle/>
          <a:p>
            <a:r>
              <a:rPr lang="zh-TW" altLang="en-US" sz="32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編列未符規定工項</a:t>
            </a:r>
            <a:endParaRPr lang="en-US" altLang="zh-TW" sz="32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Arial" panose="020B0604020202020204" pitchFamily="34" charset="0"/>
              <a:buChar char="•"/>
            </a:pPr>
            <a:endParaRPr lang="en-US" altLang="zh-TW" sz="32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24000" lvl="4"/>
            <a:r>
              <a:rPr lang="en-US" altLang="zh-TW" sz="32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32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編列屬應以工程管理費支用之工項</a:t>
            </a:r>
            <a:endParaRPr lang="en-US" altLang="zh-TW" sz="32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lvl="3" indent="-285750">
              <a:buFont typeface="Arial" panose="020B0604020202020204" pitchFamily="34" charset="0"/>
              <a:buChar char="•"/>
            </a:pPr>
            <a:endParaRPr lang="en-US" altLang="zh-TW" sz="32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24000" lvl="3"/>
            <a:r>
              <a:rPr lang="en-US" altLang="zh-TW" sz="32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32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重複編列相同工項</a:t>
            </a:r>
            <a:endParaRPr lang="en-US" altLang="zh-TW" sz="32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98544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6885" y="390757"/>
            <a:ext cx="8195096" cy="461665"/>
          </a:xfrm>
          <a:prstGeom prst="rect">
            <a:avLst/>
          </a:prstGeom>
        </p:spPr>
        <p:txBody>
          <a:bodyPr wrap="square">
            <a:spAutoFit/>
          </a:bodyPr>
          <a:lstStyle/>
          <a:p>
            <a:pPr marL="342900" indent="-34290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編列未符規定工項：</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編列屬應以工程管理費支用之工項</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 name="文字方塊 5"/>
          <p:cNvSpPr txBox="1"/>
          <p:nvPr/>
        </p:nvSpPr>
        <p:spPr>
          <a:xfrm>
            <a:off x="693722" y="1609842"/>
            <a:ext cx="8136839" cy="1323439"/>
          </a:xfrm>
          <a:prstGeom prst="rect">
            <a:avLst/>
          </a:prstGeom>
          <a:noFill/>
        </p:spPr>
        <p:txBody>
          <a:bodyPr wrap="square" rtlCol="0">
            <a:spAutoFit/>
          </a:bodyPr>
          <a:lstStyle/>
          <a:p>
            <a:r>
              <a:rPr lang="en-US" altLang="zh-TW" sz="2000" b="1" dirty="0">
                <a:solidFill>
                  <a:srgbClr val="006600"/>
                </a:solidFill>
              </a:rPr>
              <a:t>(1)</a:t>
            </a:r>
            <a:r>
              <a:rPr lang="zh-TW" altLang="zh-TW" sz="2000" b="1" dirty="0">
                <a:solidFill>
                  <a:srgbClr val="006600"/>
                </a:solidFill>
              </a:rPr>
              <a:t>依據南投縣政府各機關學校工程管理費及行政作業費支用要點第</a:t>
            </a:r>
            <a:r>
              <a:rPr lang="en-US" altLang="zh-TW" sz="2000" b="1" dirty="0">
                <a:solidFill>
                  <a:srgbClr val="006600"/>
                </a:solidFill>
              </a:rPr>
              <a:t>3</a:t>
            </a:r>
            <a:r>
              <a:rPr lang="zh-TW" altLang="zh-TW" sz="2000" b="1" dirty="0">
                <a:solidFill>
                  <a:srgbClr val="006600"/>
                </a:solidFill>
              </a:rPr>
              <a:t>點</a:t>
            </a:r>
            <a:endParaRPr lang="en-US" altLang="zh-TW" sz="2000" b="1" dirty="0">
              <a:solidFill>
                <a:srgbClr val="006600"/>
              </a:solidFill>
            </a:endParaRPr>
          </a:p>
          <a:p>
            <a:r>
              <a:rPr lang="zh-TW" altLang="en-US" sz="2000" b="1" dirty="0">
                <a:solidFill>
                  <a:srgbClr val="006600"/>
                </a:solidFill>
              </a:rPr>
              <a:t>     </a:t>
            </a:r>
            <a:r>
              <a:rPr lang="zh-TW" altLang="zh-TW" sz="2000" b="1" dirty="0">
                <a:solidFill>
                  <a:srgbClr val="006600"/>
                </a:solidFill>
              </a:rPr>
              <a:t>第</a:t>
            </a:r>
            <a:r>
              <a:rPr lang="en-US" altLang="zh-TW" sz="2000" b="1" dirty="0">
                <a:solidFill>
                  <a:srgbClr val="006600"/>
                </a:solidFill>
              </a:rPr>
              <a:t>9</a:t>
            </a:r>
            <a:r>
              <a:rPr lang="zh-TW" altLang="zh-TW" sz="2000" b="1" dirty="0">
                <a:solidFill>
                  <a:srgbClr val="006600"/>
                </a:solidFill>
              </a:rPr>
              <a:t>款規定</a:t>
            </a:r>
            <a:endParaRPr lang="en-US" altLang="zh-TW" sz="2000" b="1" dirty="0">
              <a:solidFill>
                <a:srgbClr val="006600"/>
              </a:solidFill>
            </a:endParaRPr>
          </a:p>
          <a:p>
            <a:endParaRPr lang="en-US" altLang="zh-TW" sz="2000" b="1" dirty="0">
              <a:solidFill>
                <a:srgbClr val="00B050"/>
              </a:solidFill>
            </a:endParaRPr>
          </a:p>
          <a:p>
            <a:r>
              <a:rPr lang="zh-TW" altLang="en-US" sz="2000" b="1" dirty="0">
                <a:solidFill>
                  <a:srgbClr val="00B050"/>
                </a:solidFill>
              </a:rPr>
              <a:t>    </a:t>
            </a:r>
            <a:r>
              <a:rPr lang="zh-TW" altLang="zh-TW" sz="2000" b="1" dirty="0">
                <a:solidFill>
                  <a:srgbClr val="FF0000"/>
                </a:solidFill>
              </a:rPr>
              <a:t>工程管理費</a:t>
            </a:r>
            <a:r>
              <a:rPr lang="zh-TW" altLang="zh-TW" sz="2000" b="1" dirty="0">
                <a:solidFill>
                  <a:srgbClr val="006600"/>
                </a:solidFill>
              </a:rPr>
              <a:t>之支用項目</a:t>
            </a:r>
            <a:r>
              <a:rPr lang="zh-TW" altLang="zh-TW" sz="2000" b="1" dirty="0">
                <a:solidFill>
                  <a:srgbClr val="FF0000"/>
                </a:solidFill>
              </a:rPr>
              <a:t>包含工程開辦</a:t>
            </a:r>
            <a:r>
              <a:rPr lang="zh-TW" altLang="zh-TW" sz="2000" b="1" dirty="0">
                <a:solidFill>
                  <a:srgbClr val="006600"/>
                </a:solidFill>
              </a:rPr>
              <a:t>、協調、</a:t>
            </a:r>
            <a:r>
              <a:rPr lang="zh-TW" altLang="zh-TW" sz="2000" b="1" dirty="0">
                <a:solidFill>
                  <a:srgbClr val="FF0000"/>
                </a:solidFill>
              </a:rPr>
              <a:t>宣導</a:t>
            </a:r>
            <a:r>
              <a:rPr lang="zh-TW" altLang="zh-TW" sz="2000" b="1" dirty="0">
                <a:solidFill>
                  <a:srgbClr val="006600"/>
                </a:solidFill>
              </a:rPr>
              <a:t>、民俗等所需費用</a:t>
            </a:r>
            <a:endParaRPr lang="en-US" altLang="zh-TW" sz="2000" b="1" dirty="0">
              <a:solidFill>
                <a:srgbClr val="006600"/>
              </a:solidFill>
            </a:endParaRPr>
          </a:p>
        </p:txBody>
      </p:sp>
      <p:sp>
        <p:nvSpPr>
          <p:cNvPr id="7" name="文字方塊 6"/>
          <p:cNvSpPr txBox="1"/>
          <p:nvPr/>
        </p:nvSpPr>
        <p:spPr>
          <a:xfrm>
            <a:off x="693722" y="3255086"/>
            <a:ext cx="8195096" cy="1631216"/>
          </a:xfrm>
          <a:prstGeom prst="rect">
            <a:avLst/>
          </a:prstGeom>
          <a:noFill/>
        </p:spPr>
        <p:txBody>
          <a:bodyPr wrap="square" rtlCol="0">
            <a:spAutoFit/>
          </a:bodyPr>
          <a:lstStyle/>
          <a:p>
            <a:pPr algn="just"/>
            <a:r>
              <a:rPr lang="en-US" altLang="zh-TW" sz="2000" b="1" dirty="0">
                <a:solidFill>
                  <a:srgbClr val="006600"/>
                </a:solidFill>
              </a:rPr>
              <a:t>(2)</a:t>
            </a:r>
            <a:r>
              <a:rPr lang="zh-TW" altLang="en-US" sz="2000" b="1" dirty="0">
                <a:solidFill>
                  <a:srgbClr val="006600"/>
                </a:solidFill>
              </a:rPr>
              <a:t>工程會</a:t>
            </a:r>
            <a:r>
              <a:rPr lang="en-US" altLang="zh-TW" sz="2000" b="1" dirty="0">
                <a:solidFill>
                  <a:srgbClr val="006600"/>
                </a:solidFill>
              </a:rPr>
              <a:t>104</a:t>
            </a:r>
            <a:r>
              <a:rPr lang="zh-TW" altLang="zh-TW" sz="2000" b="1" dirty="0">
                <a:solidFill>
                  <a:srgbClr val="006600"/>
                </a:solidFill>
              </a:rPr>
              <a:t>年</a:t>
            </a:r>
            <a:r>
              <a:rPr lang="en-US" altLang="zh-TW" sz="2000" b="1" dirty="0">
                <a:solidFill>
                  <a:srgbClr val="006600"/>
                </a:solidFill>
              </a:rPr>
              <a:t>6</a:t>
            </a:r>
            <a:r>
              <a:rPr lang="zh-TW" altLang="zh-TW" sz="2000" b="1" dirty="0">
                <a:solidFill>
                  <a:srgbClr val="006600"/>
                </a:solidFill>
              </a:rPr>
              <a:t>月</a:t>
            </a:r>
            <a:r>
              <a:rPr lang="en-US" altLang="zh-TW" sz="2000" b="1" dirty="0">
                <a:solidFill>
                  <a:srgbClr val="006600"/>
                </a:solidFill>
              </a:rPr>
              <a:t>29</a:t>
            </a:r>
            <a:r>
              <a:rPr lang="zh-TW" altLang="zh-TW" sz="2000" b="1" dirty="0">
                <a:solidFill>
                  <a:srgbClr val="006600"/>
                </a:solidFill>
              </a:rPr>
              <a:t>日工程技字第</a:t>
            </a:r>
            <a:r>
              <a:rPr lang="en-US" altLang="zh-TW" sz="2000" b="1" dirty="0">
                <a:solidFill>
                  <a:srgbClr val="006600"/>
                </a:solidFill>
              </a:rPr>
              <a:t>10400194790</a:t>
            </a:r>
            <a:r>
              <a:rPr lang="zh-TW" altLang="zh-TW" sz="2000" b="1" dirty="0">
                <a:solidFill>
                  <a:srgbClr val="006600"/>
                </a:solidFill>
              </a:rPr>
              <a:t>號函</a:t>
            </a:r>
            <a:endParaRPr lang="en-US" altLang="zh-TW" sz="2000" b="1" dirty="0">
              <a:solidFill>
                <a:srgbClr val="006600"/>
              </a:solidFill>
            </a:endParaRPr>
          </a:p>
          <a:p>
            <a:pPr algn="just"/>
            <a:endParaRPr lang="en-US" altLang="zh-TW" sz="2000" b="1" dirty="0">
              <a:solidFill>
                <a:srgbClr val="006600"/>
              </a:solidFill>
            </a:endParaRPr>
          </a:p>
          <a:p>
            <a:pPr algn="just"/>
            <a:r>
              <a:rPr lang="zh-TW" altLang="en-US" sz="2000" b="1" dirty="0">
                <a:solidFill>
                  <a:srgbClr val="006600"/>
                </a:solidFill>
              </a:rPr>
              <a:t>   「部分機關</a:t>
            </a:r>
            <a:r>
              <a:rPr lang="zh-TW" altLang="en-US" sz="2000" b="1" dirty="0">
                <a:solidFill>
                  <a:srgbClr val="FF0000"/>
                </a:solidFill>
              </a:rPr>
              <a:t>將工程管理費支用範疇之項目如工棚、工地臨時租用辦    </a:t>
            </a:r>
            <a:endParaRPr lang="en-US" altLang="zh-TW" sz="2000" b="1" dirty="0">
              <a:solidFill>
                <a:srgbClr val="FF0000"/>
              </a:solidFill>
            </a:endParaRPr>
          </a:p>
          <a:p>
            <a:pPr algn="just"/>
            <a:r>
              <a:rPr lang="zh-TW" altLang="en-US" sz="2000" b="1" dirty="0">
                <a:solidFill>
                  <a:srgbClr val="FF0000"/>
                </a:solidFill>
              </a:rPr>
              <a:t>    處所、工程開辦、宣導等納入工程合約併同招標</a:t>
            </a:r>
            <a:r>
              <a:rPr lang="zh-TW" altLang="en-US" sz="2000" b="1" dirty="0">
                <a:solidFill>
                  <a:srgbClr val="006600"/>
                </a:solidFill>
              </a:rPr>
              <a:t>，致有增加工程</a:t>
            </a:r>
            <a:endParaRPr lang="en-US" altLang="zh-TW" sz="2000" b="1" dirty="0">
              <a:solidFill>
                <a:srgbClr val="006600"/>
              </a:solidFill>
            </a:endParaRPr>
          </a:p>
          <a:p>
            <a:pPr algn="just"/>
            <a:r>
              <a:rPr lang="zh-TW" altLang="en-US" sz="2000" b="1" dirty="0">
                <a:solidFill>
                  <a:srgbClr val="006600"/>
                </a:solidFill>
              </a:rPr>
              <a:t>    管理費提列數及支出之虞」</a:t>
            </a:r>
            <a:endParaRPr lang="en-US" altLang="zh-TW" sz="2000" b="1" dirty="0">
              <a:solidFill>
                <a:srgbClr val="006600"/>
              </a:solidFill>
            </a:endParaRPr>
          </a:p>
        </p:txBody>
      </p:sp>
      <p:sp>
        <p:nvSpPr>
          <p:cNvPr id="9" name="圓角矩形 8"/>
          <p:cNvSpPr/>
          <p:nvPr/>
        </p:nvSpPr>
        <p:spPr>
          <a:xfrm>
            <a:off x="808075" y="970474"/>
            <a:ext cx="1536404" cy="47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a:solidFill>
                  <a:schemeClr val="tx1">
                    <a:lumMod val="75000"/>
                  </a:schemeClr>
                </a:solidFill>
                <a:latin typeface="微軟正黑體" panose="020B0604030504040204" pitchFamily="34" charset="-120"/>
                <a:ea typeface="微軟正黑體" panose="020B0604030504040204" pitchFamily="34" charset="-120"/>
              </a:rPr>
              <a:t>相關規定</a:t>
            </a:r>
          </a:p>
        </p:txBody>
      </p:sp>
    </p:spTree>
    <p:extLst>
      <p:ext uri="{BB962C8B-B14F-4D97-AF65-F5344CB8AC3E}">
        <p14:creationId xmlns:p14="http://schemas.microsoft.com/office/powerpoint/2010/main" val="84615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grpSp>
        <p:nvGrpSpPr>
          <p:cNvPr id="1761" name="Google Shape;1761;p40"/>
          <p:cNvGrpSpPr/>
          <p:nvPr/>
        </p:nvGrpSpPr>
        <p:grpSpPr>
          <a:xfrm>
            <a:off x="949431" y="3786564"/>
            <a:ext cx="975270" cy="572706"/>
            <a:chOff x="1505909" y="657466"/>
            <a:chExt cx="395374" cy="232184"/>
          </a:xfrm>
        </p:grpSpPr>
        <p:sp>
          <p:nvSpPr>
            <p:cNvPr id="1762" name="Google Shape;1762;p40"/>
            <p:cNvSpPr/>
            <p:nvPr/>
          </p:nvSpPr>
          <p:spPr>
            <a:xfrm>
              <a:off x="1505909" y="657466"/>
              <a:ext cx="395374" cy="232184"/>
            </a:xfrm>
            <a:custGeom>
              <a:avLst/>
              <a:gdLst/>
              <a:ahLst/>
              <a:cxnLst/>
              <a:rect l="l" t="t" r="r" b="b"/>
              <a:pathLst>
                <a:path w="11249" h="6606" extrusionOk="0">
                  <a:moveTo>
                    <a:pt x="1754" y="0"/>
                  </a:moveTo>
                  <a:cubicBezTo>
                    <a:pt x="785" y="0"/>
                    <a:pt x="0" y="785"/>
                    <a:pt x="0" y="1754"/>
                  </a:cubicBezTo>
                  <a:lnTo>
                    <a:pt x="0" y="4852"/>
                  </a:lnTo>
                  <a:cubicBezTo>
                    <a:pt x="0" y="5819"/>
                    <a:pt x="784" y="6606"/>
                    <a:pt x="1754" y="6606"/>
                  </a:cubicBezTo>
                  <a:lnTo>
                    <a:pt x="11249" y="6606"/>
                  </a:lnTo>
                  <a:lnTo>
                    <a:pt x="9540" y="4877"/>
                  </a:lnTo>
                  <a:lnTo>
                    <a:pt x="9540" y="1754"/>
                  </a:lnTo>
                  <a:cubicBezTo>
                    <a:pt x="9540" y="787"/>
                    <a:pt x="8756" y="0"/>
                    <a:pt x="7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0"/>
            <p:cNvSpPr/>
            <p:nvPr/>
          </p:nvSpPr>
          <p:spPr>
            <a:xfrm>
              <a:off x="1568331" y="745124"/>
              <a:ext cx="210463" cy="35"/>
            </a:xfrm>
            <a:custGeom>
              <a:avLst/>
              <a:gdLst/>
              <a:ahLst/>
              <a:cxnLst/>
              <a:rect l="l" t="t" r="r" b="b"/>
              <a:pathLst>
                <a:path w="5988" h="1" fill="none" extrusionOk="0">
                  <a:moveTo>
                    <a:pt x="0" y="0"/>
                  </a:moveTo>
                  <a:lnTo>
                    <a:pt x="5988" y="0"/>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0"/>
            <p:cNvSpPr/>
            <p:nvPr/>
          </p:nvSpPr>
          <p:spPr>
            <a:xfrm>
              <a:off x="1568331" y="801958"/>
              <a:ext cx="135283" cy="35"/>
            </a:xfrm>
            <a:custGeom>
              <a:avLst/>
              <a:gdLst/>
              <a:ahLst/>
              <a:cxnLst/>
              <a:rect l="l" t="t" r="r" b="b"/>
              <a:pathLst>
                <a:path w="3849" h="1" fill="none" extrusionOk="0">
                  <a:moveTo>
                    <a:pt x="0" y="1"/>
                  </a:moveTo>
                  <a:lnTo>
                    <a:pt x="3848" y="1"/>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0"/>
            <p:cNvSpPr/>
            <p:nvPr/>
          </p:nvSpPr>
          <p:spPr>
            <a:xfrm>
              <a:off x="1747478" y="801958"/>
              <a:ext cx="33671" cy="35"/>
            </a:xfrm>
            <a:custGeom>
              <a:avLst/>
              <a:gdLst/>
              <a:ahLst/>
              <a:cxnLst/>
              <a:rect l="l" t="t" r="r" b="b"/>
              <a:pathLst>
                <a:path w="958" h="1" fill="none" extrusionOk="0">
                  <a:moveTo>
                    <a:pt x="1" y="1"/>
                  </a:moveTo>
                  <a:lnTo>
                    <a:pt x="958" y="1"/>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6" name="Google Shape;1766;p40"/>
          <p:cNvGrpSpPr/>
          <p:nvPr/>
        </p:nvGrpSpPr>
        <p:grpSpPr>
          <a:xfrm rot="-5400000">
            <a:off x="7446752" y="359851"/>
            <a:ext cx="898931" cy="1183970"/>
            <a:chOff x="5762197" y="2576995"/>
            <a:chExt cx="428083" cy="563849"/>
          </a:xfrm>
        </p:grpSpPr>
        <p:sp>
          <p:nvSpPr>
            <p:cNvPr id="1767" name="Google Shape;1767;p40"/>
            <p:cNvSpPr/>
            <p:nvPr/>
          </p:nvSpPr>
          <p:spPr>
            <a:xfrm>
              <a:off x="6013530" y="2975344"/>
              <a:ext cx="176750" cy="165500"/>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0"/>
            <p:cNvSpPr/>
            <p:nvPr/>
          </p:nvSpPr>
          <p:spPr>
            <a:xfrm>
              <a:off x="5990630" y="2986269"/>
              <a:ext cx="43450" cy="3802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0"/>
            <p:cNvSpPr/>
            <p:nvPr/>
          </p:nvSpPr>
          <p:spPr>
            <a:xfrm>
              <a:off x="5762197" y="2576995"/>
              <a:ext cx="37400" cy="37400"/>
            </a:xfrm>
            <a:custGeom>
              <a:avLst/>
              <a:gdLst/>
              <a:ahLst/>
              <a:cxnLst/>
              <a:rect l="l" t="t" r="r" b="b"/>
              <a:pathLst>
                <a:path w="1496" h="1496" extrusionOk="0">
                  <a:moveTo>
                    <a:pt x="748" y="0"/>
                  </a:moveTo>
                  <a:cubicBezTo>
                    <a:pt x="335" y="0"/>
                    <a:pt x="0" y="334"/>
                    <a:pt x="0" y="748"/>
                  </a:cubicBezTo>
                  <a:cubicBezTo>
                    <a:pt x="0" y="1161"/>
                    <a:pt x="335" y="1496"/>
                    <a:pt x="748" y="1496"/>
                  </a:cubicBezTo>
                  <a:cubicBezTo>
                    <a:pt x="1161" y="1496"/>
                    <a:pt x="1496" y="1161"/>
                    <a:pt x="1496" y="748"/>
                  </a:cubicBezTo>
                  <a:cubicBezTo>
                    <a:pt x="1496" y="334"/>
                    <a:pt x="1161" y="0"/>
                    <a:pt x="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0" name="Google Shape;1770;p40"/>
          <p:cNvSpPr/>
          <p:nvPr/>
        </p:nvSpPr>
        <p:spPr>
          <a:xfrm>
            <a:off x="5239088" y="42365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0"/>
          <p:cNvSpPr/>
          <p:nvPr/>
        </p:nvSpPr>
        <p:spPr>
          <a:xfrm>
            <a:off x="3641902" y="3420026"/>
            <a:ext cx="78536" cy="78533"/>
          </a:xfrm>
          <a:custGeom>
            <a:avLst/>
            <a:gdLst/>
            <a:ahLst/>
            <a:cxnLst/>
            <a:rect l="l" t="t" r="r" b="b"/>
            <a:pathLst>
              <a:path w="1496" h="1496" extrusionOk="0">
                <a:moveTo>
                  <a:pt x="748" y="0"/>
                </a:moveTo>
                <a:cubicBezTo>
                  <a:pt x="335" y="0"/>
                  <a:pt x="0" y="334"/>
                  <a:pt x="0" y="748"/>
                </a:cubicBezTo>
                <a:cubicBezTo>
                  <a:pt x="0" y="1161"/>
                  <a:pt x="335" y="1496"/>
                  <a:pt x="748" y="1496"/>
                </a:cubicBezTo>
                <a:cubicBezTo>
                  <a:pt x="1161" y="1496"/>
                  <a:pt x="1496" y="1161"/>
                  <a:pt x="1496" y="748"/>
                </a:cubicBezTo>
                <a:cubicBezTo>
                  <a:pt x="1496" y="334"/>
                  <a:pt x="1161" y="0"/>
                  <a:pt x="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0"/>
          <p:cNvSpPr/>
          <p:nvPr/>
        </p:nvSpPr>
        <p:spPr>
          <a:xfrm rot="8235244">
            <a:off x="3495592" y="3499836"/>
            <a:ext cx="371156" cy="347509"/>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0"/>
          <p:cNvSpPr/>
          <p:nvPr/>
        </p:nvSpPr>
        <p:spPr>
          <a:xfrm>
            <a:off x="2254638" y="40652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40"/>
          <p:cNvGrpSpPr/>
          <p:nvPr/>
        </p:nvGrpSpPr>
        <p:grpSpPr>
          <a:xfrm>
            <a:off x="6747270" y="3583066"/>
            <a:ext cx="440388" cy="347517"/>
            <a:chOff x="4814045" y="3931416"/>
            <a:chExt cx="440388" cy="347517"/>
          </a:xfrm>
        </p:grpSpPr>
        <p:sp>
          <p:nvSpPr>
            <p:cNvPr id="1775" name="Google Shape;1775;p40"/>
            <p:cNvSpPr/>
            <p:nvPr/>
          </p:nvSpPr>
          <p:spPr>
            <a:xfrm>
              <a:off x="4883275" y="3931416"/>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0"/>
            <p:cNvSpPr/>
            <p:nvPr/>
          </p:nvSpPr>
          <p:spPr>
            <a:xfrm>
              <a:off x="4814045" y="395342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矩形 2"/>
          <p:cNvSpPr/>
          <p:nvPr/>
        </p:nvSpPr>
        <p:spPr>
          <a:xfrm>
            <a:off x="3288636" y="907266"/>
            <a:ext cx="6539940" cy="830997"/>
          </a:xfrm>
          <a:prstGeom prst="rect">
            <a:avLst/>
          </a:prstGeom>
        </p:spPr>
        <p:txBody>
          <a:bodyPr wrap="square">
            <a:spAutoFit/>
          </a:bodyPr>
          <a:lstStyle/>
          <a:p>
            <a:pPr marL="285750" indent="-285750">
              <a:buFont typeface="Arial" panose="020B0604020202020204" pitchFamily="34" charset="0"/>
              <a:buChar char="•"/>
            </a:pPr>
            <a:r>
              <a:rPr lang="zh-TW" altLang="en-US" sz="2400" b="1" dirty="0">
                <a:solidFill>
                  <a:srgbClr val="FF0000"/>
                </a:solidFill>
                <a:latin typeface="微軟正黑體" panose="020B0604030504040204" pitchFamily="34" charset="-120"/>
                <a:ea typeface="微軟正黑體" panose="020B0604030504040204" pitchFamily="34" charset="-120"/>
              </a:rPr>
              <a:t>想問大家過往審核一份查核金額以上工程</a:t>
            </a:r>
            <a:endParaRPr lang="en-US" altLang="zh-TW" sz="2400" b="1" dirty="0">
              <a:solidFill>
                <a:srgbClr val="FF0000"/>
              </a:solidFill>
              <a:latin typeface="微軟正黑體" panose="020B0604030504040204" pitchFamily="34" charset="-120"/>
              <a:ea typeface="微軟正黑體" panose="020B0604030504040204" pitchFamily="34" charset="-120"/>
            </a:endParaRPr>
          </a:p>
          <a:p>
            <a:r>
              <a:rPr lang="zh-TW" altLang="en-US" sz="2400" b="1" dirty="0">
                <a:solidFill>
                  <a:srgbClr val="FF0000"/>
                </a:solidFill>
                <a:latin typeface="微軟正黑體" panose="020B0604030504040204" pitchFamily="34" charset="-120"/>
                <a:ea typeface="微軟正黑體" panose="020B0604030504040204" pitchFamily="34" charset="-120"/>
              </a:rPr>
              <a:t>    採購案標單都審多久呢</a:t>
            </a:r>
            <a:r>
              <a:rPr lang="en-US" altLang="zh-TW" sz="2400" b="1" dirty="0">
                <a:solidFill>
                  <a:srgbClr val="FF0000"/>
                </a:solidFill>
                <a:latin typeface="微軟正黑體" panose="020B0604030504040204" pitchFamily="34" charset="-120"/>
                <a:ea typeface="微軟正黑體" panose="020B0604030504040204" pitchFamily="34" charset="-120"/>
              </a:rPr>
              <a:t>?</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809" y="193694"/>
            <a:ext cx="4476198" cy="4476198"/>
          </a:xfrm>
          <a:prstGeom prst="rect">
            <a:avLst/>
          </a:prstGeom>
        </p:spPr>
      </p:pic>
      <p:sp>
        <p:nvSpPr>
          <p:cNvPr id="25" name="矩形 24"/>
          <p:cNvSpPr/>
          <p:nvPr/>
        </p:nvSpPr>
        <p:spPr>
          <a:xfrm>
            <a:off x="1870411" y="2153762"/>
            <a:ext cx="6539940" cy="461665"/>
          </a:xfrm>
          <a:prstGeom prst="rect">
            <a:avLst/>
          </a:prstGeom>
        </p:spPr>
        <p:txBody>
          <a:bodyPr wrap="square">
            <a:spAutoFit/>
          </a:bodyPr>
          <a:lstStyle/>
          <a:p>
            <a:pPr marL="285750" indent="-285750" algn="ctr">
              <a:buFont typeface="Arial" panose="020B0604020202020204" pitchFamily="34" charset="0"/>
              <a:buChar char="•"/>
            </a:pPr>
            <a:r>
              <a:rPr lang="zh-TW" altLang="en-US" sz="2400" b="1" dirty="0">
                <a:solidFill>
                  <a:srgbClr val="FF0000"/>
                </a:solidFill>
                <a:latin typeface="微軟正黑體" panose="020B0604030504040204" pitchFamily="34" charset="-120"/>
                <a:ea typeface="微軟正黑體" panose="020B0604030504040204" pitchFamily="34" charset="-120"/>
              </a:rPr>
              <a:t>如何審核標單之合理性</a:t>
            </a:r>
            <a:r>
              <a:rPr lang="en-US" altLang="zh-TW" sz="2400" b="1" dirty="0">
                <a:solidFill>
                  <a:srgbClr val="FF0000"/>
                </a:solidFill>
                <a:latin typeface="微軟正黑體" panose="020B0604030504040204" pitchFamily="34" charset="-120"/>
                <a:ea typeface="微軟正黑體" panose="020B0604030504040204" pitchFamily="34" charset="-120"/>
              </a:rPr>
              <a:t>?</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170" y="2792861"/>
            <a:ext cx="2268581" cy="2268581"/>
          </a:xfrm>
          <a:prstGeom prst="rect">
            <a:avLst/>
          </a:prstGeom>
        </p:spPr>
      </p:pic>
    </p:spTree>
    <p:extLst>
      <p:ext uri="{BB962C8B-B14F-4D97-AF65-F5344CB8AC3E}">
        <p14:creationId xmlns:p14="http://schemas.microsoft.com/office/powerpoint/2010/main" val="124200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6885" y="390757"/>
            <a:ext cx="8195096" cy="461665"/>
          </a:xfrm>
          <a:prstGeom prst="rect">
            <a:avLst/>
          </a:prstGeom>
        </p:spPr>
        <p:txBody>
          <a:bodyPr wrap="square">
            <a:spAutoFit/>
          </a:bodyPr>
          <a:lstStyle/>
          <a:p>
            <a:pPr marL="342900" indent="-34290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編列未符規定工項：</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編列屬應以工程管理費支用之工項</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矩形 10"/>
          <p:cNvSpPr/>
          <p:nvPr/>
        </p:nvSpPr>
        <p:spPr>
          <a:xfrm>
            <a:off x="6811381" y="2439746"/>
            <a:ext cx="2183605" cy="1200329"/>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zh-TW" sz="1800" b="1" spc="-1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應以工程管理費支用項目，不當納入工程合約發包而以工程款列支</a:t>
            </a:r>
            <a:endParaRPr lang="zh-TW" altLang="en-US" sz="1800" dirty="0">
              <a:solidFill>
                <a:srgbClr val="FF0000"/>
              </a:solidFill>
              <a:latin typeface="微軟正黑體" panose="020B0604030504040204" pitchFamily="34" charset="-120"/>
              <a:ea typeface="微軟正黑體" panose="020B0604030504040204" pitchFamily="34" charset="-120"/>
            </a:endParaRPr>
          </a:p>
        </p:txBody>
      </p:sp>
      <p:sp>
        <p:nvSpPr>
          <p:cNvPr id="12" name="向右箭號 11"/>
          <p:cNvSpPr/>
          <p:nvPr/>
        </p:nvSpPr>
        <p:spPr>
          <a:xfrm>
            <a:off x="6203295" y="2614459"/>
            <a:ext cx="426310" cy="389239"/>
          </a:xfrm>
          <a:prstGeom prst="rightArrow">
            <a:avLst/>
          </a:prstGeom>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sp>
        <p:nvSpPr>
          <p:cNvPr id="3" name="矩形 2"/>
          <p:cNvSpPr/>
          <p:nvPr/>
        </p:nvSpPr>
        <p:spPr>
          <a:xfrm>
            <a:off x="251094" y="4514615"/>
            <a:ext cx="6904618" cy="307777"/>
          </a:xfrm>
          <a:prstGeom prst="rect">
            <a:avLst/>
          </a:prstGeom>
        </p:spPr>
        <p:txBody>
          <a:bodyPr wrap="square">
            <a:spAutoFit/>
          </a:bodyPr>
          <a:lstStyle/>
          <a:p>
            <a:pPr algn="just"/>
            <a:r>
              <a:rPr lang="zh-TW" altLang="en-US" b="1" dirty="0">
                <a:latin typeface="微軟正黑體" panose="020B0604030504040204" pitchFamily="34" charset="-120"/>
                <a:ea typeface="微軟正黑體" panose="020B0604030504040204" pitchFamily="34" charset="-120"/>
              </a:rPr>
              <a:t>南投縣鹿谷鄉長期照顧多功能社福服務綜合大樓工程施工品質執行情形</a:t>
            </a:r>
            <a:r>
              <a:rPr lang="zh-TW" altLang="zh-TW" b="1" dirty="0">
                <a:latin typeface="微軟正黑體" panose="020B0604030504040204" pitchFamily="34" charset="-120"/>
                <a:ea typeface="微軟正黑體" panose="020B0604030504040204" pitchFamily="34" charset="-120"/>
              </a:rPr>
              <a:t>之查核</a:t>
            </a:r>
            <a:endParaRPr lang="zh-TW" altLang="en-US" b="1" dirty="0">
              <a:latin typeface="微軟正黑體" panose="020B0604030504040204" pitchFamily="34" charset="-120"/>
              <a:ea typeface="微軟正黑體" panose="020B0604030504040204" pitchFamily="34" charset="-120"/>
            </a:endParaRPr>
          </a:p>
        </p:txBody>
      </p:sp>
      <p:pic>
        <p:nvPicPr>
          <p:cNvPr id="13" name="圖片 12"/>
          <p:cNvPicPr>
            <a:picLocks noChangeAspect="1"/>
          </p:cNvPicPr>
          <p:nvPr/>
        </p:nvPicPr>
        <p:blipFill rotWithShape="1">
          <a:blip r:embed="rId2"/>
          <a:srcRect r="1127" b="15126"/>
          <a:stretch/>
        </p:blipFill>
        <p:spPr>
          <a:xfrm>
            <a:off x="803526" y="1566991"/>
            <a:ext cx="4969954" cy="2829572"/>
          </a:xfrm>
          <a:prstGeom prst="rect">
            <a:avLst/>
          </a:prstGeom>
        </p:spPr>
      </p:pic>
      <p:sp>
        <p:nvSpPr>
          <p:cNvPr id="10" name="圓角矩形 9"/>
          <p:cNvSpPr/>
          <p:nvPr/>
        </p:nvSpPr>
        <p:spPr>
          <a:xfrm>
            <a:off x="742335" y="2600131"/>
            <a:ext cx="5087797" cy="403567"/>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sp>
        <p:nvSpPr>
          <p:cNvPr id="4" name="文字方塊 3"/>
          <p:cNvSpPr txBox="1"/>
          <p:nvPr/>
        </p:nvSpPr>
        <p:spPr>
          <a:xfrm>
            <a:off x="6203294" y="1448939"/>
            <a:ext cx="2859425" cy="369332"/>
          </a:xfrm>
          <a:prstGeom prst="rect">
            <a:avLst/>
          </a:prstGeom>
          <a:noFill/>
        </p:spPr>
        <p:txBody>
          <a:bodyPr wrap="square" rtlCol="0">
            <a:spAutoFit/>
          </a:bodyPr>
          <a:lstStyle/>
          <a:p>
            <a:r>
              <a:rPr lang="zh-TW" altLang="en-US" sz="1800" b="1" dirty="0"/>
              <a:t>編列動土及上梁典禮工項</a:t>
            </a:r>
          </a:p>
        </p:txBody>
      </p:sp>
      <p:cxnSp>
        <p:nvCxnSpPr>
          <p:cNvPr id="6" name="直線單箭頭接點 5"/>
          <p:cNvCxnSpPr/>
          <p:nvPr/>
        </p:nvCxnSpPr>
        <p:spPr>
          <a:xfrm flipV="1">
            <a:off x="4831370" y="1756716"/>
            <a:ext cx="1371925" cy="7987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a:off x="7045036" y="1836575"/>
            <a:ext cx="450273" cy="5787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圓角矩形 13"/>
          <p:cNvSpPr/>
          <p:nvPr/>
        </p:nvSpPr>
        <p:spPr>
          <a:xfrm>
            <a:off x="808075" y="970474"/>
            <a:ext cx="1457143" cy="47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lumMod val="75000"/>
                  </a:schemeClr>
                </a:solidFill>
                <a:latin typeface="微軟正黑體" panose="020B0604030504040204" pitchFamily="34" charset="-120"/>
                <a:ea typeface="微軟正黑體" panose="020B0604030504040204" pitchFamily="34" charset="-120"/>
              </a:rPr>
              <a:t>查核發現</a:t>
            </a:r>
          </a:p>
        </p:txBody>
      </p:sp>
    </p:spTree>
    <p:extLst>
      <p:ext uri="{BB962C8B-B14F-4D97-AF65-F5344CB8AC3E}">
        <p14:creationId xmlns:p14="http://schemas.microsoft.com/office/powerpoint/2010/main" val="60669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rotWithShape="1">
          <a:blip r:embed="rId2"/>
          <a:srcRect r="35329" b="-32"/>
          <a:stretch/>
        </p:blipFill>
        <p:spPr>
          <a:xfrm>
            <a:off x="808075" y="1566991"/>
            <a:ext cx="4516005" cy="2296214"/>
          </a:xfrm>
          <a:prstGeom prst="rect">
            <a:avLst/>
          </a:prstGeom>
        </p:spPr>
      </p:pic>
      <p:sp>
        <p:nvSpPr>
          <p:cNvPr id="2" name="矩形 1"/>
          <p:cNvSpPr/>
          <p:nvPr/>
        </p:nvSpPr>
        <p:spPr>
          <a:xfrm>
            <a:off x="746885" y="390757"/>
            <a:ext cx="8195096" cy="461665"/>
          </a:xfrm>
          <a:prstGeom prst="rect">
            <a:avLst/>
          </a:prstGeom>
        </p:spPr>
        <p:txBody>
          <a:bodyPr wrap="square">
            <a:spAutoFit/>
          </a:bodyPr>
          <a:lstStyle/>
          <a:p>
            <a:pPr marL="342900" indent="-34290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編列未符規定工項：</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編列重複工項</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5" name="圓角矩形 14"/>
          <p:cNvSpPr/>
          <p:nvPr/>
        </p:nvSpPr>
        <p:spPr>
          <a:xfrm>
            <a:off x="808075" y="970474"/>
            <a:ext cx="1457143" cy="47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lumMod val="75000"/>
                  </a:schemeClr>
                </a:solidFill>
                <a:latin typeface="微軟正黑體" panose="020B0604030504040204" pitchFamily="34" charset="-120"/>
                <a:ea typeface="微軟正黑體" panose="020B0604030504040204" pitchFamily="34" charset="-120"/>
              </a:rPr>
              <a:t>查核發現</a:t>
            </a:r>
          </a:p>
        </p:txBody>
      </p:sp>
      <p:sp>
        <p:nvSpPr>
          <p:cNvPr id="7" name="矩形 6"/>
          <p:cNvSpPr/>
          <p:nvPr/>
        </p:nvSpPr>
        <p:spPr>
          <a:xfrm>
            <a:off x="3462816" y="2607934"/>
            <a:ext cx="584351" cy="248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p:cNvPicPr>
            <a:picLocks noChangeAspect="1"/>
          </p:cNvPicPr>
          <p:nvPr/>
        </p:nvPicPr>
        <p:blipFill rotWithShape="1">
          <a:blip r:embed="rId3"/>
          <a:srcRect t="594" r="33699"/>
          <a:stretch/>
        </p:blipFill>
        <p:spPr>
          <a:xfrm>
            <a:off x="4208622" y="2277884"/>
            <a:ext cx="4733359" cy="2717339"/>
          </a:xfrm>
          <a:prstGeom prst="rect">
            <a:avLst/>
          </a:prstGeom>
        </p:spPr>
      </p:pic>
      <p:sp>
        <p:nvSpPr>
          <p:cNvPr id="13" name="矩形 12"/>
          <p:cNvSpPr/>
          <p:nvPr/>
        </p:nvSpPr>
        <p:spPr>
          <a:xfrm>
            <a:off x="5702825" y="4241951"/>
            <a:ext cx="1385128" cy="248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4085364" y="1002667"/>
            <a:ext cx="1688283" cy="461665"/>
          </a:xfrm>
          <a:prstGeom prst="rect">
            <a:avLst/>
          </a:prstGeom>
        </p:spPr>
        <p:txBody>
          <a:bodyPr wrap="none">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利管</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&amp;</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利雜</a:t>
            </a:r>
            <a:endParaRPr lang="zh-TW" altLang="en-US" sz="2400" dirty="0">
              <a:solidFill>
                <a:srgbClr val="FF0000"/>
              </a:solidFill>
              <a:latin typeface="微軟正黑體" panose="020B0604030504040204" pitchFamily="34" charset="-120"/>
              <a:ea typeface="微軟正黑體" panose="020B0604030504040204" pitchFamily="34" charset="-120"/>
            </a:endParaRPr>
          </a:p>
        </p:txBody>
      </p:sp>
      <p:sp>
        <p:nvSpPr>
          <p:cNvPr id="9" name="矩形 8"/>
          <p:cNvSpPr/>
          <p:nvPr/>
        </p:nvSpPr>
        <p:spPr>
          <a:xfrm>
            <a:off x="130435" y="4275325"/>
            <a:ext cx="3954929" cy="307777"/>
          </a:xfrm>
          <a:prstGeom prst="rect">
            <a:avLst/>
          </a:prstGeom>
        </p:spPr>
        <p:txBody>
          <a:bodyPr wrap="none">
            <a:spAutoFit/>
          </a:bodyPr>
          <a:lstStyle/>
          <a:p>
            <a:r>
              <a:rPr lang="zh-TW" altLang="en-US" b="1" dirty="0"/>
              <a:t>埔里鎮鯉魚潭環境改善暨旅遊服務設施強化工程</a:t>
            </a:r>
          </a:p>
        </p:txBody>
      </p:sp>
      <p:cxnSp>
        <p:nvCxnSpPr>
          <p:cNvPr id="4" name="直線單箭頭接點 3"/>
          <p:cNvCxnSpPr/>
          <p:nvPr/>
        </p:nvCxnSpPr>
        <p:spPr>
          <a:xfrm flipV="1">
            <a:off x="3775364" y="1479717"/>
            <a:ext cx="665018" cy="11041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flipV="1">
            <a:off x="5160819" y="1523358"/>
            <a:ext cx="1469900" cy="26260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22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6885" y="390757"/>
            <a:ext cx="8195096" cy="461665"/>
          </a:xfrm>
          <a:prstGeom prst="rect">
            <a:avLst/>
          </a:prstGeom>
        </p:spPr>
        <p:txBody>
          <a:bodyPr wrap="square">
            <a:spAutoFit/>
          </a:bodyPr>
          <a:lstStyle/>
          <a:p>
            <a:pPr marL="342900" indent="-34290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編列未符規定工項：</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編列重複工項</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5" name="圖片 4"/>
          <p:cNvPicPr>
            <a:picLocks noChangeAspect="1"/>
          </p:cNvPicPr>
          <p:nvPr/>
        </p:nvPicPr>
        <p:blipFill>
          <a:blip r:embed="rId2"/>
          <a:stretch>
            <a:fillRect/>
          </a:stretch>
        </p:blipFill>
        <p:spPr>
          <a:xfrm>
            <a:off x="746886" y="1566991"/>
            <a:ext cx="4904320" cy="3142997"/>
          </a:xfrm>
          <a:prstGeom prst="rect">
            <a:avLst/>
          </a:prstGeom>
        </p:spPr>
      </p:pic>
      <p:pic>
        <p:nvPicPr>
          <p:cNvPr id="4" name="圖片 3"/>
          <p:cNvPicPr>
            <a:picLocks noChangeAspect="1"/>
          </p:cNvPicPr>
          <p:nvPr/>
        </p:nvPicPr>
        <p:blipFill>
          <a:blip r:embed="rId3"/>
          <a:stretch>
            <a:fillRect/>
          </a:stretch>
        </p:blipFill>
        <p:spPr>
          <a:xfrm>
            <a:off x="3925113" y="1980086"/>
            <a:ext cx="4688644" cy="2717959"/>
          </a:xfrm>
          <a:prstGeom prst="rect">
            <a:avLst/>
          </a:prstGeom>
        </p:spPr>
      </p:pic>
      <p:sp>
        <p:nvSpPr>
          <p:cNvPr id="6" name="矩形 5"/>
          <p:cNvSpPr/>
          <p:nvPr/>
        </p:nvSpPr>
        <p:spPr>
          <a:xfrm>
            <a:off x="2923953" y="1623633"/>
            <a:ext cx="350874" cy="2604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4458943" y="3687232"/>
            <a:ext cx="1111102" cy="2604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881762" y="970704"/>
            <a:ext cx="1688283" cy="461665"/>
          </a:xfrm>
          <a:prstGeom prst="rect">
            <a:avLst/>
          </a:prstGeom>
        </p:spPr>
        <p:txBody>
          <a:bodyPr wrap="none">
            <a:spAutoFit/>
          </a:bodyPr>
          <a:lstStyle/>
          <a:p>
            <a:r>
              <a:rPr lang="zh-TW"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夯實</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&amp;</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壓實</a:t>
            </a:r>
            <a:endParaRPr lang="zh-TW" altLang="en-US" sz="2400" dirty="0">
              <a:solidFill>
                <a:srgbClr val="FF0000"/>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2007759" y="4832667"/>
            <a:ext cx="5673348" cy="307777"/>
          </a:xfrm>
          <a:prstGeom prst="rect">
            <a:avLst/>
          </a:prstGeom>
        </p:spPr>
        <p:txBody>
          <a:bodyPr wrap="none">
            <a:spAutoFit/>
          </a:bodyPr>
          <a:lstStyle/>
          <a:p>
            <a:r>
              <a:rPr lang="zh-TW" altLang="en-US" b="1" dirty="0"/>
              <a:t>南投縣仁愛鄉</a:t>
            </a:r>
            <a:r>
              <a:rPr lang="zh-TW" altLang="zh-TW" b="1" dirty="0"/>
              <a:t>都達村平靜橋往台</a:t>
            </a:r>
            <a:r>
              <a:rPr lang="en-US" altLang="zh-TW" b="1" dirty="0"/>
              <a:t>14</a:t>
            </a:r>
            <a:r>
              <a:rPr lang="zh-TW" altLang="zh-TW" b="1" dirty="0"/>
              <a:t>甲聯絡道路</a:t>
            </a:r>
            <a:r>
              <a:rPr lang="en-US" altLang="zh-TW" b="1" dirty="0"/>
              <a:t>5K+100</a:t>
            </a:r>
            <a:r>
              <a:rPr lang="zh-TW" altLang="zh-TW" b="1" dirty="0"/>
              <a:t>處災修復建工程</a:t>
            </a:r>
            <a:endParaRPr lang="zh-TW" altLang="en-US" b="1" dirty="0"/>
          </a:p>
        </p:txBody>
      </p:sp>
      <p:cxnSp>
        <p:nvCxnSpPr>
          <p:cNvPr id="10" name="直線單箭頭接點 9"/>
          <p:cNvCxnSpPr/>
          <p:nvPr/>
        </p:nvCxnSpPr>
        <p:spPr>
          <a:xfrm flipV="1">
            <a:off x="3222713" y="1265517"/>
            <a:ext cx="594215" cy="3581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a:stCxn id="16" idx="0"/>
            <a:endCxn id="7" idx="2"/>
          </p:cNvCxnSpPr>
          <p:nvPr/>
        </p:nvCxnSpPr>
        <p:spPr>
          <a:xfrm flipH="1" flipV="1">
            <a:off x="4725904" y="1432369"/>
            <a:ext cx="288590" cy="22548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圓角矩形 13"/>
          <p:cNvSpPr/>
          <p:nvPr/>
        </p:nvSpPr>
        <p:spPr>
          <a:xfrm>
            <a:off x="808075" y="970474"/>
            <a:ext cx="1457143" cy="47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lumMod val="75000"/>
                  </a:schemeClr>
                </a:solidFill>
                <a:latin typeface="微軟正黑體" panose="020B0604030504040204" pitchFamily="34" charset="-120"/>
                <a:ea typeface="微軟正黑體" panose="020B0604030504040204" pitchFamily="34" charset="-120"/>
              </a:rPr>
              <a:t>查核發現</a:t>
            </a:r>
          </a:p>
        </p:txBody>
      </p:sp>
    </p:spTree>
    <p:extLst>
      <p:ext uri="{BB962C8B-B14F-4D97-AF65-F5344CB8AC3E}">
        <p14:creationId xmlns:p14="http://schemas.microsoft.com/office/powerpoint/2010/main" val="292033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2"/>
          <a:srcRect r="33570" b="-1837"/>
          <a:stretch/>
        </p:blipFill>
        <p:spPr>
          <a:xfrm>
            <a:off x="808075" y="1654409"/>
            <a:ext cx="5029447" cy="3090731"/>
          </a:xfrm>
          <a:prstGeom prst="rect">
            <a:avLst/>
          </a:prstGeom>
        </p:spPr>
      </p:pic>
      <p:sp>
        <p:nvSpPr>
          <p:cNvPr id="2" name="矩形 1"/>
          <p:cNvSpPr/>
          <p:nvPr/>
        </p:nvSpPr>
        <p:spPr>
          <a:xfrm>
            <a:off x="746885" y="390757"/>
            <a:ext cx="8195096" cy="461665"/>
          </a:xfrm>
          <a:prstGeom prst="rect">
            <a:avLst/>
          </a:prstGeom>
        </p:spPr>
        <p:txBody>
          <a:bodyPr wrap="square">
            <a:spAutoFit/>
          </a:bodyPr>
          <a:lstStyle/>
          <a:p>
            <a:pPr marL="342900" indent="-34290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編列未符規定工項：</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編列重複工項</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2" name="圖片 11"/>
          <p:cNvPicPr>
            <a:picLocks noChangeAspect="1"/>
          </p:cNvPicPr>
          <p:nvPr/>
        </p:nvPicPr>
        <p:blipFill rotWithShape="1">
          <a:blip r:embed="rId3"/>
          <a:srcRect r="34064" b="-1614"/>
          <a:stretch/>
        </p:blipFill>
        <p:spPr>
          <a:xfrm>
            <a:off x="4267179" y="2184032"/>
            <a:ext cx="4674802" cy="2629919"/>
          </a:xfrm>
          <a:prstGeom prst="rect">
            <a:avLst/>
          </a:prstGeom>
        </p:spPr>
      </p:pic>
      <p:sp>
        <p:nvSpPr>
          <p:cNvPr id="7" name="矩形 6"/>
          <p:cNvSpPr/>
          <p:nvPr/>
        </p:nvSpPr>
        <p:spPr>
          <a:xfrm>
            <a:off x="3925112" y="956386"/>
            <a:ext cx="1688283" cy="461665"/>
          </a:xfrm>
          <a:prstGeom prst="rect">
            <a:avLst/>
          </a:prstGeom>
        </p:spPr>
        <p:txBody>
          <a:bodyPr wrap="none">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鑽孔</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&amp;</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鑽掘</a:t>
            </a:r>
            <a:endParaRPr lang="zh-TW" altLang="en-US" sz="2400" dirty="0">
              <a:solidFill>
                <a:srgbClr val="FF0000"/>
              </a:solidFill>
              <a:latin typeface="微軟正黑體" panose="020B0604030504040204" pitchFamily="34" charset="-120"/>
              <a:ea typeface="微軟正黑體" panose="020B0604030504040204" pitchFamily="34" charset="-120"/>
            </a:endParaRPr>
          </a:p>
        </p:txBody>
      </p:sp>
      <p:sp>
        <p:nvSpPr>
          <p:cNvPr id="6" name="矩形 5"/>
          <p:cNvSpPr/>
          <p:nvPr/>
        </p:nvSpPr>
        <p:spPr>
          <a:xfrm>
            <a:off x="1802975" y="4411230"/>
            <a:ext cx="1562449" cy="2604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5106338" y="2939276"/>
            <a:ext cx="1111102" cy="2604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30245" y="4767398"/>
            <a:ext cx="8773244" cy="307777"/>
          </a:xfrm>
          <a:prstGeom prst="rect">
            <a:avLst/>
          </a:prstGeom>
        </p:spPr>
        <p:txBody>
          <a:bodyPr wrap="square">
            <a:spAutoFit/>
          </a:bodyPr>
          <a:lstStyle/>
          <a:p>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zh-TW" b="1"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zh-TW" b="1" dirty="0">
                <a:latin typeface="微軟正黑體" panose="020B0604030504040204" pitchFamily="34" charset="-120"/>
                <a:ea typeface="微軟正黑體" panose="020B0604030504040204" pitchFamily="34" charset="-120"/>
                <a:cs typeface="Times New Roman" panose="02020603050405020304" pitchFamily="18" charset="0"/>
              </a:rPr>
              <a:t>月杜蘇芮及</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zh-TW" b="1" dirty="0">
                <a:latin typeface="微軟正黑體" panose="020B0604030504040204" pitchFamily="34" charset="-120"/>
                <a:ea typeface="微軟正黑體" panose="020B0604030504040204" pitchFamily="34" charset="-120"/>
                <a:cs typeface="Times New Roman" panose="02020603050405020304" pitchFamily="18" charset="0"/>
              </a:rPr>
              <a:t>月卡努颱風</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H3-036</a:t>
            </a:r>
            <a:r>
              <a:rPr lang="zh-TW" altLang="zh-TW" b="1" dirty="0">
                <a:latin typeface="微軟正黑體" panose="020B0604030504040204" pitchFamily="34" charset="-120"/>
                <a:ea typeface="微軟正黑體" panose="020B0604030504040204" pitchFamily="34" charset="-120"/>
                <a:cs typeface="Times New Roman" panose="02020603050405020304" pitchFamily="18" charset="0"/>
              </a:rPr>
              <a:t>仁愛鄉南豐村東眼山農路</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1K+500</a:t>
            </a:r>
            <a:r>
              <a:rPr lang="zh-TW" altLang="zh-TW" b="1" dirty="0">
                <a:latin typeface="微軟正黑體" panose="020B0604030504040204" pitchFamily="34" charset="-120"/>
                <a:ea typeface="微軟正黑體" panose="020B0604030504040204" pitchFamily="34" charset="-120"/>
                <a:cs typeface="Times New Roman" panose="02020603050405020304" pitchFamily="18" charset="0"/>
              </a:rPr>
              <a:t>處道路上下邊坡崩塌災後復建工程</a:t>
            </a:r>
            <a:endParaRPr lang="zh-TW" altLang="en-US" b="1" dirty="0">
              <a:latin typeface="微軟正黑體" panose="020B0604030504040204" pitchFamily="34" charset="-120"/>
              <a:ea typeface="微軟正黑體" panose="020B0604030504040204" pitchFamily="34" charset="-120"/>
            </a:endParaRPr>
          </a:p>
        </p:txBody>
      </p:sp>
      <p:cxnSp>
        <p:nvCxnSpPr>
          <p:cNvPr id="13" name="直線單箭頭接點 12"/>
          <p:cNvCxnSpPr/>
          <p:nvPr/>
        </p:nvCxnSpPr>
        <p:spPr>
          <a:xfrm flipV="1">
            <a:off x="2550837" y="1544571"/>
            <a:ext cx="1687343" cy="28666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6" idx="0"/>
          </p:cNvCxnSpPr>
          <p:nvPr/>
        </p:nvCxnSpPr>
        <p:spPr>
          <a:xfrm flipH="1" flipV="1">
            <a:off x="4958617" y="1588212"/>
            <a:ext cx="703272" cy="13510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圓角矩形 13"/>
          <p:cNvSpPr/>
          <p:nvPr/>
        </p:nvSpPr>
        <p:spPr>
          <a:xfrm>
            <a:off x="808075" y="970474"/>
            <a:ext cx="1457143" cy="47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lumMod val="75000"/>
                  </a:schemeClr>
                </a:solidFill>
                <a:latin typeface="微軟正黑體" panose="020B0604030504040204" pitchFamily="34" charset="-120"/>
                <a:ea typeface="微軟正黑體" panose="020B0604030504040204" pitchFamily="34" charset="-120"/>
              </a:rPr>
              <a:t>查核發現</a:t>
            </a:r>
          </a:p>
        </p:txBody>
      </p:sp>
    </p:spTree>
    <p:extLst>
      <p:ext uri="{BB962C8B-B14F-4D97-AF65-F5344CB8AC3E}">
        <p14:creationId xmlns:p14="http://schemas.microsoft.com/office/powerpoint/2010/main" val="386217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Google Shape;1531;p39"/>
          <p:cNvSpPr txBox="1">
            <a:spLocks noGrp="1"/>
          </p:cNvSpPr>
          <p:nvPr>
            <p:ph type="title"/>
          </p:nvPr>
        </p:nvSpPr>
        <p:spPr>
          <a:xfrm>
            <a:off x="3959875" y="3301724"/>
            <a:ext cx="4210500" cy="1421773"/>
          </a:xfrm>
          <a:prstGeom prst="rect">
            <a:avLst/>
          </a:prstGeom>
        </p:spPr>
        <p:txBody>
          <a:bodyPr spcFirstLastPara="1" wrap="square" lIns="91425" tIns="91425" rIns="91425" bIns="91425" anchor="ctr" anchorCtr="0">
            <a:noAutofit/>
          </a:bodyPr>
          <a:lstStyle/>
          <a:p>
            <a:r>
              <a:rPr lang="zh-TW" altLang="en-US" sz="4400" b="1" dirty="0">
                <a:solidFill>
                  <a:schemeClr val="accent6"/>
                </a:solidFill>
                <a:latin typeface="微軟正黑體" panose="020B0604030504040204" pitchFamily="34" charset="-120"/>
                <a:ea typeface="微軟正黑體" panose="020B0604030504040204" pitchFamily="34" charset="-120"/>
              </a:rPr>
              <a:t>採購標單審核</a:t>
            </a:r>
            <a:r>
              <a:rPr lang="en-US" altLang="zh-TW" sz="4400" b="1" dirty="0">
                <a:solidFill>
                  <a:schemeClr val="accent6"/>
                </a:solidFill>
                <a:latin typeface="微軟正黑體" panose="020B0604030504040204" pitchFamily="34" charset="-120"/>
                <a:ea typeface="微軟正黑體" panose="020B0604030504040204" pitchFamily="34" charset="-120"/>
              </a:rPr>
              <a:t/>
            </a:r>
            <a:br>
              <a:rPr lang="en-US" altLang="zh-TW" sz="4400" b="1" dirty="0">
                <a:solidFill>
                  <a:schemeClr val="accent6"/>
                </a:solidFill>
                <a:latin typeface="微軟正黑體" panose="020B0604030504040204" pitchFamily="34" charset="-120"/>
                <a:ea typeface="微軟正黑體" panose="020B0604030504040204" pitchFamily="34" charset="-120"/>
              </a:rPr>
            </a:br>
            <a:r>
              <a:rPr lang="zh-TW" altLang="en-US" sz="4400" b="1" dirty="0">
                <a:solidFill>
                  <a:schemeClr val="accent6"/>
                </a:solidFill>
                <a:latin typeface="微軟正黑體" panose="020B0604030504040204" pitchFamily="34" charset="-120"/>
                <a:ea typeface="微軟正黑體" panose="020B0604030504040204" pitchFamily="34" charset="-120"/>
              </a:rPr>
              <a:t>小幫手工具介紹</a:t>
            </a:r>
          </a:p>
        </p:txBody>
      </p:sp>
      <p:sp>
        <p:nvSpPr>
          <p:cNvPr id="1532" name="Google Shape;1532;p39"/>
          <p:cNvSpPr txBox="1">
            <a:spLocks noGrp="1"/>
          </p:cNvSpPr>
          <p:nvPr>
            <p:ph type="title" idx="2"/>
          </p:nvPr>
        </p:nvSpPr>
        <p:spPr>
          <a:xfrm rot="-1261">
            <a:off x="6535075" y="2311836"/>
            <a:ext cx="16353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a:t>
            </a:r>
            <a:r>
              <a:rPr lang="en-US" altLang="zh-TW" dirty="0"/>
              <a:t>2</a:t>
            </a:r>
            <a:endParaRPr dirty="0"/>
          </a:p>
        </p:txBody>
      </p:sp>
      <p:grpSp>
        <p:nvGrpSpPr>
          <p:cNvPr id="1534" name="Google Shape;1534;p39"/>
          <p:cNvGrpSpPr/>
          <p:nvPr/>
        </p:nvGrpSpPr>
        <p:grpSpPr>
          <a:xfrm>
            <a:off x="669829" y="392670"/>
            <a:ext cx="3340279" cy="2709395"/>
            <a:chOff x="1446375" y="2258725"/>
            <a:chExt cx="1438845" cy="1167088"/>
          </a:xfrm>
        </p:grpSpPr>
        <p:sp>
          <p:nvSpPr>
            <p:cNvPr id="1535" name="Google Shape;1535;p39"/>
            <p:cNvSpPr/>
            <p:nvPr/>
          </p:nvSpPr>
          <p:spPr>
            <a:xfrm>
              <a:off x="1507550" y="2523425"/>
              <a:ext cx="1251850" cy="898275"/>
            </a:xfrm>
            <a:custGeom>
              <a:avLst/>
              <a:gdLst/>
              <a:ahLst/>
              <a:cxnLst/>
              <a:rect l="l" t="t" r="r" b="b"/>
              <a:pathLst>
                <a:path w="50074" h="35931" extrusionOk="0">
                  <a:moveTo>
                    <a:pt x="1797" y="0"/>
                  </a:moveTo>
                  <a:cubicBezTo>
                    <a:pt x="806" y="0"/>
                    <a:pt x="1" y="804"/>
                    <a:pt x="1" y="1795"/>
                  </a:cubicBezTo>
                  <a:lnTo>
                    <a:pt x="1" y="33180"/>
                  </a:lnTo>
                  <a:lnTo>
                    <a:pt x="1" y="34207"/>
                  </a:lnTo>
                  <a:cubicBezTo>
                    <a:pt x="1" y="35159"/>
                    <a:pt x="772" y="35930"/>
                    <a:pt x="1725" y="35930"/>
                  </a:cubicBezTo>
                  <a:lnTo>
                    <a:pt x="48349" y="35930"/>
                  </a:lnTo>
                  <a:cubicBezTo>
                    <a:pt x="49301" y="35930"/>
                    <a:pt x="50072" y="35159"/>
                    <a:pt x="50072" y="34207"/>
                  </a:cubicBezTo>
                  <a:lnTo>
                    <a:pt x="50072" y="33180"/>
                  </a:lnTo>
                  <a:lnTo>
                    <a:pt x="50072" y="1795"/>
                  </a:lnTo>
                  <a:lnTo>
                    <a:pt x="50074" y="1795"/>
                  </a:lnTo>
                  <a:cubicBezTo>
                    <a:pt x="50074" y="804"/>
                    <a:pt x="49270" y="0"/>
                    <a:pt x="48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9"/>
            <p:cNvSpPr/>
            <p:nvPr/>
          </p:nvSpPr>
          <p:spPr>
            <a:xfrm>
              <a:off x="1547625" y="2486700"/>
              <a:ext cx="1251900" cy="829550"/>
            </a:xfrm>
            <a:custGeom>
              <a:avLst/>
              <a:gdLst/>
              <a:ahLst/>
              <a:cxnLst/>
              <a:rect l="l" t="t" r="r" b="b"/>
              <a:pathLst>
                <a:path w="50076" h="33182" extrusionOk="0">
                  <a:moveTo>
                    <a:pt x="1374" y="0"/>
                  </a:moveTo>
                  <a:cubicBezTo>
                    <a:pt x="616" y="0"/>
                    <a:pt x="1" y="616"/>
                    <a:pt x="1" y="1374"/>
                  </a:cubicBezTo>
                  <a:lnTo>
                    <a:pt x="1" y="33182"/>
                  </a:lnTo>
                  <a:lnTo>
                    <a:pt x="50075" y="33182"/>
                  </a:lnTo>
                  <a:lnTo>
                    <a:pt x="50075" y="1374"/>
                  </a:lnTo>
                  <a:cubicBezTo>
                    <a:pt x="50075" y="616"/>
                    <a:pt x="49460" y="0"/>
                    <a:pt x="48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9"/>
            <p:cNvSpPr/>
            <p:nvPr/>
          </p:nvSpPr>
          <p:spPr>
            <a:xfrm>
              <a:off x="1554025" y="2493925"/>
              <a:ext cx="765425" cy="829575"/>
            </a:xfrm>
            <a:custGeom>
              <a:avLst/>
              <a:gdLst/>
              <a:ahLst/>
              <a:cxnLst/>
              <a:rect l="l" t="t" r="r" b="b"/>
              <a:pathLst>
                <a:path w="30617" h="33183" extrusionOk="0">
                  <a:moveTo>
                    <a:pt x="10777" y="1"/>
                  </a:moveTo>
                  <a:cubicBezTo>
                    <a:pt x="3724" y="5684"/>
                    <a:pt x="0" y="18549"/>
                    <a:pt x="3288" y="33183"/>
                  </a:cubicBezTo>
                  <a:lnTo>
                    <a:pt x="27826" y="33183"/>
                  </a:lnTo>
                  <a:cubicBezTo>
                    <a:pt x="30616" y="23187"/>
                    <a:pt x="28676" y="6409"/>
                    <a:pt x="186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9"/>
            <p:cNvSpPr/>
            <p:nvPr/>
          </p:nvSpPr>
          <p:spPr>
            <a:xfrm>
              <a:off x="1547675" y="2483975"/>
              <a:ext cx="1251850" cy="54925"/>
            </a:xfrm>
            <a:custGeom>
              <a:avLst/>
              <a:gdLst/>
              <a:ahLst/>
              <a:cxnLst/>
              <a:rect l="l" t="t" r="r" b="b"/>
              <a:pathLst>
                <a:path w="50074" h="2197" extrusionOk="0">
                  <a:moveTo>
                    <a:pt x="1373" y="0"/>
                  </a:moveTo>
                  <a:cubicBezTo>
                    <a:pt x="614" y="0"/>
                    <a:pt x="1" y="615"/>
                    <a:pt x="1" y="1373"/>
                  </a:cubicBezTo>
                  <a:lnTo>
                    <a:pt x="1" y="2197"/>
                  </a:lnTo>
                  <a:lnTo>
                    <a:pt x="50073" y="2197"/>
                  </a:lnTo>
                  <a:lnTo>
                    <a:pt x="50073" y="1373"/>
                  </a:lnTo>
                  <a:cubicBezTo>
                    <a:pt x="50073" y="615"/>
                    <a:pt x="49461" y="0"/>
                    <a:pt x="48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9"/>
            <p:cNvSpPr/>
            <p:nvPr/>
          </p:nvSpPr>
          <p:spPr>
            <a:xfrm>
              <a:off x="1593175" y="2497175"/>
              <a:ext cx="28525" cy="28525"/>
            </a:xfrm>
            <a:custGeom>
              <a:avLst/>
              <a:gdLst/>
              <a:ahLst/>
              <a:cxnLst/>
              <a:rect l="l" t="t" r="r" b="b"/>
              <a:pathLst>
                <a:path w="1141" h="1141" extrusionOk="0">
                  <a:moveTo>
                    <a:pt x="570" y="0"/>
                  </a:moveTo>
                  <a:cubicBezTo>
                    <a:pt x="256" y="0"/>
                    <a:pt x="0" y="256"/>
                    <a:pt x="0" y="570"/>
                  </a:cubicBezTo>
                  <a:cubicBezTo>
                    <a:pt x="0" y="887"/>
                    <a:pt x="256" y="1141"/>
                    <a:pt x="570" y="1141"/>
                  </a:cubicBezTo>
                  <a:cubicBezTo>
                    <a:pt x="885" y="1141"/>
                    <a:pt x="1141" y="887"/>
                    <a:pt x="1141" y="570"/>
                  </a:cubicBezTo>
                  <a:cubicBezTo>
                    <a:pt x="1141" y="256"/>
                    <a:pt x="885"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9"/>
            <p:cNvSpPr/>
            <p:nvPr/>
          </p:nvSpPr>
          <p:spPr>
            <a:xfrm>
              <a:off x="1649500" y="2497175"/>
              <a:ext cx="28575" cy="28575"/>
            </a:xfrm>
            <a:custGeom>
              <a:avLst/>
              <a:gdLst/>
              <a:ahLst/>
              <a:cxnLst/>
              <a:rect l="l" t="t" r="r" b="b"/>
              <a:pathLst>
                <a:path w="1143" h="1143" extrusionOk="0">
                  <a:moveTo>
                    <a:pt x="570" y="0"/>
                  </a:moveTo>
                  <a:cubicBezTo>
                    <a:pt x="256" y="0"/>
                    <a:pt x="0" y="256"/>
                    <a:pt x="0" y="570"/>
                  </a:cubicBezTo>
                  <a:cubicBezTo>
                    <a:pt x="0" y="887"/>
                    <a:pt x="256" y="1142"/>
                    <a:pt x="570" y="1142"/>
                  </a:cubicBezTo>
                  <a:cubicBezTo>
                    <a:pt x="887" y="1142"/>
                    <a:pt x="1142" y="887"/>
                    <a:pt x="1142" y="570"/>
                  </a:cubicBezTo>
                  <a:cubicBezTo>
                    <a:pt x="1142" y="256"/>
                    <a:pt x="887" y="0"/>
                    <a:pt x="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9"/>
            <p:cNvSpPr/>
            <p:nvPr/>
          </p:nvSpPr>
          <p:spPr>
            <a:xfrm>
              <a:off x="1705725" y="2497175"/>
              <a:ext cx="28550" cy="28525"/>
            </a:xfrm>
            <a:custGeom>
              <a:avLst/>
              <a:gdLst/>
              <a:ahLst/>
              <a:cxnLst/>
              <a:rect l="l" t="t" r="r" b="b"/>
              <a:pathLst>
                <a:path w="1142" h="1141" extrusionOk="0">
                  <a:moveTo>
                    <a:pt x="571" y="0"/>
                  </a:moveTo>
                  <a:cubicBezTo>
                    <a:pt x="256" y="0"/>
                    <a:pt x="1" y="256"/>
                    <a:pt x="1" y="570"/>
                  </a:cubicBezTo>
                  <a:cubicBezTo>
                    <a:pt x="1" y="887"/>
                    <a:pt x="256" y="1141"/>
                    <a:pt x="571" y="1141"/>
                  </a:cubicBezTo>
                  <a:cubicBezTo>
                    <a:pt x="886" y="1141"/>
                    <a:pt x="1141" y="887"/>
                    <a:pt x="1141" y="570"/>
                  </a:cubicBezTo>
                  <a:cubicBezTo>
                    <a:pt x="1141" y="256"/>
                    <a:pt x="886" y="0"/>
                    <a:pt x="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9"/>
            <p:cNvSpPr/>
            <p:nvPr/>
          </p:nvSpPr>
          <p:spPr>
            <a:xfrm>
              <a:off x="2003700" y="2862350"/>
              <a:ext cx="293100" cy="321200"/>
            </a:xfrm>
            <a:custGeom>
              <a:avLst/>
              <a:gdLst/>
              <a:ahLst/>
              <a:cxnLst/>
              <a:rect l="l" t="t" r="r" b="b"/>
              <a:pathLst>
                <a:path w="11724" h="12848" extrusionOk="0">
                  <a:moveTo>
                    <a:pt x="3856" y="1"/>
                  </a:moveTo>
                  <a:lnTo>
                    <a:pt x="0" y="4581"/>
                  </a:lnTo>
                  <a:lnTo>
                    <a:pt x="6777" y="11961"/>
                  </a:lnTo>
                  <a:cubicBezTo>
                    <a:pt x="7321" y="12557"/>
                    <a:pt x="8055" y="12847"/>
                    <a:pt x="8785" y="12847"/>
                  </a:cubicBezTo>
                  <a:cubicBezTo>
                    <a:pt x="9655" y="12847"/>
                    <a:pt x="10521" y="12434"/>
                    <a:pt x="11054" y="11631"/>
                  </a:cubicBezTo>
                  <a:cubicBezTo>
                    <a:pt x="11724" y="10621"/>
                    <a:pt x="11646" y="9289"/>
                    <a:pt x="10861" y="8365"/>
                  </a:cubicBezTo>
                  <a:lnTo>
                    <a:pt x="10862" y="8365"/>
                  </a:lnTo>
                  <a:lnTo>
                    <a:pt x="3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9"/>
            <p:cNvSpPr/>
            <p:nvPr/>
          </p:nvSpPr>
          <p:spPr>
            <a:xfrm>
              <a:off x="2158750" y="2815925"/>
              <a:ext cx="151250" cy="334950"/>
            </a:xfrm>
            <a:custGeom>
              <a:avLst/>
              <a:gdLst/>
              <a:ahLst/>
              <a:cxnLst/>
              <a:rect l="l" t="t" r="r" b="b"/>
              <a:pathLst>
                <a:path w="6050" h="13398" extrusionOk="0">
                  <a:moveTo>
                    <a:pt x="4525" y="1"/>
                  </a:moveTo>
                  <a:lnTo>
                    <a:pt x="3716" y="220"/>
                  </a:lnTo>
                  <a:lnTo>
                    <a:pt x="3711" y="234"/>
                  </a:lnTo>
                  <a:lnTo>
                    <a:pt x="147" y="10131"/>
                  </a:lnTo>
                  <a:cubicBezTo>
                    <a:pt x="47" y="10406"/>
                    <a:pt x="0" y="9912"/>
                    <a:pt x="0" y="10959"/>
                  </a:cubicBezTo>
                  <a:cubicBezTo>
                    <a:pt x="0" y="12005"/>
                    <a:pt x="680" y="12980"/>
                    <a:pt x="1744" y="13296"/>
                  </a:cubicBezTo>
                  <a:cubicBezTo>
                    <a:pt x="1975" y="13365"/>
                    <a:pt x="2209" y="13398"/>
                    <a:pt x="2439" y="13398"/>
                  </a:cubicBezTo>
                  <a:cubicBezTo>
                    <a:pt x="2677" y="13398"/>
                    <a:pt x="2911" y="13363"/>
                    <a:pt x="3133" y="13298"/>
                  </a:cubicBezTo>
                  <a:cubicBezTo>
                    <a:pt x="3964" y="13052"/>
                    <a:pt x="4642" y="12379"/>
                    <a:pt x="4827" y="11463"/>
                  </a:cubicBezTo>
                  <a:lnTo>
                    <a:pt x="4829" y="11461"/>
                  </a:lnTo>
                  <a:cubicBezTo>
                    <a:pt x="6050" y="5426"/>
                    <a:pt x="4525" y="1"/>
                    <a:pt x="45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9"/>
            <p:cNvSpPr/>
            <p:nvPr/>
          </p:nvSpPr>
          <p:spPr>
            <a:xfrm>
              <a:off x="2354125" y="2719825"/>
              <a:ext cx="57825" cy="62600"/>
            </a:xfrm>
            <a:custGeom>
              <a:avLst/>
              <a:gdLst/>
              <a:ahLst/>
              <a:cxnLst/>
              <a:rect l="l" t="t" r="r" b="b"/>
              <a:pathLst>
                <a:path w="2313" h="2504" extrusionOk="0">
                  <a:moveTo>
                    <a:pt x="1997" y="1"/>
                  </a:moveTo>
                  <a:cubicBezTo>
                    <a:pt x="1925" y="1"/>
                    <a:pt x="1855" y="30"/>
                    <a:pt x="1804" y="85"/>
                  </a:cubicBezTo>
                  <a:lnTo>
                    <a:pt x="891" y="1075"/>
                  </a:lnTo>
                  <a:lnTo>
                    <a:pt x="0" y="1402"/>
                  </a:lnTo>
                  <a:lnTo>
                    <a:pt x="0" y="2503"/>
                  </a:lnTo>
                  <a:lnTo>
                    <a:pt x="1589" y="1554"/>
                  </a:lnTo>
                  <a:lnTo>
                    <a:pt x="2264" y="419"/>
                  </a:lnTo>
                  <a:cubicBezTo>
                    <a:pt x="2312" y="338"/>
                    <a:pt x="2311" y="240"/>
                    <a:pt x="2267" y="160"/>
                  </a:cubicBezTo>
                  <a:cubicBezTo>
                    <a:pt x="2247" y="116"/>
                    <a:pt x="2209" y="82"/>
                    <a:pt x="2164" y="54"/>
                  </a:cubicBezTo>
                  <a:lnTo>
                    <a:pt x="2125" y="34"/>
                  </a:lnTo>
                  <a:cubicBezTo>
                    <a:pt x="2085" y="11"/>
                    <a:pt x="2040" y="1"/>
                    <a:pt x="1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9"/>
            <p:cNvSpPr/>
            <p:nvPr/>
          </p:nvSpPr>
          <p:spPr>
            <a:xfrm>
              <a:off x="2327950" y="2721550"/>
              <a:ext cx="97575" cy="87200"/>
            </a:xfrm>
            <a:custGeom>
              <a:avLst/>
              <a:gdLst/>
              <a:ahLst/>
              <a:cxnLst/>
              <a:rect l="l" t="t" r="r" b="b"/>
              <a:pathLst>
                <a:path w="3903" h="3488" extrusionOk="0">
                  <a:moveTo>
                    <a:pt x="3532" y="1"/>
                  </a:moveTo>
                  <a:cubicBezTo>
                    <a:pt x="3429" y="1"/>
                    <a:pt x="3330" y="46"/>
                    <a:pt x="3264" y="127"/>
                  </a:cubicBezTo>
                  <a:lnTo>
                    <a:pt x="2128" y="1507"/>
                  </a:lnTo>
                  <a:lnTo>
                    <a:pt x="0" y="2503"/>
                  </a:lnTo>
                  <a:lnTo>
                    <a:pt x="806" y="3487"/>
                  </a:lnTo>
                  <a:lnTo>
                    <a:pt x="2519" y="2529"/>
                  </a:lnTo>
                  <a:lnTo>
                    <a:pt x="2686" y="2278"/>
                  </a:lnTo>
                  <a:lnTo>
                    <a:pt x="3825" y="541"/>
                  </a:lnTo>
                  <a:lnTo>
                    <a:pt x="3825" y="544"/>
                  </a:lnTo>
                  <a:cubicBezTo>
                    <a:pt x="3903" y="426"/>
                    <a:pt x="3897" y="286"/>
                    <a:pt x="3833" y="175"/>
                  </a:cubicBezTo>
                  <a:cubicBezTo>
                    <a:pt x="3795" y="107"/>
                    <a:pt x="3733" y="52"/>
                    <a:pt x="3654" y="23"/>
                  </a:cubicBezTo>
                  <a:cubicBezTo>
                    <a:pt x="3615" y="8"/>
                    <a:pt x="3636" y="1"/>
                    <a:pt x="3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9"/>
            <p:cNvSpPr/>
            <p:nvPr/>
          </p:nvSpPr>
          <p:spPr>
            <a:xfrm>
              <a:off x="2363825" y="2725850"/>
              <a:ext cx="61700" cy="64275"/>
            </a:xfrm>
            <a:custGeom>
              <a:avLst/>
              <a:gdLst/>
              <a:ahLst/>
              <a:cxnLst/>
              <a:rect l="l" t="t" r="r" b="b"/>
              <a:pathLst>
                <a:path w="2468" h="2571" extrusionOk="0">
                  <a:moveTo>
                    <a:pt x="2398" y="0"/>
                  </a:moveTo>
                  <a:lnTo>
                    <a:pt x="1167" y="1782"/>
                  </a:lnTo>
                  <a:lnTo>
                    <a:pt x="0" y="2571"/>
                  </a:lnTo>
                  <a:lnTo>
                    <a:pt x="0" y="2571"/>
                  </a:lnTo>
                  <a:lnTo>
                    <a:pt x="1251" y="2106"/>
                  </a:lnTo>
                  <a:lnTo>
                    <a:pt x="2390" y="369"/>
                  </a:lnTo>
                  <a:lnTo>
                    <a:pt x="2390" y="371"/>
                  </a:lnTo>
                  <a:cubicBezTo>
                    <a:pt x="2468" y="251"/>
                    <a:pt x="2462" y="111"/>
                    <a:pt x="2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9"/>
            <p:cNvSpPr/>
            <p:nvPr/>
          </p:nvSpPr>
          <p:spPr>
            <a:xfrm>
              <a:off x="2318625" y="2733925"/>
              <a:ext cx="125225" cy="103600"/>
            </a:xfrm>
            <a:custGeom>
              <a:avLst/>
              <a:gdLst/>
              <a:ahLst/>
              <a:cxnLst/>
              <a:rect l="l" t="t" r="r" b="b"/>
              <a:pathLst>
                <a:path w="5009" h="4144" extrusionOk="0">
                  <a:moveTo>
                    <a:pt x="4642" y="0"/>
                  </a:moveTo>
                  <a:cubicBezTo>
                    <a:pt x="4533" y="0"/>
                    <a:pt x="4427" y="48"/>
                    <a:pt x="4355" y="135"/>
                  </a:cubicBezTo>
                  <a:lnTo>
                    <a:pt x="3123" y="1755"/>
                  </a:lnTo>
                  <a:lnTo>
                    <a:pt x="1" y="2915"/>
                  </a:lnTo>
                  <a:lnTo>
                    <a:pt x="2305" y="4144"/>
                  </a:lnTo>
                  <a:lnTo>
                    <a:pt x="3598" y="2651"/>
                  </a:lnTo>
                  <a:lnTo>
                    <a:pt x="4279" y="1866"/>
                  </a:lnTo>
                  <a:lnTo>
                    <a:pt x="4860" y="749"/>
                  </a:lnTo>
                  <a:lnTo>
                    <a:pt x="4968" y="540"/>
                  </a:lnTo>
                  <a:cubicBezTo>
                    <a:pt x="4996" y="486"/>
                    <a:pt x="5008" y="431"/>
                    <a:pt x="5008" y="372"/>
                  </a:cubicBezTo>
                  <a:lnTo>
                    <a:pt x="5008" y="370"/>
                  </a:lnTo>
                  <a:cubicBezTo>
                    <a:pt x="5008" y="227"/>
                    <a:pt x="4924" y="88"/>
                    <a:pt x="4781" y="28"/>
                  </a:cubicBezTo>
                  <a:cubicBezTo>
                    <a:pt x="4736" y="9"/>
                    <a:pt x="4688" y="0"/>
                    <a:pt x="4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9"/>
            <p:cNvSpPr/>
            <p:nvPr/>
          </p:nvSpPr>
          <p:spPr>
            <a:xfrm>
              <a:off x="2375625" y="2756525"/>
              <a:ext cx="62525" cy="47325"/>
            </a:xfrm>
            <a:custGeom>
              <a:avLst/>
              <a:gdLst/>
              <a:ahLst/>
              <a:cxnLst/>
              <a:rect l="l" t="t" r="r" b="b"/>
              <a:pathLst>
                <a:path w="2501" h="1893" extrusionOk="0">
                  <a:moveTo>
                    <a:pt x="2501" y="1"/>
                  </a:moveTo>
                  <a:lnTo>
                    <a:pt x="1407" y="1108"/>
                  </a:lnTo>
                  <a:lnTo>
                    <a:pt x="0" y="1892"/>
                  </a:lnTo>
                  <a:lnTo>
                    <a:pt x="1318" y="1749"/>
                  </a:lnTo>
                  <a:lnTo>
                    <a:pt x="1997" y="965"/>
                  </a:lnTo>
                  <a:lnTo>
                    <a:pt x="25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9"/>
            <p:cNvSpPr/>
            <p:nvPr/>
          </p:nvSpPr>
          <p:spPr>
            <a:xfrm>
              <a:off x="2375625" y="2760600"/>
              <a:ext cx="71125" cy="76975"/>
            </a:xfrm>
            <a:custGeom>
              <a:avLst/>
              <a:gdLst/>
              <a:ahLst/>
              <a:cxnLst/>
              <a:rect l="l" t="t" r="r" b="b"/>
              <a:pathLst>
                <a:path w="2845" h="3079" extrusionOk="0">
                  <a:moveTo>
                    <a:pt x="2544" y="0"/>
                  </a:moveTo>
                  <a:cubicBezTo>
                    <a:pt x="2460" y="0"/>
                    <a:pt x="2379" y="39"/>
                    <a:pt x="2329" y="110"/>
                  </a:cubicBezTo>
                  <a:lnTo>
                    <a:pt x="1624" y="1095"/>
                  </a:lnTo>
                  <a:lnTo>
                    <a:pt x="0" y="1726"/>
                  </a:lnTo>
                  <a:lnTo>
                    <a:pt x="24" y="3078"/>
                  </a:lnTo>
                  <a:lnTo>
                    <a:pt x="1983" y="1796"/>
                  </a:lnTo>
                  <a:lnTo>
                    <a:pt x="2773" y="392"/>
                  </a:lnTo>
                  <a:cubicBezTo>
                    <a:pt x="2845" y="263"/>
                    <a:pt x="2797" y="101"/>
                    <a:pt x="2666" y="29"/>
                  </a:cubicBezTo>
                  <a:cubicBezTo>
                    <a:pt x="2627" y="10"/>
                    <a:pt x="2585" y="0"/>
                    <a:pt x="2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9"/>
            <p:cNvSpPr/>
            <p:nvPr/>
          </p:nvSpPr>
          <p:spPr>
            <a:xfrm>
              <a:off x="2249800" y="2708675"/>
              <a:ext cx="110375" cy="112925"/>
            </a:xfrm>
            <a:custGeom>
              <a:avLst/>
              <a:gdLst/>
              <a:ahLst/>
              <a:cxnLst/>
              <a:rect l="l" t="t" r="r" b="b"/>
              <a:pathLst>
                <a:path w="4415" h="4517" extrusionOk="0">
                  <a:moveTo>
                    <a:pt x="4008" y="1"/>
                  </a:moveTo>
                  <a:cubicBezTo>
                    <a:pt x="3935" y="1"/>
                    <a:pt x="3860" y="21"/>
                    <a:pt x="3791" y="64"/>
                  </a:cubicBezTo>
                  <a:lnTo>
                    <a:pt x="1696" y="1377"/>
                  </a:lnTo>
                  <a:cubicBezTo>
                    <a:pt x="621" y="2049"/>
                    <a:pt x="1" y="3253"/>
                    <a:pt x="71" y="4517"/>
                  </a:cubicBezTo>
                  <a:lnTo>
                    <a:pt x="3126" y="3016"/>
                  </a:lnTo>
                  <a:lnTo>
                    <a:pt x="3126" y="1697"/>
                  </a:lnTo>
                  <a:lnTo>
                    <a:pt x="4274" y="714"/>
                  </a:lnTo>
                  <a:cubicBezTo>
                    <a:pt x="4365" y="637"/>
                    <a:pt x="4413" y="523"/>
                    <a:pt x="4413" y="408"/>
                  </a:cubicBezTo>
                  <a:lnTo>
                    <a:pt x="4415" y="407"/>
                  </a:lnTo>
                  <a:cubicBezTo>
                    <a:pt x="4415" y="380"/>
                    <a:pt x="4413" y="351"/>
                    <a:pt x="4405" y="321"/>
                  </a:cubicBezTo>
                  <a:cubicBezTo>
                    <a:pt x="4365" y="124"/>
                    <a:pt x="4191" y="1"/>
                    <a:pt x="4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9"/>
            <p:cNvSpPr/>
            <p:nvPr/>
          </p:nvSpPr>
          <p:spPr>
            <a:xfrm>
              <a:off x="2251575" y="2754850"/>
              <a:ext cx="124075" cy="113050"/>
            </a:xfrm>
            <a:custGeom>
              <a:avLst/>
              <a:gdLst/>
              <a:ahLst/>
              <a:cxnLst/>
              <a:rect l="l" t="t" r="r" b="b"/>
              <a:pathLst>
                <a:path w="4963" h="4522" extrusionOk="0">
                  <a:moveTo>
                    <a:pt x="4138" y="1"/>
                  </a:moveTo>
                  <a:cubicBezTo>
                    <a:pt x="4138" y="1"/>
                    <a:pt x="1343" y="590"/>
                    <a:pt x="0" y="2670"/>
                  </a:cubicBezTo>
                  <a:lnTo>
                    <a:pt x="939" y="4522"/>
                  </a:lnTo>
                  <a:lnTo>
                    <a:pt x="4962" y="3315"/>
                  </a:lnTo>
                  <a:lnTo>
                    <a:pt x="41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9"/>
            <p:cNvSpPr/>
            <p:nvPr/>
          </p:nvSpPr>
          <p:spPr>
            <a:xfrm>
              <a:off x="2350700" y="2721175"/>
              <a:ext cx="60100" cy="49200"/>
            </a:xfrm>
            <a:custGeom>
              <a:avLst/>
              <a:gdLst/>
              <a:ahLst/>
              <a:cxnLst/>
              <a:rect l="l" t="t" r="r" b="b"/>
              <a:pathLst>
                <a:path w="2404" h="1968" extrusionOk="0">
                  <a:moveTo>
                    <a:pt x="2300" y="0"/>
                  </a:moveTo>
                  <a:lnTo>
                    <a:pt x="1137" y="1282"/>
                  </a:lnTo>
                  <a:lnTo>
                    <a:pt x="0" y="1968"/>
                  </a:lnTo>
                  <a:lnTo>
                    <a:pt x="0" y="1968"/>
                  </a:lnTo>
                  <a:lnTo>
                    <a:pt x="1217" y="1519"/>
                  </a:lnTo>
                  <a:lnTo>
                    <a:pt x="2404" y="106"/>
                  </a:lnTo>
                  <a:lnTo>
                    <a:pt x="2402" y="106"/>
                  </a:lnTo>
                  <a:cubicBezTo>
                    <a:pt x="2381" y="62"/>
                    <a:pt x="2345" y="28"/>
                    <a:pt x="2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9"/>
            <p:cNvSpPr/>
            <p:nvPr/>
          </p:nvSpPr>
          <p:spPr>
            <a:xfrm>
              <a:off x="2272625" y="2797400"/>
              <a:ext cx="81600" cy="25400"/>
            </a:xfrm>
            <a:custGeom>
              <a:avLst/>
              <a:gdLst/>
              <a:ahLst/>
              <a:cxnLst/>
              <a:rect l="l" t="t" r="r" b="b"/>
              <a:pathLst>
                <a:path w="3264" h="1016" extrusionOk="0">
                  <a:moveTo>
                    <a:pt x="1857" y="0"/>
                  </a:moveTo>
                  <a:cubicBezTo>
                    <a:pt x="1171" y="0"/>
                    <a:pt x="570" y="320"/>
                    <a:pt x="1" y="1016"/>
                  </a:cubicBezTo>
                  <a:cubicBezTo>
                    <a:pt x="1" y="1016"/>
                    <a:pt x="870" y="225"/>
                    <a:pt x="2249" y="225"/>
                  </a:cubicBezTo>
                  <a:cubicBezTo>
                    <a:pt x="2562" y="225"/>
                    <a:pt x="2902" y="266"/>
                    <a:pt x="3263" y="366"/>
                  </a:cubicBezTo>
                  <a:cubicBezTo>
                    <a:pt x="2752" y="127"/>
                    <a:pt x="2288" y="0"/>
                    <a:pt x="1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9"/>
            <p:cNvSpPr/>
            <p:nvPr/>
          </p:nvSpPr>
          <p:spPr>
            <a:xfrm>
              <a:off x="2261775" y="2865625"/>
              <a:ext cx="23025" cy="18500"/>
            </a:xfrm>
            <a:custGeom>
              <a:avLst/>
              <a:gdLst/>
              <a:ahLst/>
              <a:cxnLst/>
              <a:rect l="l" t="t" r="r" b="b"/>
              <a:pathLst>
                <a:path w="921" h="740" extrusionOk="0">
                  <a:moveTo>
                    <a:pt x="812" y="1"/>
                  </a:moveTo>
                  <a:lnTo>
                    <a:pt x="0" y="295"/>
                  </a:lnTo>
                  <a:lnTo>
                    <a:pt x="921" y="739"/>
                  </a:lnTo>
                  <a:lnTo>
                    <a:pt x="8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9"/>
            <p:cNvSpPr/>
            <p:nvPr/>
          </p:nvSpPr>
          <p:spPr>
            <a:xfrm>
              <a:off x="1982225" y="3001175"/>
              <a:ext cx="180250" cy="342825"/>
            </a:xfrm>
            <a:custGeom>
              <a:avLst/>
              <a:gdLst/>
              <a:ahLst/>
              <a:cxnLst/>
              <a:rect l="l" t="t" r="r" b="b"/>
              <a:pathLst>
                <a:path w="7210" h="13713" extrusionOk="0">
                  <a:moveTo>
                    <a:pt x="1" y="0"/>
                  </a:moveTo>
                  <a:lnTo>
                    <a:pt x="4101" y="13712"/>
                  </a:lnTo>
                  <a:lnTo>
                    <a:pt x="7209" y="13712"/>
                  </a:lnTo>
                  <a:lnTo>
                    <a:pt x="4695" y="1875"/>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9"/>
            <p:cNvSpPr/>
            <p:nvPr/>
          </p:nvSpPr>
          <p:spPr>
            <a:xfrm>
              <a:off x="1712325" y="2807825"/>
              <a:ext cx="410275" cy="464000"/>
            </a:xfrm>
            <a:custGeom>
              <a:avLst/>
              <a:gdLst/>
              <a:ahLst/>
              <a:cxnLst/>
              <a:rect l="l" t="t" r="r" b="b"/>
              <a:pathLst>
                <a:path w="16411" h="18560" extrusionOk="0">
                  <a:moveTo>
                    <a:pt x="10794" y="1"/>
                  </a:moveTo>
                  <a:lnTo>
                    <a:pt x="5986" y="896"/>
                  </a:lnTo>
                  <a:cubicBezTo>
                    <a:pt x="5900" y="910"/>
                    <a:pt x="5807" y="932"/>
                    <a:pt x="5718" y="951"/>
                  </a:cubicBezTo>
                  <a:cubicBezTo>
                    <a:pt x="2812" y="1594"/>
                    <a:pt x="1419" y="2553"/>
                    <a:pt x="899" y="3690"/>
                  </a:cubicBezTo>
                  <a:cubicBezTo>
                    <a:pt x="0" y="5664"/>
                    <a:pt x="1539" y="7242"/>
                    <a:pt x="2885" y="9618"/>
                  </a:cubicBezTo>
                  <a:lnTo>
                    <a:pt x="2885" y="9619"/>
                  </a:lnTo>
                  <a:cubicBezTo>
                    <a:pt x="4443" y="12391"/>
                    <a:pt x="6048" y="15926"/>
                    <a:pt x="8055" y="17550"/>
                  </a:cubicBezTo>
                  <a:cubicBezTo>
                    <a:pt x="8550" y="17956"/>
                    <a:pt x="9018" y="18296"/>
                    <a:pt x="9433" y="18559"/>
                  </a:cubicBezTo>
                  <a:lnTo>
                    <a:pt x="10050" y="17208"/>
                  </a:lnTo>
                  <a:lnTo>
                    <a:pt x="12806" y="11184"/>
                  </a:lnTo>
                  <a:lnTo>
                    <a:pt x="13612" y="9422"/>
                  </a:lnTo>
                  <a:lnTo>
                    <a:pt x="14718" y="6999"/>
                  </a:lnTo>
                  <a:lnTo>
                    <a:pt x="15589" y="5094"/>
                  </a:lnTo>
                  <a:cubicBezTo>
                    <a:pt x="16410" y="3296"/>
                    <a:pt x="15471" y="1216"/>
                    <a:pt x="13640" y="621"/>
                  </a:cubicBezTo>
                  <a:cubicBezTo>
                    <a:pt x="13525" y="575"/>
                    <a:pt x="13402" y="546"/>
                    <a:pt x="13282" y="518"/>
                  </a:cubicBezTo>
                  <a:lnTo>
                    <a:pt x="107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9"/>
            <p:cNvSpPr/>
            <p:nvPr/>
          </p:nvSpPr>
          <p:spPr>
            <a:xfrm>
              <a:off x="2002325" y="2848225"/>
              <a:ext cx="57825" cy="92900"/>
            </a:xfrm>
            <a:custGeom>
              <a:avLst/>
              <a:gdLst/>
              <a:ahLst/>
              <a:cxnLst/>
              <a:rect l="l" t="t" r="r" b="b"/>
              <a:pathLst>
                <a:path w="2313" h="3716" extrusionOk="0">
                  <a:moveTo>
                    <a:pt x="1" y="0"/>
                  </a:moveTo>
                  <a:lnTo>
                    <a:pt x="1044" y="3485"/>
                  </a:lnTo>
                  <a:lnTo>
                    <a:pt x="2313" y="37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9"/>
            <p:cNvSpPr/>
            <p:nvPr/>
          </p:nvSpPr>
          <p:spPr>
            <a:xfrm>
              <a:off x="1964475" y="2784300"/>
              <a:ext cx="165050" cy="225850"/>
            </a:xfrm>
            <a:custGeom>
              <a:avLst/>
              <a:gdLst/>
              <a:ahLst/>
              <a:cxnLst/>
              <a:rect l="l" t="t" r="r" b="b"/>
              <a:pathLst>
                <a:path w="6602" h="9034" extrusionOk="0">
                  <a:moveTo>
                    <a:pt x="0" y="1"/>
                  </a:moveTo>
                  <a:lnTo>
                    <a:pt x="276" y="465"/>
                  </a:lnTo>
                  <a:lnTo>
                    <a:pt x="4726" y="7973"/>
                  </a:lnTo>
                  <a:lnTo>
                    <a:pt x="5355" y="9034"/>
                  </a:lnTo>
                  <a:lnTo>
                    <a:pt x="6601" y="7131"/>
                  </a:lnTo>
                  <a:lnTo>
                    <a:pt x="6600" y="7131"/>
                  </a:lnTo>
                  <a:cubicBezTo>
                    <a:pt x="6372" y="2045"/>
                    <a:pt x="6448" y="1449"/>
                    <a:pt x="3870" y="1449"/>
                  </a:cubicBezTo>
                  <a:cubicBezTo>
                    <a:pt x="3663" y="1449"/>
                    <a:pt x="3438" y="1453"/>
                    <a:pt x="3194" y="1459"/>
                  </a:cubicBezTo>
                  <a:lnTo>
                    <a:pt x="2286" y="1043"/>
                  </a:lnTo>
                  <a:lnTo>
                    <a:pt x="681" y="31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9"/>
            <p:cNvSpPr/>
            <p:nvPr/>
          </p:nvSpPr>
          <p:spPr>
            <a:xfrm>
              <a:off x="1971375" y="2792050"/>
              <a:ext cx="113825" cy="191575"/>
            </a:xfrm>
            <a:custGeom>
              <a:avLst/>
              <a:gdLst/>
              <a:ahLst/>
              <a:cxnLst/>
              <a:rect l="l" t="t" r="r" b="b"/>
              <a:pathLst>
                <a:path w="4553" h="7663" extrusionOk="0">
                  <a:moveTo>
                    <a:pt x="405" y="1"/>
                  </a:moveTo>
                  <a:lnTo>
                    <a:pt x="0" y="155"/>
                  </a:lnTo>
                  <a:lnTo>
                    <a:pt x="4450" y="7663"/>
                  </a:lnTo>
                  <a:lnTo>
                    <a:pt x="4552" y="7656"/>
                  </a:lnTo>
                  <a:lnTo>
                    <a:pt x="2010" y="2017"/>
                  </a:lnTo>
                  <a:lnTo>
                    <a:pt x="2010" y="733"/>
                  </a:lnTo>
                  <a:lnTo>
                    <a:pt x="40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9"/>
            <p:cNvSpPr/>
            <p:nvPr/>
          </p:nvSpPr>
          <p:spPr>
            <a:xfrm>
              <a:off x="2047775" y="2822600"/>
              <a:ext cx="111000" cy="255125"/>
            </a:xfrm>
            <a:custGeom>
              <a:avLst/>
              <a:gdLst/>
              <a:ahLst/>
              <a:cxnLst/>
              <a:rect l="l" t="t" r="r" b="b"/>
              <a:pathLst>
                <a:path w="4440" h="10205" fill="none" extrusionOk="0">
                  <a:moveTo>
                    <a:pt x="1" y="0"/>
                  </a:moveTo>
                  <a:cubicBezTo>
                    <a:pt x="1" y="0"/>
                    <a:pt x="4439" y="3688"/>
                    <a:pt x="2327" y="10205"/>
                  </a:cubicBez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9"/>
            <p:cNvSpPr/>
            <p:nvPr/>
          </p:nvSpPr>
          <p:spPr>
            <a:xfrm>
              <a:off x="1888275" y="2656700"/>
              <a:ext cx="117775" cy="205875"/>
            </a:xfrm>
            <a:custGeom>
              <a:avLst/>
              <a:gdLst/>
              <a:ahLst/>
              <a:cxnLst/>
              <a:rect l="l" t="t" r="r" b="b"/>
              <a:pathLst>
                <a:path w="4711" h="8235" extrusionOk="0">
                  <a:moveTo>
                    <a:pt x="490" y="1"/>
                  </a:moveTo>
                  <a:lnTo>
                    <a:pt x="1" y="7198"/>
                  </a:lnTo>
                  <a:lnTo>
                    <a:pt x="4545" y="8235"/>
                  </a:lnTo>
                  <a:lnTo>
                    <a:pt x="4711" y="2958"/>
                  </a:lnTo>
                  <a:lnTo>
                    <a:pt x="4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9"/>
            <p:cNvSpPr/>
            <p:nvPr/>
          </p:nvSpPr>
          <p:spPr>
            <a:xfrm>
              <a:off x="1930700" y="2744000"/>
              <a:ext cx="73675" cy="72000"/>
            </a:xfrm>
            <a:custGeom>
              <a:avLst/>
              <a:gdLst/>
              <a:ahLst/>
              <a:cxnLst/>
              <a:rect l="l" t="t" r="r" b="b"/>
              <a:pathLst>
                <a:path w="2947" h="2880" extrusionOk="0">
                  <a:moveTo>
                    <a:pt x="1" y="0"/>
                  </a:moveTo>
                  <a:lnTo>
                    <a:pt x="1" y="0"/>
                  </a:lnTo>
                  <a:cubicBezTo>
                    <a:pt x="1" y="0"/>
                    <a:pt x="278" y="2404"/>
                    <a:pt x="2906" y="2879"/>
                  </a:cubicBezTo>
                  <a:lnTo>
                    <a:pt x="2947" y="121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9"/>
            <p:cNvSpPr/>
            <p:nvPr/>
          </p:nvSpPr>
          <p:spPr>
            <a:xfrm>
              <a:off x="1862000" y="2493925"/>
              <a:ext cx="245650" cy="156800"/>
            </a:xfrm>
            <a:custGeom>
              <a:avLst/>
              <a:gdLst/>
              <a:ahLst/>
              <a:cxnLst/>
              <a:rect l="l" t="t" r="r" b="b"/>
              <a:pathLst>
                <a:path w="9826" h="6272" extrusionOk="0">
                  <a:moveTo>
                    <a:pt x="4048" y="0"/>
                  </a:moveTo>
                  <a:cubicBezTo>
                    <a:pt x="2406" y="0"/>
                    <a:pt x="758" y="860"/>
                    <a:pt x="0" y="2902"/>
                  </a:cubicBezTo>
                  <a:lnTo>
                    <a:pt x="7743" y="6272"/>
                  </a:lnTo>
                  <a:cubicBezTo>
                    <a:pt x="9825" y="2681"/>
                    <a:pt x="6947" y="0"/>
                    <a:pt x="404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9"/>
            <p:cNvSpPr/>
            <p:nvPr/>
          </p:nvSpPr>
          <p:spPr>
            <a:xfrm>
              <a:off x="1868175" y="2521750"/>
              <a:ext cx="219975" cy="262775"/>
            </a:xfrm>
            <a:custGeom>
              <a:avLst/>
              <a:gdLst/>
              <a:ahLst/>
              <a:cxnLst/>
              <a:rect l="l" t="t" r="r" b="b"/>
              <a:pathLst>
                <a:path w="8799" h="10511" extrusionOk="0">
                  <a:moveTo>
                    <a:pt x="3182" y="0"/>
                  </a:moveTo>
                  <a:cubicBezTo>
                    <a:pt x="3010" y="0"/>
                    <a:pt x="2836" y="9"/>
                    <a:pt x="2662" y="28"/>
                  </a:cubicBezTo>
                  <a:cubicBezTo>
                    <a:pt x="2332" y="63"/>
                    <a:pt x="2019" y="151"/>
                    <a:pt x="1735" y="284"/>
                  </a:cubicBezTo>
                  <a:cubicBezTo>
                    <a:pt x="1090" y="583"/>
                    <a:pt x="585" y="1114"/>
                    <a:pt x="309" y="1753"/>
                  </a:cubicBezTo>
                  <a:cubicBezTo>
                    <a:pt x="73" y="2298"/>
                    <a:pt x="1" y="2925"/>
                    <a:pt x="147" y="3556"/>
                  </a:cubicBezTo>
                  <a:lnTo>
                    <a:pt x="423" y="4730"/>
                  </a:lnTo>
                  <a:lnTo>
                    <a:pt x="836" y="6768"/>
                  </a:lnTo>
                  <a:cubicBezTo>
                    <a:pt x="1003" y="7578"/>
                    <a:pt x="1389" y="8309"/>
                    <a:pt x="1938" y="8887"/>
                  </a:cubicBezTo>
                  <a:cubicBezTo>
                    <a:pt x="2519" y="9507"/>
                    <a:pt x="3281" y="9953"/>
                    <a:pt x="4144" y="10146"/>
                  </a:cubicBezTo>
                  <a:cubicBezTo>
                    <a:pt x="4831" y="10298"/>
                    <a:pt x="5485" y="10436"/>
                    <a:pt x="5876" y="10490"/>
                  </a:cubicBezTo>
                  <a:cubicBezTo>
                    <a:pt x="5977" y="10504"/>
                    <a:pt x="6076" y="10511"/>
                    <a:pt x="6174" y="10511"/>
                  </a:cubicBezTo>
                  <a:cubicBezTo>
                    <a:pt x="7270" y="10511"/>
                    <a:pt x="8179" y="9657"/>
                    <a:pt x="8431" y="8527"/>
                  </a:cubicBezTo>
                  <a:lnTo>
                    <a:pt x="8430" y="8524"/>
                  </a:lnTo>
                  <a:cubicBezTo>
                    <a:pt x="8799" y="6863"/>
                    <a:pt x="8677" y="5104"/>
                    <a:pt x="7958" y="3256"/>
                  </a:cubicBezTo>
                  <a:cubicBezTo>
                    <a:pt x="7847" y="2970"/>
                    <a:pt x="7711" y="2700"/>
                    <a:pt x="7556" y="2446"/>
                  </a:cubicBezTo>
                  <a:cubicBezTo>
                    <a:pt x="7116" y="1728"/>
                    <a:pt x="6513" y="1142"/>
                    <a:pt x="5809" y="723"/>
                  </a:cubicBezTo>
                  <a:cubicBezTo>
                    <a:pt x="5381" y="466"/>
                    <a:pt x="4910" y="273"/>
                    <a:pt x="4418" y="150"/>
                  </a:cubicBezTo>
                  <a:lnTo>
                    <a:pt x="4415" y="150"/>
                  </a:lnTo>
                  <a:lnTo>
                    <a:pt x="4136" y="91"/>
                  </a:lnTo>
                  <a:lnTo>
                    <a:pt x="4114" y="83"/>
                  </a:lnTo>
                  <a:lnTo>
                    <a:pt x="4106" y="83"/>
                  </a:lnTo>
                  <a:cubicBezTo>
                    <a:pt x="3968" y="55"/>
                    <a:pt x="3826" y="38"/>
                    <a:pt x="3686" y="25"/>
                  </a:cubicBezTo>
                  <a:cubicBezTo>
                    <a:pt x="3519" y="9"/>
                    <a:pt x="3351" y="0"/>
                    <a:pt x="3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9"/>
            <p:cNvSpPr/>
            <p:nvPr/>
          </p:nvSpPr>
          <p:spPr>
            <a:xfrm>
              <a:off x="1868300" y="2523675"/>
              <a:ext cx="188850" cy="220350"/>
            </a:xfrm>
            <a:custGeom>
              <a:avLst/>
              <a:gdLst/>
              <a:ahLst/>
              <a:cxnLst/>
              <a:rect l="l" t="t" r="r" b="b"/>
              <a:pathLst>
                <a:path w="7554" h="8814" extrusionOk="0">
                  <a:moveTo>
                    <a:pt x="3860" y="1"/>
                  </a:moveTo>
                  <a:cubicBezTo>
                    <a:pt x="2814" y="1"/>
                    <a:pt x="1636" y="424"/>
                    <a:pt x="420" y="1643"/>
                  </a:cubicBezTo>
                  <a:cubicBezTo>
                    <a:pt x="384" y="1654"/>
                    <a:pt x="347" y="1668"/>
                    <a:pt x="308" y="1681"/>
                  </a:cubicBezTo>
                  <a:cubicBezTo>
                    <a:pt x="72" y="2226"/>
                    <a:pt x="1" y="2851"/>
                    <a:pt x="146" y="3482"/>
                  </a:cubicBezTo>
                  <a:lnTo>
                    <a:pt x="423" y="4658"/>
                  </a:lnTo>
                  <a:lnTo>
                    <a:pt x="836" y="6694"/>
                  </a:lnTo>
                  <a:cubicBezTo>
                    <a:pt x="1001" y="7504"/>
                    <a:pt x="1389" y="8235"/>
                    <a:pt x="1936" y="8813"/>
                  </a:cubicBezTo>
                  <a:cubicBezTo>
                    <a:pt x="1987" y="8282"/>
                    <a:pt x="1909" y="7556"/>
                    <a:pt x="1652" y="6596"/>
                  </a:cubicBezTo>
                  <a:cubicBezTo>
                    <a:pt x="2791" y="5467"/>
                    <a:pt x="3366" y="4536"/>
                    <a:pt x="3166" y="3038"/>
                  </a:cubicBezTo>
                  <a:lnTo>
                    <a:pt x="3168" y="3038"/>
                  </a:lnTo>
                  <a:cubicBezTo>
                    <a:pt x="3520" y="3086"/>
                    <a:pt x="3862" y="3107"/>
                    <a:pt x="4190" y="3107"/>
                  </a:cubicBezTo>
                  <a:cubicBezTo>
                    <a:pt x="5726" y="3107"/>
                    <a:pt x="6961" y="2645"/>
                    <a:pt x="7554" y="2372"/>
                  </a:cubicBezTo>
                  <a:cubicBezTo>
                    <a:pt x="7116" y="1653"/>
                    <a:pt x="6511" y="1067"/>
                    <a:pt x="5807" y="648"/>
                  </a:cubicBezTo>
                  <a:cubicBezTo>
                    <a:pt x="5379" y="391"/>
                    <a:pt x="4910" y="199"/>
                    <a:pt x="4416" y="76"/>
                  </a:cubicBezTo>
                  <a:lnTo>
                    <a:pt x="4413" y="76"/>
                  </a:lnTo>
                  <a:lnTo>
                    <a:pt x="4134" y="15"/>
                  </a:lnTo>
                  <a:lnTo>
                    <a:pt x="4112" y="9"/>
                  </a:lnTo>
                  <a:cubicBezTo>
                    <a:pt x="4029" y="4"/>
                    <a:pt x="3945" y="1"/>
                    <a:pt x="3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9"/>
            <p:cNvSpPr/>
            <p:nvPr/>
          </p:nvSpPr>
          <p:spPr>
            <a:xfrm>
              <a:off x="1863900" y="2521750"/>
              <a:ext cx="165300" cy="252750"/>
            </a:xfrm>
            <a:custGeom>
              <a:avLst/>
              <a:gdLst/>
              <a:ahLst/>
              <a:cxnLst/>
              <a:rect l="l" t="t" r="r" b="b"/>
              <a:pathLst>
                <a:path w="6612" h="10110" extrusionOk="0">
                  <a:moveTo>
                    <a:pt x="3353" y="1"/>
                  </a:moveTo>
                  <a:cubicBezTo>
                    <a:pt x="3181" y="1"/>
                    <a:pt x="3007" y="10"/>
                    <a:pt x="2833" y="30"/>
                  </a:cubicBezTo>
                  <a:cubicBezTo>
                    <a:pt x="2503" y="66"/>
                    <a:pt x="2190" y="153"/>
                    <a:pt x="1906" y="285"/>
                  </a:cubicBezTo>
                  <a:cubicBezTo>
                    <a:pt x="709" y="842"/>
                    <a:pt x="1" y="2185"/>
                    <a:pt x="318" y="3557"/>
                  </a:cubicBezTo>
                  <a:lnTo>
                    <a:pt x="594" y="4733"/>
                  </a:lnTo>
                  <a:lnTo>
                    <a:pt x="1010" y="6770"/>
                  </a:lnTo>
                  <a:cubicBezTo>
                    <a:pt x="1342" y="8402"/>
                    <a:pt x="2577" y="9697"/>
                    <a:pt x="4182" y="10110"/>
                  </a:cubicBezTo>
                  <a:cubicBezTo>
                    <a:pt x="3489" y="9496"/>
                    <a:pt x="2993" y="8666"/>
                    <a:pt x="2803" y="7720"/>
                  </a:cubicBezTo>
                  <a:lnTo>
                    <a:pt x="2803" y="7723"/>
                  </a:lnTo>
                  <a:lnTo>
                    <a:pt x="2389" y="5685"/>
                  </a:lnTo>
                  <a:lnTo>
                    <a:pt x="2112" y="4509"/>
                  </a:lnTo>
                  <a:cubicBezTo>
                    <a:pt x="1794" y="3138"/>
                    <a:pt x="2503" y="1795"/>
                    <a:pt x="3699" y="1237"/>
                  </a:cubicBezTo>
                  <a:cubicBezTo>
                    <a:pt x="3983" y="1105"/>
                    <a:pt x="4297" y="1018"/>
                    <a:pt x="4626" y="982"/>
                  </a:cubicBezTo>
                  <a:cubicBezTo>
                    <a:pt x="4800" y="964"/>
                    <a:pt x="4974" y="955"/>
                    <a:pt x="5147" y="955"/>
                  </a:cubicBezTo>
                  <a:cubicBezTo>
                    <a:pt x="5316" y="955"/>
                    <a:pt x="5483" y="963"/>
                    <a:pt x="5650" y="979"/>
                  </a:cubicBezTo>
                  <a:cubicBezTo>
                    <a:pt x="5793" y="990"/>
                    <a:pt x="5932" y="1008"/>
                    <a:pt x="6070" y="1033"/>
                  </a:cubicBezTo>
                  <a:lnTo>
                    <a:pt x="6098" y="1041"/>
                  </a:lnTo>
                  <a:lnTo>
                    <a:pt x="6377" y="1102"/>
                  </a:lnTo>
                  <a:lnTo>
                    <a:pt x="6382" y="1102"/>
                  </a:lnTo>
                  <a:cubicBezTo>
                    <a:pt x="6460" y="1122"/>
                    <a:pt x="6535" y="1145"/>
                    <a:pt x="6611" y="1167"/>
                  </a:cubicBezTo>
                  <a:cubicBezTo>
                    <a:pt x="6412" y="1004"/>
                    <a:pt x="6200" y="856"/>
                    <a:pt x="5980" y="723"/>
                  </a:cubicBezTo>
                  <a:cubicBezTo>
                    <a:pt x="5552" y="466"/>
                    <a:pt x="5081" y="271"/>
                    <a:pt x="4589" y="151"/>
                  </a:cubicBezTo>
                  <a:lnTo>
                    <a:pt x="4583" y="151"/>
                  </a:lnTo>
                  <a:lnTo>
                    <a:pt x="4305" y="89"/>
                  </a:lnTo>
                  <a:lnTo>
                    <a:pt x="4277" y="81"/>
                  </a:lnTo>
                  <a:cubicBezTo>
                    <a:pt x="4137" y="55"/>
                    <a:pt x="3998" y="38"/>
                    <a:pt x="3857" y="27"/>
                  </a:cubicBezTo>
                  <a:cubicBezTo>
                    <a:pt x="3690" y="10"/>
                    <a:pt x="3522" y="1"/>
                    <a:pt x="33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9"/>
            <p:cNvSpPr/>
            <p:nvPr/>
          </p:nvSpPr>
          <p:spPr>
            <a:xfrm>
              <a:off x="1694675" y="2561450"/>
              <a:ext cx="145500" cy="198325"/>
            </a:xfrm>
            <a:custGeom>
              <a:avLst/>
              <a:gdLst/>
              <a:ahLst/>
              <a:cxnLst/>
              <a:rect l="l" t="t" r="r" b="b"/>
              <a:pathLst>
                <a:path w="5820" h="7933" extrusionOk="0">
                  <a:moveTo>
                    <a:pt x="3300" y="1"/>
                  </a:moveTo>
                  <a:cubicBezTo>
                    <a:pt x="1104" y="1"/>
                    <a:pt x="0" y="1807"/>
                    <a:pt x="1052" y="3896"/>
                  </a:cubicBezTo>
                  <a:cubicBezTo>
                    <a:pt x="2443" y="6665"/>
                    <a:pt x="1052" y="7291"/>
                    <a:pt x="1052" y="7291"/>
                  </a:cubicBezTo>
                  <a:cubicBezTo>
                    <a:pt x="1608" y="7729"/>
                    <a:pt x="2254" y="7933"/>
                    <a:pt x="2876" y="7933"/>
                  </a:cubicBezTo>
                  <a:cubicBezTo>
                    <a:pt x="3404" y="7933"/>
                    <a:pt x="3915" y="7786"/>
                    <a:pt x="4339" y="7511"/>
                  </a:cubicBezTo>
                  <a:cubicBezTo>
                    <a:pt x="5296" y="6892"/>
                    <a:pt x="5819" y="5621"/>
                    <a:pt x="5134" y="3896"/>
                  </a:cubicBezTo>
                  <a:lnTo>
                    <a:pt x="5132" y="3896"/>
                  </a:lnTo>
                  <a:cubicBezTo>
                    <a:pt x="4188" y="1533"/>
                    <a:pt x="5726" y="614"/>
                    <a:pt x="5726" y="614"/>
                  </a:cubicBezTo>
                  <a:cubicBezTo>
                    <a:pt x="5528" y="519"/>
                    <a:pt x="5329" y="436"/>
                    <a:pt x="5138" y="364"/>
                  </a:cubicBezTo>
                  <a:cubicBezTo>
                    <a:pt x="4468" y="114"/>
                    <a:pt x="3850" y="1"/>
                    <a:pt x="330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9"/>
            <p:cNvSpPr/>
            <p:nvPr/>
          </p:nvSpPr>
          <p:spPr>
            <a:xfrm>
              <a:off x="1746200" y="2570500"/>
              <a:ext cx="93975" cy="178725"/>
            </a:xfrm>
            <a:custGeom>
              <a:avLst/>
              <a:gdLst/>
              <a:ahLst/>
              <a:cxnLst/>
              <a:rect l="l" t="t" r="r" b="b"/>
              <a:pathLst>
                <a:path w="3759" h="7149" extrusionOk="0">
                  <a:moveTo>
                    <a:pt x="3079" y="1"/>
                  </a:moveTo>
                  <a:cubicBezTo>
                    <a:pt x="0" y="1375"/>
                    <a:pt x="650" y="4874"/>
                    <a:pt x="1963" y="6755"/>
                  </a:cubicBezTo>
                  <a:cubicBezTo>
                    <a:pt x="2059" y="6892"/>
                    <a:pt x="2166" y="7024"/>
                    <a:pt x="2278" y="7149"/>
                  </a:cubicBezTo>
                  <a:cubicBezTo>
                    <a:pt x="3235" y="6530"/>
                    <a:pt x="3758" y="5259"/>
                    <a:pt x="3073" y="3534"/>
                  </a:cubicBezTo>
                  <a:lnTo>
                    <a:pt x="3073" y="3533"/>
                  </a:lnTo>
                  <a:cubicBezTo>
                    <a:pt x="2129" y="1169"/>
                    <a:pt x="3666" y="250"/>
                    <a:pt x="3666" y="250"/>
                  </a:cubicBezTo>
                  <a:cubicBezTo>
                    <a:pt x="3468" y="154"/>
                    <a:pt x="3269" y="73"/>
                    <a:pt x="307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9"/>
            <p:cNvSpPr/>
            <p:nvPr/>
          </p:nvSpPr>
          <p:spPr>
            <a:xfrm>
              <a:off x="1791500" y="2564350"/>
              <a:ext cx="55100" cy="57725"/>
            </a:xfrm>
            <a:custGeom>
              <a:avLst/>
              <a:gdLst/>
              <a:ahLst/>
              <a:cxnLst/>
              <a:rect l="l" t="t" r="r" b="b"/>
              <a:pathLst>
                <a:path w="2204" h="2309" extrusionOk="0">
                  <a:moveTo>
                    <a:pt x="1862" y="0"/>
                  </a:moveTo>
                  <a:cubicBezTo>
                    <a:pt x="541" y="0"/>
                    <a:pt x="0" y="1224"/>
                    <a:pt x="608" y="2308"/>
                  </a:cubicBezTo>
                  <a:lnTo>
                    <a:pt x="2203" y="26"/>
                  </a:lnTo>
                  <a:cubicBezTo>
                    <a:pt x="2085" y="8"/>
                    <a:pt x="1971" y="0"/>
                    <a:pt x="1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9"/>
            <p:cNvSpPr/>
            <p:nvPr/>
          </p:nvSpPr>
          <p:spPr>
            <a:xfrm>
              <a:off x="1884400" y="2556250"/>
              <a:ext cx="62800" cy="118200"/>
            </a:xfrm>
            <a:custGeom>
              <a:avLst/>
              <a:gdLst/>
              <a:ahLst/>
              <a:cxnLst/>
              <a:rect l="l" t="t" r="r" b="b"/>
              <a:pathLst>
                <a:path w="2512" h="4728" fill="none" extrusionOk="0">
                  <a:moveTo>
                    <a:pt x="1650" y="1"/>
                  </a:moveTo>
                  <a:cubicBezTo>
                    <a:pt x="2512" y="2255"/>
                    <a:pt x="2446" y="4728"/>
                    <a:pt x="0" y="4500"/>
                  </a:cubicBezTo>
                </a:path>
              </a:pathLst>
            </a:custGeom>
            <a:solidFill>
              <a:schemeClr val="accent6"/>
            </a:solid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9"/>
            <p:cNvSpPr/>
            <p:nvPr/>
          </p:nvSpPr>
          <p:spPr>
            <a:xfrm>
              <a:off x="1774675" y="2546175"/>
              <a:ext cx="172300" cy="215625"/>
            </a:xfrm>
            <a:custGeom>
              <a:avLst/>
              <a:gdLst/>
              <a:ahLst/>
              <a:cxnLst/>
              <a:rect l="l" t="t" r="r" b="b"/>
              <a:pathLst>
                <a:path w="6892" h="8625" extrusionOk="0">
                  <a:moveTo>
                    <a:pt x="4998" y="1"/>
                  </a:moveTo>
                  <a:cubicBezTo>
                    <a:pt x="4621" y="1"/>
                    <a:pt x="4136" y="82"/>
                    <a:pt x="3514" y="304"/>
                  </a:cubicBezTo>
                  <a:cubicBezTo>
                    <a:pt x="0" y="1552"/>
                    <a:pt x="648" y="5255"/>
                    <a:pt x="2013" y="7209"/>
                  </a:cubicBezTo>
                  <a:cubicBezTo>
                    <a:pt x="2578" y="8018"/>
                    <a:pt x="3483" y="8624"/>
                    <a:pt x="4195" y="8624"/>
                  </a:cubicBezTo>
                  <a:cubicBezTo>
                    <a:pt x="5062" y="8624"/>
                    <a:pt x="5641" y="7722"/>
                    <a:pt x="4959" y="5182"/>
                  </a:cubicBezTo>
                  <a:lnTo>
                    <a:pt x="4962" y="5182"/>
                  </a:lnTo>
                  <a:cubicBezTo>
                    <a:pt x="6333" y="3822"/>
                    <a:pt x="6891" y="2758"/>
                    <a:pt x="6259" y="633"/>
                  </a:cubicBezTo>
                  <a:cubicBezTo>
                    <a:pt x="6259" y="633"/>
                    <a:pt x="6048" y="1"/>
                    <a:pt x="499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9"/>
            <p:cNvSpPr/>
            <p:nvPr/>
          </p:nvSpPr>
          <p:spPr>
            <a:xfrm>
              <a:off x="1958550" y="2646850"/>
              <a:ext cx="19450" cy="40225"/>
            </a:xfrm>
            <a:custGeom>
              <a:avLst/>
              <a:gdLst/>
              <a:ahLst/>
              <a:cxnLst/>
              <a:rect l="l" t="t" r="r" b="b"/>
              <a:pathLst>
                <a:path w="778" h="1609" extrusionOk="0">
                  <a:moveTo>
                    <a:pt x="360" y="0"/>
                  </a:moveTo>
                  <a:cubicBezTo>
                    <a:pt x="357" y="0"/>
                    <a:pt x="354" y="0"/>
                    <a:pt x="351" y="1"/>
                  </a:cubicBezTo>
                  <a:cubicBezTo>
                    <a:pt x="148" y="10"/>
                    <a:pt x="0" y="378"/>
                    <a:pt x="22" y="822"/>
                  </a:cubicBezTo>
                  <a:cubicBezTo>
                    <a:pt x="42" y="1260"/>
                    <a:pt x="220" y="1609"/>
                    <a:pt x="419" y="1609"/>
                  </a:cubicBezTo>
                  <a:cubicBezTo>
                    <a:pt x="422" y="1609"/>
                    <a:pt x="425" y="1608"/>
                    <a:pt x="427" y="1608"/>
                  </a:cubicBezTo>
                  <a:cubicBezTo>
                    <a:pt x="630" y="1599"/>
                    <a:pt x="778" y="1231"/>
                    <a:pt x="756" y="787"/>
                  </a:cubicBezTo>
                  <a:cubicBezTo>
                    <a:pt x="735" y="350"/>
                    <a:pt x="559" y="0"/>
                    <a:pt x="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9"/>
            <p:cNvSpPr/>
            <p:nvPr/>
          </p:nvSpPr>
          <p:spPr>
            <a:xfrm>
              <a:off x="2033600" y="2582925"/>
              <a:ext cx="50375" cy="16375"/>
            </a:xfrm>
            <a:custGeom>
              <a:avLst/>
              <a:gdLst/>
              <a:ahLst/>
              <a:cxnLst/>
              <a:rect l="l" t="t" r="r" b="b"/>
              <a:pathLst>
                <a:path w="2015" h="655" extrusionOk="0">
                  <a:moveTo>
                    <a:pt x="796" y="1"/>
                  </a:moveTo>
                  <a:cubicBezTo>
                    <a:pt x="776" y="1"/>
                    <a:pt x="756" y="1"/>
                    <a:pt x="736" y="2"/>
                  </a:cubicBezTo>
                  <a:cubicBezTo>
                    <a:pt x="4" y="41"/>
                    <a:pt x="1" y="551"/>
                    <a:pt x="946" y="643"/>
                  </a:cubicBezTo>
                  <a:cubicBezTo>
                    <a:pt x="1026" y="651"/>
                    <a:pt x="1097" y="654"/>
                    <a:pt x="1160" y="654"/>
                  </a:cubicBezTo>
                  <a:cubicBezTo>
                    <a:pt x="2014" y="654"/>
                    <a:pt x="1501" y="1"/>
                    <a:pt x="79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9"/>
            <p:cNvSpPr/>
            <p:nvPr/>
          </p:nvSpPr>
          <p:spPr>
            <a:xfrm>
              <a:off x="2039225" y="2636750"/>
              <a:ext cx="19450" cy="40250"/>
            </a:xfrm>
            <a:custGeom>
              <a:avLst/>
              <a:gdLst/>
              <a:ahLst/>
              <a:cxnLst/>
              <a:rect l="l" t="t" r="r" b="b"/>
              <a:pathLst>
                <a:path w="778" h="1610" extrusionOk="0">
                  <a:moveTo>
                    <a:pt x="358" y="1"/>
                  </a:moveTo>
                  <a:cubicBezTo>
                    <a:pt x="356" y="1"/>
                    <a:pt x="353" y="1"/>
                    <a:pt x="351" y="1"/>
                  </a:cubicBezTo>
                  <a:cubicBezTo>
                    <a:pt x="148" y="10"/>
                    <a:pt x="0" y="378"/>
                    <a:pt x="22" y="822"/>
                  </a:cubicBezTo>
                  <a:cubicBezTo>
                    <a:pt x="43" y="1259"/>
                    <a:pt x="219" y="1609"/>
                    <a:pt x="418" y="1609"/>
                  </a:cubicBezTo>
                  <a:cubicBezTo>
                    <a:pt x="421" y="1609"/>
                    <a:pt x="424" y="1609"/>
                    <a:pt x="427" y="1609"/>
                  </a:cubicBezTo>
                  <a:cubicBezTo>
                    <a:pt x="629" y="1599"/>
                    <a:pt x="777" y="1232"/>
                    <a:pt x="756" y="788"/>
                  </a:cubicBezTo>
                  <a:cubicBezTo>
                    <a:pt x="734" y="350"/>
                    <a:pt x="558" y="1"/>
                    <a:pt x="3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9"/>
            <p:cNvSpPr/>
            <p:nvPr/>
          </p:nvSpPr>
          <p:spPr>
            <a:xfrm>
              <a:off x="2031725" y="2620050"/>
              <a:ext cx="56775" cy="90475"/>
            </a:xfrm>
            <a:custGeom>
              <a:avLst/>
              <a:gdLst/>
              <a:ahLst/>
              <a:cxnLst/>
              <a:rect l="l" t="t" r="r" b="b"/>
              <a:pathLst>
                <a:path w="2271" h="3619" fill="none" extrusionOk="0">
                  <a:moveTo>
                    <a:pt x="2271" y="1809"/>
                  </a:moveTo>
                  <a:cubicBezTo>
                    <a:pt x="2271" y="2810"/>
                    <a:pt x="1763" y="3618"/>
                    <a:pt x="1137" y="3618"/>
                  </a:cubicBezTo>
                  <a:cubicBezTo>
                    <a:pt x="509" y="3618"/>
                    <a:pt x="1" y="2810"/>
                    <a:pt x="1" y="1809"/>
                  </a:cubicBezTo>
                  <a:cubicBezTo>
                    <a:pt x="1" y="811"/>
                    <a:pt x="509" y="1"/>
                    <a:pt x="1137" y="1"/>
                  </a:cubicBezTo>
                  <a:cubicBezTo>
                    <a:pt x="1763" y="1"/>
                    <a:pt x="2271" y="811"/>
                    <a:pt x="2271" y="1809"/>
                  </a:cubicBezTo>
                  <a:close/>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9"/>
            <p:cNvSpPr/>
            <p:nvPr/>
          </p:nvSpPr>
          <p:spPr>
            <a:xfrm>
              <a:off x="2015725" y="2628750"/>
              <a:ext cx="43275" cy="83050"/>
            </a:xfrm>
            <a:custGeom>
              <a:avLst/>
              <a:gdLst/>
              <a:ahLst/>
              <a:cxnLst/>
              <a:rect l="l" t="t" r="r" b="b"/>
              <a:pathLst>
                <a:path w="1731" h="3322" extrusionOk="0">
                  <a:moveTo>
                    <a:pt x="153" y="0"/>
                  </a:moveTo>
                  <a:lnTo>
                    <a:pt x="1" y="3228"/>
                  </a:lnTo>
                  <a:lnTo>
                    <a:pt x="236" y="3289"/>
                  </a:lnTo>
                  <a:cubicBezTo>
                    <a:pt x="321" y="3311"/>
                    <a:pt x="403" y="3321"/>
                    <a:pt x="483" y="3321"/>
                  </a:cubicBezTo>
                  <a:cubicBezTo>
                    <a:pt x="1235" y="3321"/>
                    <a:pt x="1731" y="2417"/>
                    <a:pt x="1211" y="1778"/>
                  </a:cubicBezTo>
                  <a:cubicBezTo>
                    <a:pt x="843" y="1324"/>
                    <a:pt x="440" y="812"/>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9"/>
            <p:cNvSpPr/>
            <p:nvPr/>
          </p:nvSpPr>
          <p:spPr>
            <a:xfrm>
              <a:off x="2015725" y="2628750"/>
              <a:ext cx="44650" cy="87925"/>
            </a:xfrm>
            <a:custGeom>
              <a:avLst/>
              <a:gdLst/>
              <a:ahLst/>
              <a:cxnLst/>
              <a:rect l="l" t="t" r="r" b="b"/>
              <a:pathLst>
                <a:path w="1786" h="3517" fill="none" extrusionOk="0">
                  <a:moveTo>
                    <a:pt x="153" y="0"/>
                  </a:moveTo>
                  <a:cubicBezTo>
                    <a:pt x="440" y="812"/>
                    <a:pt x="843" y="1324"/>
                    <a:pt x="1211" y="1778"/>
                  </a:cubicBezTo>
                  <a:cubicBezTo>
                    <a:pt x="1786" y="2485"/>
                    <a:pt x="1118" y="3516"/>
                    <a:pt x="236" y="3289"/>
                  </a:cubicBezTo>
                  <a:lnTo>
                    <a:pt x="1" y="3228"/>
                  </a:lnTo>
                </a:path>
              </a:pathLst>
            </a:custGeom>
            <a:solidFill>
              <a:schemeClr val="lt1"/>
            </a:solidFill>
            <a:ln w="500" cap="flat" cmpd="sng">
              <a:solidFill>
                <a:srgbClr val="ECB098"/>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9"/>
            <p:cNvSpPr/>
            <p:nvPr/>
          </p:nvSpPr>
          <p:spPr>
            <a:xfrm>
              <a:off x="1931150" y="2600675"/>
              <a:ext cx="42975" cy="19400"/>
            </a:xfrm>
            <a:custGeom>
              <a:avLst/>
              <a:gdLst/>
              <a:ahLst/>
              <a:cxnLst/>
              <a:rect l="l" t="t" r="r" b="b"/>
              <a:pathLst>
                <a:path w="1719" h="776" extrusionOk="0">
                  <a:moveTo>
                    <a:pt x="1050" y="1"/>
                  </a:moveTo>
                  <a:cubicBezTo>
                    <a:pt x="869" y="1"/>
                    <a:pt x="653" y="52"/>
                    <a:pt x="458" y="174"/>
                  </a:cubicBezTo>
                  <a:cubicBezTo>
                    <a:pt x="0" y="459"/>
                    <a:pt x="11" y="775"/>
                    <a:pt x="393" y="775"/>
                  </a:cubicBezTo>
                  <a:cubicBezTo>
                    <a:pt x="531" y="775"/>
                    <a:pt x="719" y="734"/>
                    <a:pt x="950" y="634"/>
                  </a:cubicBezTo>
                  <a:cubicBezTo>
                    <a:pt x="1719" y="303"/>
                    <a:pt x="1488" y="1"/>
                    <a:pt x="105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9"/>
            <p:cNvSpPr/>
            <p:nvPr/>
          </p:nvSpPr>
          <p:spPr>
            <a:xfrm>
              <a:off x="1861225" y="2510825"/>
              <a:ext cx="194725" cy="77750"/>
            </a:xfrm>
            <a:custGeom>
              <a:avLst/>
              <a:gdLst/>
              <a:ahLst/>
              <a:cxnLst/>
              <a:rect l="l" t="t" r="r" b="b"/>
              <a:pathLst>
                <a:path w="7789" h="3110" extrusionOk="0">
                  <a:moveTo>
                    <a:pt x="3707" y="0"/>
                  </a:moveTo>
                  <a:cubicBezTo>
                    <a:pt x="2584" y="0"/>
                    <a:pt x="1311" y="487"/>
                    <a:pt x="0" y="1922"/>
                  </a:cubicBezTo>
                  <a:cubicBezTo>
                    <a:pt x="1424" y="2821"/>
                    <a:pt x="2824" y="3110"/>
                    <a:pt x="4036" y="3110"/>
                  </a:cubicBezTo>
                  <a:cubicBezTo>
                    <a:pt x="6217" y="3110"/>
                    <a:pt x="7788" y="2174"/>
                    <a:pt x="7788" y="2174"/>
                  </a:cubicBezTo>
                  <a:cubicBezTo>
                    <a:pt x="7788" y="2174"/>
                    <a:pt x="6081" y="0"/>
                    <a:pt x="370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9"/>
            <p:cNvSpPr/>
            <p:nvPr/>
          </p:nvSpPr>
          <p:spPr>
            <a:xfrm>
              <a:off x="2003100" y="2719675"/>
              <a:ext cx="37575" cy="29575"/>
            </a:xfrm>
            <a:custGeom>
              <a:avLst/>
              <a:gdLst/>
              <a:ahLst/>
              <a:cxnLst/>
              <a:rect l="l" t="t" r="r" b="b"/>
              <a:pathLst>
                <a:path w="1503" h="1183" extrusionOk="0">
                  <a:moveTo>
                    <a:pt x="1503" y="1"/>
                  </a:moveTo>
                  <a:lnTo>
                    <a:pt x="1" y="107"/>
                  </a:lnTo>
                  <a:cubicBezTo>
                    <a:pt x="260" y="824"/>
                    <a:pt x="533" y="1183"/>
                    <a:pt x="789" y="1183"/>
                  </a:cubicBezTo>
                  <a:cubicBezTo>
                    <a:pt x="1058" y="1183"/>
                    <a:pt x="1307" y="789"/>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9"/>
            <p:cNvSpPr/>
            <p:nvPr/>
          </p:nvSpPr>
          <p:spPr>
            <a:xfrm>
              <a:off x="1791850" y="3072300"/>
              <a:ext cx="292925" cy="271700"/>
            </a:xfrm>
            <a:custGeom>
              <a:avLst/>
              <a:gdLst/>
              <a:ahLst/>
              <a:cxnLst/>
              <a:rect l="l" t="t" r="r" b="b"/>
              <a:pathLst>
                <a:path w="11717" h="10868" extrusionOk="0">
                  <a:moveTo>
                    <a:pt x="9191" y="0"/>
                  </a:moveTo>
                  <a:lnTo>
                    <a:pt x="1111" y="891"/>
                  </a:lnTo>
                  <a:lnTo>
                    <a:pt x="0" y="10867"/>
                  </a:lnTo>
                  <a:lnTo>
                    <a:pt x="11716" y="10867"/>
                  </a:lnTo>
                  <a:lnTo>
                    <a:pt x="9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9"/>
            <p:cNvSpPr/>
            <p:nvPr/>
          </p:nvSpPr>
          <p:spPr>
            <a:xfrm>
              <a:off x="1745875" y="2921700"/>
              <a:ext cx="306800" cy="326475"/>
            </a:xfrm>
            <a:custGeom>
              <a:avLst/>
              <a:gdLst/>
              <a:ahLst/>
              <a:cxnLst/>
              <a:rect l="l" t="t" r="r" b="b"/>
              <a:pathLst>
                <a:path w="12272" h="13059" extrusionOk="0">
                  <a:moveTo>
                    <a:pt x="9687" y="1"/>
                  </a:moveTo>
                  <a:cubicBezTo>
                    <a:pt x="6896" y="1"/>
                    <a:pt x="4481" y="897"/>
                    <a:pt x="3" y="2846"/>
                  </a:cubicBezTo>
                  <a:lnTo>
                    <a:pt x="1" y="2846"/>
                  </a:lnTo>
                  <a:cubicBezTo>
                    <a:pt x="1559" y="5618"/>
                    <a:pt x="4706" y="11368"/>
                    <a:pt x="6714" y="12995"/>
                  </a:cubicBezTo>
                  <a:cubicBezTo>
                    <a:pt x="7168" y="13043"/>
                    <a:pt x="7447" y="13058"/>
                    <a:pt x="7447" y="13058"/>
                  </a:cubicBezTo>
                  <a:lnTo>
                    <a:pt x="8710" y="12652"/>
                  </a:lnTo>
                  <a:lnTo>
                    <a:pt x="11466" y="6627"/>
                  </a:lnTo>
                  <a:lnTo>
                    <a:pt x="12272" y="4864"/>
                  </a:lnTo>
                  <a:lnTo>
                    <a:pt x="12122" y="201"/>
                  </a:lnTo>
                  <a:cubicBezTo>
                    <a:pt x="11248" y="69"/>
                    <a:pt x="10453" y="1"/>
                    <a:pt x="9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9"/>
            <p:cNvSpPr/>
            <p:nvPr/>
          </p:nvSpPr>
          <p:spPr>
            <a:xfrm>
              <a:off x="1995125" y="2926700"/>
              <a:ext cx="129600" cy="200850"/>
            </a:xfrm>
            <a:custGeom>
              <a:avLst/>
              <a:gdLst/>
              <a:ahLst/>
              <a:cxnLst/>
              <a:rect l="l" t="t" r="r" b="b"/>
              <a:pathLst>
                <a:path w="5184" h="8034" extrusionOk="0">
                  <a:moveTo>
                    <a:pt x="2150" y="1"/>
                  </a:moveTo>
                  <a:lnTo>
                    <a:pt x="0" y="8033"/>
                  </a:lnTo>
                  <a:cubicBezTo>
                    <a:pt x="5011" y="7605"/>
                    <a:pt x="5184" y="3663"/>
                    <a:pt x="2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9"/>
            <p:cNvSpPr/>
            <p:nvPr/>
          </p:nvSpPr>
          <p:spPr>
            <a:xfrm>
              <a:off x="1741175" y="3048025"/>
              <a:ext cx="181925" cy="295975"/>
            </a:xfrm>
            <a:custGeom>
              <a:avLst/>
              <a:gdLst/>
              <a:ahLst/>
              <a:cxnLst/>
              <a:rect l="l" t="t" r="r" b="b"/>
              <a:pathLst>
                <a:path w="7277" h="11839" extrusionOk="0">
                  <a:moveTo>
                    <a:pt x="2727" y="1"/>
                  </a:moveTo>
                  <a:lnTo>
                    <a:pt x="0" y="11838"/>
                  </a:lnTo>
                  <a:lnTo>
                    <a:pt x="7276" y="11838"/>
                  </a:lnTo>
                  <a:lnTo>
                    <a:pt x="6324" y="1548"/>
                  </a:lnTo>
                  <a:lnTo>
                    <a:pt x="27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9"/>
            <p:cNvSpPr/>
            <p:nvPr/>
          </p:nvSpPr>
          <p:spPr>
            <a:xfrm>
              <a:off x="1683225" y="2784700"/>
              <a:ext cx="303150" cy="406525"/>
            </a:xfrm>
            <a:custGeom>
              <a:avLst/>
              <a:gdLst/>
              <a:ahLst/>
              <a:cxnLst/>
              <a:rect l="l" t="t" r="r" b="b"/>
              <a:pathLst>
                <a:path w="12126" h="16261" extrusionOk="0">
                  <a:moveTo>
                    <a:pt x="8346" y="0"/>
                  </a:moveTo>
                  <a:lnTo>
                    <a:pt x="7376" y="168"/>
                  </a:lnTo>
                  <a:lnTo>
                    <a:pt x="5045" y="2393"/>
                  </a:lnTo>
                  <a:lnTo>
                    <a:pt x="5043" y="2390"/>
                  </a:lnTo>
                  <a:cubicBezTo>
                    <a:pt x="1792" y="2538"/>
                    <a:pt x="0" y="3107"/>
                    <a:pt x="1792" y="6737"/>
                  </a:cubicBezTo>
                  <a:cubicBezTo>
                    <a:pt x="3113" y="9410"/>
                    <a:pt x="6721" y="16261"/>
                    <a:pt x="6721" y="16261"/>
                  </a:cubicBezTo>
                  <a:cubicBezTo>
                    <a:pt x="11739" y="13124"/>
                    <a:pt x="12126" y="8564"/>
                    <a:pt x="8250" y="1401"/>
                  </a:cubicBezTo>
                  <a:lnTo>
                    <a:pt x="83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9"/>
            <p:cNvSpPr/>
            <p:nvPr/>
          </p:nvSpPr>
          <p:spPr>
            <a:xfrm>
              <a:off x="1867650" y="2784725"/>
              <a:ext cx="24275" cy="35075"/>
            </a:xfrm>
            <a:custGeom>
              <a:avLst/>
              <a:gdLst/>
              <a:ahLst/>
              <a:cxnLst/>
              <a:rect l="l" t="t" r="r" b="b"/>
              <a:pathLst>
                <a:path w="971" h="1403" extrusionOk="0">
                  <a:moveTo>
                    <a:pt x="971" y="1"/>
                  </a:moveTo>
                  <a:lnTo>
                    <a:pt x="0" y="167"/>
                  </a:lnTo>
                  <a:lnTo>
                    <a:pt x="876" y="1403"/>
                  </a:lnTo>
                  <a:lnTo>
                    <a:pt x="9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9"/>
            <p:cNvSpPr/>
            <p:nvPr/>
          </p:nvSpPr>
          <p:spPr>
            <a:xfrm>
              <a:off x="1751350" y="2979125"/>
              <a:ext cx="161500" cy="318900"/>
            </a:xfrm>
            <a:custGeom>
              <a:avLst/>
              <a:gdLst/>
              <a:ahLst/>
              <a:cxnLst/>
              <a:rect l="l" t="t" r="r" b="b"/>
              <a:pathLst>
                <a:path w="6460" h="12756" extrusionOk="0">
                  <a:moveTo>
                    <a:pt x="3247" y="1"/>
                  </a:moveTo>
                  <a:lnTo>
                    <a:pt x="1628" y="5151"/>
                  </a:lnTo>
                  <a:lnTo>
                    <a:pt x="0" y="12756"/>
                  </a:lnTo>
                  <a:cubicBezTo>
                    <a:pt x="3471" y="12474"/>
                    <a:pt x="6459" y="10199"/>
                    <a:pt x="6459" y="10199"/>
                  </a:cubicBezTo>
                  <a:lnTo>
                    <a:pt x="3230" y="8674"/>
                  </a:lnTo>
                  <a:lnTo>
                    <a:pt x="32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9"/>
            <p:cNvSpPr/>
            <p:nvPr/>
          </p:nvSpPr>
          <p:spPr>
            <a:xfrm>
              <a:off x="1889100" y="3014375"/>
              <a:ext cx="296675" cy="187300"/>
            </a:xfrm>
            <a:custGeom>
              <a:avLst/>
              <a:gdLst/>
              <a:ahLst/>
              <a:cxnLst/>
              <a:rect l="l" t="t" r="r" b="b"/>
              <a:pathLst>
                <a:path w="11867" h="7492" extrusionOk="0">
                  <a:moveTo>
                    <a:pt x="11435" y="0"/>
                  </a:moveTo>
                  <a:cubicBezTo>
                    <a:pt x="11412" y="0"/>
                    <a:pt x="11389" y="2"/>
                    <a:pt x="11366" y="7"/>
                  </a:cubicBezTo>
                  <a:lnTo>
                    <a:pt x="11368" y="8"/>
                  </a:lnTo>
                  <a:lnTo>
                    <a:pt x="7451" y="742"/>
                  </a:lnTo>
                  <a:cubicBezTo>
                    <a:pt x="7359" y="759"/>
                    <a:pt x="7272" y="803"/>
                    <a:pt x="7202" y="865"/>
                  </a:cubicBezTo>
                  <a:lnTo>
                    <a:pt x="99" y="7248"/>
                  </a:lnTo>
                  <a:cubicBezTo>
                    <a:pt x="1" y="7335"/>
                    <a:pt x="68" y="7491"/>
                    <a:pt x="188" y="7491"/>
                  </a:cubicBezTo>
                  <a:cubicBezTo>
                    <a:pt x="197" y="7491"/>
                    <a:pt x="207" y="7490"/>
                    <a:pt x="217" y="7488"/>
                  </a:cubicBezTo>
                  <a:lnTo>
                    <a:pt x="4210" y="6739"/>
                  </a:lnTo>
                  <a:cubicBezTo>
                    <a:pt x="4301" y="6722"/>
                    <a:pt x="4389" y="6678"/>
                    <a:pt x="4460" y="6616"/>
                  </a:cubicBezTo>
                  <a:lnTo>
                    <a:pt x="11866" y="393"/>
                  </a:lnTo>
                  <a:lnTo>
                    <a:pt x="11743" y="180"/>
                  </a:lnTo>
                  <a:cubicBezTo>
                    <a:pt x="11678" y="67"/>
                    <a:pt x="11561" y="0"/>
                    <a:pt x="11435" y="0"/>
                  </a:cubicBezTo>
                  <a:close/>
                </a:path>
              </a:pathLst>
            </a:custGeom>
            <a:solidFill>
              <a:srgbClr val="D8DC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9"/>
            <p:cNvSpPr/>
            <p:nvPr/>
          </p:nvSpPr>
          <p:spPr>
            <a:xfrm>
              <a:off x="1896075" y="3022375"/>
              <a:ext cx="291500" cy="187575"/>
            </a:xfrm>
            <a:custGeom>
              <a:avLst/>
              <a:gdLst/>
              <a:ahLst/>
              <a:cxnLst/>
              <a:rect l="l" t="t" r="r" b="b"/>
              <a:pathLst>
                <a:path w="11660" h="7503" extrusionOk="0">
                  <a:moveTo>
                    <a:pt x="11470" y="0"/>
                  </a:moveTo>
                  <a:cubicBezTo>
                    <a:pt x="11461" y="0"/>
                    <a:pt x="11452" y="1"/>
                    <a:pt x="11442" y="3"/>
                  </a:cubicBezTo>
                  <a:lnTo>
                    <a:pt x="7449" y="754"/>
                  </a:lnTo>
                  <a:cubicBezTo>
                    <a:pt x="7359" y="771"/>
                    <a:pt x="7272" y="813"/>
                    <a:pt x="7200" y="875"/>
                  </a:cubicBezTo>
                  <a:lnTo>
                    <a:pt x="99" y="7260"/>
                  </a:lnTo>
                  <a:cubicBezTo>
                    <a:pt x="0" y="7347"/>
                    <a:pt x="67" y="7503"/>
                    <a:pt x="189" y="7503"/>
                  </a:cubicBezTo>
                  <a:cubicBezTo>
                    <a:pt x="198" y="7503"/>
                    <a:pt x="207" y="7502"/>
                    <a:pt x="217" y="7500"/>
                  </a:cubicBezTo>
                  <a:lnTo>
                    <a:pt x="4209" y="6749"/>
                  </a:lnTo>
                  <a:cubicBezTo>
                    <a:pt x="4300" y="6732"/>
                    <a:pt x="4388" y="6690"/>
                    <a:pt x="4458" y="6627"/>
                  </a:cubicBezTo>
                  <a:lnTo>
                    <a:pt x="11561" y="243"/>
                  </a:lnTo>
                  <a:cubicBezTo>
                    <a:pt x="11659" y="156"/>
                    <a:pt x="11592" y="0"/>
                    <a:pt x="11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9"/>
            <p:cNvSpPr/>
            <p:nvPr/>
          </p:nvSpPr>
          <p:spPr>
            <a:xfrm>
              <a:off x="2024950" y="3088750"/>
              <a:ext cx="59825" cy="50350"/>
            </a:xfrm>
            <a:custGeom>
              <a:avLst/>
              <a:gdLst/>
              <a:ahLst/>
              <a:cxnLst/>
              <a:rect l="l" t="t" r="r" b="b"/>
              <a:pathLst>
                <a:path w="2393" h="2014" extrusionOk="0">
                  <a:moveTo>
                    <a:pt x="2012" y="0"/>
                  </a:moveTo>
                  <a:cubicBezTo>
                    <a:pt x="1996" y="0"/>
                    <a:pt x="1979" y="1"/>
                    <a:pt x="1961" y="3"/>
                  </a:cubicBezTo>
                  <a:cubicBezTo>
                    <a:pt x="1528" y="40"/>
                    <a:pt x="834" y="518"/>
                    <a:pt x="414" y="1075"/>
                  </a:cubicBezTo>
                  <a:cubicBezTo>
                    <a:pt x="9" y="1606"/>
                    <a:pt x="1" y="2013"/>
                    <a:pt x="382" y="2013"/>
                  </a:cubicBezTo>
                  <a:cubicBezTo>
                    <a:pt x="399" y="2013"/>
                    <a:pt x="416" y="2013"/>
                    <a:pt x="434" y="2011"/>
                  </a:cubicBezTo>
                  <a:cubicBezTo>
                    <a:pt x="865" y="1974"/>
                    <a:pt x="1559" y="1495"/>
                    <a:pt x="1979" y="939"/>
                  </a:cubicBezTo>
                  <a:cubicBezTo>
                    <a:pt x="2384" y="408"/>
                    <a:pt x="2392" y="0"/>
                    <a:pt x="2012" y="0"/>
                  </a:cubicBezTo>
                  <a:close/>
                </a:path>
              </a:pathLst>
            </a:custGeom>
            <a:solidFill>
              <a:srgbClr val="F3F1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9"/>
            <p:cNvSpPr/>
            <p:nvPr/>
          </p:nvSpPr>
          <p:spPr>
            <a:xfrm>
              <a:off x="1895875" y="3022450"/>
              <a:ext cx="286275" cy="188100"/>
            </a:xfrm>
            <a:custGeom>
              <a:avLst/>
              <a:gdLst/>
              <a:ahLst/>
              <a:cxnLst/>
              <a:rect l="l" t="t" r="r" b="b"/>
              <a:pathLst>
                <a:path w="11451" h="7524" fill="none" extrusionOk="0">
                  <a:moveTo>
                    <a:pt x="11450" y="0"/>
                  </a:moveTo>
                  <a:lnTo>
                    <a:pt x="7457" y="751"/>
                  </a:lnTo>
                  <a:cubicBezTo>
                    <a:pt x="7367" y="768"/>
                    <a:pt x="7280" y="810"/>
                    <a:pt x="7208" y="872"/>
                  </a:cubicBezTo>
                  <a:lnTo>
                    <a:pt x="107" y="7257"/>
                  </a:lnTo>
                  <a:cubicBezTo>
                    <a:pt x="1" y="7351"/>
                    <a:pt x="86" y="7523"/>
                    <a:pt x="225" y="7497"/>
                  </a:cubicBezTo>
                  <a:lnTo>
                    <a:pt x="4217" y="6746"/>
                  </a:lnTo>
                  <a:cubicBezTo>
                    <a:pt x="4308" y="6729"/>
                    <a:pt x="4396" y="6687"/>
                    <a:pt x="4466" y="6624"/>
                  </a:cubicBezTo>
                </a:path>
              </a:pathLst>
            </a:custGeom>
            <a:noFill/>
            <a:ln w="125" cap="flat" cmpd="sng">
              <a:solidFill>
                <a:srgbClr val="260000"/>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9"/>
            <p:cNvSpPr/>
            <p:nvPr/>
          </p:nvSpPr>
          <p:spPr>
            <a:xfrm>
              <a:off x="1622375" y="3137425"/>
              <a:ext cx="344350" cy="123375"/>
            </a:xfrm>
            <a:custGeom>
              <a:avLst/>
              <a:gdLst/>
              <a:ahLst/>
              <a:cxnLst/>
              <a:rect l="l" t="t" r="r" b="b"/>
              <a:pathLst>
                <a:path w="13774" h="4935" extrusionOk="0">
                  <a:moveTo>
                    <a:pt x="2640" y="0"/>
                  </a:moveTo>
                  <a:cubicBezTo>
                    <a:pt x="1475" y="0"/>
                    <a:pt x="437" y="841"/>
                    <a:pt x="236" y="2038"/>
                  </a:cubicBezTo>
                  <a:cubicBezTo>
                    <a:pt x="1" y="3442"/>
                    <a:pt x="1015" y="4763"/>
                    <a:pt x="2437" y="4870"/>
                  </a:cubicBezTo>
                  <a:cubicBezTo>
                    <a:pt x="3018" y="4915"/>
                    <a:pt x="3591" y="4935"/>
                    <a:pt x="4152" y="4935"/>
                  </a:cubicBezTo>
                  <a:cubicBezTo>
                    <a:pt x="4380" y="4935"/>
                    <a:pt x="4606" y="4931"/>
                    <a:pt x="4830" y="4925"/>
                  </a:cubicBezTo>
                  <a:cubicBezTo>
                    <a:pt x="5056" y="4919"/>
                    <a:pt x="5281" y="4909"/>
                    <a:pt x="5500" y="4897"/>
                  </a:cubicBezTo>
                  <a:cubicBezTo>
                    <a:pt x="10212" y="4644"/>
                    <a:pt x="13773" y="3147"/>
                    <a:pt x="13773" y="3147"/>
                  </a:cubicBezTo>
                  <a:lnTo>
                    <a:pt x="13772" y="3147"/>
                  </a:lnTo>
                  <a:lnTo>
                    <a:pt x="13454" y="2371"/>
                  </a:lnTo>
                  <a:lnTo>
                    <a:pt x="7105" y="944"/>
                  </a:lnTo>
                  <a:lnTo>
                    <a:pt x="5608" y="608"/>
                  </a:lnTo>
                  <a:lnTo>
                    <a:pt x="3177" y="59"/>
                  </a:lnTo>
                  <a:cubicBezTo>
                    <a:pt x="2998" y="19"/>
                    <a:pt x="3804" y="0"/>
                    <a:pt x="2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9"/>
            <p:cNvSpPr/>
            <p:nvPr/>
          </p:nvSpPr>
          <p:spPr>
            <a:xfrm>
              <a:off x="1622425" y="3137425"/>
              <a:ext cx="174675" cy="123375"/>
            </a:xfrm>
            <a:custGeom>
              <a:avLst/>
              <a:gdLst/>
              <a:ahLst/>
              <a:cxnLst/>
              <a:rect l="l" t="t" r="r" b="b"/>
              <a:pathLst>
                <a:path w="6987" h="4935" extrusionOk="0">
                  <a:moveTo>
                    <a:pt x="2639" y="0"/>
                  </a:moveTo>
                  <a:cubicBezTo>
                    <a:pt x="1474" y="0"/>
                    <a:pt x="436" y="841"/>
                    <a:pt x="235" y="2038"/>
                  </a:cubicBezTo>
                  <a:cubicBezTo>
                    <a:pt x="0" y="3442"/>
                    <a:pt x="1014" y="4763"/>
                    <a:pt x="2437" y="4870"/>
                  </a:cubicBezTo>
                  <a:cubicBezTo>
                    <a:pt x="3018" y="4915"/>
                    <a:pt x="3591" y="4935"/>
                    <a:pt x="4151" y="4935"/>
                  </a:cubicBezTo>
                  <a:cubicBezTo>
                    <a:pt x="4380" y="4935"/>
                    <a:pt x="4606" y="4931"/>
                    <a:pt x="4830" y="4925"/>
                  </a:cubicBezTo>
                  <a:cubicBezTo>
                    <a:pt x="5056" y="4919"/>
                    <a:pt x="5280" y="4909"/>
                    <a:pt x="5500" y="4897"/>
                  </a:cubicBezTo>
                  <a:cubicBezTo>
                    <a:pt x="6659" y="4032"/>
                    <a:pt x="6986" y="2752"/>
                    <a:pt x="6777" y="869"/>
                  </a:cubicBezTo>
                  <a:lnTo>
                    <a:pt x="3177" y="59"/>
                  </a:lnTo>
                  <a:cubicBezTo>
                    <a:pt x="2998" y="19"/>
                    <a:pt x="3803" y="0"/>
                    <a:pt x="26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9"/>
            <p:cNvSpPr/>
            <p:nvPr/>
          </p:nvSpPr>
          <p:spPr>
            <a:xfrm>
              <a:off x="1923075" y="3143150"/>
              <a:ext cx="123925" cy="84700"/>
            </a:xfrm>
            <a:custGeom>
              <a:avLst/>
              <a:gdLst/>
              <a:ahLst/>
              <a:cxnLst/>
              <a:rect l="l" t="t" r="r" b="b"/>
              <a:pathLst>
                <a:path w="4957" h="3388" extrusionOk="0">
                  <a:moveTo>
                    <a:pt x="1441" y="0"/>
                  </a:moveTo>
                  <a:lnTo>
                    <a:pt x="0" y="2406"/>
                  </a:lnTo>
                  <a:lnTo>
                    <a:pt x="429" y="3387"/>
                  </a:lnTo>
                  <a:cubicBezTo>
                    <a:pt x="3950" y="2195"/>
                    <a:pt x="4956" y="1446"/>
                    <a:pt x="4956" y="1446"/>
                  </a:cubicBezTo>
                  <a:lnTo>
                    <a:pt x="14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9"/>
            <p:cNvSpPr/>
            <p:nvPr/>
          </p:nvSpPr>
          <p:spPr>
            <a:xfrm>
              <a:off x="2009725" y="3128700"/>
              <a:ext cx="64800" cy="50600"/>
            </a:xfrm>
            <a:custGeom>
              <a:avLst/>
              <a:gdLst/>
              <a:ahLst/>
              <a:cxnLst/>
              <a:rect l="l" t="t" r="r" b="b"/>
              <a:pathLst>
                <a:path w="2592" h="2024" extrusionOk="0">
                  <a:moveTo>
                    <a:pt x="2064" y="0"/>
                  </a:moveTo>
                  <a:cubicBezTo>
                    <a:pt x="1953" y="0"/>
                    <a:pt x="1842" y="40"/>
                    <a:pt x="1755" y="119"/>
                  </a:cubicBezTo>
                  <a:lnTo>
                    <a:pt x="1" y="1701"/>
                  </a:lnTo>
                  <a:lnTo>
                    <a:pt x="1490" y="2024"/>
                  </a:lnTo>
                  <a:lnTo>
                    <a:pt x="1490" y="2024"/>
                  </a:lnTo>
                  <a:lnTo>
                    <a:pt x="2436" y="736"/>
                  </a:lnTo>
                  <a:cubicBezTo>
                    <a:pt x="2592" y="524"/>
                    <a:pt x="2540" y="224"/>
                    <a:pt x="2322" y="78"/>
                  </a:cubicBezTo>
                  <a:cubicBezTo>
                    <a:pt x="2244" y="26"/>
                    <a:pt x="2154" y="0"/>
                    <a:pt x="2064" y="0"/>
                  </a:cubicBezTo>
                  <a:close/>
                  <a:moveTo>
                    <a:pt x="1490" y="2024"/>
                  </a:moveTo>
                  <a:lnTo>
                    <a:pt x="1490" y="2024"/>
                  </a:lnTo>
                  <a:lnTo>
                    <a:pt x="1492" y="2024"/>
                  </a:lnTo>
                  <a:lnTo>
                    <a:pt x="1490" y="2024"/>
                  </a:lnTo>
                  <a:close/>
                </a:path>
              </a:pathLst>
            </a:custGeom>
            <a:solidFill>
              <a:srgbClr val="F4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9"/>
            <p:cNvSpPr/>
            <p:nvPr/>
          </p:nvSpPr>
          <p:spPr>
            <a:xfrm>
              <a:off x="1974950" y="3150900"/>
              <a:ext cx="69475" cy="40375"/>
            </a:xfrm>
            <a:custGeom>
              <a:avLst/>
              <a:gdLst/>
              <a:ahLst/>
              <a:cxnLst/>
              <a:rect l="l" t="t" r="r" b="b"/>
              <a:pathLst>
                <a:path w="2779" h="1615" extrusionOk="0">
                  <a:moveTo>
                    <a:pt x="0" y="0"/>
                  </a:moveTo>
                  <a:lnTo>
                    <a:pt x="511" y="1614"/>
                  </a:lnTo>
                  <a:lnTo>
                    <a:pt x="2778" y="969"/>
                  </a:lnTo>
                  <a:lnTo>
                    <a:pt x="1867" y="1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9"/>
            <p:cNvSpPr/>
            <p:nvPr/>
          </p:nvSpPr>
          <p:spPr>
            <a:xfrm>
              <a:off x="2021575" y="3113900"/>
              <a:ext cx="58525" cy="61250"/>
            </a:xfrm>
            <a:custGeom>
              <a:avLst/>
              <a:gdLst/>
              <a:ahLst/>
              <a:cxnLst/>
              <a:rect l="l" t="t" r="r" b="b"/>
              <a:pathLst>
                <a:path w="2341" h="2450" extrusionOk="0">
                  <a:moveTo>
                    <a:pt x="1807" y="0"/>
                  </a:moveTo>
                  <a:cubicBezTo>
                    <a:pt x="1700" y="0"/>
                    <a:pt x="1593" y="40"/>
                    <a:pt x="1511" y="115"/>
                  </a:cubicBezTo>
                  <a:lnTo>
                    <a:pt x="0" y="1494"/>
                  </a:lnTo>
                  <a:lnTo>
                    <a:pt x="912" y="2448"/>
                  </a:lnTo>
                  <a:lnTo>
                    <a:pt x="913" y="2449"/>
                  </a:lnTo>
                  <a:lnTo>
                    <a:pt x="2166" y="695"/>
                  </a:lnTo>
                  <a:cubicBezTo>
                    <a:pt x="2340" y="447"/>
                    <a:pt x="2222" y="101"/>
                    <a:pt x="1929" y="17"/>
                  </a:cubicBezTo>
                  <a:cubicBezTo>
                    <a:pt x="1889" y="6"/>
                    <a:pt x="1848" y="0"/>
                    <a:pt x="1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9"/>
            <p:cNvSpPr/>
            <p:nvPr/>
          </p:nvSpPr>
          <p:spPr>
            <a:xfrm>
              <a:off x="1927425" y="3105850"/>
              <a:ext cx="74200" cy="90200"/>
            </a:xfrm>
            <a:custGeom>
              <a:avLst/>
              <a:gdLst/>
              <a:ahLst/>
              <a:cxnLst/>
              <a:rect l="l" t="t" r="r" b="b"/>
              <a:pathLst>
                <a:path w="2968" h="3608" extrusionOk="0">
                  <a:moveTo>
                    <a:pt x="2581" y="1"/>
                  </a:moveTo>
                  <a:cubicBezTo>
                    <a:pt x="2515" y="1"/>
                    <a:pt x="2448" y="20"/>
                    <a:pt x="2389" y="59"/>
                  </a:cubicBezTo>
                  <a:lnTo>
                    <a:pt x="1605" y="579"/>
                  </a:lnTo>
                  <a:cubicBezTo>
                    <a:pt x="1152" y="881"/>
                    <a:pt x="809" y="1321"/>
                    <a:pt x="629" y="1833"/>
                  </a:cubicBezTo>
                  <a:lnTo>
                    <a:pt x="1" y="3605"/>
                  </a:lnTo>
                  <a:lnTo>
                    <a:pt x="4" y="3608"/>
                  </a:lnTo>
                  <a:lnTo>
                    <a:pt x="2079" y="3003"/>
                  </a:lnTo>
                  <a:lnTo>
                    <a:pt x="2119" y="1260"/>
                  </a:lnTo>
                  <a:lnTo>
                    <a:pt x="2821" y="606"/>
                  </a:lnTo>
                  <a:cubicBezTo>
                    <a:pt x="2941" y="495"/>
                    <a:pt x="2967" y="316"/>
                    <a:pt x="2886" y="176"/>
                  </a:cubicBezTo>
                  <a:cubicBezTo>
                    <a:pt x="2821" y="63"/>
                    <a:pt x="2702" y="1"/>
                    <a:pt x="2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9"/>
            <p:cNvSpPr/>
            <p:nvPr/>
          </p:nvSpPr>
          <p:spPr>
            <a:xfrm>
              <a:off x="1608675" y="2894650"/>
              <a:ext cx="272825" cy="366150"/>
            </a:xfrm>
            <a:custGeom>
              <a:avLst/>
              <a:gdLst/>
              <a:ahLst/>
              <a:cxnLst/>
              <a:rect l="l" t="t" r="r" b="b"/>
              <a:pathLst>
                <a:path w="10913" h="14646" extrusionOk="0">
                  <a:moveTo>
                    <a:pt x="4966" y="0"/>
                  </a:moveTo>
                  <a:lnTo>
                    <a:pt x="432" y="11263"/>
                  </a:lnTo>
                  <a:cubicBezTo>
                    <a:pt x="0" y="12980"/>
                    <a:pt x="1300" y="14644"/>
                    <a:pt x="3069" y="14645"/>
                  </a:cubicBezTo>
                  <a:cubicBezTo>
                    <a:pt x="4283" y="14645"/>
                    <a:pt x="5187" y="13785"/>
                    <a:pt x="5685" y="12681"/>
                  </a:cubicBezTo>
                  <a:cubicBezTo>
                    <a:pt x="7028" y="9711"/>
                    <a:pt x="10912" y="683"/>
                    <a:pt x="10912" y="683"/>
                  </a:cubicBezTo>
                  <a:lnTo>
                    <a:pt x="49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9"/>
            <p:cNvSpPr/>
            <p:nvPr/>
          </p:nvSpPr>
          <p:spPr>
            <a:xfrm>
              <a:off x="1809325" y="2844525"/>
              <a:ext cx="95650" cy="303850"/>
            </a:xfrm>
            <a:custGeom>
              <a:avLst/>
              <a:gdLst/>
              <a:ahLst/>
              <a:cxnLst/>
              <a:rect l="l" t="t" r="r" b="b"/>
              <a:pathLst>
                <a:path w="3826" h="12154" fill="none" extrusionOk="0">
                  <a:moveTo>
                    <a:pt x="1" y="0"/>
                  </a:moveTo>
                  <a:cubicBezTo>
                    <a:pt x="1" y="0"/>
                    <a:pt x="3101" y="4333"/>
                    <a:pt x="3826" y="12154"/>
                  </a:cubicBez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9"/>
            <p:cNvSpPr/>
            <p:nvPr/>
          </p:nvSpPr>
          <p:spPr>
            <a:xfrm>
              <a:off x="1945500" y="2629200"/>
              <a:ext cx="62800" cy="90500"/>
            </a:xfrm>
            <a:custGeom>
              <a:avLst/>
              <a:gdLst/>
              <a:ahLst/>
              <a:cxnLst/>
              <a:rect l="l" t="t" r="r" b="b"/>
              <a:pathLst>
                <a:path w="2512" h="3620" fill="none" extrusionOk="0">
                  <a:moveTo>
                    <a:pt x="2512" y="1810"/>
                  </a:moveTo>
                  <a:cubicBezTo>
                    <a:pt x="2512" y="2810"/>
                    <a:pt x="1951" y="3620"/>
                    <a:pt x="1256" y="3620"/>
                  </a:cubicBezTo>
                  <a:cubicBezTo>
                    <a:pt x="563" y="3620"/>
                    <a:pt x="1" y="2810"/>
                    <a:pt x="1" y="1810"/>
                  </a:cubicBezTo>
                  <a:cubicBezTo>
                    <a:pt x="1" y="811"/>
                    <a:pt x="563" y="1"/>
                    <a:pt x="1256" y="1"/>
                  </a:cubicBezTo>
                  <a:cubicBezTo>
                    <a:pt x="1951" y="1"/>
                    <a:pt x="2512" y="811"/>
                    <a:pt x="2512" y="1810"/>
                  </a:cubicBezTo>
                  <a:close/>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9"/>
            <p:cNvSpPr/>
            <p:nvPr/>
          </p:nvSpPr>
          <p:spPr>
            <a:xfrm>
              <a:off x="2004675" y="2646800"/>
              <a:ext cx="29500" cy="6425"/>
            </a:xfrm>
            <a:custGeom>
              <a:avLst/>
              <a:gdLst/>
              <a:ahLst/>
              <a:cxnLst/>
              <a:rect l="l" t="t" r="r" b="b"/>
              <a:pathLst>
                <a:path w="1180" h="257" fill="none" extrusionOk="0">
                  <a:moveTo>
                    <a:pt x="0" y="256"/>
                  </a:moveTo>
                  <a:lnTo>
                    <a:pt x="1179" y="1"/>
                  </a:lnTo>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9"/>
            <p:cNvSpPr/>
            <p:nvPr/>
          </p:nvSpPr>
          <p:spPr>
            <a:xfrm>
              <a:off x="1884350" y="2666950"/>
              <a:ext cx="61600" cy="1825"/>
            </a:xfrm>
            <a:custGeom>
              <a:avLst/>
              <a:gdLst/>
              <a:ahLst/>
              <a:cxnLst/>
              <a:rect l="l" t="t" r="r" b="b"/>
              <a:pathLst>
                <a:path w="2464" h="73" fill="none" extrusionOk="0">
                  <a:moveTo>
                    <a:pt x="2464" y="0"/>
                  </a:moveTo>
                  <a:lnTo>
                    <a:pt x="1" y="72"/>
                  </a:lnTo>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9"/>
            <p:cNvSpPr/>
            <p:nvPr/>
          </p:nvSpPr>
          <p:spPr>
            <a:xfrm>
              <a:off x="1847675" y="2652575"/>
              <a:ext cx="70000" cy="74900"/>
            </a:xfrm>
            <a:custGeom>
              <a:avLst/>
              <a:gdLst/>
              <a:ahLst/>
              <a:cxnLst/>
              <a:rect l="l" t="t" r="r" b="b"/>
              <a:pathLst>
                <a:path w="2800" h="2996" extrusionOk="0">
                  <a:moveTo>
                    <a:pt x="1189" y="0"/>
                  </a:moveTo>
                  <a:cubicBezTo>
                    <a:pt x="684" y="0"/>
                    <a:pt x="279" y="424"/>
                    <a:pt x="168" y="966"/>
                  </a:cubicBezTo>
                  <a:cubicBezTo>
                    <a:pt x="0" y="1791"/>
                    <a:pt x="608" y="2996"/>
                    <a:pt x="1620" y="2996"/>
                  </a:cubicBezTo>
                  <a:cubicBezTo>
                    <a:pt x="1854" y="2996"/>
                    <a:pt x="2110" y="2931"/>
                    <a:pt x="2384" y="2782"/>
                  </a:cubicBezTo>
                  <a:lnTo>
                    <a:pt x="2800" y="1552"/>
                  </a:lnTo>
                  <a:lnTo>
                    <a:pt x="2798" y="1552"/>
                  </a:lnTo>
                  <a:cubicBezTo>
                    <a:pt x="2290" y="418"/>
                    <a:pt x="1690" y="0"/>
                    <a:pt x="1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9"/>
            <p:cNvSpPr/>
            <p:nvPr/>
          </p:nvSpPr>
          <p:spPr>
            <a:xfrm>
              <a:off x="1878075" y="2717825"/>
              <a:ext cx="16650" cy="16675"/>
            </a:xfrm>
            <a:custGeom>
              <a:avLst/>
              <a:gdLst/>
              <a:ahLst/>
              <a:cxnLst/>
              <a:rect l="l" t="t" r="r" b="b"/>
              <a:pathLst>
                <a:path w="666" h="667" extrusionOk="0">
                  <a:moveTo>
                    <a:pt x="334" y="0"/>
                  </a:moveTo>
                  <a:cubicBezTo>
                    <a:pt x="149" y="0"/>
                    <a:pt x="1" y="148"/>
                    <a:pt x="1" y="334"/>
                  </a:cubicBezTo>
                  <a:cubicBezTo>
                    <a:pt x="1" y="519"/>
                    <a:pt x="149" y="667"/>
                    <a:pt x="334" y="667"/>
                  </a:cubicBezTo>
                  <a:cubicBezTo>
                    <a:pt x="518" y="667"/>
                    <a:pt x="666" y="516"/>
                    <a:pt x="666" y="334"/>
                  </a:cubicBezTo>
                  <a:cubicBezTo>
                    <a:pt x="666" y="148"/>
                    <a:pt x="51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9"/>
            <p:cNvSpPr/>
            <p:nvPr/>
          </p:nvSpPr>
          <p:spPr>
            <a:xfrm>
              <a:off x="1608625" y="2846750"/>
              <a:ext cx="169975" cy="414050"/>
            </a:xfrm>
            <a:custGeom>
              <a:avLst/>
              <a:gdLst/>
              <a:ahLst/>
              <a:cxnLst/>
              <a:rect l="l" t="t" r="r" b="b"/>
              <a:pathLst>
                <a:path w="6799" h="16562" extrusionOk="0">
                  <a:moveTo>
                    <a:pt x="6798" y="0"/>
                  </a:moveTo>
                  <a:lnTo>
                    <a:pt x="6798" y="0"/>
                  </a:lnTo>
                  <a:cubicBezTo>
                    <a:pt x="4611" y="240"/>
                    <a:pt x="3475" y="949"/>
                    <a:pt x="4385" y="3357"/>
                  </a:cubicBezTo>
                  <a:lnTo>
                    <a:pt x="431" y="13179"/>
                  </a:lnTo>
                  <a:cubicBezTo>
                    <a:pt x="1" y="14896"/>
                    <a:pt x="1300" y="16560"/>
                    <a:pt x="3070" y="16561"/>
                  </a:cubicBezTo>
                  <a:cubicBezTo>
                    <a:pt x="3343" y="16561"/>
                    <a:pt x="3611" y="16519"/>
                    <a:pt x="3861" y="16443"/>
                  </a:cubicBezTo>
                  <a:cubicBezTo>
                    <a:pt x="2487" y="16028"/>
                    <a:pt x="1599" y="14584"/>
                    <a:pt x="1970" y="13103"/>
                  </a:cubicBezTo>
                  <a:lnTo>
                    <a:pt x="1972" y="13103"/>
                  </a:lnTo>
                  <a:lnTo>
                    <a:pt x="6014" y="3055"/>
                  </a:lnTo>
                  <a:cubicBezTo>
                    <a:pt x="5363" y="1324"/>
                    <a:pt x="5740" y="452"/>
                    <a:pt x="6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9"/>
            <p:cNvSpPr/>
            <p:nvPr/>
          </p:nvSpPr>
          <p:spPr>
            <a:xfrm>
              <a:off x="1699900" y="2559175"/>
              <a:ext cx="88000" cy="168325"/>
            </a:xfrm>
            <a:custGeom>
              <a:avLst/>
              <a:gdLst/>
              <a:ahLst/>
              <a:cxnLst/>
              <a:rect l="l" t="t" r="r" b="b"/>
              <a:pathLst>
                <a:path w="3520" h="6733" fill="none" extrusionOk="0">
                  <a:moveTo>
                    <a:pt x="1564" y="6733"/>
                  </a:moveTo>
                  <a:cubicBezTo>
                    <a:pt x="1667" y="4670"/>
                    <a:pt x="0" y="4218"/>
                    <a:pt x="125" y="2305"/>
                  </a:cubicBezTo>
                  <a:cubicBezTo>
                    <a:pt x="248" y="393"/>
                    <a:pt x="2488" y="1"/>
                    <a:pt x="3519" y="331"/>
                  </a:cubicBezTo>
                </a:path>
              </a:pathLst>
            </a:custGeom>
            <a:solidFill>
              <a:schemeClr val="accent6"/>
            </a:solid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9"/>
            <p:cNvSpPr/>
            <p:nvPr/>
          </p:nvSpPr>
          <p:spPr>
            <a:xfrm>
              <a:off x="1547675" y="3313550"/>
              <a:ext cx="1251850" cy="71450"/>
            </a:xfrm>
            <a:custGeom>
              <a:avLst/>
              <a:gdLst/>
              <a:ahLst/>
              <a:cxnLst/>
              <a:rect l="l" t="t" r="r" b="b"/>
              <a:pathLst>
                <a:path w="50074" h="2858" extrusionOk="0">
                  <a:moveTo>
                    <a:pt x="1" y="0"/>
                  </a:moveTo>
                  <a:lnTo>
                    <a:pt x="1" y="2669"/>
                  </a:lnTo>
                  <a:cubicBezTo>
                    <a:pt x="1" y="2772"/>
                    <a:pt x="85" y="2858"/>
                    <a:pt x="191" y="2858"/>
                  </a:cubicBezTo>
                  <a:lnTo>
                    <a:pt x="49885" y="2858"/>
                  </a:lnTo>
                  <a:cubicBezTo>
                    <a:pt x="49988" y="2858"/>
                    <a:pt x="50073" y="2773"/>
                    <a:pt x="50073" y="2669"/>
                  </a:cubicBezTo>
                  <a:lnTo>
                    <a:pt x="50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9"/>
            <p:cNvSpPr/>
            <p:nvPr/>
          </p:nvSpPr>
          <p:spPr>
            <a:xfrm>
              <a:off x="1594325" y="3328650"/>
              <a:ext cx="41200" cy="41200"/>
            </a:xfrm>
            <a:custGeom>
              <a:avLst/>
              <a:gdLst/>
              <a:ahLst/>
              <a:cxnLst/>
              <a:rect l="l" t="t" r="r" b="b"/>
              <a:pathLst>
                <a:path w="1648" h="1648" extrusionOk="0">
                  <a:moveTo>
                    <a:pt x="1" y="1"/>
                  </a:moveTo>
                  <a:lnTo>
                    <a:pt x="1" y="1648"/>
                  </a:lnTo>
                  <a:lnTo>
                    <a:pt x="1648" y="823"/>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9"/>
            <p:cNvSpPr/>
            <p:nvPr/>
          </p:nvSpPr>
          <p:spPr>
            <a:xfrm>
              <a:off x="1679050" y="3349225"/>
              <a:ext cx="978475" cy="25"/>
            </a:xfrm>
            <a:custGeom>
              <a:avLst/>
              <a:gdLst/>
              <a:ahLst/>
              <a:cxnLst/>
              <a:rect l="l" t="t" r="r" b="b"/>
              <a:pathLst>
                <a:path w="39139" h="1" fill="none" extrusionOk="0">
                  <a:moveTo>
                    <a:pt x="1" y="0"/>
                  </a:moveTo>
                  <a:lnTo>
                    <a:pt x="39138" y="0"/>
                  </a:lnTo>
                </a:path>
              </a:pathLst>
            </a:custGeom>
            <a:noFill/>
            <a:ln w="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9"/>
            <p:cNvSpPr/>
            <p:nvPr/>
          </p:nvSpPr>
          <p:spPr>
            <a:xfrm>
              <a:off x="1679050" y="3349225"/>
              <a:ext cx="402600" cy="25"/>
            </a:xfrm>
            <a:custGeom>
              <a:avLst/>
              <a:gdLst/>
              <a:ahLst/>
              <a:cxnLst/>
              <a:rect l="l" t="t" r="r" b="b"/>
              <a:pathLst>
                <a:path w="16104" h="1" fill="none" extrusionOk="0">
                  <a:moveTo>
                    <a:pt x="1" y="0"/>
                  </a:moveTo>
                  <a:lnTo>
                    <a:pt x="16104" y="0"/>
                  </a:lnTo>
                </a:path>
              </a:pathLst>
            </a:custGeom>
            <a:noFill/>
            <a:ln w="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9"/>
            <p:cNvSpPr/>
            <p:nvPr/>
          </p:nvSpPr>
          <p:spPr>
            <a:xfrm>
              <a:off x="2058175" y="3325775"/>
              <a:ext cx="46975" cy="46950"/>
            </a:xfrm>
            <a:custGeom>
              <a:avLst/>
              <a:gdLst/>
              <a:ahLst/>
              <a:cxnLst/>
              <a:rect l="l" t="t" r="r" b="b"/>
              <a:pathLst>
                <a:path w="1879" h="1878" extrusionOk="0">
                  <a:moveTo>
                    <a:pt x="939" y="0"/>
                  </a:moveTo>
                  <a:cubicBezTo>
                    <a:pt x="421" y="0"/>
                    <a:pt x="1" y="421"/>
                    <a:pt x="1" y="938"/>
                  </a:cubicBezTo>
                  <a:cubicBezTo>
                    <a:pt x="1" y="1457"/>
                    <a:pt x="421" y="1878"/>
                    <a:pt x="939" y="1878"/>
                  </a:cubicBezTo>
                  <a:cubicBezTo>
                    <a:pt x="1457" y="1878"/>
                    <a:pt x="1878" y="1457"/>
                    <a:pt x="1878" y="938"/>
                  </a:cubicBezTo>
                  <a:cubicBezTo>
                    <a:pt x="1878" y="421"/>
                    <a:pt x="1457" y="0"/>
                    <a:pt x="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9"/>
            <p:cNvSpPr/>
            <p:nvPr/>
          </p:nvSpPr>
          <p:spPr>
            <a:xfrm>
              <a:off x="2070150" y="3337700"/>
              <a:ext cx="23100" cy="23125"/>
            </a:xfrm>
            <a:custGeom>
              <a:avLst/>
              <a:gdLst/>
              <a:ahLst/>
              <a:cxnLst/>
              <a:rect l="l" t="t" r="r" b="b"/>
              <a:pathLst>
                <a:path w="924" h="925" extrusionOk="0">
                  <a:moveTo>
                    <a:pt x="461" y="0"/>
                  </a:moveTo>
                  <a:cubicBezTo>
                    <a:pt x="207" y="0"/>
                    <a:pt x="0" y="207"/>
                    <a:pt x="0" y="461"/>
                  </a:cubicBezTo>
                  <a:cubicBezTo>
                    <a:pt x="0" y="717"/>
                    <a:pt x="207" y="924"/>
                    <a:pt x="461" y="924"/>
                  </a:cubicBezTo>
                  <a:cubicBezTo>
                    <a:pt x="717" y="924"/>
                    <a:pt x="924" y="717"/>
                    <a:pt x="924" y="461"/>
                  </a:cubicBezTo>
                  <a:cubicBezTo>
                    <a:pt x="924" y="207"/>
                    <a:pt x="717" y="0"/>
                    <a:pt x="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9"/>
            <p:cNvSpPr/>
            <p:nvPr/>
          </p:nvSpPr>
          <p:spPr>
            <a:xfrm>
              <a:off x="2682450" y="3349225"/>
              <a:ext cx="30025" cy="25"/>
            </a:xfrm>
            <a:custGeom>
              <a:avLst/>
              <a:gdLst/>
              <a:ahLst/>
              <a:cxnLst/>
              <a:rect l="l" t="t" r="r" b="b"/>
              <a:pathLst>
                <a:path w="1201" h="1" fill="none" extrusionOk="0">
                  <a:moveTo>
                    <a:pt x="1" y="0"/>
                  </a:moveTo>
                  <a:lnTo>
                    <a:pt x="1200" y="0"/>
                  </a:lnTo>
                </a:path>
              </a:pathLst>
            </a:custGeom>
            <a:noFill/>
            <a:ln w="1950" cap="flat" cmpd="sng">
              <a:solidFill>
                <a:srgbClr val="FFFFFD"/>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9"/>
            <p:cNvSpPr/>
            <p:nvPr/>
          </p:nvSpPr>
          <p:spPr>
            <a:xfrm>
              <a:off x="2727800" y="3349225"/>
              <a:ext cx="30000" cy="25"/>
            </a:xfrm>
            <a:custGeom>
              <a:avLst/>
              <a:gdLst/>
              <a:ahLst/>
              <a:cxnLst/>
              <a:rect l="l" t="t" r="r" b="b"/>
              <a:pathLst>
                <a:path w="1200" h="1" fill="none" extrusionOk="0">
                  <a:moveTo>
                    <a:pt x="0" y="0"/>
                  </a:moveTo>
                  <a:lnTo>
                    <a:pt x="1200" y="0"/>
                  </a:lnTo>
                </a:path>
              </a:pathLst>
            </a:custGeom>
            <a:noFill/>
            <a:ln w="1950" cap="flat" cmpd="sng">
              <a:solidFill>
                <a:srgbClr val="FFFFFD"/>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9"/>
            <p:cNvSpPr/>
            <p:nvPr/>
          </p:nvSpPr>
          <p:spPr>
            <a:xfrm>
              <a:off x="1667800" y="2274300"/>
              <a:ext cx="298800" cy="193475"/>
            </a:xfrm>
            <a:custGeom>
              <a:avLst/>
              <a:gdLst/>
              <a:ahLst/>
              <a:cxnLst/>
              <a:rect l="l" t="t" r="r" b="b"/>
              <a:pathLst>
                <a:path w="11952" h="7739" extrusionOk="0">
                  <a:moveTo>
                    <a:pt x="1465" y="1"/>
                  </a:moveTo>
                  <a:cubicBezTo>
                    <a:pt x="656" y="1"/>
                    <a:pt x="0" y="656"/>
                    <a:pt x="0" y="1463"/>
                  </a:cubicBezTo>
                  <a:lnTo>
                    <a:pt x="0" y="4765"/>
                  </a:lnTo>
                  <a:cubicBezTo>
                    <a:pt x="0" y="5573"/>
                    <a:pt x="656" y="6229"/>
                    <a:pt x="1465" y="6229"/>
                  </a:cubicBezTo>
                  <a:lnTo>
                    <a:pt x="10219" y="6229"/>
                  </a:lnTo>
                  <a:lnTo>
                    <a:pt x="11951" y="7739"/>
                  </a:lnTo>
                  <a:lnTo>
                    <a:pt x="11951" y="1463"/>
                  </a:lnTo>
                  <a:cubicBezTo>
                    <a:pt x="11951" y="656"/>
                    <a:pt x="11296" y="1"/>
                    <a:pt x="10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9"/>
            <p:cNvSpPr/>
            <p:nvPr/>
          </p:nvSpPr>
          <p:spPr>
            <a:xfrm>
              <a:off x="1683375" y="2258725"/>
              <a:ext cx="298800" cy="193475"/>
            </a:xfrm>
            <a:custGeom>
              <a:avLst/>
              <a:gdLst/>
              <a:ahLst/>
              <a:cxnLst/>
              <a:rect l="l" t="t" r="r" b="b"/>
              <a:pathLst>
                <a:path w="11952" h="7739" extrusionOk="0">
                  <a:moveTo>
                    <a:pt x="1465" y="0"/>
                  </a:moveTo>
                  <a:cubicBezTo>
                    <a:pt x="656" y="0"/>
                    <a:pt x="0" y="656"/>
                    <a:pt x="0" y="1463"/>
                  </a:cubicBezTo>
                  <a:lnTo>
                    <a:pt x="0" y="4765"/>
                  </a:lnTo>
                  <a:cubicBezTo>
                    <a:pt x="0" y="5573"/>
                    <a:pt x="656" y="6229"/>
                    <a:pt x="1465" y="6229"/>
                  </a:cubicBezTo>
                  <a:lnTo>
                    <a:pt x="10219" y="6229"/>
                  </a:lnTo>
                  <a:lnTo>
                    <a:pt x="11952" y="7739"/>
                  </a:lnTo>
                  <a:lnTo>
                    <a:pt x="11952" y="1463"/>
                  </a:lnTo>
                  <a:cubicBezTo>
                    <a:pt x="11952" y="656"/>
                    <a:pt x="11296" y="0"/>
                    <a:pt x="104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9"/>
            <p:cNvSpPr/>
            <p:nvPr/>
          </p:nvSpPr>
          <p:spPr>
            <a:xfrm>
              <a:off x="1733100" y="2339075"/>
              <a:ext cx="32750" cy="32750"/>
            </a:xfrm>
            <a:custGeom>
              <a:avLst/>
              <a:gdLst/>
              <a:ahLst/>
              <a:cxnLst/>
              <a:rect l="l" t="t" r="r" b="b"/>
              <a:pathLst>
                <a:path w="1310" h="1310" extrusionOk="0">
                  <a:moveTo>
                    <a:pt x="655" y="0"/>
                  </a:moveTo>
                  <a:cubicBezTo>
                    <a:pt x="295" y="0"/>
                    <a:pt x="1" y="293"/>
                    <a:pt x="1" y="655"/>
                  </a:cubicBezTo>
                  <a:cubicBezTo>
                    <a:pt x="1" y="1016"/>
                    <a:pt x="295" y="1309"/>
                    <a:pt x="655" y="1309"/>
                  </a:cubicBezTo>
                  <a:cubicBezTo>
                    <a:pt x="1017" y="1309"/>
                    <a:pt x="1310" y="1016"/>
                    <a:pt x="1310" y="655"/>
                  </a:cubicBezTo>
                  <a:cubicBezTo>
                    <a:pt x="1310" y="293"/>
                    <a:pt x="1017"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9"/>
            <p:cNvSpPr/>
            <p:nvPr/>
          </p:nvSpPr>
          <p:spPr>
            <a:xfrm>
              <a:off x="1788625" y="2339075"/>
              <a:ext cx="32725" cy="32750"/>
            </a:xfrm>
            <a:custGeom>
              <a:avLst/>
              <a:gdLst/>
              <a:ahLst/>
              <a:cxnLst/>
              <a:rect l="l" t="t" r="r" b="b"/>
              <a:pathLst>
                <a:path w="1309" h="1310" extrusionOk="0">
                  <a:moveTo>
                    <a:pt x="654" y="0"/>
                  </a:moveTo>
                  <a:cubicBezTo>
                    <a:pt x="295" y="0"/>
                    <a:pt x="0" y="293"/>
                    <a:pt x="0" y="655"/>
                  </a:cubicBezTo>
                  <a:cubicBezTo>
                    <a:pt x="0" y="1016"/>
                    <a:pt x="295" y="1309"/>
                    <a:pt x="654" y="1309"/>
                  </a:cubicBezTo>
                  <a:cubicBezTo>
                    <a:pt x="1016" y="1309"/>
                    <a:pt x="1309" y="1016"/>
                    <a:pt x="1309" y="655"/>
                  </a:cubicBezTo>
                  <a:cubicBezTo>
                    <a:pt x="1309" y="293"/>
                    <a:pt x="1016" y="0"/>
                    <a:pt x="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9"/>
            <p:cNvSpPr/>
            <p:nvPr/>
          </p:nvSpPr>
          <p:spPr>
            <a:xfrm>
              <a:off x="1844200" y="2339075"/>
              <a:ext cx="32725" cy="32750"/>
            </a:xfrm>
            <a:custGeom>
              <a:avLst/>
              <a:gdLst/>
              <a:ahLst/>
              <a:cxnLst/>
              <a:rect l="l" t="t" r="r" b="b"/>
              <a:pathLst>
                <a:path w="1309" h="1310" extrusionOk="0">
                  <a:moveTo>
                    <a:pt x="655" y="0"/>
                  </a:moveTo>
                  <a:cubicBezTo>
                    <a:pt x="292" y="0"/>
                    <a:pt x="0" y="293"/>
                    <a:pt x="0" y="655"/>
                  </a:cubicBezTo>
                  <a:cubicBezTo>
                    <a:pt x="0" y="1018"/>
                    <a:pt x="292" y="1309"/>
                    <a:pt x="655" y="1309"/>
                  </a:cubicBezTo>
                  <a:cubicBezTo>
                    <a:pt x="1016" y="1309"/>
                    <a:pt x="1309" y="1018"/>
                    <a:pt x="1309" y="655"/>
                  </a:cubicBezTo>
                  <a:cubicBezTo>
                    <a:pt x="1309" y="293"/>
                    <a:pt x="1016"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9"/>
            <p:cNvSpPr/>
            <p:nvPr/>
          </p:nvSpPr>
          <p:spPr>
            <a:xfrm>
              <a:off x="1899700" y="2339075"/>
              <a:ext cx="32750" cy="32750"/>
            </a:xfrm>
            <a:custGeom>
              <a:avLst/>
              <a:gdLst/>
              <a:ahLst/>
              <a:cxnLst/>
              <a:rect l="l" t="t" r="r" b="b"/>
              <a:pathLst>
                <a:path w="1310" h="1310" extrusionOk="0">
                  <a:moveTo>
                    <a:pt x="655" y="0"/>
                  </a:moveTo>
                  <a:cubicBezTo>
                    <a:pt x="293" y="0"/>
                    <a:pt x="0" y="293"/>
                    <a:pt x="0" y="655"/>
                  </a:cubicBezTo>
                  <a:cubicBezTo>
                    <a:pt x="0" y="1016"/>
                    <a:pt x="293" y="1309"/>
                    <a:pt x="655" y="1309"/>
                  </a:cubicBezTo>
                  <a:cubicBezTo>
                    <a:pt x="1016" y="1309"/>
                    <a:pt x="1309" y="1016"/>
                    <a:pt x="1309" y="655"/>
                  </a:cubicBezTo>
                  <a:cubicBezTo>
                    <a:pt x="1309" y="293"/>
                    <a:pt x="1016"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9"/>
            <p:cNvSpPr/>
            <p:nvPr/>
          </p:nvSpPr>
          <p:spPr>
            <a:xfrm>
              <a:off x="2172850" y="2328750"/>
              <a:ext cx="609025" cy="411475"/>
            </a:xfrm>
            <a:custGeom>
              <a:avLst/>
              <a:gdLst/>
              <a:ahLst/>
              <a:cxnLst/>
              <a:rect l="l" t="t" r="r" b="b"/>
              <a:pathLst>
                <a:path w="24361" h="16459" extrusionOk="0">
                  <a:moveTo>
                    <a:pt x="144" y="1"/>
                  </a:moveTo>
                  <a:cubicBezTo>
                    <a:pt x="64" y="1"/>
                    <a:pt x="0" y="64"/>
                    <a:pt x="0" y="144"/>
                  </a:cubicBezTo>
                  <a:lnTo>
                    <a:pt x="0" y="16317"/>
                  </a:lnTo>
                  <a:cubicBezTo>
                    <a:pt x="0" y="16395"/>
                    <a:pt x="64" y="16459"/>
                    <a:pt x="144" y="16459"/>
                  </a:cubicBezTo>
                  <a:lnTo>
                    <a:pt x="24217" y="16459"/>
                  </a:lnTo>
                  <a:cubicBezTo>
                    <a:pt x="24297" y="16459"/>
                    <a:pt x="24361" y="16395"/>
                    <a:pt x="24361" y="16317"/>
                  </a:cubicBezTo>
                  <a:lnTo>
                    <a:pt x="24361" y="144"/>
                  </a:lnTo>
                  <a:cubicBezTo>
                    <a:pt x="24361" y="64"/>
                    <a:pt x="24297" y="1"/>
                    <a:pt x="24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9"/>
            <p:cNvSpPr/>
            <p:nvPr/>
          </p:nvSpPr>
          <p:spPr>
            <a:xfrm>
              <a:off x="2196225" y="2305350"/>
              <a:ext cx="609025" cy="411475"/>
            </a:xfrm>
            <a:custGeom>
              <a:avLst/>
              <a:gdLst/>
              <a:ahLst/>
              <a:cxnLst/>
              <a:rect l="l" t="t" r="r" b="b"/>
              <a:pathLst>
                <a:path w="24361" h="16459" extrusionOk="0">
                  <a:moveTo>
                    <a:pt x="144" y="0"/>
                  </a:moveTo>
                  <a:cubicBezTo>
                    <a:pt x="64" y="0"/>
                    <a:pt x="0" y="64"/>
                    <a:pt x="0" y="142"/>
                  </a:cubicBezTo>
                  <a:lnTo>
                    <a:pt x="0" y="16315"/>
                  </a:lnTo>
                  <a:cubicBezTo>
                    <a:pt x="0" y="16395"/>
                    <a:pt x="64" y="16459"/>
                    <a:pt x="144" y="16459"/>
                  </a:cubicBezTo>
                  <a:lnTo>
                    <a:pt x="24217" y="16459"/>
                  </a:lnTo>
                  <a:cubicBezTo>
                    <a:pt x="24297" y="16459"/>
                    <a:pt x="24360" y="16395"/>
                    <a:pt x="24360" y="16315"/>
                  </a:cubicBezTo>
                  <a:lnTo>
                    <a:pt x="24360" y="142"/>
                  </a:lnTo>
                  <a:cubicBezTo>
                    <a:pt x="24360" y="64"/>
                    <a:pt x="24297" y="0"/>
                    <a:pt x="24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9"/>
            <p:cNvSpPr/>
            <p:nvPr/>
          </p:nvSpPr>
          <p:spPr>
            <a:xfrm>
              <a:off x="2281800" y="2342450"/>
              <a:ext cx="25" cy="36325"/>
            </a:xfrm>
            <a:custGeom>
              <a:avLst/>
              <a:gdLst/>
              <a:ahLst/>
              <a:cxnLst/>
              <a:rect l="l" t="t" r="r" b="b"/>
              <a:pathLst>
                <a:path w="1" h="1453" fill="none" extrusionOk="0">
                  <a:moveTo>
                    <a:pt x="0" y="1453"/>
                  </a:moveTo>
                  <a:lnTo>
                    <a:pt x="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9"/>
            <p:cNvSpPr/>
            <p:nvPr/>
          </p:nvSpPr>
          <p:spPr>
            <a:xfrm>
              <a:off x="2263650" y="2360600"/>
              <a:ext cx="36325" cy="25"/>
            </a:xfrm>
            <a:custGeom>
              <a:avLst/>
              <a:gdLst/>
              <a:ahLst/>
              <a:cxnLst/>
              <a:rect l="l" t="t" r="r" b="b"/>
              <a:pathLst>
                <a:path w="1453" h="1" fill="none" extrusionOk="0">
                  <a:moveTo>
                    <a:pt x="1452" y="1"/>
                  </a:moveTo>
                  <a:lnTo>
                    <a:pt x="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9"/>
            <p:cNvSpPr/>
            <p:nvPr/>
          </p:nvSpPr>
          <p:spPr>
            <a:xfrm>
              <a:off x="2311700" y="2413400"/>
              <a:ext cx="336225" cy="191175"/>
            </a:xfrm>
            <a:custGeom>
              <a:avLst/>
              <a:gdLst/>
              <a:ahLst/>
              <a:cxnLst/>
              <a:rect l="l" t="t" r="r" b="b"/>
              <a:pathLst>
                <a:path w="13449" h="7647" extrusionOk="0">
                  <a:moveTo>
                    <a:pt x="136" y="0"/>
                  </a:moveTo>
                  <a:cubicBezTo>
                    <a:pt x="61" y="0"/>
                    <a:pt x="1" y="59"/>
                    <a:pt x="1" y="134"/>
                  </a:cubicBezTo>
                  <a:lnTo>
                    <a:pt x="1" y="7513"/>
                  </a:lnTo>
                  <a:cubicBezTo>
                    <a:pt x="1" y="7587"/>
                    <a:pt x="61" y="7647"/>
                    <a:pt x="136" y="7647"/>
                  </a:cubicBezTo>
                  <a:lnTo>
                    <a:pt x="13313" y="7647"/>
                  </a:lnTo>
                  <a:cubicBezTo>
                    <a:pt x="13388" y="7647"/>
                    <a:pt x="13449" y="7587"/>
                    <a:pt x="13449" y="7513"/>
                  </a:cubicBezTo>
                  <a:lnTo>
                    <a:pt x="13449" y="134"/>
                  </a:lnTo>
                  <a:cubicBezTo>
                    <a:pt x="13449" y="59"/>
                    <a:pt x="13388" y="0"/>
                    <a:pt x="13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9"/>
            <p:cNvSpPr/>
            <p:nvPr/>
          </p:nvSpPr>
          <p:spPr>
            <a:xfrm>
              <a:off x="2328950" y="2393475"/>
              <a:ext cx="308625" cy="230725"/>
            </a:xfrm>
            <a:custGeom>
              <a:avLst/>
              <a:gdLst/>
              <a:ahLst/>
              <a:cxnLst/>
              <a:rect l="l" t="t" r="r" b="b"/>
              <a:pathLst>
                <a:path w="12345" h="9229" fill="none" extrusionOk="0">
                  <a:moveTo>
                    <a:pt x="1" y="4706"/>
                  </a:moveTo>
                  <a:cubicBezTo>
                    <a:pt x="912" y="1738"/>
                    <a:pt x="2266" y="1"/>
                    <a:pt x="4033" y="5653"/>
                  </a:cubicBezTo>
                  <a:cubicBezTo>
                    <a:pt x="5101" y="9078"/>
                    <a:pt x="7199" y="9229"/>
                    <a:pt x="8615" y="4379"/>
                  </a:cubicBezTo>
                  <a:cubicBezTo>
                    <a:pt x="9334" y="1909"/>
                    <a:pt x="11542" y="1470"/>
                    <a:pt x="12344" y="4770"/>
                  </a:cubicBezTo>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9"/>
            <p:cNvSpPr/>
            <p:nvPr/>
          </p:nvSpPr>
          <p:spPr>
            <a:xfrm>
              <a:off x="2259425" y="2511100"/>
              <a:ext cx="482600" cy="25"/>
            </a:xfrm>
            <a:custGeom>
              <a:avLst/>
              <a:gdLst/>
              <a:ahLst/>
              <a:cxnLst/>
              <a:rect l="l" t="t" r="r" b="b"/>
              <a:pathLst>
                <a:path w="19304" h="1" fill="none" extrusionOk="0">
                  <a:moveTo>
                    <a:pt x="1" y="1"/>
                  </a:moveTo>
                  <a:lnTo>
                    <a:pt x="19304"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9"/>
            <p:cNvSpPr/>
            <p:nvPr/>
          </p:nvSpPr>
          <p:spPr>
            <a:xfrm>
              <a:off x="2500725" y="2378775"/>
              <a:ext cx="25" cy="264700"/>
            </a:xfrm>
            <a:custGeom>
              <a:avLst/>
              <a:gdLst/>
              <a:ahLst/>
              <a:cxnLst/>
              <a:rect l="l" t="t" r="r" b="b"/>
              <a:pathLst>
                <a:path w="1" h="10588" fill="none" extrusionOk="0">
                  <a:moveTo>
                    <a:pt x="0" y="0"/>
                  </a:moveTo>
                  <a:lnTo>
                    <a:pt x="0" y="10588"/>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9"/>
            <p:cNvSpPr/>
            <p:nvPr/>
          </p:nvSpPr>
          <p:spPr>
            <a:xfrm>
              <a:off x="2492550" y="2378775"/>
              <a:ext cx="16325" cy="8150"/>
            </a:xfrm>
            <a:custGeom>
              <a:avLst/>
              <a:gdLst/>
              <a:ahLst/>
              <a:cxnLst/>
              <a:rect l="l" t="t" r="r" b="b"/>
              <a:pathLst>
                <a:path w="653" h="326" fill="none" extrusionOk="0">
                  <a:moveTo>
                    <a:pt x="0" y="326"/>
                  </a:moveTo>
                  <a:lnTo>
                    <a:pt x="327" y="0"/>
                  </a:lnTo>
                  <a:lnTo>
                    <a:pt x="653" y="326"/>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9"/>
            <p:cNvSpPr/>
            <p:nvPr/>
          </p:nvSpPr>
          <p:spPr>
            <a:xfrm>
              <a:off x="2733875" y="2502975"/>
              <a:ext cx="8150" cy="16300"/>
            </a:xfrm>
            <a:custGeom>
              <a:avLst/>
              <a:gdLst/>
              <a:ahLst/>
              <a:cxnLst/>
              <a:rect l="l" t="t" r="r" b="b"/>
              <a:pathLst>
                <a:path w="326" h="652" fill="none" extrusionOk="0">
                  <a:moveTo>
                    <a:pt x="0" y="0"/>
                  </a:moveTo>
                  <a:lnTo>
                    <a:pt x="326" y="326"/>
                  </a:lnTo>
                  <a:lnTo>
                    <a:pt x="0" y="652"/>
                  </a:lnTo>
                </a:path>
              </a:pathLst>
            </a:custGeom>
            <a:noFill/>
            <a:ln w="225" cap="flat" cmpd="sng">
              <a:solidFill>
                <a:srgbClr val="260000"/>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9"/>
            <p:cNvSpPr/>
            <p:nvPr/>
          </p:nvSpPr>
          <p:spPr>
            <a:xfrm>
              <a:off x="2492550" y="2635275"/>
              <a:ext cx="16325" cy="8200"/>
            </a:xfrm>
            <a:custGeom>
              <a:avLst/>
              <a:gdLst/>
              <a:ahLst/>
              <a:cxnLst/>
              <a:rect l="l" t="t" r="r" b="b"/>
              <a:pathLst>
                <a:path w="653" h="328" fill="none" extrusionOk="0">
                  <a:moveTo>
                    <a:pt x="653" y="1"/>
                  </a:moveTo>
                  <a:lnTo>
                    <a:pt x="327" y="328"/>
                  </a:lnTo>
                  <a:lnTo>
                    <a:pt x="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9"/>
            <p:cNvSpPr/>
            <p:nvPr/>
          </p:nvSpPr>
          <p:spPr>
            <a:xfrm>
              <a:off x="2261875" y="2502975"/>
              <a:ext cx="8125" cy="16300"/>
            </a:xfrm>
            <a:custGeom>
              <a:avLst/>
              <a:gdLst/>
              <a:ahLst/>
              <a:cxnLst/>
              <a:rect l="l" t="t" r="r" b="b"/>
              <a:pathLst>
                <a:path w="325" h="652" fill="none" extrusionOk="0">
                  <a:moveTo>
                    <a:pt x="325" y="652"/>
                  </a:moveTo>
                  <a:lnTo>
                    <a:pt x="1" y="326"/>
                  </a:lnTo>
                  <a:lnTo>
                    <a:pt x="325" y="0"/>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9"/>
            <p:cNvSpPr/>
            <p:nvPr/>
          </p:nvSpPr>
          <p:spPr>
            <a:xfrm>
              <a:off x="2708900" y="2407125"/>
              <a:ext cx="33300" cy="33250"/>
            </a:xfrm>
            <a:custGeom>
              <a:avLst/>
              <a:gdLst/>
              <a:ahLst/>
              <a:cxnLst/>
              <a:rect l="l" t="t" r="r" b="b"/>
              <a:pathLst>
                <a:path w="1332" h="1330" fill="none" extrusionOk="0">
                  <a:moveTo>
                    <a:pt x="1" y="1329"/>
                  </a:moveTo>
                  <a:lnTo>
                    <a:pt x="1331" y="0"/>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9"/>
            <p:cNvSpPr/>
            <p:nvPr/>
          </p:nvSpPr>
          <p:spPr>
            <a:xfrm>
              <a:off x="2707275" y="2406000"/>
              <a:ext cx="11325" cy="11300"/>
            </a:xfrm>
            <a:custGeom>
              <a:avLst/>
              <a:gdLst/>
              <a:ahLst/>
              <a:cxnLst/>
              <a:rect l="l" t="t" r="r" b="b"/>
              <a:pathLst>
                <a:path w="453" h="452" fill="none" extrusionOk="0">
                  <a:moveTo>
                    <a:pt x="452" y="226"/>
                  </a:moveTo>
                  <a:cubicBezTo>
                    <a:pt x="452" y="351"/>
                    <a:pt x="351" y="452"/>
                    <a:pt x="226" y="452"/>
                  </a:cubicBezTo>
                  <a:cubicBezTo>
                    <a:pt x="101" y="452"/>
                    <a:pt x="0" y="351"/>
                    <a:pt x="0" y="226"/>
                  </a:cubicBezTo>
                  <a:cubicBezTo>
                    <a:pt x="0" y="101"/>
                    <a:pt x="101" y="0"/>
                    <a:pt x="226" y="0"/>
                  </a:cubicBezTo>
                  <a:cubicBezTo>
                    <a:pt x="351" y="0"/>
                    <a:pt x="452" y="101"/>
                    <a:pt x="452" y="226"/>
                  </a:cubicBezTo>
                  <a:close/>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9"/>
            <p:cNvSpPr/>
            <p:nvPr/>
          </p:nvSpPr>
          <p:spPr>
            <a:xfrm>
              <a:off x="2731500" y="2430225"/>
              <a:ext cx="11325" cy="11300"/>
            </a:xfrm>
            <a:custGeom>
              <a:avLst/>
              <a:gdLst/>
              <a:ahLst/>
              <a:cxnLst/>
              <a:rect l="l" t="t" r="r" b="b"/>
              <a:pathLst>
                <a:path w="453" h="452" fill="none" extrusionOk="0">
                  <a:moveTo>
                    <a:pt x="452" y="226"/>
                  </a:moveTo>
                  <a:cubicBezTo>
                    <a:pt x="452" y="351"/>
                    <a:pt x="351" y="452"/>
                    <a:pt x="226" y="452"/>
                  </a:cubicBezTo>
                  <a:cubicBezTo>
                    <a:pt x="102" y="452"/>
                    <a:pt x="0" y="351"/>
                    <a:pt x="0" y="226"/>
                  </a:cubicBezTo>
                  <a:cubicBezTo>
                    <a:pt x="0" y="101"/>
                    <a:pt x="102" y="0"/>
                    <a:pt x="226" y="0"/>
                  </a:cubicBezTo>
                  <a:cubicBezTo>
                    <a:pt x="351" y="0"/>
                    <a:pt x="452" y="101"/>
                    <a:pt x="452" y="226"/>
                  </a:cubicBezTo>
                  <a:close/>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9"/>
            <p:cNvSpPr/>
            <p:nvPr/>
          </p:nvSpPr>
          <p:spPr>
            <a:xfrm>
              <a:off x="2286700" y="2623200"/>
              <a:ext cx="26500" cy="26525"/>
            </a:xfrm>
            <a:custGeom>
              <a:avLst/>
              <a:gdLst/>
              <a:ahLst/>
              <a:cxnLst/>
              <a:rect l="l" t="t" r="r" b="b"/>
              <a:pathLst>
                <a:path w="1060" h="1061" fill="none" extrusionOk="0">
                  <a:moveTo>
                    <a:pt x="0" y="1"/>
                  </a:moveTo>
                  <a:lnTo>
                    <a:pt x="1060" y="1060"/>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9"/>
            <p:cNvSpPr/>
            <p:nvPr/>
          </p:nvSpPr>
          <p:spPr>
            <a:xfrm>
              <a:off x="2286700" y="2623200"/>
              <a:ext cx="26500" cy="26525"/>
            </a:xfrm>
            <a:custGeom>
              <a:avLst/>
              <a:gdLst/>
              <a:ahLst/>
              <a:cxnLst/>
              <a:rect l="l" t="t" r="r" b="b"/>
              <a:pathLst>
                <a:path w="1060" h="1061" fill="none" extrusionOk="0">
                  <a:moveTo>
                    <a:pt x="0" y="1060"/>
                  </a:moveTo>
                  <a:lnTo>
                    <a:pt x="106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9"/>
            <p:cNvSpPr/>
            <p:nvPr/>
          </p:nvSpPr>
          <p:spPr>
            <a:xfrm>
              <a:off x="2548200" y="2671900"/>
              <a:ext cx="279325" cy="115350"/>
            </a:xfrm>
            <a:custGeom>
              <a:avLst/>
              <a:gdLst/>
              <a:ahLst/>
              <a:cxnLst/>
              <a:rect l="l" t="t" r="r" b="b"/>
              <a:pathLst>
                <a:path w="11173" h="4614" extrusionOk="0">
                  <a:moveTo>
                    <a:pt x="103" y="0"/>
                  </a:moveTo>
                  <a:cubicBezTo>
                    <a:pt x="46" y="0"/>
                    <a:pt x="0" y="47"/>
                    <a:pt x="0" y="103"/>
                  </a:cubicBezTo>
                  <a:lnTo>
                    <a:pt x="0" y="4511"/>
                  </a:lnTo>
                  <a:cubicBezTo>
                    <a:pt x="0" y="4568"/>
                    <a:pt x="46" y="4613"/>
                    <a:pt x="103" y="4613"/>
                  </a:cubicBezTo>
                  <a:lnTo>
                    <a:pt x="11070" y="4613"/>
                  </a:lnTo>
                  <a:cubicBezTo>
                    <a:pt x="11126" y="4613"/>
                    <a:pt x="11173" y="4568"/>
                    <a:pt x="11173" y="4511"/>
                  </a:cubicBezTo>
                  <a:lnTo>
                    <a:pt x="11173" y="103"/>
                  </a:lnTo>
                  <a:cubicBezTo>
                    <a:pt x="11173" y="47"/>
                    <a:pt x="11126" y="0"/>
                    <a:pt x="110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9"/>
            <p:cNvSpPr/>
            <p:nvPr/>
          </p:nvSpPr>
          <p:spPr>
            <a:xfrm>
              <a:off x="2570950" y="2652650"/>
              <a:ext cx="279325" cy="115400"/>
            </a:xfrm>
            <a:custGeom>
              <a:avLst/>
              <a:gdLst/>
              <a:ahLst/>
              <a:cxnLst/>
              <a:rect l="l" t="t" r="r" b="b"/>
              <a:pathLst>
                <a:path w="11173" h="4616" extrusionOk="0">
                  <a:moveTo>
                    <a:pt x="103" y="1"/>
                  </a:moveTo>
                  <a:cubicBezTo>
                    <a:pt x="46" y="1"/>
                    <a:pt x="0" y="47"/>
                    <a:pt x="0" y="105"/>
                  </a:cubicBezTo>
                  <a:lnTo>
                    <a:pt x="0" y="4511"/>
                  </a:lnTo>
                  <a:cubicBezTo>
                    <a:pt x="0" y="4569"/>
                    <a:pt x="46" y="4615"/>
                    <a:pt x="103" y="4615"/>
                  </a:cubicBezTo>
                  <a:lnTo>
                    <a:pt x="11070" y="4615"/>
                  </a:lnTo>
                  <a:cubicBezTo>
                    <a:pt x="11126" y="4615"/>
                    <a:pt x="11172" y="4569"/>
                    <a:pt x="11172" y="4511"/>
                  </a:cubicBezTo>
                  <a:lnTo>
                    <a:pt x="11172" y="105"/>
                  </a:lnTo>
                  <a:cubicBezTo>
                    <a:pt x="11172" y="47"/>
                    <a:pt x="11126" y="1"/>
                    <a:pt x="11070" y="1"/>
                  </a:cubicBezTo>
                  <a:close/>
                </a:path>
              </a:pathLst>
            </a:custGeom>
            <a:solidFill>
              <a:schemeClr val="accent2"/>
            </a:solidFill>
            <a:ln w="500" cap="flat" cmpd="sng">
              <a:solidFill>
                <a:srgbClr val="EDEDF0"/>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9"/>
            <p:cNvSpPr/>
            <p:nvPr/>
          </p:nvSpPr>
          <p:spPr>
            <a:xfrm>
              <a:off x="2650400" y="2691450"/>
              <a:ext cx="33250" cy="32150"/>
            </a:xfrm>
            <a:custGeom>
              <a:avLst/>
              <a:gdLst/>
              <a:ahLst/>
              <a:cxnLst/>
              <a:rect l="l" t="t" r="r" b="b"/>
              <a:pathLst>
                <a:path w="1330" h="1286" extrusionOk="0">
                  <a:moveTo>
                    <a:pt x="488" y="0"/>
                  </a:moveTo>
                  <a:lnTo>
                    <a:pt x="488" y="471"/>
                  </a:lnTo>
                  <a:lnTo>
                    <a:pt x="1" y="471"/>
                  </a:lnTo>
                  <a:lnTo>
                    <a:pt x="1" y="807"/>
                  </a:lnTo>
                  <a:lnTo>
                    <a:pt x="488" y="807"/>
                  </a:lnTo>
                  <a:lnTo>
                    <a:pt x="488" y="1286"/>
                  </a:lnTo>
                  <a:lnTo>
                    <a:pt x="836" y="1286"/>
                  </a:lnTo>
                  <a:lnTo>
                    <a:pt x="836" y="807"/>
                  </a:lnTo>
                  <a:lnTo>
                    <a:pt x="1330" y="807"/>
                  </a:lnTo>
                  <a:lnTo>
                    <a:pt x="1330" y="471"/>
                  </a:lnTo>
                  <a:lnTo>
                    <a:pt x="836" y="471"/>
                  </a:lnTo>
                  <a:lnTo>
                    <a:pt x="8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9"/>
            <p:cNvSpPr/>
            <p:nvPr/>
          </p:nvSpPr>
          <p:spPr>
            <a:xfrm>
              <a:off x="2749250" y="2695975"/>
              <a:ext cx="32125" cy="23075"/>
            </a:xfrm>
            <a:custGeom>
              <a:avLst/>
              <a:gdLst/>
              <a:ahLst/>
              <a:cxnLst/>
              <a:rect l="l" t="t" r="r" b="b"/>
              <a:pathLst>
                <a:path w="1285" h="923" extrusionOk="0">
                  <a:moveTo>
                    <a:pt x="1" y="0"/>
                  </a:moveTo>
                  <a:lnTo>
                    <a:pt x="1" y="338"/>
                  </a:lnTo>
                  <a:lnTo>
                    <a:pt x="1284" y="338"/>
                  </a:lnTo>
                  <a:lnTo>
                    <a:pt x="1284" y="0"/>
                  </a:lnTo>
                  <a:close/>
                  <a:moveTo>
                    <a:pt x="1" y="584"/>
                  </a:moveTo>
                  <a:lnTo>
                    <a:pt x="1" y="922"/>
                  </a:lnTo>
                  <a:lnTo>
                    <a:pt x="1284" y="922"/>
                  </a:lnTo>
                  <a:lnTo>
                    <a:pt x="1284" y="58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9"/>
            <p:cNvSpPr/>
            <p:nvPr/>
          </p:nvSpPr>
          <p:spPr>
            <a:xfrm>
              <a:off x="2601950" y="2683650"/>
              <a:ext cx="31025" cy="47675"/>
            </a:xfrm>
            <a:custGeom>
              <a:avLst/>
              <a:gdLst/>
              <a:ahLst/>
              <a:cxnLst/>
              <a:rect l="l" t="t" r="r" b="b"/>
              <a:pathLst>
                <a:path w="1241" h="1907" extrusionOk="0">
                  <a:moveTo>
                    <a:pt x="1175" y="40"/>
                  </a:moveTo>
                  <a:cubicBezTo>
                    <a:pt x="1191" y="40"/>
                    <a:pt x="1202" y="51"/>
                    <a:pt x="1202" y="66"/>
                  </a:cubicBezTo>
                  <a:lnTo>
                    <a:pt x="1202" y="1841"/>
                  </a:lnTo>
                  <a:cubicBezTo>
                    <a:pt x="1202" y="1856"/>
                    <a:pt x="1191" y="1867"/>
                    <a:pt x="1175" y="1867"/>
                  </a:cubicBezTo>
                  <a:lnTo>
                    <a:pt x="66" y="1867"/>
                  </a:lnTo>
                  <a:cubicBezTo>
                    <a:pt x="50" y="1867"/>
                    <a:pt x="39" y="1856"/>
                    <a:pt x="39" y="1841"/>
                  </a:cubicBezTo>
                  <a:lnTo>
                    <a:pt x="39" y="66"/>
                  </a:lnTo>
                  <a:cubicBezTo>
                    <a:pt x="39" y="51"/>
                    <a:pt x="50" y="40"/>
                    <a:pt x="66" y="40"/>
                  </a:cubicBezTo>
                  <a:close/>
                  <a:moveTo>
                    <a:pt x="66" y="1"/>
                  </a:moveTo>
                  <a:cubicBezTo>
                    <a:pt x="30" y="1"/>
                    <a:pt x="0" y="29"/>
                    <a:pt x="0" y="66"/>
                  </a:cubicBezTo>
                  <a:lnTo>
                    <a:pt x="0" y="1841"/>
                  </a:lnTo>
                  <a:cubicBezTo>
                    <a:pt x="0" y="1877"/>
                    <a:pt x="30" y="1906"/>
                    <a:pt x="66" y="1906"/>
                  </a:cubicBezTo>
                  <a:lnTo>
                    <a:pt x="1175" y="1906"/>
                  </a:lnTo>
                  <a:cubicBezTo>
                    <a:pt x="1211" y="1906"/>
                    <a:pt x="1241" y="1877"/>
                    <a:pt x="1241" y="1841"/>
                  </a:cubicBezTo>
                  <a:lnTo>
                    <a:pt x="1241" y="66"/>
                  </a:lnTo>
                  <a:cubicBezTo>
                    <a:pt x="1241" y="29"/>
                    <a:pt x="1211"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9"/>
            <p:cNvSpPr/>
            <p:nvPr/>
          </p:nvSpPr>
          <p:spPr>
            <a:xfrm>
              <a:off x="2701025" y="2683650"/>
              <a:ext cx="31050" cy="47675"/>
            </a:xfrm>
            <a:custGeom>
              <a:avLst/>
              <a:gdLst/>
              <a:ahLst/>
              <a:cxnLst/>
              <a:rect l="l" t="t" r="r" b="b"/>
              <a:pathLst>
                <a:path w="1242" h="1907" extrusionOk="0">
                  <a:moveTo>
                    <a:pt x="1174" y="40"/>
                  </a:moveTo>
                  <a:cubicBezTo>
                    <a:pt x="1190" y="40"/>
                    <a:pt x="1202" y="51"/>
                    <a:pt x="1202" y="66"/>
                  </a:cubicBezTo>
                  <a:lnTo>
                    <a:pt x="1202" y="1841"/>
                  </a:lnTo>
                  <a:cubicBezTo>
                    <a:pt x="1202" y="1856"/>
                    <a:pt x="1190" y="1867"/>
                    <a:pt x="1174" y="1867"/>
                  </a:cubicBezTo>
                  <a:lnTo>
                    <a:pt x="66" y="1867"/>
                  </a:lnTo>
                  <a:cubicBezTo>
                    <a:pt x="51" y="1867"/>
                    <a:pt x="40" y="1856"/>
                    <a:pt x="40" y="1841"/>
                  </a:cubicBezTo>
                  <a:lnTo>
                    <a:pt x="40" y="66"/>
                  </a:lnTo>
                  <a:cubicBezTo>
                    <a:pt x="40" y="51"/>
                    <a:pt x="51" y="40"/>
                    <a:pt x="66" y="40"/>
                  </a:cubicBezTo>
                  <a:close/>
                  <a:moveTo>
                    <a:pt x="66" y="1"/>
                  </a:moveTo>
                  <a:cubicBezTo>
                    <a:pt x="29" y="1"/>
                    <a:pt x="1" y="29"/>
                    <a:pt x="1" y="66"/>
                  </a:cubicBezTo>
                  <a:lnTo>
                    <a:pt x="1" y="1841"/>
                  </a:lnTo>
                  <a:cubicBezTo>
                    <a:pt x="1" y="1877"/>
                    <a:pt x="29" y="1906"/>
                    <a:pt x="66" y="1906"/>
                  </a:cubicBezTo>
                  <a:lnTo>
                    <a:pt x="1174" y="1906"/>
                  </a:lnTo>
                  <a:cubicBezTo>
                    <a:pt x="1211" y="1906"/>
                    <a:pt x="1241" y="1877"/>
                    <a:pt x="1241" y="1841"/>
                  </a:cubicBezTo>
                  <a:lnTo>
                    <a:pt x="1241" y="66"/>
                  </a:lnTo>
                  <a:cubicBezTo>
                    <a:pt x="1241" y="29"/>
                    <a:pt x="1211" y="1"/>
                    <a:pt x="1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9"/>
            <p:cNvSpPr/>
            <p:nvPr/>
          </p:nvSpPr>
          <p:spPr>
            <a:xfrm>
              <a:off x="2794400" y="2683650"/>
              <a:ext cx="31025" cy="47675"/>
            </a:xfrm>
            <a:custGeom>
              <a:avLst/>
              <a:gdLst/>
              <a:ahLst/>
              <a:cxnLst/>
              <a:rect l="l" t="t" r="r" b="b"/>
              <a:pathLst>
                <a:path w="1241" h="1907" extrusionOk="0">
                  <a:moveTo>
                    <a:pt x="1175" y="40"/>
                  </a:moveTo>
                  <a:cubicBezTo>
                    <a:pt x="1191" y="40"/>
                    <a:pt x="1202" y="51"/>
                    <a:pt x="1202" y="66"/>
                  </a:cubicBezTo>
                  <a:lnTo>
                    <a:pt x="1202" y="1841"/>
                  </a:lnTo>
                  <a:cubicBezTo>
                    <a:pt x="1202" y="1856"/>
                    <a:pt x="1191" y="1867"/>
                    <a:pt x="1175" y="1867"/>
                  </a:cubicBezTo>
                  <a:lnTo>
                    <a:pt x="67" y="1867"/>
                  </a:lnTo>
                  <a:cubicBezTo>
                    <a:pt x="50" y="1867"/>
                    <a:pt x="39" y="1856"/>
                    <a:pt x="39" y="1841"/>
                  </a:cubicBezTo>
                  <a:lnTo>
                    <a:pt x="39" y="66"/>
                  </a:lnTo>
                  <a:cubicBezTo>
                    <a:pt x="39" y="51"/>
                    <a:pt x="50" y="40"/>
                    <a:pt x="67" y="40"/>
                  </a:cubicBezTo>
                  <a:close/>
                  <a:moveTo>
                    <a:pt x="67" y="1"/>
                  </a:moveTo>
                  <a:cubicBezTo>
                    <a:pt x="30" y="1"/>
                    <a:pt x="0" y="29"/>
                    <a:pt x="0" y="66"/>
                  </a:cubicBezTo>
                  <a:lnTo>
                    <a:pt x="0" y="1841"/>
                  </a:lnTo>
                  <a:cubicBezTo>
                    <a:pt x="0" y="1877"/>
                    <a:pt x="30" y="1906"/>
                    <a:pt x="67" y="1906"/>
                  </a:cubicBezTo>
                  <a:lnTo>
                    <a:pt x="1175" y="1906"/>
                  </a:lnTo>
                  <a:cubicBezTo>
                    <a:pt x="1212" y="1906"/>
                    <a:pt x="1241" y="1877"/>
                    <a:pt x="1241" y="1841"/>
                  </a:cubicBezTo>
                  <a:lnTo>
                    <a:pt x="1241" y="66"/>
                  </a:lnTo>
                  <a:cubicBezTo>
                    <a:pt x="1241" y="29"/>
                    <a:pt x="1212"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9"/>
            <p:cNvSpPr/>
            <p:nvPr/>
          </p:nvSpPr>
          <p:spPr>
            <a:xfrm>
              <a:off x="2731525" y="2816350"/>
              <a:ext cx="99975" cy="99975"/>
            </a:xfrm>
            <a:custGeom>
              <a:avLst/>
              <a:gdLst/>
              <a:ahLst/>
              <a:cxnLst/>
              <a:rect l="l" t="t" r="r" b="b"/>
              <a:pathLst>
                <a:path w="3999" h="3999" extrusionOk="0">
                  <a:moveTo>
                    <a:pt x="65" y="1"/>
                  </a:moveTo>
                  <a:cubicBezTo>
                    <a:pt x="30" y="1"/>
                    <a:pt x="1" y="29"/>
                    <a:pt x="1" y="65"/>
                  </a:cubicBezTo>
                  <a:lnTo>
                    <a:pt x="1" y="3935"/>
                  </a:lnTo>
                  <a:cubicBezTo>
                    <a:pt x="1" y="3970"/>
                    <a:pt x="30" y="3999"/>
                    <a:pt x="65" y="3999"/>
                  </a:cubicBezTo>
                  <a:lnTo>
                    <a:pt x="3935" y="3999"/>
                  </a:lnTo>
                  <a:cubicBezTo>
                    <a:pt x="3971" y="3999"/>
                    <a:pt x="3999" y="3970"/>
                    <a:pt x="3999" y="3935"/>
                  </a:cubicBezTo>
                  <a:lnTo>
                    <a:pt x="3999" y="65"/>
                  </a:lnTo>
                  <a:cubicBezTo>
                    <a:pt x="3999" y="29"/>
                    <a:pt x="3971" y="1"/>
                    <a:pt x="3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9"/>
            <p:cNvSpPr/>
            <p:nvPr/>
          </p:nvSpPr>
          <p:spPr>
            <a:xfrm>
              <a:off x="2793450" y="2878325"/>
              <a:ext cx="60575" cy="60550"/>
            </a:xfrm>
            <a:custGeom>
              <a:avLst/>
              <a:gdLst/>
              <a:ahLst/>
              <a:cxnLst/>
              <a:rect l="l" t="t" r="r" b="b"/>
              <a:pathLst>
                <a:path w="2423" h="2422" extrusionOk="0">
                  <a:moveTo>
                    <a:pt x="49" y="1"/>
                  </a:moveTo>
                  <a:cubicBezTo>
                    <a:pt x="23" y="1"/>
                    <a:pt x="1" y="22"/>
                    <a:pt x="1" y="49"/>
                  </a:cubicBezTo>
                  <a:lnTo>
                    <a:pt x="1" y="2373"/>
                  </a:lnTo>
                  <a:cubicBezTo>
                    <a:pt x="1" y="2400"/>
                    <a:pt x="23" y="2422"/>
                    <a:pt x="49" y="2422"/>
                  </a:cubicBezTo>
                  <a:lnTo>
                    <a:pt x="2374" y="2422"/>
                  </a:lnTo>
                  <a:cubicBezTo>
                    <a:pt x="2400" y="2422"/>
                    <a:pt x="2422" y="2400"/>
                    <a:pt x="2422" y="2373"/>
                  </a:cubicBezTo>
                  <a:lnTo>
                    <a:pt x="2422" y="49"/>
                  </a:lnTo>
                  <a:cubicBezTo>
                    <a:pt x="2422" y="22"/>
                    <a:pt x="2400" y="1"/>
                    <a:pt x="2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9"/>
            <p:cNvSpPr/>
            <p:nvPr/>
          </p:nvSpPr>
          <p:spPr>
            <a:xfrm>
              <a:off x="2391050" y="2855075"/>
              <a:ext cx="274500" cy="87125"/>
            </a:xfrm>
            <a:custGeom>
              <a:avLst/>
              <a:gdLst/>
              <a:ahLst/>
              <a:cxnLst/>
              <a:rect l="l" t="t" r="r" b="b"/>
              <a:pathLst>
                <a:path w="10980" h="3485" fill="none" extrusionOk="0">
                  <a:moveTo>
                    <a:pt x="56" y="0"/>
                  </a:moveTo>
                  <a:lnTo>
                    <a:pt x="10923" y="0"/>
                  </a:lnTo>
                  <a:cubicBezTo>
                    <a:pt x="10954" y="0"/>
                    <a:pt x="10979" y="25"/>
                    <a:pt x="10979" y="56"/>
                  </a:cubicBezTo>
                  <a:lnTo>
                    <a:pt x="10979" y="3428"/>
                  </a:lnTo>
                  <a:cubicBezTo>
                    <a:pt x="10979" y="3459"/>
                    <a:pt x="10954" y="3484"/>
                    <a:pt x="10923" y="3484"/>
                  </a:cubicBezTo>
                  <a:lnTo>
                    <a:pt x="56" y="3484"/>
                  </a:lnTo>
                  <a:cubicBezTo>
                    <a:pt x="25" y="3484"/>
                    <a:pt x="0" y="3459"/>
                    <a:pt x="0" y="3428"/>
                  </a:cubicBezTo>
                  <a:lnTo>
                    <a:pt x="0" y="56"/>
                  </a:lnTo>
                  <a:cubicBezTo>
                    <a:pt x="0" y="25"/>
                    <a:pt x="25" y="0"/>
                    <a:pt x="56" y="0"/>
                  </a:cubicBezTo>
                  <a:close/>
                </a:path>
              </a:pathLst>
            </a:custGeom>
            <a:noFill/>
            <a:ln w="9525"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9"/>
            <p:cNvSpPr/>
            <p:nvPr/>
          </p:nvSpPr>
          <p:spPr>
            <a:xfrm>
              <a:off x="2417525" y="2882425"/>
              <a:ext cx="221600" cy="25"/>
            </a:xfrm>
            <a:custGeom>
              <a:avLst/>
              <a:gdLst/>
              <a:ahLst/>
              <a:cxnLst/>
              <a:rect l="l" t="t" r="r" b="b"/>
              <a:pathLst>
                <a:path w="8864" h="1" fill="none" extrusionOk="0">
                  <a:moveTo>
                    <a:pt x="1" y="0"/>
                  </a:moveTo>
                  <a:lnTo>
                    <a:pt x="8864" y="0"/>
                  </a:lnTo>
                </a:path>
              </a:pathLst>
            </a:custGeom>
            <a:noFill/>
            <a:ln w="9525"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9"/>
            <p:cNvSpPr/>
            <p:nvPr/>
          </p:nvSpPr>
          <p:spPr>
            <a:xfrm>
              <a:off x="2417525" y="2914900"/>
              <a:ext cx="221600" cy="25"/>
            </a:xfrm>
            <a:custGeom>
              <a:avLst/>
              <a:gdLst/>
              <a:ahLst/>
              <a:cxnLst/>
              <a:rect l="l" t="t" r="r" b="b"/>
              <a:pathLst>
                <a:path w="8864" h="1" fill="none" extrusionOk="0">
                  <a:moveTo>
                    <a:pt x="1" y="0"/>
                  </a:moveTo>
                  <a:lnTo>
                    <a:pt x="8864" y="0"/>
                  </a:lnTo>
                </a:path>
              </a:pathLst>
            </a:custGeom>
            <a:noFill/>
            <a:ln w="9525"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9"/>
            <p:cNvSpPr/>
            <p:nvPr/>
          </p:nvSpPr>
          <p:spPr>
            <a:xfrm>
              <a:off x="2645225" y="2831975"/>
              <a:ext cx="40725" cy="40725"/>
            </a:xfrm>
            <a:custGeom>
              <a:avLst/>
              <a:gdLst/>
              <a:ahLst/>
              <a:cxnLst/>
              <a:rect l="l" t="t" r="r" b="b"/>
              <a:pathLst>
                <a:path w="1629" h="1629" extrusionOk="0">
                  <a:moveTo>
                    <a:pt x="815" y="1"/>
                  </a:moveTo>
                  <a:cubicBezTo>
                    <a:pt x="365" y="1"/>
                    <a:pt x="0" y="365"/>
                    <a:pt x="0" y="815"/>
                  </a:cubicBezTo>
                  <a:cubicBezTo>
                    <a:pt x="0" y="1266"/>
                    <a:pt x="365" y="1629"/>
                    <a:pt x="815" y="1629"/>
                  </a:cubicBezTo>
                  <a:cubicBezTo>
                    <a:pt x="1264" y="1629"/>
                    <a:pt x="1628" y="1266"/>
                    <a:pt x="1628" y="815"/>
                  </a:cubicBezTo>
                  <a:cubicBezTo>
                    <a:pt x="1628" y="365"/>
                    <a:pt x="1264" y="1"/>
                    <a:pt x="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9"/>
            <p:cNvSpPr/>
            <p:nvPr/>
          </p:nvSpPr>
          <p:spPr>
            <a:xfrm>
              <a:off x="2349950" y="3018425"/>
              <a:ext cx="409025" cy="55150"/>
            </a:xfrm>
            <a:custGeom>
              <a:avLst/>
              <a:gdLst/>
              <a:ahLst/>
              <a:cxnLst/>
              <a:rect l="l" t="t" r="r" b="b"/>
              <a:pathLst>
                <a:path w="16361" h="2206" extrusionOk="0">
                  <a:moveTo>
                    <a:pt x="138" y="1"/>
                  </a:moveTo>
                  <a:cubicBezTo>
                    <a:pt x="61" y="1"/>
                    <a:pt x="0" y="61"/>
                    <a:pt x="0" y="138"/>
                  </a:cubicBezTo>
                  <a:lnTo>
                    <a:pt x="0" y="2066"/>
                  </a:lnTo>
                  <a:cubicBezTo>
                    <a:pt x="0" y="2143"/>
                    <a:pt x="61" y="2205"/>
                    <a:pt x="138" y="2205"/>
                  </a:cubicBezTo>
                  <a:lnTo>
                    <a:pt x="16222" y="2205"/>
                  </a:lnTo>
                  <a:cubicBezTo>
                    <a:pt x="16298" y="2205"/>
                    <a:pt x="16361" y="2143"/>
                    <a:pt x="16361" y="2066"/>
                  </a:cubicBezTo>
                  <a:lnTo>
                    <a:pt x="16361" y="138"/>
                  </a:lnTo>
                  <a:cubicBezTo>
                    <a:pt x="16361" y="61"/>
                    <a:pt x="16298" y="1"/>
                    <a:pt x="162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9"/>
            <p:cNvSpPr/>
            <p:nvPr/>
          </p:nvSpPr>
          <p:spPr>
            <a:xfrm>
              <a:off x="2349950" y="3100575"/>
              <a:ext cx="409025" cy="107200"/>
            </a:xfrm>
            <a:custGeom>
              <a:avLst/>
              <a:gdLst/>
              <a:ahLst/>
              <a:cxnLst/>
              <a:rect l="l" t="t" r="r" b="b"/>
              <a:pathLst>
                <a:path w="16361" h="4288" extrusionOk="0">
                  <a:moveTo>
                    <a:pt x="138" y="0"/>
                  </a:moveTo>
                  <a:cubicBezTo>
                    <a:pt x="61" y="0"/>
                    <a:pt x="0" y="63"/>
                    <a:pt x="0" y="139"/>
                  </a:cubicBezTo>
                  <a:lnTo>
                    <a:pt x="0" y="4149"/>
                  </a:lnTo>
                  <a:cubicBezTo>
                    <a:pt x="0" y="4226"/>
                    <a:pt x="61" y="4288"/>
                    <a:pt x="138" y="4288"/>
                  </a:cubicBezTo>
                  <a:lnTo>
                    <a:pt x="16222" y="4288"/>
                  </a:lnTo>
                  <a:cubicBezTo>
                    <a:pt x="16298" y="4288"/>
                    <a:pt x="16361" y="4226"/>
                    <a:pt x="16361" y="4149"/>
                  </a:cubicBezTo>
                  <a:lnTo>
                    <a:pt x="16361" y="139"/>
                  </a:lnTo>
                  <a:cubicBezTo>
                    <a:pt x="16361" y="63"/>
                    <a:pt x="16298" y="0"/>
                    <a:pt x="16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9"/>
            <p:cNvSpPr/>
            <p:nvPr/>
          </p:nvSpPr>
          <p:spPr>
            <a:xfrm>
              <a:off x="2360700" y="3026675"/>
              <a:ext cx="38575" cy="38600"/>
            </a:xfrm>
            <a:custGeom>
              <a:avLst/>
              <a:gdLst/>
              <a:ahLst/>
              <a:cxnLst/>
              <a:rect l="l" t="t" r="r" b="b"/>
              <a:pathLst>
                <a:path w="1543" h="1544" extrusionOk="0">
                  <a:moveTo>
                    <a:pt x="772" y="1"/>
                  </a:moveTo>
                  <a:cubicBezTo>
                    <a:pt x="346" y="1"/>
                    <a:pt x="0" y="347"/>
                    <a:pt x="0" y="772"/>
                  </a:cubicBezTo>
                  <a:cubicBezTo>
                    <a:pt x="0" y="1197"/>
                    <a:pt x="346" y="1543"/>
                    <a:pt x="772" y="1543"/>
                  </a:cubicBezTo>
                  <a:cubicBezTo>
                    <a:pt x="1197" y="1543"/>
                    <a:pt x="1543" y="1197"/>
                    <a:pt x="1543" y="772"/>
                  </a:cubicBezTo>
                  <a:cubicBezTo>
                    <a:pt x="1543" y="347"/>
                    <a:pt x="1197" y="1"/>
                    <a:pt x="7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9"/>
            <p:cNvSpPr/>
            <p:nvPr/>
          </p:nvSpPr>
          <p:spPr>
            <a:xfrm>
              <a:off x="2360700" y="3111950"/>
              <a:ext cx="38575" cy="38575"/>
            </a:xfrm>
            <a:custGeom>
              <a:avLst/>
              <a:gdLst/>
              <a:ahLst/>
              <a:cxnLst/>
              <a:rect l="l" t="t" r="r" b="b"/>
              <a:pathLst>
                <a:path w="1543" h="1543" extrusionOk="0">
                  <a:moveTo>
                    <a:pt x="772" y="0"/>
                  </a:moveTo>
                  <a:cubicBezTo>
                    <a:pt x="346" y="0"/>
                    <a:pt x="0" y="345"/>
                    <a:pt x="0" y="771"/>
                  </a:cubicBezTo>
                  <a:cubicBezTo>
                    <a:pt x="0" y="1197"/>
                    <a:pt x="346" y="1543"/>
                    <a:pt x="772" y="1543"/>
                  </a:cubicBezTo>
                  <a:cubicBezTo>
                    <a:pt x="1197" y="1543"/>
                    <a:pt x="1543" y="1197"/>
                    <a:pt x="1543" y="771"/>
                  </a:cubicBezTo>
                  <a:cubicBezTo>
                    <a:pt x="1543" y="345"/>
                    <a:pt x="1197" y="0"/>
                    <a:pt x="7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9"/>
            <p:cNvSpPr/>
            <p:nvPr/>
          </p:nvSpPr>
          <p:spPr>
            <a:xfrm>
              <a:off x="2491925" y="3045975"/>
              <a:ext cx="235900" cy="25"/>
            </a:xfrm>
            <a:custGeom>
              <a:avLst/>
              <a:gdLst/>
              <a:ahLst/>
              <a:cxnLst/>
              <a:rect l="l" t="t" r="r" b="b"/>
              <a:pathLst>
                <a:path w="9436" h="1" fill="none" extrusionOk="0">
                  <a:moveTo>
                    <a:pt x="0" y="0"/>
                  </a:moveTo>
                  <a:lnTo>
                    <a:pt x="9435" y="0"/>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9"/>
            <p:cNvSpPr/>
            <p:nvPr/>
          </p:nvSpPr>
          <p:spPr>
            <a:xfrm>
              <a:off x="2417400" y="3045975"/>
              <a:ext cx="53775" cy="25"/>
            </a:xfrm>
            <a:custGeom>
              <a:avLst/>
              <a:gdLst/>
              <a:ahLst/>
              <a:cxnLst/>
              <a:rect l="l" t="t" r="r" b="b"/>
              <a:pathLst>
                <a:path w="2151" h="1" fill="none" extrusionOk="0">
                  <a:moveTo>
                    <a:pt x="1" y="0"/>
                  </a:moveTo>
                  <a:lnTo>
                    <a:pt x="2151" y="0"/>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9"/>
            <p:cNvSpPr/>
            <p:nvPr/>
          </p:nvSpPr>
          <p:spPr>
            <a:xfrm>
              <a:off x="2491925" y="3129500"/>
              <a:ext cx="235900" cy="25"/>
            </a:xfrm>
            <a:custGeom>
              <a:avLst/>
              <a:gdLst/>
              <a:ahLst/>
              <a:cxnLst/>
              <a:rect l="l" t="t" r="r" b="b"/>
              <a:pathLst>
                <a:path w="9436" h="1" fill="none" extrusionOk="0">
                  <a:moveTo>
                    <a:pt x="0" y="1"/>
                  </a:moveTo>
                  <a:lnTo>
                    <a:pt x="9435" y="1"/>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9"/>
            <p:cNvSpPr/>
            <p:nvPr/>
          </p:nvSpPr>
          <p:spPr>
            <a:xfrm>
              <a:off x="2417400" y="3129500"/>
              <a:ext cx="53775" cy="25"/>
            </a:xfrm>
            <a:custGeom>
              <a:avLst/>
              <a:gdLst/>
              <a:ahLst/>
              <a:cxnLst/>
              <a:rect l="l" t="t" r="r" b="b"/>
              <a:pathLst>
                <a:path w="2151" h="1" fill="none" extrusionOk="0">
                  <a:moveTo>
                    <a:pt x="1" y="1"/>
                  </a:moveTo>
                  <a:lnTo>
                    <a:pt x="2151" y="1"/>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9"/>
            <p:cNvSpPr/>
            <p:nvPr/>
          </p:nvSpPr>
          <p:spPr>
            <a:xfrm>
              <a:off x="2626600" y="3154125"/>
              <a:ext cx="101225" cy="25"/>
            </a:xfrm>
            <a:custGeom>
              <a:avLst/>
              <a:gdLst/>
              <a:ahLst/>
              <a:cxnLst/>
              <a:rect l="l" t="t" r="r" b="b"/>
              <a:pathLst>
                <a:path w="4049" h="1" fill="none" extrusionOk="0">
                  <a:moveTo>
                    <a:pt x="1" y="0"/>
                  </a:moveTo>
                  <a:lnTo>
                    <a:pt x="4048" y="0"/>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9"/>
            <p:cNvSpPr/>
            <p:nvPr/>
          </p:nvSpPr>
          <p:spPr>
            <a:xfrm>
              <a:off x="2417400" y="3154125"/>
              <a:ext cx="188500" cy="25"/>
            </a:xfrm>
            <a:custGeom>
              <a:avLst/>
              <a:gdLst/>
              <a:ahLst/>
              <a:cxnLst/>
              <a:rect l="l" t="t" r="r" b="b"/>
              <a:pathLst>
                <a:path w="7540" h="1" fill="none" extrusionOk="0">
                  <a:moveTo>
                    <a:pt x="1" y="0"/>
                  </a:moveTo>
                  <a:lnTo>
                    <a:pt x="7540" y="0"/>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9"/>
            <p:cNvSpPr/>
            <p:nvPr/>
          </p:nvSpPr>
          <p:spPr>
            <a:xfrm>
              <a:off x="2567875" y="3178825"/>
              <a:ext cx="159950" cy="25"/>
            </a:xfrm>
            <a:custGeom>
              <a:avLst/>
              <a:gdLst/>
              <a:ahLst/>
              <a:cxnLst/>
              <a:rect l="l" t="t" r="r" b="b"/>
              <a:pathLst>
                <a:path w="6398" h="1" fill="none" extrusionOk="0">
                  <a:moveTo>
                    <a:pt x="0" y="0"/>
                  </a:moveTo>
                  <a:lnTo>
                    <a:pt x="6397" y="0"/>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9"/>
            <p:cNvSpPr/>
            <p:nvPr/>
          </p:nvSpPr>
          <p:spPr>
            <a:xfrm>
              <a:off x="2417400" y="3178825"/>
              <a:ext cx="129725" cy="25"/>
            </a:xfrm>
            <a:custGeom>
              <a:avLst/>
              <a:gdLst/>
              <a:ahLst/>
              <a:cxnLst/>
              <a:rect l="l" t="t" r="r" b="b"/>
              <a:pathLst>
                <a:path w="5189" h="1" fill="none" extrusionOk="0">
                  <a:moveTo>
                    <a:pt x="1" y="0"/>
                  </a:moveTo>
                  <a:lnTo>
                    <a:pt x="5189" y="0"/>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9"/>
            <p:cNvSpPr/>
            <p:nvPr/>
          </p:nvSpPr>
          <p:spPr>
            <a:xfrm>
              <a:off x="1460625" y="2797550"/>
              <a:ext cx="191450" cy="180675"/>
            </a:xfrm>
            <a:custGeom>
              <a:avLst/>
              <a:gdLst/>
              <a:ahLst/>
              <a:cxnLst/>
              <a:rect l="l" t="t" r="r" b="b"/>
              <a:pathLst>
                <a:path w="7658" h="7227" extrusionOk="0">
                  <a:moveTo>
                    <a:pt x="4441" y="1"/>
                  </a:moveTo>
                  <a:cubicBezTo>
                    <a:pt x="3639" y="1"/>
                    <a:pt x="2877" y="441"/>
                    <a:pt x="2434" y="1477"/>
                  </a:cubicBezTo>
                  <a:cubicBezTo>
                    <a:pt x="1572" y="1508"/>
                    <a:pt x="971" y="1856"/>
                    <a:pt x="614" y="2367"/>
                  </a:cubicBezTo>
                  <a:cubicBezTo>
                    <a:pt x="0" y="3238"/>
                    <a:pt x="103" y="4590"/>
                    <a:pt x="839" y="5645"/>
                  </a:cubicBezTo>
                  <a:cubicBezTo>
                    <a:pt x="1555" y="6674"/>
                    <a:pt x="2703" y="7226"/>
                    <a:pt x="3870" y="7226"/>
                  </a:cubicBezTo>
                  <a:cubicBezTo>
                    <a:pt x="4597" y="7226"/>
                    <a:pt x="5333" y="7012"/>
                    <a:pt x="5975" y="6564"/>
                  </a:cubicBezTo>
                  <a:cubicBezTo>
                    <a:pt x="7103" y="5777"/>
                    <a:pt x="7658" y="4475"/>
                    <a:pt x="7539" y="3197"/>
                  </a:cubicBezTo>
                  <a:cubicBezTo>
                    <a:pt x="7485" y="2582"/>
                    <a:pt x="7273" y="1973"/>
                    <a:pt x="6894" y="1429"/>
                  </a:cubicBezTo>
                  <a:lnTo>
                    <a:pt x="6894" y="1431"/>
                  </a:lnTo>
                  <a:cubicBezTo>
                    <a:pt x="6281" y="548"/>
                    <a:pt x="5335" y="1"/>
                    <a:pt x="44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9"/>
            <p:cNvSpPr/>
            <p:nvPr/>
          </p:nvSpPr>
          <p:spPr>
            <a:xfrm>
              <a:off x="1485275" y="2699000"/>
              <a:ext cx="90475" cy="93050"/>
            </a:xfrm>
            <a:custGeom>
              <a:avLst/>
              <a:gdLst/>
              <a:ahLst/>
              <a:cxnLst/>
              <a:rect l="l" t="t" r="r" b="b"/>
              <a:pathLst>
                <a:path w="3619" h="3722" extrusionOk="0">
                  <a:moveTo>
                    <a:pt x="3076" y="1"/>
                  </a:moveTo>
                  <a:cubicBezTo>
                    <a:pt x="3076" y="1"/>
                    <a:pt x="1398" y="79"/>
                    <a:pt x="700" y="1105"/>
                  </a:cubicBezTo>
                  <a:cubicBezTo>
                    <a:pt x="1" y="2133"/>
                    <a:pt x="546" y="3721"/>
                    <a:pt x="546" y="3721"/>
                  </a:cubicBezTo>
                  <a:cubicBezTo>
                    <a:pt x="546" y="3721"/>
                    <a:pt x="2222" y="3645"/>
                    <a:pt x="2920" y="2616"/>
                  </a:cubicBezTo>
                  <a:cubicBezTo>
                    <a:pt x="3618" y="1591"/>
                    <a:pt x="3073" y="4"/>
                    <a:pt x="3073" y="4"/>
                  </a:cubicBezTo>
                  <a:lnTo>
                    <a:pt x="30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9"/>
            <p:cNvSpPr/>
            <p:nvPr/>
          </p:nvSpPr>
          <p:spPr>
            <a:xfrm>
              <a:off x="1485275" y="2699000"/>
              <a:ext cx="76925" cy="93050"/>
            </a:xfrm>
            <a:custGeom>
              <a:avLst/>
              <a:gdLst/>
              <a:ahLst/>
              <a:cxnLst/>
              <a:rect l="l" t="t" r="r" b="b"/>
              <a:pathLst>
                <a:path w="3077" h="3722" extrusionOk="0">
                  <a:moveTo>
                    <a:pt x="3076" y="1"/>
                  </a:moveTo>
                  <a:cubicBezTo>
                    <a:pt x="3076" y="1"/>
                    <a:pt x="1398" y="79"/>
                    <a:pt x="700" y="1105"/>
                  </a:cubicBezTo>
                  <a:cubicBezTo>
                    <a:pt x="1" y="2133"/>
                    <a:pt x="546" y="3721"/>
                    <a:pt x="546" y="3721"/>
                  </a:cubicBezTo>
                  <a:lnTo>
                    <a:pt x="3073" y="4"/>
                  </a:lnTo>
                  <a:lnTo>
                    <a:pt x="30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9"/>
            <p:cNvSpPr/>
            <p:nvPr/>
          </p:nvSpPr>
          <p:spPr>
            <a:xfrm>
              <a:off x="1446375" y="2767075"/>
              <a:ext cx="191450" cy="180650"/>
            </a:xfrm>
            <a:custGeom>
              <a:avLst/>
              <a:gdLst/>
              <a:ahLst/>
              <a:cxnLst/>
              <a:rect l="l" t="t" r="r" b="b"/>
              <a:pathLst>
                <a:path w="7658" h="7226" extrusionOk="0">
                  <a:moveTo>
                    <a:pt x="4440" y="1"/>
                  </a:moveTo>
                  <a:cubicBezTo>
                    <a:pt x="3638" y="1"/>
                    <a:pt x="2876" y="442"/>
                    <a:pt x="2432" y="1478"/>
                  </a:cubicBezTo>
                  <a:cubicBezTo>
                    <a:pt x="1572" y="1508"/>
                    <a:pt x="971" y="1855"/>
                    <a:pt x="614" y="2368"/>
                  </a:cubicBezTo>
                  <a:cubicBezTo>
                    <a:pt x="0" y="3238"/>
                    <a:pt x="103" y="4589"/>
                    <a:pt x="838" y="5645"/>
                  </a:cubicBezTo>
                  <a:cubicBezTo>
                    <a:pt x="1555" y="6674"/>
                    <a:pt x="2703" y="7226"/>
                    <a:pt x="3870" y="7226"/>
                  </a:cubicBezTo>
                  <a:cubicBezTo>
                    <a:pt x="4598" y="7226"/>
                    <a:pt x="5332" y="7012"/>
                    <a:pt x="5975" y="6565"/>
                  </a:cubicBezTo>
                  <a:cubicBezTo>
                    <a:pt x="7103" y="5778"/>
                    <a:pt x="7658" y="4474"/>
                    <a:pt x="7539" y="3196"/>
                  </a:cubicBezTo>
                  <a:cubicBezTo>
                    <a:pt x="7485" y="2581"/>
                    <a:pt x="7273" y="1972"/>
                    <a:pt x="6894" y="1428"/>
                  </a:cubicBezTo>
                  <a:lnTo>
                    <a:pt x="6894" y="1431"/>
                  </a:lnTo>
                  <a:cubicBezTo>
                    <a:pt x="6281" y="549"/>
                    <a:pt x="5335" y="1"/>
                    <a:pt x="4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9"/>
            <p:cNvSpPr/>
            <p:nvPr/>
          </p:nvSpPr>
          <p:spPr>
            <a:xfrm>
              <a:off x="1461725" y="2767025"/>
              <a:ext cx="173150" cy="132425"/>
            </a:xfrm>
            <a:custGeom>
              <a:avLst/>
              <a:gdLst/>
              <a:ahLst/>
              <a:cxnLst/>
              <a:rect l="l" t="t" r="r" b="b"/>
              <a:pathLst>
                <a:path w="6926" h="5297" extrusionOk="0">
                  <a:moveTo>
                    <a:pt x="3826" y="1"/>
                  </a:moveTo>
                  <a:cubicBezTo>
                    <a:pt x="3024" y="1"/>
                    <a:pt x="2262" y="441"/>
                    <a:pt x="1818" y="1477"/>
                  </a:cubicBezTo>
                  <a:cubicBezTo>
                    <a:pt x="958" y="1508"/>
                    <a:pt x="357" y="1855"/>
                    <a:pt x="0" y="2368"/>
                  </a:cubicBezTo>
                  <a:cubicBezTo>
                    <a:pt x="87" y="2831"/>
                    <a:pt x="279" y="3297"/>
                    <a:pt x="570" y="3716"/>
                  </a:cubicBezTo>
                  <a:cubicBezTo>
                    <a:pt x="1288" y="4745"/>
                    <a:pt x="2436" y="5297"/>
                    <a:pt x="3602" y="5297"/>
                  </a:cubicBezTo>
                  <a:cubicBezTo>
                    <a:pt x="4329" y="5297"/>
                    <a:pt x="5064" y="5082"/>
                    <a:pt x="5705" y="4635"/>
                  </a:cubicBezTo>
                  <a:cubicBezTo>
                    <a:pt x="6249" y="4256"/>
                    <a:pt x="6660" y="3758"/>
                    <a:pt x="6925" y="3198"/>
                  </a:cubicBezTo>
                  <a:cubicBezTo>
                    <a:pt x="6871" y="2583"/>
                    <a:pt x="6659" y="1974"/>
                    <a:pt x="6280" y="1430"/>
                  </a:cubicBezTo>
                  <a:cubicBezTo>
                    <a:pt x="5667" y="549"/>
                    <a:pt x="4721" y="1"/>
                    <a:pt x="3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9"/>
            <p:cNvSpPr/>
            <p:nvPr/>
          </p:nvSpPr>
          <p:spPr>
            <a:xfrm>
              <a:off x="1583200" y="2794550"/>
              <a:ext cx="13300" cy="10775"/>
            </a:xfrm>
            <a:custGeom>
              <a:avLst/>
              <a:gdLst/>
              <a:ahLst/>
              <a:cxnLst/>
              <a:rect l="l" t="t" r="r" b="b"/>
              <a:pathLst>
                <a:path w="532" h="431" fill="none" extrusionOk="0">
                  <a:moveTo>
                    <a:pt x="0" y="0"/>
                  </a:moveTo>
                  <a:cubicBezTo>
                    <a:pt x="189" y="116"/>
                    <a:pt x="370" y="262"/>
                    <a:pt x="532" y="430"/>
                  </a:cubicBezTo>
                </a:path>
              </a:pathLst>
            </a:custGeom>
            <a:noFill/>
            <a:ln w="245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9"/>
            <p:cNvSpPr/>
            <p:nvPr/>
          </p:nvSpPr>
          <p:spPr>
            <a:xfrm>
              <a:off x="1539225" y="2785000"/>
              <a:ext cx="37025" cy="6175"/>
            </a:xfrm>
            <a:custGeom>
              <a:avLst/>
              <a:gdLst/>
              <a:ahLst/>
              <a:cxnLst/>
              <a:rect l="l" t="t" r="r" b="b"/>
              <a:pathLst>
                <a:path w="1481" h="247" fill="none" extrusionOk="0">
                  <a:moveTo>
                    <a:pt x="0" y="247"/>
                  </a:moveTo>
                  <a:cubicBezTo>
                    <a:pt x="452" y="1"/>
                    <a:pt x="985" y="22"/>
                    <a:pt x="1480" y="239"/>
                  </a:cubicBezTo>
                </a:path>
              </a:pathLst>
            </a:custGeom>
            <a:noFill/>
            <a:ln w="245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9"/>
            <p:cNvSpPr/>
            <p:nvPr/>
          </p:nvSpPr>
          <p:spPr>
            <a:xfrm>
              <a:off x="1472925" y="2754825"/>
              <a:ext cx="36725" cy="52675"/>
            </a:xfrm>
            <a:custGeom>
              <a:avLst/>
              <a:gdLst/>
              <a:ahLst/>
              <a:cxnLst/>
              <a:rect l="l" t="t" r="r" b="b"/>
              <a:pathLst>
                <a:path w="1469" h="2107" fill="none" extrusionOk="0">
                  <a:moveTo>
                    <a:pt x="1468" y="2107"/>
                  </a:moveTo>
                  <a:lnTo>
                    <a:pt x="1" y="0"/>
                  </a:lnTo>
                </a:path>
              </a:pathLst>
            </a:custGeom>
            <a:noFill/>
            <a:ln w="14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9"/>
            <p:cNvSpPr/>
            <p:nvPr/>
          </p:nvSpPr>
          <p:spPr>
            <a:xfrm>
              <a:off x="2366120" y="3254413"/>
              <a:ext cx="519100" cy="171400"/>
            </a:xfrm>
            <a:custGeom>
              <a:avLst/>
              <a:gdLst/>
              <a:ahLst/>
              <a:cxnLst/>
              <a:rect l="l" t="t" r="r" b="b"/>
              <a:pathLst>
                <a:path w="20764" h="6856" extrusionOk="0">
                  <a:moveTo>
                    <a:pt x="3423" y="0"/>
                  </a:moveTo>
                  <a:cubicBezTo>
                    <a:pt x="1532" y="0"/>
                    <a:pt x="0" y="1532"/>
                    <a:pt x="0" y="3423"/>
                  </a:cubicBezTo>
                  <a:cubicBezTo>
                    <a:pt x="0" y="5315"/>
                    <a:pt x="1532" y="6848"/>
                    <a:pt x="3423" y="6848"/>
                  </a:cubicBezTo>
                  <a:lnTo>
                    <a:pt x="20763" y="6855"/>
                  </a:lnTo>
                  <a:lnTo>
                    <a:pt x="20763" y="8"/>
                  </a:lnTo>
                  <a:lnTo>
                    <a:pt x="34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9"/>
            <p:cNvSpPr/>
            <p:nvPr/>
          </p:nvSpPr>
          <p:spPr>
            <a:xfrm>
              <a:off x="2583050" y="3252125"/>
              <a:ext cx="297850" cy="171400"/>
            </a:xfrm>
            <a:custGeom>
              <a:avLst/>
              <a:gdLst/>
              <a:ahLst/>
              <a:cxnLst/>
              <a:rect l="l" t="t" r="r" b="b"/>
              <a:pathLst>
                <a:path w="11914" h="6856" extrusionOk="0">
                  <a:moveTo>
                    <a:pt x="3424" y="0"/>
                  </a:moveTo>
                  <a:cubicBezTo>
                    <a:pt x="1534" y="0"/>
                    <a:pt x="1" y="1532"/>
                    <a:pt x="1" y="3423"/>
                  </a:cubicBezTo>
                  <a:cubicBezTo>
                    <a:pt x="1" y="5315"/>
                    <a:pt x="1532" y="6848"/>
                    <a:pt x="3424" y="6848"/>
                  </a:cubicBezTo>
                  <a:lnTo>
                    <a:pt x="11913" y="6855"/>
                  </a:lnTo>
                  <a:lnTo>
                    <a:pt x="11913" y="8"/>
                  </a:lnTo>
                  <a:lnTo>
                    <a:pt x="34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9"/>
            <p:cNvSpPr/>
            <p:nvPr/>
          </p:nvSpPr>
          <p:spPr>
            <a:xfrm>
              <a:off x="2598475" y="3266650"/>
              <a:ext cx="282600" cy="142075"/>
            </a:xfrm>
            <a:custGeom>
              <a:avLst/>
              <a:gdLst/>
              <a:ahLst/>
              <a:cxnLst/>
              <a:rect l="l" t="t" r="r" b="b"/>
              <a:pathLst>
                <a:path w="11304" h="5683" extrusionOk="0">
                  <a:moveTo>
                    <a:pt x="356" y="0"/>
                  </a:moveTo>
                  <a:cubicBezTo>
                    <a:pt x="161" y="0"/>
                    <a:pt x="1" y="159"/>
                    <a:pt x="1" y="356"/>
                  </a:cubicBezTo>
                  <a:lnTo>
                    <a:pt x="1" y="5327"/>
                  </a:lnTo>
                  <a:cubicBezTo>
                    <a:pt x="1" y="5522"/>
                    <a:pt x="158" y="5682"/>
                    <a:pt x="356" y="5682"/>
                  </a:cubicBezTo>
                  <a:lnTo>
                    <a:pt x="11304" y="5682"/>
                  </a:lnTo>
                  <a:lnTo>
                    <a:pt x="113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9"/>
            <p:cNvSpPr/>
            <p:nvPr/>
          </p:nvSpPr>
          <p:spPr>
            <a:xfrm>
              <a:off x="2598475" y="3266600"/>
              <a:ext cx="282650" cy="77500"/>
            </a:xfrm>
            <a:custGeom>
              <a:avLst/>
              <a:gdLst/>
              <a:ahLst/>
              <a:cxnLst/>
              <a:rect l="l" t="t" r="r" b="b"/>
              <a:pathLst>
                <a:path w="11306" h="3100" extrusionOk="0">
                  <a:moveTo>
                    <a:pt x="2843" y="1"/>
                  </a:moveTo>
                  <a:lnTo>
                    <a:pt x="2841" y="2"/>
                  </a:lnTo>
                  <a:cubicBezTo>
                    <a:pt x="1271" y="2"/>
                    <a:pt x="1" y="1275"/>
                    <a:pt x="1" y="2843"/>
                  </a:cubicBezTo>
                  <a:cubicBezTo>
                    <a:pt x="1" y="2930"/>
                    <a:pt x="7" y="3016"/>
                    <a:pt x="15" y="3100"/>
                  </a:cubicBezTo>
                  <a:cubicBezTo>
                    <a:pt x="143" y="1651"/>
                    <a:pt x="1358" y="512"/>
                    <a:pt x="2843" y="512"/>
                  </a:cubicBezTo>
                  <a:lnTo>
                    <a:pt x="11305" y="512"/>
                  </a:lnTo>
                  <a:lnTo>
                    <a:pt x="11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9"/>
            <p:cNvSpPr/>
            <p:nvPr/>
          </p:nvSpPr>
          <p:spPr>
            <a:xfrm>
              <a:off x="2429650" y="3252125"/>
              <a:ext cx="149100" cy="171400"/>
            </a:xfrm>
            <a:custGeom>
              <a:avLst/>
              <a:gdLst/>
              <a:ahLst/>
              <a:cxnLst/>
              <a:rect l="l" t="t" r="r" b="b"/>
              <a:pathLst>
                <a:path w="5964" h="6856" extrusionOk="0">
                  <a:moveTo>
                    <a:pt x="3428" y="0"/>
                  </a:moveTo>
                  <a:cubicBezTo>
                    <a:pt x="1536" y="0"/>
                    <a:pt x="0" y="1532"/>
                    <a:pt x="0" y="3428"/>
                  </a:cubicBezTo>
                  <a:cubicBezTo>
                    <a:pt x="0" y="4374"/>
                    <a:pt x="382" y="5230"/>
                    <a:pt x="1005" y="5851"/>
                  </a:cubicBezTo>
                  <a:cubicBezTo>
                    <a:pt x="1625" y="6471"/>
                    <a:pt x="2482" y="6855"/>
                    <a:pt x="3428" y="6855"/>
                  </a:cubicBezTo>
                  <a:lnTo>
                    <a:pt x="5964" y="6855"/>
                  </a:lnTo>
                  <a:cubicBezTo>
                    <a:pt x="5017" y="6855"/>
                    <a:pt x="4160" y="6474"/>
                    <a:pt x="3537" y="5851"/>
                  </a:cubicBezTo>
                  <a:cubicBezTo>
                    <a:pt x="2920" y="5230"/>
                    <a:pt x="2536" y="5322"/>
                    <a:pt x="2536" y="3428"/>
                  </a:cubicBezTo>
                  <a:cubicBezTo>
                    <a:pt x="2536" y="1532"/>
                    <a:pt x="4068" y="0"/>
                    <a:pt x="59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9"/>
            <p:cNvSpPr/>
            <p:nvPr/>
          </p:nvSpPr>
          <p:spPr>
            <a:xfrm>
              <a:off x="2382950" y="3252125"/>
              <a:ext cx="115225" cy="171400"/>
            </a:xfrm>
            <a:custGeom>
              <a:avLst/>
              <a:gdLst/>
              <a:ahLst/>
              <a:cxnLst/>
              <a:rect l="l" t="t" r="r" b="b"/>
              <a:pathLst>
                <a:path w="4609" h="6856" extrusionOk="0">
                  <a:moveTo>
                    <a:pt x="3428" y="0"/>
                  </a:moveTo>
                  <a:cubicBezTo>
                    <a:pt x="1538" y="0"/>
                    <a:pt x="0" y="1532"/>
                    <a:pt x="0" y="3428"/>
                  </a:cubicBezTo>
                  <a:cubicBezTo>
                    <a:pt x="0" y="4374"/>
                    <a:pt x="385" y="5230"/>
                    <a:pt x="1008" y="5851"/>
                  </a:cubicBezTo>
                  <a:cubicBezTo>
                    <a:pt x="1627" y="6474"/>
                    <a:pt x="2485" y="6855"/>
                    <a:pt x="3431" y="6855"/>
                  </a:cubicBezTo>
                  <a:lnTo>
                    <a:pt x="4609" y="6855"/>
                  </a:lnTo>
                  <a:cubicBezTo>
                    <a:pt x="3661" y="6855"/>
                    <a:pt x="2803" y="6474"/>
                    <a:pt x="2186" y="5851"/>
                  </a:cubicBezTo>
                  <a:cubicBezTo>
                    <a:pt x="1563" y="5230"/>
                    <a:pt x="1179" y="5322"/>
                    <a:pt x="1179" y="3428"/>
                  </a:cubicBezTo>
                  <a:cubicBezTo>
                    <a:pt x="1179" y="1532"/>
                    <a:pt x="2716" y="0"/>
                    <a:pt x="4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9"/>
            <p:cNvSpPr/>
            <p:nvPr/>
          </p:nvSpPr>
          <p:spPr>
            <a:xfrm>
              <a:off x="2589375" y="32753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9"/>
            <p:cNvSpPr/>
            <p:nvPr/>
          </p:nvSpPr>
          <p:spPr>
            <a:xfrm>
              <a:off x="2589375" y="3287725"/>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9"/>
            <p:cNvSpPr/>
            <p:nvPr/>
          </p:nvSpPr>
          <p:spPr>
            <a:xfrm>
              <a:off x="2589375" y="3300275"/>
              <a:ext cx="291700" cy="0"/>
            </a:xfrm>
            <a:custGeom>
              <a:avLst/>
              <a:gdLst/>
              <a:ahLst/>
              <a:cxnLst/>
              <a:rect l="l" t="t" r="r" b="b"/>
              <a:pathLst>
                <a:path w="11668"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9"/>
            <p:cNvSpPr/>
            <p:nvPr/>
          </p:nvSpPr>
          <p:spPr>
            <a:xfrm>
              <a:off x="2589375" y="33127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9"/>
            <p:cNvSpPr/>
            <p:nvPr/>
          </p:nvSpPr>
          <p:spPr>
            <a:xfrm>
              <a:off x="2589375" y="33252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9"/>
            <p:cNvSpPr/>
            <p:nvPr/>
          </p:nvSpPr>
          <p:spPr>
            <a:xfrm>
              <a:off x="2589375" y="33377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9"/>
            <p:cNvSpPr/>
            <p:nvPr/>
          </p:nvSpPr>
          <p:spPr>
            <a:xfrm>
              <a:off x="2589375" y="33502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9"/>
            <p:cNvSpPr/>
            <p:nvPr/>
          </p:nvSpPr>
          <p:spPr>
            <a:xfrm>
              <a:off x="2589375" y="33627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9"/>
            <p:cNvSpPr/>
            <p:nvPr/>
          </p:nvSpPr>
          <p:spPr>
            <a:xfrm>
              <a:off x="2589375" y="3375150"/>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9"/>
            <p:cNvSpPr/>
            <p:nvPr/>
          </p:nvSpPr>
          <p:spPr>
            <a:xfrm>
              <a:off x="2589375" y="3387700"/>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9"/>
            <p:cNvSpPr/>
            <p:nvPr/>
          </p:nvSpPr>
          <p:spPr>
            <a:xfrm>
              <a:off x="2589375" y="3400175"/>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9"/>
            <p:cNvSpPr/>
            <p:nvPr/>
          </p:nvSpPr>
          <p:spPr>
            <a:xfrm>
              <a:off x="2442925" y="3286250"/>
              <a:ext cx="28250" cy="98750"/>
            </a:xfrm>
            <a:custGeom>
              <a:avLst/>
              <a:gdLst/>
              <a:ahLst/>
              <a:cxnLst/>
              <a:rect l="l" t="t" r="r" b="b"/>
              <a:pathLst>
                <a:path w="1130" h="3950" extrusionOk="0">
                  <a:moveTo>
                    <a:pt x="692" y="0"/>
                  </a:moveTo>
                  <a:cubicBezTo>
                    <a:pt x="257" y="575"/>
                    <a:pt x="0" y="1370"/>
                    <a:pt x="0" y="2064"/>
                  </a:cubicBezTo>
                  <a:cubicBezTo>
                    <a:pt x="0" y="2759"/>
                    <a:pt x="209" y="3407"/>
                    <a:pt x="567" y="3950"/>
                  </a:cubicBezTo>
                  <a:lnTo>
                    <a:pt x="1008" y="3950"/>
                  </a:lnTo>
                  <a:cubicBezTo>
                    <a:pt x="647" y="3407"/>
                    <a:pt x="440" y="2759"/>
                    <a:pt x="440" y="2064"/>
                  </a:cubicBezTo>
                  <a:cubicBezTo>
                    <a:pt x="440" y="1289"/>
                    <a:pt x="697" y="577"/>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9"/>
            <p:cNvSpPr/>
            <p:nvPr/>
          </p:nvSpPr>
          <p:spPr>
            <a:xfrm>
              <a:off x="2466375" y="3286250"/>
              <a:ext cx="28250" cy="98750"/>
            </a:xfrm>
            <a:custGeom>
              <a:avLst/>
              <a:gdLst/>
              <a:ahLst/>
              <a:cxnLst/>
              <a:rect l="l" t="t" r="r" b="b"/>
              <a:pathLst>
                <a:path w="1130" h="3950" extrusionOk="0">
                  <a:moveTo>
                    <a:pt x="690" y="0"/>
                  </a:moveTo>
                  <a:cubicBezTo>
                    <a:pt x="257" y="575"/>
                    <a:pt x="0" y="1370"/>
                    <a:pt x="0" y="2064"/>
                  </a:cubicBezTo>
                  <a:cubicBezTo>
                    <a:pt x="0" y="2759"/>
                    <a:pt x="207" y="3407"/>
                    <a:pt x="566" y="3950"/>
                  </a:cubicBezTo>
                  <a:lnTo>
                    <a:pt x="1007" y="3950"/>
                  </a:lnTo>
                  <a:cubicBezTo>
                    <a:pt x="647" y="3407"/>
                    <a:pt x="438" y="2759"/>
                    <a:pt x="438" y="2064"/>
                  </a:cubicBezTo>
                  <a:cubicBezTo>
                    <a:pt x="438" y="1289"/>
                    <a:pt x="695" y="577"/>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9"/>
            <p:cNvSpPr/>
            <p:nvPr/>
          </p:nvSpPr>
          <p:spPr>
            <a:xfrm>
              <a:off x="2641550" y="3301975"/>
              <a:ext cx="55925" cy="73875"/>
            </a:xfrm>
            <a:custGeom>
              <a:avLst/>
              <a:gdLst/>
              <a:ahLst/>
              <a:cxnLst/>
              <a:rect l="l" t="t" r="r" b="b"/>
              <a:pathLst>
                <a:path w="2237" h="2955" extrusionOk="0">
                  <a:moveTo>
                    <a:pt x="1" y="1"/>
                  </a:moveTo>
                  <a:lnTo>
                    <a:pt x="1" y="2954"/>
                  </a:lnTo>
                  <a:lnTo>
                    <a:pt x="1120" y="2186"/>
                  </a:lnTo>
                  <a:lnTo>
                    <a:pt x="2237" y="2954"/>
                  </a:lnTo>
                  <a:lnTo>
                    <a:pt x="22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9"/>
            <p:cNvSpPr/>
            <p:nvPr/>
          </p:nvSpPr>
          <p:spPr>
            <a:xfrm>
              <a:off x="2641550" y="3301975"/>
              <a:ext cx="81625" cy="73875"/>
            </a:xfrm>
            <a:custGeom>
              <a:avLst/>
              <a:gdLst/>
              <a:ahLst/>
              <a:cxnLst/>
              <a:rect l="l" t="t" r="r" b="b"/>
              <a:pathLst>
                <a:path w="3265" h="2955" extrusionOk="0">
                  <a:moveTo>
                    <a:pt x="1" y="1"/>
                  </a:moveTo>
                  <a:lnTo>
                    <a:pt x="1028" y="2954"/>
                  </a:lnTo>
                  <a:lnTo>
                    <a:pt x="1878" y="2186"/>
                  </a:lnTo>
                  <a:lnTo>
                    <a:pt x="3265" y="2954"/>
                  </a:lnTo>
                  <a:lnTo>
                    <a:pt x="3265" y="2954"/>
                  </a:lnTo>
                  <a:lnTo>
                    <a:pt x="22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3" name="Google Shape;1693;p39"/>
          <p:cNvGrpSpPr/>
          <p:nvPr/>
        </p:nvGrpSpPr>
        <p:grpSpPr>
          <a:xfrm>
            <a:off x="743220" y="3649274"/>
            <a:ext cx="1746009" cy="857244"/>
            <a:chOff x="5631500" y="3451425"/>
            <a:chExt cx="758475" cy="372375"/>
          </a:xfrm>
        </p:grpSpPr>
        <p:sp>
          <p:nvSpPr>
            <p:cNvPr id="1694" name="Google Shape;1694;p39"/>
            <p:cNvSpPr/>
            <p:nvPr/>
          </p:nvSpPr>
          <p:spPr>
            <a:xfrm>
              <a:off x="5654075" y="3686725"/>
              <a:ext cx="735850" cy="137050"/>
            </a:xfrm>
            <a:custGeom>
              <a:avLst/>
              <a:gdLst/>
              <a:ahLst/>
              <a:cxnLst/>
              <a:rect l="l" t="t" r="r" b="b"/>
              <a:pathLst>
                <a:path w="29434" h="5482" extrusionOk="0">
                  <a:moveTo>
                    <a:pt x="1" y="0"/>
                  </a:moveTo>
                  <a:lnTo>
                    <a:pt x="1" y="5481"/>
                  </a:lnTo>
                  <a:lnTo>
                    <a:pt x="27868" y="5481"/>
                  </a:lnTo>
                  <a:cubicBezTo>
                    <a:pt x="28547" y="5481"/>
                    <a:pt x="29124" y="5020"/>
                    <a:pt x="29340" y="4373"/>
                  </a:cubicBezTo>
                  <a:cubicBezTo>
                    <a:pt x="29399" y="4196"/>
                    <a:pt x="29434" y="4004"/>
                    <a:pt x="29434" y="3806"/>
                  </a:cubicBezTo>
                  <a:lnTo>
                    <a:pt x="29434" y="1675"/>
                  </a:lnTo>
                  <a:cubicBezTo>
                    <a:pt x="29434" y="1465"/>
                    <a:pt x="29396" y="1262"/>
                    <a:pt x="29329" y="1078"/>
                  </a:cubicBezTo>
                  <a:cubicBezTo>
                    <a:pt x="29107" y="449"/>
                    <a:pt x="28535" y="0"/>
                    <a:pt x="27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9"/>
            <p:cNvSpPr/>
            <p:nvPr/>
          </p:nvSpPr>
          <p:spPr>
            <a:xfrm>
              <a:off x="5993400" y="3713675"/>
              <a:ext cx="396575" cy="82425"/>
            </a:xfrm>
            <a:custGeom>
              <a:avLst/>
              <a:gdLst/>
              <a:ahLst/>
              <a:cxnLst/>
              <a:rect l="l" t="t" r="r" b="b"/>
              <a:pathLst>
                <a:path w="15863" h="3297" extrusionOk="0">
                  <a:moveTo>
                    <a:pt x="1" y="0"/>
                  </a:moveTo>
                  <a:lnTo>
                    <a:pt x="1" y="3297"/>
                  </a:lnTo>
                  <a:lnTo>
                    <a:pt x="15769" y="3297"/>
                  </a:lnTo>
                  <a:cubicBezTo>
                    <a:pt x="15830" y="3119"/>
                    <a:pt x="15862" y="2929"/>
                    <a:pt x="15862" y="2730"/>
                  </a:cubicBezTo>
                  <a:lnTo>
                    <a:pt x="15862" y="600"/>
                  </a:lnTo>
                  <a:cubicBezTo>
                    <a:pt x="15862" y="390"/>
                    <a:pt x="15825" y="187"/>
                    <a:pt x="15759" y="2"/>
                  </a:cubicBezTo>
                  <a:lnTo>
                    <a:pt x="2" y="2"/>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9"/>
            <p:cNvSpPr/>
            <p:nvPr/>
          </p:nvSpPr>
          <p:spPr>
            <a:xfrm>
              <a:off x="6086425" y="3724450"/>
              <a:ext cx="60775" cy="60800"/>
            </a:xfrm>
            <a:custGeom>
              <a:avLst/>
              <a:gdLst/>
              <a:ahLst/>
              <a:cxnLst/>
              <a:rect l="l" t="t" r="r" b="b"/>
              <a:pathLst>
                <a:path w="2431" h="2432" extrusionOk="0">
                  <a:moveTo>
                    <a:pt x="1215" y="1"/>
                  </a:moveTo>
                  <a:cubicBezTo>
                    <a:pt x="544" y="1"/>
                    <a:pt x="0" y="545"/>
                    <a:pt x="0" y="1216"/>
                  </a:cubicBezTo>
                  <a:cubicBezTo>
                    <a:pt x="0" y="1888"/>
                    <a:pt x="544" y="2431"/>
                    <a:pt x="1215" y="2431"/>
                  </a:cubicBezTo>
                  <a:cubicBezTo>
                    <a:pt x="1887" y="2431"/>
                    <a:pt x="2430" y="1888"/>
                    <a:pt x="2430" y="1216"/>
                  </a:cubicBezTo>
                  <a:cubicBezTo>
                    <a:pt x="2430" y="545"/>
                    <a:pt x="1887" y="1"/>
                    <a:pt x="1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9"/>
            <p:cNvSpPr/>
            <p:nvPr/>
          </p:nvSpPr>
          <p:spPr>
            <a:xfrm>
              <a:off x="5665425" y="3686725"/>
              <a:ext cx="371625" cy="137050"/>
            </a:xfrm>
            <a:custGeom>
              <a:avLst/>
              <a:gdLst/>
              <a:ahLst/>
              <a:cxnLst/>
              <a:rect l="l" t="t" r="r" b="b"/>
              <a:pathLst>
                <a:path w="14865" h="5482" extrusionOk="0">
                  <a:moveTo>
                    <a:pt x="0" y="0"/>
                  </a:moveTo>
                  <a:lnTo>
                    <a:pt x="0" y="5481"/>
                  </a:lnTo>
                  <a:lnTo>
                    <a:pt x="14533" y="5481"/>
                  </a:lnTo>
                  <a:cubicBezTo>
                    <a:pt x="14717" y="5481"/>
                    <a:pt x="14865" y="5333"/>
                    <a:pt x="14865" y="5149"/>
                  </a:cubicBezTo>
                  <a:lnTo>
                    <a:pt x="14865" y="332"/>
                  </a:lnTo>
                  <a:cubicBezTo>
                    <a:pt x="14865" y="148"/>
                    <a:pt x="14717" y="0"/>
                    <a:pt x="14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9"/>
            <p:cNvSpPr/>
            <p:nvPr/>
          </p:nvSpPr>
          <p:spPr>
            <a:xfrm>
              <a:off x="5636825" y="3686725"/>
              <a:ext cx="69625" cy="20575"/>
            </a:xfrm>
            <a:custGeom>
              <a:avLst/>
              <a:gdLst/>
              <a:ahLst/>
              <a:cxnLst/>
              <a:rect l="l" t="t" r="r" b="b"/>
              <a:pathLst>
                <a:path w="2785" h="823" extrusionOk="0">
                  <a:moveTo>
                    <a:pt x="384" y="0"/>
                  </a:moveTo>
                  <a:cubicBezTo>
                    <a:pt x="170" y="0"/>
                    <a:pt x="0" y="186"/>
                    <a:pt x="0" y="411"/>
                  </a:cubicBezTo>
                  <a:cubicBezTo>
                    <a:pt x="0" y="639"/>
                    <a:pt x="172" y="823"/>
                    <a:pt x="384" y="823"/>
                  </a:cubicBezTo>
                  <a:lnTo>
                    <a:pt x="2785" y="823"/>
                  </a:lnTo>
                  <a:lnTo>
                    <a:pt x="2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9"/>
            <p:cNvSpPr/>
            <p:nvPr/>
          </p:nvSpPr>
          <p:spPr>
            <a:xfrm>
              <a:off x="5636825" y="3803175"/>
              <a:ext cx="69675" cy="20625"/>
            </a:xfrm>
            <a:custGeom>
              <a:avLst/>
              <a:gdLst/>
              <a:ahLst/>
              <a:cxnLst/>
              <a:rect l="l" t="t" r="r" b="b"/>
              <a:pathLst>
                <a:path w="2787" h="825" extrusionOk="0">
                  <a:moveTo>
                    <a:pt x="50" y="1"/>
                  </a:moveTo>
                  <a:cubicBezTo>
                    <a:pt x="21" y="1"/>
                    <a:pt x="0" y="24"/>
                    <a:pt x="0" y="52"/>
                  </a:cubicBezTo>
                  <a:lnTo>
                    <a:pt x="0" y="775"/>
                  </a:lnTo>
                  <a:cubicBezTo>
                    <a:pt x="0" y="803"/>
                    <a:pt x="24" y="825"/>
                    <a:pt x="50" y="825"/>
                  </a:cubicBezTo>
                  <a:lnTo>
                    <a:pt x="2786" y="825"/>
                  </a:lnTo>
                  <a:lnTo>
                    <a:pt x="2786" y="4"/>
                  </a:lnTo>
                  <a:lnTo>
                    <a:pt x="50" y="4"/>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9"/>
            <p:cNvSpPr/>
            <p:nvPr/>
          </p:nvSpPr>
          <p:spPr>
            <a:xfrm>
              <a:off x="5654075" y="3707275"/>
              <a:ext cx="358325" cy="95925"/>
            </a:xfrm>
            <a:custGeom>
              <a:avLst/>
              <a:gdLst/>
              <a:ahLst/>
              <a:cxnLst/>
              <a:rect l="l" t="t" r="r" b="b"/>
              <a:pathLst>
                <a:path w="14333" h="3837" extrusionOk="0">
                  <a:moveTo>
                    <a:pt x="1" y="1"/>
                  </a:moveTo>
                  <a:lnTo>
                    <a:pt x="1" y="3837"/>
                  </a:lnTo>
                  <a:lnTo>
                    <a:pt x="14100" y="3837"/>
                  </a:lnTo>
                  <a:cubicBezTo>
                    <a:pt x="14230" y="3837"/>
                    <a:pt x="14332" y="3734"/>
                    <a:pt x="14332" y="3606"/>
                  </a:cubicBezTo>
                  <a:lnTo>
                    <a:pt x="14332" y="233"/>
                  </a:lnTo>
                  <a:cubicBezTo>
                    <a:pt x="14332" y="104"/>
                    <a:pt x="14230" y="1"/>
                    <a:pt x="14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9"/>
            <p:cNvSpPr/>
            <p:nvPr/>
          </p:nvSpPr>
          <p:spPr>
            <a:xfrm>
              <a:off x="5654050" y="3719900"/>
              <a:ext cx="342575" cy="83375"/>
            </a:xfrm>
            <a:custGeom>
              <a:avLst/>
              <a:gdLst/>
              <a:ahLst/>
              <a:cxnLst/>
              <a:rect l="l" t="t" r="r" b="b"/>
              <a:pathLst>
                <a:path w="13703" h="3335" extrusionOk="0">
                  <a:moveTo>
                    <a:pt x="0" y="1"/>
                  </a:moveTo>
                  <a:lnTo>
                    <a:pt x="0" y="3335"/>
                  </a:lnTo>
                  <a:lnTo>
                    <a:pt x="13576" y="3335"/>
                  </a:lnTo>
                  <a:cubicBezTo>
                    <a:pt x="13646" y="3335"/>
                    <a:pt x="13702" y="3277"/>
                    <a:pt x="13702" y="3207"/>
                  </a:cubicBezTo>
                  <a:lnTo>
                    <a:pt x="13702" y="188"/>
                  </a:lnTo>
                  <a:cubicBezTo>
                    <a:pt x="13702" y="83"/>
                    <a:pt x="13618" y="1"/>
                    <a:pt x="13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9"/>
            <p:cNvSpPr/>
            <p:nvPr/>
          </p:nvSpPr>
          <p:spPr>
            <a:xfrm>
              <a:off x="5654075" y="3737125"/>
              <a:ext cx="345425" cy="25"/>
            </a:xfrm>
            <a:custGeom>
              <a:avLst/>
              <a:gdLst/>
              <a:ahLst/>
              <a:cxnLst/>
              <a:rect l="l" t="t" r="r" b="b"/>
              <a:pathLst>
                <a:path w="13817" h="1" fill="none" extrusionOk="0">
                  <a:moveTo>
                    <a:pt x="13817" y="0"/>
                  </a:moveTo>
                  <a:lnTo>
                    <a:pt x="1"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9"/>
            <p:cNvSpPr/>
            <p:nvPr/>
          </p:nvSpPr>
          <p:spPr>
            <a:xfrm>
              <a:off x="5654075" y="3754100"/>
              <a:ext cx="357200" cy="25"/>
            </a:xfrm>
            <a:custGeom>
              <a:avLst/>
              <a:gdLst/>
              <a:ahLst/>
              <a:cxnLst/>
              <a:rect l="l" t="t" r="r" b="b"/>
              <a:pathLst>
                <a:path w="14288" h="1" fill="none" extrusionOk="0">
                  <a:moveTo>
                    <a:pt x="14287" y="0"/>
                  </a:moveTo>
                  <a:lnTo>
                    <a:pt x="1"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9"/>
            <p:cNvSpPr/>
            <p:nvPr/>
          </p:nvSpPr>
          <p:spPr>
            <a:xfrm>
              <a:off x="5654075" y="3771050"/>
              <a:ext cx="357200" cy="25"/>
            </a:xfrm>
            <a:custGeom>
              <a:avLst/>
              <a:gdLst/>
              <a:ahLst/>
              <a:cxnLst/>
              <a:rect l="l" t="t" r="r" b="b"/>
              <a:pathLst>
                <a:path w="14288" h="1" fill="none" extrusionOk="0">
                  <a:moveTo>
                    <a:pt x="14287" y="0"/>
                  </a:moveTo>
                  <a:lnTo>
                    <a:pt x="1"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9"/>
            <p:cNvSpPr/>
            <p:nvPr/>
          </p:nvSpPr>
          <p:spPr>
            <a:xfrm>
              <a:off x="5654075" y="3787975"/>
              <a:ext cx="357200" cy="25"/>
            </a:xfrm>
            <a:custGeom>
              <a:avLst/>
              <a:gdLst/>
              <a:ahLst/>
              <a:cxnLst/>
              <a:rect l="l" t="t" r="r" b="b"/>
              <a:pathLst>
                <a:path w="14288" h="1" fill="none" extrusionOk="0">
                  <a:moveTo>
                    <a:pt x="14287" y="1"/>
                  </a:moveTo>
                  <a:lnTo>
                    <a:pt x="1"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9"/>
            <p:cNvSpPr/>
            <p:nvPr/>
          </p:nvSpPr>
          <p:spPr>
            <a:xfrm>
              <a:off x="6287575" y="3713600"/>
              <a:ext cx="76525" cy="82475"/>
            </a:xfrm>
            <a:custGeom>
              <a:avLst/>
              <a:gdLst/>
              <a:ahLst/>
              <a:cxnLst/>
              <a:rect l="l" t="t" r="r" b="b"/>
              <a:pathLst>
                <a:path w="3061" h="3299" extrusionOk="0">
                  <a:moveTo>
                    <a:pt x="1" y="0"/>
                  </a:moveTo>
                  <a:cubicBezTo>
                    <a:pt x="68" y="186"/>
                    <a:pt x="105" y="388"/>
                    <a:pt x="105" y="600"/>
                  </a:cubicBezTo>
                  <a:lnTo>
                    <a:pt x="105" y="2731"/>
                  </a:lnTo>
                  <a:cubicBezTo>
                    <a:pt x="105" y="2932"/>
                    <a:pt x="71" y="3122"/>
                    <a:pt x="13" y="3298"/>
                  </a:cubicBezTo>
                  <a:lnTo>
                    <a:pt x="2969" y="3298"/>
                  </a:lnTo>
                  <a:cubicBezTo>
                    <a:pt x="3030" y="3121"/>
                    <a:pt x="3061" y="2929"/>
                    <a:pt x="3061" y="2731"/>
                  </a:cubicBezTo>
                  <a:lnTo>
                    <a:pt x="3061" y="600"/>
                  </a:lnTo>
                  <a:cubicBezTo>
                    <a:pt x="3061" y="390"/>
                    <a:pt x="3023" y="187"/>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9"/>
            <p:cNvSpPr/>
            <p:nvPr/>
          </p:nvSpPr>
          <p:spPr>
            <a:xfrm>
              <a:off x="5913000" y="3736925"/>
              <a:ext cx="39175" cy="59150"/>
            </a:xfrm>
            <a:custGeom>
              <a:avLst/>
              <a:gdLst/>
              <a:ahLst/>
              <a:cxnLst/>
              <a:rect l="l" t="t" r="r" b="b"/>
              <a:pathLst>
                <a:path w="1567" h="2366" extrusionOk="0">
                  <a:moveTo>
                    <a:pt x="1" y="0"/>
                  </a:moveTo>
                  <a:lnTo>
                    <a:pt x="1" y="2365"/>
                  </a:lnTo>
                  <a:lnTo>
                    <a:pt x="783" y="1887"/>
                  </a:lnTo>
                  <a:lnTo>
                    <a:pt x="1567" y="2365"/>
                  </a:lnTo>
                  <a:lnTo>
                    <a:pt x="1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9"/>
            <p:cNvSpPr/>
            <p:nvPr/>
          </p:nvSpPr>
          <p:spPr>
            <a:xfrm>
              <a:off x="5898300" y="3736925"/>
              <a:ext cx="53875" cy="47200"/>
            </a:xfrm>
            <a:custGeom>
              <a:avLst/>
              <a:gdLst/>
              <a:ahLst/>
              <a:cxnLst/>
              <a:rect l="l" t="t" r="r" b="b"/>
              <a:pathLst>
                <a:path w="2155" h="1888" extrusionOk="0">
                  <a:moveTo>
                    <a:pt x="589" y="0"/>
                  </a:moveTo>
                  <a:lnTo>
                    <a:pt x="0" y="1887"/>
                  </a:lnTo>
                  <a:lnTo>
                    <a:pt x="888" y="1409"/>
                  </a:lnTo>
                  <a:lnTo>
                    <a:pt x="1566" y="1887"/>
                  </a:lnTo>
                  <a:lnTo>
                    <a:pt x="21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a:off x="5690700" y="3587750"/>
              <a:ext cx="627450" cy="99350"/>
            </a:xfrm>
            <a:custGeom>
              <a:avLst/>
              <a:gdLst/>
              <a:ahLst/>
              <a:cxnLst/>
              <a:rect l="l" t="t" r="r" b="b"/>
              <a:pathLst>
                <a:path w="25098" h="3974" extrusionOk="0">
                  <a:moveTo>
                    <a:pt x="25097" y="0"/>
                  </a:moveTo>
                  <a:lnTo>
                    <a:pt x="25096" y="2"/>
                  </a:lnTo>
                  <a:lnTo>
                    <a:pt x="1334" y="2"/>
                  </a:lnTo>
                  <a:cubicBezTo>
                    <a:pt x="765" y="2"/>
                    <a:pt x="279" y="326"/>
                    <a:pt x="87" y="781"/>
                  </a:cubicBezTo>
                  <a:cubicBezTo>
                    <a:pt x="31" y="916"/>
                    <a:pt x="0" y="1061"/>
                    <a:pt x="0" y="1216"/>
                  </a:cubicBezTo>
                  <a:lnTo>
                    <a:pt x="0" y="2760"/>
                  </a:lnTo>
                  <a:cubicBezTo>
                    <a:pt x="0" y="2904"/>
                    <a:pt x="30" y="3043"/>
                    <a:pt x="80" y="3171"/>
                  </a:cubicBezTo>
                  <a:cubicBezTo>
                    <a:pt x="265" y="3638"/>
                    <a:pt x="757" y="3973"/>
                    <a:pt x="1337" y="3973"/>
                  </a:cubicBezTo>
                  <a:lnTo>
                    <a:pt x="25097" y="3973"/>
                  </a:lnTo>
                  <a:lnTo>
                    <a:pt x="250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a:off x="5690700" y="3607250"/>
              <a:ext cx="338175" cy="59775"/>
            </a:xfrm>
            <a:custGeom>
              <a:avLst/>
              <a:gdLst/>
              <a:ahLst/>
              <a:cxnLst/>
              <a:rect l="l" t="t" r="r" b="b"/>
              <a:pathLst>
                <a:path w="13527" h="2391" extrusionOk="0">
                  <a:moveTo>
                    <a:pt x="89" y="1"/>
                  </a:moveTo>
                  <a:cubicBezTo>
                    <a:pt x="31" y="136"/>
                    <a:pt x="0" y="281"/>
                    <a:pt x="0" y="436"/>
                  </a:cubicBezTo>
                  <a:lnTo>
                    <a:pt x="0" y="1980"/>
                  </a:lnTo>
                  <a:cubicBezTo>
                    <a:pt x="0" y="2124"/>
                    <a:pt x="30" y="2263"/>
                    <a:pt x="81" y="2391"/>
                  </a:cubicBezTo>
                  <a:lnTo>
                    <a:pt x="13526" y="2391"/>
                  </a:lnTo>
                  <a:lnTo>
                    <a:pt x="135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a:off x="5723825" y="3627275"/>
              <a:ext cx="225475" cy="19750"/>
            </a:xfrm>
            <a:custGeom>
              <a:avLst/>
              <a:gdLst/>
              <a:ahLst/>
              <a:cxnLst/>
              <a:rect l="l" t="t" r="r" b="b"/>
              <a:pathLst>
                <a:path w="9019" h="790" extrusionOk="0">
                  <a:moveTo>
                    <a:pt x="48" y="1"/>
                  </a:moveTo>
                  <a:cubicBezTo>
                    <a:pt x="23" y="1"/>
                    <a:pt x="1" y="21"/>
                    <a:pt x="1" y="47"/>
                  </a:cubicBezTo>
                  <a:lnTo>
                    <a:pt x="1" y="742"/>
                  </a:lnTo>
                  <a:cubicBezTo>
                    <a:pt x="1" y="769"/>
                    <a:pt x="23" y="789"/>
                    <a:pt x="48" y="789"/>
                  </a:cubicBezTo>
                  <a:lnTo>
                    <a:pt x="8972" y="789"/>
                  </a:lnTo>
                  <a:cubicBezTo>
                    <a:pt x="8998" y="789"/>
                    <a:pt x="9018" y="769"/>
                    <a:pt x="9018" y="742"/>
                  </a:cubicBezTo>
                  <a:lnTo>
                    <a:pt x="9018" y="47"/>
                  </a:lnTo>
                  <a:cubicBezTo>
                    <a:pt x="9018" y="21"/>
                    <a:pt x="8998" y="1"/>
                    <a:pt x="89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a:off x="5991575" y="3587775"/>
              <a:ext cx="316875" cy="99325"/>
            </a:xfrm>
            <a:custGeom>
              <a:avLst/>
              <a:gdLst/>
              <a:ahLst/>
              <a:cxnLst/>
              <a:rect l="l" t="t" r="r" b="b"/>
              <a:pathLst>
                <a:path w="12675" h="3973" extrusionOk="0">
                  <a:moveTo>
                    <a:pt x="240" y="1"/>
                  </a:moveTo>
                  <a:cubicBezTo>
                    <a:pt x="108" y="1"/>
                    <a:pt x="0" y="108"/>
                    <a:pt x="0" y="241"/>
                  </a:cubicBezTo>
                  <a:lnTo>
                    <a:pt x="0" y="3732"/>
                  </a:lnTo>
                  <a:cubicBezTo>
                    <a:pt x="0" y="3865"/>
                    <a:pt x="108" y="3972"/>
                    <a:pt x="240" y="3972"/>
                  </a:cubicBezTo>
                  <a:lnTo>
                    <a:pt x="12674" y="3972"/>
                  </a:lnTo>
                  <a:lnTo>
                    <a:pt x="12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a:off x="6273475" y="3587750"/>
              <a:ext cx="59425" cy="14950"/>
            </a:xfrm>
            <a:custGeom>
              <a:avLst/>
              <a:gdLst/>
              <a:ahLst/>
              <a:cxnLst/>
              <a:rect l="l" t="t" r="r" b="b"/>
              <a:pathLst>
                <a:path w="2377" h="598" extrusionOk="0">
                  <a:moveTo>
                    <a:pt x="1" y="0"/>
                  </a:moveTo>
                  <a:lnTo>
                    <a:pt x="1" y="597"/>
                  </a:lnTo>
                  <a:lnTo>
                    <a:pt x="2050" y="597"/>
                  </a:lnTo>
                  <a:cubicBezTo>
                    <a:pt x="2230" y="597"/>
                    <a:pt x="2377" y="465"/>
                    <a:pt x="2377" y="298"/>
                  </a:cubicBezTo>
                  <a:cubicBezTo>
                    <a:pt x="2377" y="134"/>
                    <a:pt x="2230" y="0"/>
                    <a:pt x="2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a:off x="6273475" y="3672200"/>
              <a:ext cx="59350" cy="14900"/>
            </a:xfrm>
            <a:custGeom>
              <a:avLst/>
              <a:gdLst/>
              <a:ahLst/>
              <a:cxnLst/>
              <a:rect l="l" t="t" r="r" b="b"/>
              <a:pathLst>
                <a:path w="2374" h="596" extrusionOk="0">
                  <a:moveTo>
                    <a:pt x="1" y="0"/>
                  </a:moveTo>
                  <a:lnTo>
                    <a:pt x="1" y="595"/>
                  </a:lnTo>
                  <a:lnTo>
                    <a:pt x="2339" y="595"/>
                  </a:lnTo>
                  <a:lnTo>
                    <a:pt x="2339" y="594"/>
                  </a:lnTo>
                  <a:cubicBezTo>
                    <a:pt x="2360" y="594"/>
                    <a:pt x="2374" y="578"/>
                    <a:pt x="2374" y="558"/>
                  </a:cubicBezTo>
                  <a:lnTo>
                    <a:pt x="2374" y="34"/>
                  </a:lnTo>
                  <a:cubicBezTo>
                    <a:pt x="2374" y="16"/>
                    <a:pt x="2360" y="0"/>
                    <a:pt x="2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9"/>
            <p:cNvSpPr/>
            <p:nvPr/>
          </p:nvSpPr>
          <p:spPr>
            <a:xfrm>
              <a:off x="6026000" y="3611775"/>
              <a:ext cx="292150" cy="60450"/>
            </a:xfrm>
            <a:custGeom>
              <a:avLst/>
              <a:gdLst/>
              <a:ahLst/>
              <a:cxnLst/>
              <a:rect l="l" t="t" r="r" b="b"/>
              <a:pathLst>
                <a:path w="11686" h="2418" extrusionOk="0">
                  <a:moveTo>
                    <a:pt x="1599" y="1"/>
                  </a:moveTo>
                  <a:cubicBezTo>
                    <a:pt x="716" y="1"/>
                    <a:pt x="1" y="716"/>
                    <a:pt x="1" y="1601"/>
                  </a:cubicBezTo>
                  <a:lnTo>
                    <a:pt x="1" y="1800"/>
                  </a:lnTo>
                  <a:cubicBezTo>
                    <a:pt x="1" y="1978"/>
                    <a:pt x="77" y="2140"/>
                    <a:pt x="197" y="2250"/>
                  </a:cubicBezTo>
                  <a:cubicBezTo>
                    <a:pt x="393" y="2356"/>
                    <a:pt x="618" y="2417"/>
                    <a:pt x="856" y="2417"/>
                  </a:cubicBezTo>
                  <a:lnTo>
                    <a:pt x="11685" y="2417"/>
                  </a:lnTo>
                  <a:lnTo>
                    <a:pt x="11685" y="2"/>
                  </a:lnTo>
                  <a:lnTo>
                    <a:pt x="116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9"/>
            <p:cNvSpPr/>
            <p:nvPr/>
          </p:nvSpPr>
          <p:spPr>
            <a:xfrm>
              <a:off x="6023625" y="3624275"/>
              <a:ext cx="294525" cy="25"/>
            </a:xfrm>
            <a:custGeom>
              <a:avLst/>
              <a:gdLst/>
              <a:ahLst/>
              <a:cxnLst/>
              <a:rect l="l" t="t" r="r" b="b"/>
              <a:pathLst>
                <a:path w="11781" h="1" fill="none" extrusionOk="0">
                  <a:moveTo>
                    <a:pt x="1" y="1"/>
                  </a:moveTo>
                  <a:lnTo>
                    <a:pt x="1178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9"/>
            <p:cNvSpPr/>
            <p:nvPr/>
          </p:nvSpPr>
          <p:spPr>
            <a:xfrm>
              <a:off x="6013575" y="3636600"/>
              <a:ext cx="304575" cy="25"/>
            </a:xfrm>
            <a:custGeom>
              <a:avLst/>
              <a:gdLst/>
              <a:ahLst/>
              <a:cxnLst/>
              <a:rect l="l" t="t" r="r" b="b"/>
              <a:pathLst>
                <a:path w="12183" h="1" fill="none" extrusionOk="0">
                  <a:moveTo>
                    <a:pt x="1" y="0"/>
                  </a:moveTo>
                  <a:lnTo>
                    <a:pt x="12182"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9"/>
            <p:cNvSpPr/>
            <p:nvPr/>
          </p:nvSpPr>
          <p:spPr>
            <a:xfrm>
              <a:off x="6013575" y="3648850"/>
              <a:ext cx="304575" cy="25"/>
            </a:xfrm>
            <a:custGeom>
              <a:avLst/>
              <a:gdLst/>
              <a:ahLst/>
              <a:cxnLst/>
              <a:rect l="l" t="t" r="r" b="b"/>
              <a:pathLst>
                <a:path w="12183" h="1" fill="none" extrusionOk="0">
                  <a:moveTo>
                    <a:pt x="1" y="1"/>
                  </a:moveTo>
                  <a:lnTo>
                    <a:pt x="12182"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9"/>
            <p:cNvSpPr/>
            <p:nvPr/>
          </p:nvSpPr>
          <p:spPr>
            <a:xfrm>
              <a:off x="6013575" y="3661175"/>
              <a:ext cx="304575" cy="25"/>
            </a:xfrm>
            <a:custGeom>
              <a:avLst/>
              <a:gdLst/>
              <a:ahLst/>
              <a:cxnLst/>
              <a:rect l="l" t="t" r="r" b="b"/>
              <a:pathLst>
                <a:path w="12183" h="1" fill="none" extrusionOk="0">
                  <a:moveTo>
                    <a:pt x="1" y="0"/>
                  </a:moveTo>
                  <a:lnTo>
                    <a:pt x="12182"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631500" y="3451550"/>
              <a:ext cx="721700" cy="136250"/>
            </a:xfrm>
            <a:custGeom>
              <a:avLst/>
              <a:gdLst/>
              <a:ahLst/>
              <a:cxnLst/>
              <a:rect l="l" t="t" r="r" b="b"/>
              <a:pathLst>
                <a:path w="28868" h="5450" extrusionOk="0">
                  <a:moveTo>
                    <a:pt x="2725" y="0"/>
                  </a:moveTo>
                  <a:cubicBezTo>
                    <a:pt x="1974" y="0"/>
                    <a:pt x="1290" y="306"/>
                    <a:pt x="798" y="798"/>
                  </a:cubicBezTo>
                  <a:cubicBezTo>
                    <a:pt x="704" y="891"/>
                    <a:pt x="615" y="993"/>
                    <a:pt x="536" y="1100"/>
                  </a:cubicBezTo>
                  <a:cubicBezTo>
                    <a:pt x="201" y="1553"/>
                    <a:pt x="0" y="2116"/>
                    <a:pt x="0" y="2723"/>
                  </a:cubicBezTo>
                  <a:cubicBezTo>
                    <a:pt x="0" y="3331"/>
                    <a:pt x="199" y="3894"/>
                    <a:pt x="536" y="4348"/>
                  </a:cubicBezTo>
                  <a:cubicBezTo>
                    <a:pt x="1031" y="5015"/>
                    <a:pt x="1829" y="5450"/>
                    <a:pt x="2725" y="5450"/>
                  </a:cubicBezTo>
                  <a:lnTo>
                    <a:pt x="28868" y="5450"/>
                  </a:lnTo>
                  <a:lnTo>
                    <a:pt x="288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9"/>
            <p:cNvSpPr/>
            <p:nvPr/>
          </p:nvSpPr>
          <p:spPr>
            <a:xfrm>
              <a:off x="5631500" y="3479050"/>
              <a:ext cx="420750" cy="81225"/>
            </a:xfrm>
            <a:custGeom>
              <a:avLst/>
              <a:gdLst/>
              <a:ahLst/>
              <a:cxnLst/>
              <a:rect l="l" t="t" r="r" b="b"/>
              <a:pathLst>
                <a:path w="16830" h="3249" extrusionOk="0">
                  <a:moveTo>
                    <a:pt x="536" y="0"/>
                  </a:moveTo>
                  <a:cubicBezTo>
                    <a:pt x="201" y="453"/>
                    <a:pt x="0" y="1016"/>
                    <a:pt x="0" y="1623"/>
                  </a:cubicBezTo>
                  <a:cubicBezTo>
                    <a:pt x="0" y="2231"/>
                    <a:pt x="199" y="2795"/>
                    <a:pt x="536" y="3248"/>
                  </a:cubicBezTo>
                  <a:lnTo>
                    <a:pt x="16829" y="3248"/>
                  </a:lnTo>
                  <a:lnTo>
                    <a:pt x="168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9"/>
            <p:cNvSpPr/>
            <p:nvPr/>
          </p:nvSpPr>
          <p:spPr>
            <a:xfrm>
              <a:off x="5945925" y="3451550"/>
              <a:ext cx="395200" cy="136225"/>
            </a:xfrm>
            <a:custGeom>
              <a:avLst/>
              <a:gdLst/>
              <a:ahLst/>
              <a:cxnLst/>
              <a:rect l="l" t="t" r="r" b="b"/>
              <a:pathLst>
                <a:path w="15808" h="5449" extrusionOk="0">
                  <a:moveTo>
                    <a:pt x="329" y="0"/>
                  </a:moveTo>
                  <a:cubicBezTo>
                    <a:pt x="148" y="0"/>
                    <a:pt x="0" y="148"/>
                    <a:pt x="0" y="329"/>
                  </a:cubicBezTo>
                  <a:lnTo>
                    <a:pt x="0" y="5120"/>
                  </a:lnTo>
                  <a:cubicBezTo>
                    <a:pt x="0" y="5300"/>
                    <a:pt x="148" y="5448"/>
                    <a:pt x="329" y="5448"/>
                  </a:cubicBezTo>
                  <a:lnTo>
                    <a:pt x="15808" y="5448"/>
                  </a:lnTo>
                  <a:lnTo>
                    <a:pt x="158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9"/>
            <p:cNvSpPr/>
            <p:nvPr/>
          </p:nvSpPr>
          <p:spPr>
            <a:xfrm>
              <a:off x="6297475" y="3451425"/>
              <a:ext cx="74150" cy="20475"/>
            </a:xfrm>
            <a:custGeom>
              <a:avLst/>
              <a:gdLst/>
              <a:ahLst/>
              <a:cxnLst/>
              <a:rect l="l" t="t" r="r" b="b"/>
              <a:pathLst>
                <a:path w="2966" h="819" extrusionOk="0">
                  <a:moveTo>
                    <a:pt x="2556" y="0"/>
                  </a:moveTo>
                  <a:lnTo>
                    <a:pt x="2556" y="2"/>
                  </a:lnTo>
                  <a:lnTo>
                    <a:pt x="1" y="2"/>
                  </a:lnTo>
                  <a:lnTo>
                    <a:pt x="1" y="818"/>
                  </a:lnTo>
                  <a:lnTo>
                    <a:pt x="2556" y="818"/>
                  </a:lnTo>
                  <a:cubicBezTo>
                    <a:pt x="2782" y="818"/>
                    <a:pt x="2965" y="636"/>
                    <a:pt x="2965" y="410"/>
                  </a:cubicBezTo>
                  <a:cubicBezTo>
                    <a:pt x="2965" y="184"/>
                    <a:pt x="2782" y="0"/>
                    <a:pt x="25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9"/>
            <p:cNvSpPr/>
            <p:nvPr/>
          </p:nvSpPr>
          <p:spPr>
            <a:xfrm>
              <a:off x="6297475" y="3567300"/>
              <a:ext cx="74075" cy="20425"/>
            </a:xfrm>
            <a:custGeom>
              <a:avLst/>
              <a:gdLst/>
              <a:ahLst/>
              <a:cxnLst/>
              <a:rect l="l" t="t" r="r" b="b"/>
              <a:pathLst>
                <a:path w="2963" h="817" extrusionOk="0">
                  <a:moveTo>
                    <a:pt x="1" y="0"/>
                  </a:moveTo>
                  <a:lnTo>
                    <a:pt x="1" y="817"/>
                  </a:lnTo>
                  <a:lnTo>
                    <a:pt x="2914" y="817"/>
                  </a:lnTo>
                  <a:cubicBezTo>
                    <a:pt x="2941" y="817"/>
                    <a:pt x="2962" y="795"/>
                    <a:pt x="2962" y="769"/>
                  </a:cubicBezTo>
                  <a:lnTo>
                    <a:pt x="2962" y="49"/>
                  </a:lnTo>
                  <a:cubicBezTo>
                    <a:pt x="2962" y="22"/>
                    <a:pt x="2941" y="0"/>
                    <a:pt x="2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9"/>
            <p:cNvSpPr/>
            <p:nvPr/>
          </p:nvSpPr>
          <p:spPr>
            <a:xfrm>
              <a:off x="5972100" y="3471875"/>
              <a:ext cx="381100" cy="95450"/>
            </a:xfrm>
            <a:custGeom>
              <a:avLst/>
              <a:gdLst/>
              <a:ahLst/>
              <a:cxnLst/>
              <a:rect l="l" t="t" r="r" b="b"/>
              <a:pathLst>
                <a:path w="15244" h="3818" extrusionOk="0">
                  <a:moveTo>
                    <a:pt x="1909" y="0"/>
                  </a:moveTo>
                  <a:cubicBezTo>
                    <a:pt x="1382" y="0"/>
                    <a:pt x="904" y="215"/>
                    <a:pt x="560" y="560"/>
                  </a:cubicBezTo>
                  <a:cubicBezTo>
                    <a:pt x="212" y="906"/>
                    <a:pt x="0" y="1384"/>
                    <a:pt x="0" y="1909"/>
                  </a:cubicBezTo>
                  <a:cubicBezTo>
                    <a:pt x="0" y="1963"/>
                    <a:pt x="2" y="2018"/>
                    <a:pt x="7" y="2071"/>
                  </a:cubicBezTo>
                  <a:cubicBezTo>
                    <a:pt x="88" y="3051"/>
                    <a:pt x="909" y="3817"/>
                    <a:pt x="1907" y="3817"/>
                  </a:cubicBezTo>
                  <a:lnTo>
                    <a:pt x="15242" y="3817"/>
                  </a:lnTo>
                  <a:lnTo>
                    <a:pt x="15242" y="2"/>
                  </a:lnTo>
                  <a:lnTo>
                    <a:pt x="152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9"/>
            <p:cNvSpPr/>
            <p:nvPr/>
          </p:nvSpPr>
          <p:spPr>
            <a:xfrm>
              <a:off x="5972250" y="3487375"/>
              <a:ext cx="380900" cy="79950"/>
            </a:xfrm>
            <a:custGeom>
              <a:avLst/>
              <a:gdLst/>
              <a:ahLst/>
              <a:cxnLst/>
              <a:rect l="l" t="t" r="r" b="b"/>
              <a:pathLst>
                <a:path w="15236" h="3198" extrusionOk="0">
                  <a:moveTo>
                    <a:pt x="1593" y="0"/>
                  </a:moveTo>
                  <a:cubicBezTo>
                    <a:pt x="1152" y="0"/>
                    <a:pt x="752" y="177"/>
                    <a:pt x="462" y="468"/>
                  </a:cubicBezTo>
                  <a:cubicBezTo>
                    <a:pt x="205" y="725"/>
                    <a:pt x="35" y="1069"/>
                    <a:pt x="1" y="1451"/>
                  </a:cubicBezTo>
                  <a:cubicBezTo>
                    <a:pt x="82" y="2431"/>
                    <a:pt x="903" y="3197"/>
                    <a:pt x="1901" y="3197"/>
                  </a:cubicBezTo>
                  <a:lnTo>
                    <a:pt x="15236" y="3197"/>
                  </a:lnTo>
                  <a:lnTo>
                    <a:pt x="15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9"/>
            <p:cNvSpPr/>
            <p:nvPr/>
          </p:nvSpPr>
          <p:spPr>
            <a:xfrm>
              <a:off x="5985850" y="3495250"/>
              <a:ext cx="367350" cy="25"/>
            </a:xfrm>
            <a:custGeom>
              <a:avLst/>
              <a:gdLst/>
              <a:ahLst/>
              <a:cxnLst/>
              <a:rect l="l" t="t" r="r" b="b"/>
              <a:pathLst>
                <a:path w="14694" h="1" fill="none" extrusionOk="0">
                  <a:moveTo>
                    <a:pt x="0" y="0"/>
                  </a:moveTo>
                  <a:lnTo>
                    <a:pt x="14694"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9"/>
            <p:cNvSpPr/>
            <p:nvPr/>
          </p:nvSpPr>
          <p:spPr>
            <a:xfrm>
              <a:off x="5973350" y="3514250"/>
              <a:ext cx="379850" cy="25"/>
            </a:xfrm>
            <a:custGeom>
              <a:avLst/>
              <a:gdLst/>
              <a:ahLst/>
              <a:cxnLst/>
              <a:rect l="l" t="t" r="r" b="b"/>
              <a:pathLst>
                <a:path w="15194" h="1" fill="none" extrusionOk="0">
                  <a:moveTo>
                    <a:pt x="0" y="0"/>
                  </a:moveTo>
                  <a:lnTo>
                    <a:pt x="15194"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9"/>
            <p:cNvSpPr/>
            <p:nvPr/>
          </p:nvSpPr>
          <p:spPr>
            <a:xfrm>
              <a:off x="5973350" y="3533225"/>
              <a:ext cx="379850" cy="25"/>
            </a:xfrm>
            <a:custGeom>
              <a:avLst/>
              <a:gdLst/>
              <a:ahLst/>
              <a:cxnLst/>
              <a:rect l="l" t="t" r="r" b="b"/>
              <a:pathLst>
                <a:path w="15194" h="1" fill="none" extrusionOk="0">
                  <a:moveTo>
                    <a:pt x="0" y="0"/>
                  </a:moveTo>
                  <a:lnTo>
                    <a:pt x="15194"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9"/>
            <p:cNvSpPr/>
            <p:nvPr/>
          </p:nvSpPr>
          <p:spPr>
            <a:xfrm>
              <a:off x="5973350" y="3552225"/>
              <a:ext cx="379850" cy="25"/>
            </a:xfrm>
            <a:custGeom>
              <a:avLst/>
              <a:gdLst/>
              <a:ahLst/>
              <a:cxnLst/>
              <a:rect l="l" t="t" r="r" b="b"/>
              <a:pathLst>
                <a:path w="15194" h="1" fill="none" extrusionOk="0">
                  <a:moveTo>
                    <a:pt x="0" y="1"/>
                  </a:moveTo>
                  <a:lnTo>
                    <a:pt x="15194"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9"/>
            <p:cNvSpPr/>
            <p:nvPr/>
          </p:nvSpPr>
          <p:spPr>
            <a:xfrm>
              <a:off x="6037725" y="3495250"/>
              <a:ext cx="43075" cy="64975"/>
            </a:xfrm>
            <a:custGeom>
              <a:avLst/>
              <a:gdLst/>
              <a:ahLst/>
              <a:cxnLst/>
              <a:rect l="l" t="t" r="r" b="b"/>
              <a:pathLst>
                <a:path w="1723" h="2599" extrusionOk="0">
                  <a:moveTo>
                    <a:pt x="1" y="0"/>
                  </a:moveTo>
                  <a:lnTo>
                    <a:pt x="1" y="2599"/>
                  </a:lnTo>
                  <a:lnTo>
                    <a:pt x="862" y="2072"/>
                  </a:lnTo>
                  <a:lnTo>
                    <a:pt x="1722" y="2599"/>
                  </a:lnTo>
                  <a:lnTo>
                    <a:pt x="17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9"/>
            <p:cNvSpPr/>
            <p:nvPr/>
          </p:nvSpPr>
          <p:spPr>
            <a:xfrm>
              <a:off x="6037725" y="3495250"/>
              <a:ext cx="59200" cy="51825"/>
            </a:xfrm>
            <a:custGeom>
              <a:avLst/>
              <a:gdLst/>
              <a:ahLst/>
              <a:cxnLst/>
              <a:rect l="l" t="t" r="r" b="b"/>
              <a:pathLst>
                <a:path w="2368" h="2073" extrusionOk="0">
                  <a:moveTo>
                    <a:pt x="1" y="0"/>
                  </a:moveTo>
                  <a:lnTo>
                    <a:pt x="646" y="2072"/>
                  </a:lnTo>
                  <a:lnTo>
                    <a:pt x="1392" y="1547"/>
                  </a:lnTo>
                  <a:lnTo>
                    <a:pt x="2367" y="2072"/>
                  </a:lnTo>
                  <a:lnTo>
                    <a:pt x="1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9"/>
            <p:cNvSpPr/>
            <p:nvPr/>
          </p:nvSpPr>
          <p:spPr>
            <a:xfrm>
              <a:off x="5662525" y="3451475"/>
              <a:ext cx="143100" cy="136300"/>
            </a:xfrm>
            <a:custGeom>
              <a:avLst/>
              <a:gdLst/>
              <a:ahLst/>
              <a:cxnLst/>
              <a:rect l="l" t="t" r="r" b="b"/>
              <a:pathLst>
                <a:path w="5724" h="5452" extrusionOk="0">
                  <a:moveTo>
                    <a:pt x="2724" y="0"/>
                  </a:moveTo>
                  <a:cubicBezTo>
                    <a:pt x="1973" y="0"/>
                    <a:pt x="1289" y="307"/>
                    <a:pt x="797" y="799"/>
                  </a:cubicBezTo>
                  <a:cubicBezTo>
                    <a:pt x="703" y="893"/>
                    <a:pt x="616" y="994"/>
                    <a:pt x="535" y="1102"/>
                  </a:cubicBezTo>
                  <a:cubicBezTo>
                    <a:pt x="200" y="1555"/>
                    <a:pt x="1" y="2117"/>
                    <a:pt x="1" y="2725"/>
                  </a:cubicBezTo>
                  <a:cubicBezTo>
                    <a:pt x="1" y="3333"/>
                    <a:pt x="199" y="3895"/>
                    <a:pt x="535" y="4350"/>
                  </a:cubicBezTo>
                  <a:cubicBezTo>
                    <a:pt x="1031" y="5017"/>
                    <a:pt x="1828" y="5451"/>
                    <a:pt x="2724" y="5451"/>
                  </a:cubicBezTo>
                  <a:lnTo>
                    <a:pt x="5723" y="5451"/>
                  </a:lnTo>
                  <a:cubicBezTo>
                    <a:pt x="4827" y="5451"/>
                    <a:pt x="4031" y="5017"/>
                    <a:pt x="3534" y="4350"/>
                  </a:cubicBezTo>
                  <a:cubicBezTo>
                    <a:pt x="3199" y="3895"/>
                    <a:pt x="3000" y="3334"/>
                    <a:pt x="3000" y="2725"/>
                  </a:cubicBezTo>
                  <a:cubicBezTo>
                    <a:pt x="3000" y="2116"/>
                    <a:pt x="3198" y="1555"/>
                    <a:pt x="3534" y="1102"/>
                  </a:cubicBezTo>
                  <a:cubicBezTo>
                    <a:pt x="3615" y="996"/>
                    <a:pt x="3701" y="894"/>
                    <a:pt x="3796" y="799"/>
                  </a:cubicBezTo>
                  <a:cubicBezTo>
                    <a:pt x="4288" y="307"/>
                    <a:pt x="4972" y="0"/>
                    <a:pt x="5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9"/>
            <p:cNvSpPr/>
            <p:nvPr/>
          </p:nvSpPr>
          <p:spPr>
            <a:xfrm>
              <a:off x="5755425" y="3451475"/>
              <a:ext cx="100425" cy="136300"/>
            </a:xfrm>
            <a:custGeom>
              <a:avLst/>
              <a:gdLst/>
              <a:ahLst/>
              <a:cxnLst/>
              <a:rect l="l" t="t" r="r" b="b"/>
              <a:pathLst>
                <a:path w="4017" h="5452" extrusionOk="0">
                  <a:moveTo>
                    <a:pt x="2724" y="0"/>
                  </a:moveTo>
                  <a:cubicBezTo>
                    <a:pt x="1973" y="0"/>
                    <a:pt x="1289" y="307"/>
                    <a:pt x="797" y="799"/>
                  </a:cubicBezTo>
                  <a:cubicBezTo>
                    <a:pt x="703" y="893"/>
                    <a:pt x="616" y="994"/>
                    <a:pt x="535" y="1102"/>
                  </a:cubicBezTo>
                  <a:cubicBezTo>
                    <a:pt x="200" y="1555"/>
                    <a:pt x="0" y="2117"/>
                    <a:pt x="0" y="2725"/>
                  </a:cubicBezTo>
                  <a:cubicBezTo>
                    <a:pt x="0" y="3333"/>
                    <a:pt x="198" y="3895"/>
                    <a:pt x="535" y="4350"/>
                  </a:cubicBezTo>
                  <a:cubicBezTo>
                    <a:pt x="1030" y="5017"/>
                    <a:pt x="1828" y="5451"/>
                    <a:pt x="2724" y="5451"/>
                  </a:cubicBezTo>
                  <a:lnTo>
                    <a:pt x="4017" y="5451"/>
                  </a:lnTo>
                  <a:cubicBezTo>
                    <a:pt x="3121" y="5451"/>
                    <a:pt x="2325" y="5017"/>
                    <a:pt x="1828" y="4350"/>
                  </a:cubicBezTo>
                  <a:cubicBezTo>
                    <a:pt x="1493" y="3895"/>
                    <a:pt x="1294" y="3334"/>
                    <a:pt x="1294" y="2725"/>
                  </a:cubicBezTo>
                  <a:cubicBezTo>
                    <a:pt x="1294" y="2116"/>
                    <a:pt x="1491" y="1555"/>
                    <a:pt x="1828" y="1102"/>
                  </a:cubicBezTo>
                  <a:cubicBezTo>
                    <a:pt x="1909" y="996"/>
                    <a:pt x="1995" y="894"/>
                    <a:pt x="2090" y="799"/>
                  </a:cubicBezTo>
                  <a:cubicBezTo>
                    <a:pt x="2582" y="307"/>
                    <a:pt x="3266" y="0"/>
                    <a:pt x="4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9"/>
            <p:cNvSpPr/>
            <p:nvPr/>
          </p:nvSpPr>
          <p:spPr>
            <a:xfrm>
              <a:off x="5662450" y="3479050"/>
              <a:ext cx="88400" cy="81225"/>
            </a:xfrm>
            <a:custGeom>
              <a:avLst/>
              <a:gdLst/>
              <a:ahLst/>
              <a:cxnLst/>
              <a:rect l="l" t="t" r="r" b="b"/>
              <a:pathLst>
                <a:path w="3536" h="3249" extrusionOk="0">
                  <a:moveTo>
                    <a:pt x="537" y="0"/>
                  </a:moveTo>
                  <a:cubicBezTo>
                    <a:pt x="202" y="453"/>
                    <a:pt x="1" y="1016"/>
                    <a:pt x="1" y="1623"/>
                  </a:cubicBezTo>
                  <a:cubicBezTo>
                    <a:pt x="1" y="2231"/>
                    <a:pt x="200" y="2795"/>
                    <a:pt x="537" y="3248"/>
                  </a:cubicBezTo>
                  <a:lnTo>
                    <a:pt x="3536" y="3248"/>
                  </a:lnTo>
                  <a:cubicBezTo>
                    <a:pt x="3201" y="2795"/>
                    <a:pt x="3000" y="2231"/>
                    <a:pt x="3000" y="1623"/>
                  </a:cubicBezTo>
                  <a:cubicBezTo>
                    <a:pt x="3000" y="1014"/>
                    <a:pt x="3199" y="453"/>
                    <a:pt x="3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9"/>
            <p:cNvSpPr/>
            <p:nvPr/>
          </p:nvSpPr>
          <p:spPr>
            <a:xfrm>
              <a:off x="5755350" y="3479050"/>
              <a:ext cx="45750" cy="81225"/>
            </a:xfrm>
            <a:custGeom>
              <a:avLst/>
              <a:gdLst/>
              <a:ahLst/>
              <a:cxnLst/>
              <a:rect l="l" t="t" r="r" b="b"/>
              <a:pathLst>
                <a:path w="1830" h="3249" extrusionOk="0">
                  <a:moveTo>
                    <a:pt x="536" y="0"/>
                  </a:moveTo>
                  <a:cubicBezTo>
                    <a:pt x="201" y="453"/>
                    <a:pt x="0" y="1016"/>
                    <a:pt x="0" y="1623"/>
                  </a:cubicBezTo>
                  <a:cubicBezTo>
                    <a:pt x="0" y="2231"/>
                    <a:pt x="200" y="2795"/>
                    <a:pt x="536" y="3248"/>
                  </a:cubicBezTo>
                  <a:lnTo>
                    <a:pt x="1829" y="3248"/>
                  </a:lnTo>
                  <a:cubicBezTo>
                    <a:pt x="1494" y="2795"/>
                    <a:pt x="1293" y="2231"/>
                    <a:pt x="1293" y="1623"/>
                  </a:cubicBezTo>
                  <a:cubicBezTo>
                    <a:pt x="1293" y="1014"/>
                    <a:pt x="1493" y="453"/>
                    <a:pt x="1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9"/>
            <p:cNvSpPr/>
            <p:nvPr/>
          </p:nvSpPr>
          <p:spPr>
            <a:xfrm>
              <a:off x="5890300" y="3451475"/>
              <a:ext cx="100475" cy="136300"/>
            </a:xfrm>
            <a:custGeom>
              <a:avLst/>
              <a:gdLst/>
              <a:ahLst/>
              <a:cxnLst/>
              <a:rect l="l" t="t" r="r" b="b"/>
              <a:pathLst>
                <a:path w="4019" h="5452" extrusionOk="0">
                  <a:moveTo>
                    <a:pt x="2726" y="0"/>
                  </a:moveTo>
                  <a:cubicBezTo>
                    <a:pt x="1975" y="0"/>
                    <a:pt x="1291" y="307"/>
                    <a:pt x="798" y="799"/>
                  </a:cubicBezTo>
                  <a:cubicBezTo>
                    <a:pt x="705" y="893"/>
                    <a:pt x="616" y="994"/>
                    <a:pt x="537" y="1102"/>
                  </a:cubicBezTo>
                  <a:cubicBezTo>
                    <a:pt x="202" y="1555"/>
                    <a:pt x="1" y="2117"/>
                    <a:pt x="1" y="2725"/>
                  </a:cubicBezTo>
                  <a:cubicBezTo>
                    <a:pt x="1" y="3333"/>
                    <a:pt x="200" y="3895"/>
                    <a:pt x="537" y="4350"/>
                  </a:cubicBezTo>
                  <a:cubicBezTo>
                    <a:pt x="1032" y="5017"/>
                    <a:pt x="1830" y="5451"/>
                    <a:pt x="2726" y="5451"/>
                  </a:cubicBezTo>
                  <a:lnTo>
                    <a:pt x="4019" y="5451"/>
                  </a:lnTo>
                  <a:cubicBezTo>
                    <a:pt x="3123" y="5451"/>
                    <a:pt x="2327" y="5017"/>
                    <a:pt x="1830" y="4350"/>
                  </a:cubicBezTo>
                  <a:cubicBezTo>
                    <a:pt x="1495" y="3895"/>
                    <a:pt x="1294" y="3334"/>
                    <a:pt x="1294" y="2725"/>
                  </a:cubicBezTo>
                  <a:cubicBezTo>
                    <a:pt x="1294" y="2116"/>
                    <a:pt x="1493" y="1555"/>
                    <a:pt x="1830" y="1102"/>
                  </a:cubicBezTo>
                  <a:cubicBezTo>
                    <a:pt x="1909" y="996"/>
                    <a:pt x="1995" y="894"/>
                    <a:pt x="2091" y="799"/>
                  </a:cubicBezTo>
                  <a:cubicBezTo>
                    <a:pt x="2584" y="307"/>
                    <a:pt x="3268" y="0"/>
                    <a:pt x="4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9"/>
            <p:cNvSpPr/>
            <p:nvPr/>
          </p:nvSpPr>
          <p:spPr>
            <a:xfrm>
              <a:off x="5890275" y="3479050"/>
              <a:ext cx="45750" cy="81225"/>
            </a:xfrm>
            <a:custGeom>
              <a:avLst/>
              <a:gdLst/>
              <a:ahLst/>
              <a:cxnLst/>
              <a:rect l="l" t="t" r="r" b="b"/>
              <a:pathLst>
                <a:path w="1830" h="3249" extrusionOk="0">
                  <a:moveTo>
                    <a:pt x="536" y="0"/>
                  </a:moveTo>
                  <a:cubicBezTo>
                    <a:pt x="201" y="453"/>
                    <a:pt x="0" y="1016"/>
                    <a:pt x="0" y="1623"/>
                  </a:cubicBezTo>
                  <a:cubicBezTo>
                    <a:pt x="0" y="2231"/>
                    <a:pt x="200" y="2795"/>
                    <a:pt x="536" y="3248"/>
                  </a:cubicBezTo>
                  <a:lnTo>
                    <a:pt x="1829" y="3248"/>
                  </a:lnTo>
                  <a:cubicBezTo>
                    <a:pt x="1494" y="2795"/>
                    <a:pt x="1293" y="2231"/>
                    <a:pt x="1293" y="1623"/>
                  </a:cubicBezTo>
                  <a:cubicBezTo>
                    <a:pt x="1293" y="1014"/>
                    <a:pt x="1493" y="453"/>
                    <a:pt x="1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39"/>
          <p:cNvGrpSpPr/>
          <p:nvPr/>
        </p:nvGrpSpPr>
        <p:grpSpPr>
          <a:xfrm>
            <a:off x="2795450" y="871466"/>
            <a:ext cx="5319154" cy="3023903"/>
            <a:chOff x="2795450" y="871466"/>
            <a:chExt cx="5319154" cy="3023903"/>
          </a:xfrm>
        </p:grpSpPr>
        <p:sp>
          <p:nvSpPr>
            <p:cNvPr id="1740" name="Google Shape;1740;p39"/>
            <p:cNvSpPr/>
            <p:nvPr/>
          </p:nvSpPr>
          <p:spPr>
            <a:xfrm>
              <a:off x="8023363" y="17074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9"/>
            <p:cNvSpPr/>
            <p:nvPr/>
          </p:nvSpPr>
          <p:spPr>
            <a:xfrm rot="2699884">
              <a:off x="5371725" y="2600409"/>
              <a:ext cx="371156" cy="347498"/>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9"/>
            <p:cNvSpPr/>
            <p:nvPr/>
          </p:nvSpPr>
          <p:spPr>
            <a:xfrm>
              <a:off x="4526375" y="1830769"/>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3" name="Google Shape;1743;p39"/>
            <p:cNvGrpSpPr/>
            <p:nvPr/>
          </p:nvGrpSpPr>
          <p:grpSpPr>
            <a:xfrm>
              <a:off x="6667057" y="871466"/>
              <a:ext cx="440388" cy="347517"/>
              <a:chOff x="4814045" y="3931416"/>
              <a:chExt cx="440388" cy="347517"/>
            </a:xfrm>
          </p:grpSpPr>
          <p:sp>
            <p:nvSpPr>
              <p:cNvPr id="1744" name="Google Shape;1744;p39"/>
              <p:cNvSpPr/>
              <p:nvPr/>
            </p:nvSpPr>
            <p:spPr>
              <a:xfrm>
                <a:off x="4883275" y="3931416"/>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9"/>
              <p:cNvSpPr/>
              <p:nvPr/>
            </p:nvSpPr>
            <p:spPr>
              <a:xfrm>
                <a:off x="4814045" y="395342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9"/>
            <p:cNvGrpSpPr/>
            <p:nvPr/>
          </p:nvGrpSpPr>
          <p:grpSpPr>
            <a:xfrm rot="8100000">
              <a:off x="2853822" y="3443049"/>
              <a:ext cx="440384" cy="347514"/>
              <a:chOff x="4814045" y="3931416"/>
              <a:chExt cx="440388" cy="347517"/>
            </a:xfrm>
          </p:grpSpPr>
          <p:sp>
            <p:nvSpPr>
              <p:cNvPr id="1747" name="Google Shape;1747;p39"/>
              <p:cNvSpPr/>
              <p:nvPr/>
            </p:nvSpPr>
            <p:spPr>
              <a:xfrm>
                <a:off x="4883275" y="3931416"/>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9"/>
              <p:cNvSpPr/>
              <p:nvPr/>
            </p:nvSpPr>
            <p:spPr>
              <a:xfrm>
                <a:off x="4814045" y="395342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6671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6885" y="390757"/>
            <a:ext cx="8195096" cy="461665"/>
          </a:xfrm>
          <a:prstGeom prst="rect">
            <a:avLst/>
          </a:prstGeom>
        </p:spPr>
        <p:txBody>
          <a:bodyPr wrap="square">
            <a:spAutoFit/>
          </a:bodyPr>
          <a:lstStyle/>
          <a:p>
            <a:pPr marL="342900" indent="-34290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以往審核方式</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308" y="1130875"/>
            <a:ext cx="5624080" cy="3749387"/>
          </a:xfrm>
          <a:prstGeom prst="rect">
            <a:avLst/>
          </a:prstGeom>
        </p:spPr>
      </p:pic>
    </p:spTree>
    <p:extLst>
      <p:ext uri="{BB962C8B-B14F-4D97-AF65-F5344CB8AC3E}">
        <p14:creationId xmlns:p14="http://schemas.microsoft.com/office/powerpoint/2010/main" val="425426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grpSp>
        <p:nvGrpSpPr>
          <p:cNvPr id="1761" name="Google Shape;1761;p40"/>
          <p:cNvGrpSpPr/>
          <p:nvPr/>
        </p:nvGrpSpPr>
        <p:grpSpPr>
          <a:xfrm>
            <a:off x="949431" y="3786564"/>
            <a:ext cx="975270" cy="572706"/>
            <a:chOff x="1505909" y="657466"/>
            <a:chExt cx="395374" cy="232184"/>
          </a:xfrm>
        </p:grpSpPr>
        <p:sp>
          <p:nvSpPr>
            <p:cNvPr id="1762" name="Google Shape;1762;p40"/>
            <p:cNvSpPr/>
            <p:nvPr/>
          </p:nvSpPr>
          <p:spPr>
            <a:xfrm>
              <a:off x="1505909" y="657466"/>
              <a:ext cx="395374" cy="232184"/>
            </a:xfrm>
            <a:custGeom>
              <a:avLst/>
              <a:gdLst/>
              <a:ahLst/>
              <a:cxnLst/>
              <a:rect l="l" t="t" r="r" b="b"/>
              <a:pathLst>
                <a:path w="11249" h="6606" extrusionOk="0">
                  <a:moveTo>
                    <a:pt x="1754" y="0"/>
                  </a:moveTo>
                  <a:cubicBezTo>
                    <a:pt x="785" y="0"/>
                    <a:pt x="0" y="785"/>
                    <a:pt x="0" y="1754"/>
                  </a:cubicBezTo>
                  <a:lnTo>
                    <a:pt x="0" y="4852"/>
                  </a:lnTo>
                  <a:cubicBezTo>
                    <a:pt x="0" y="5819"/>
                    <a:pt x="784" y="6606"/>
                    <a:pt x="1754" y="6606"/>
                  </a:cubicBezTo>
                  <a:lnTo>
                    <a:pt x="11249" y="6606"/>
                  </a:lnTo>
                  <a:lnTo>
                    <a:pt x="9540" y="4877"/>
                  </a:lnTo>
                  <a:lnTo>
                    <a:pt x="9540" y="1754"/>
                  </a:lnTo>
                  <a:cubicBezTo>
                    <a:pt x="9540" y="787"/>
                    <a:pt x="8756" y="0"/>
                    <a:pt x="7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0"/>
            <p:cNvSpPr/>
            <p:nvPr/>
          </p:nvSpPr>
          <p:spPr>
            <a:xfrm>
              <a:off x="1568331" y="745124"/>
              <a:ext cx="210463" cy="35"/>
            </a:xfrm>
            <a:custGeom>
              <a:avLst/>
              <a:gdLst/>
              <a:ahLst/>
              <a:cxnLst/>
              <a:rect l="l" t="t" r="r" b="b"/>
              <a:pathLst>
                <a:path w="5988" h="1" fill="none" extrusionOk="0">
                  <a:moveTo>
                    <a:pt x="0" y="0"/>
                  </a:moveTo>
                  <a:lnTo>
                    <a:pt x="5988" y="0"/>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0"/>
            <p:cNvSpPr/>
            <p:nvPr/>
          </p:nvSpPr>
          <p:spPr>
            <a:xfrm>
              <a:off x="1568331" y="801958"/>
              <a:ext cx="135283" cy="35"/>
            </a:xfrm>
            <a:custGeom>
              <a:avLst/>
              <a:gdLst/>
              <a:ahLst/>
              <a:cxnLst/>
              <a:rect l="l" t="t" r="r" b="b"/>
              <a:pathLst>
                <a:path w="3849" h="1" fill="none" extrusionOk="0">
                  <a:moveTo>
                    <a:pt x="0" y="1"/>
                  </a:moveTo>
                  <a:lnTo>
                    <a:pt x="3848" y="1"/>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0"/>
            <p:cNvSpPr/>
            <p:nvPr/>
          </p:nvSpPr>
          <p:spPr>
            <a:xfrm>
              <a:off x="1747478" y="801958"/>
              <a:ext cx="33671" cy="35"/>
            </a:xfrm>
            <a:custGeom>
              <a:avLst/>
              <a:gdLst/>
              <a:ahLst/>
              <a:cxnLst/>
              <a:rect l="l" t="t" r="r" b="b"/>
              <a:pathLst>
                <a:path w="958" h="1" fill="none" extrusionOk="0">
                  <a:moveTo>
                    <a:pt x="1" y="1"/>
                  </a:moveTo>
                  <a:lnTo>
                    <a:pt x="958" y="1"/>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6" name="Google Shape;1766;p40"/>
          <p:cNvGrpSpPr/>
          <p:nvPr/>
        </p:nvGrpSpPr>
        <p:grpSpPr>
          <a:xfrm rot="-5400000">
            <a:off x="7446752" y="359851"/>
            <a:ext cx="898931" cy="1183970"/>
            <a:chOff x="5762197" y="2576995"/>
            <a:chExt cx="428083" cy="563849"/>
          </a:xfrm>
        </p:grpSpPr>
        <p:sp>
          <p:nvSpPr>
            <p:cNvPr id="1767" name="Google Shape;1767;p40"/>
            <p:cNvSpPr/>
            <p:nvPr/>
          </p:nvSpPr>
          <p:spPr>
            <a:xfrm>
              <a:off x="6013530" y="2975344"/>
              <a:ext cx="176750" cy="165500"/>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0"/>
            <p:cNvSpPr/>
            <p:nvPr/>
          </p:nvSpPr>
          <p:spPr>
            <a:xfrm>
              <a:off x="5990630" y="2986269"/>
              <a:ext cx="43450" cy="3802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0"/>
            <p:cNvSpPr/>
            <p:nvPr/>
          </p:nvSpPr>
          <p:spPr>
            <a:xfrm>
              <a:off x="5762197" y="2576995"/>
              <a:ext cx="37400" cy="37400"/>
            </a:xfrm>
            <a:custGeom>
              <a:avLst/>
              <a:gdLst/>
              <a:ahLst/>
              <a:cxnLst/>
              <a:rect l="l" t="t" r="r" b="b"/>
              <a:pathLst>
                <a:path w="1496" h="1496" extrusionOk="0">
                  <a:moveTo>
                    <a:pt x="748" y="0"/>
                  </a:moveTo>
                  <a:cubicBezTo>
                    <a:pt x="335" y="0"/>
                    <a:pt x="0" y="334"/>
                    <a:pt x="0" y="748"/>
                  </a:cubicBezTo>
                  <a:cubicBezTo>
                    <a:pt x="0" y="1161"/>
                    <a:pt x="335" y="1496"/>
                    <a:pt x="748" y="1496"/>
                  </a:cubicBezTo>
                  <a:cubicBezTo>
                    <a:pt x="1161" y="1496"/>
                    <a:pt x="1496" y="1161"/>
                    <a:pt x="1496" y="748"/>
                  </a:cubicBezTo>
                  <a:cubicBezTo>
                    <a:pt x="1496" y="334"/>
                    <a:pt x="1161" y="0"/>
                    <a:pt x="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0" name="Google Shape;1770;p40"/>
          <p:cNvSpPr/>
          <p:nvPr/>
        </p:nvSpPr>
        <p:spPr>
          <a:xfrm>
            <a:off x="5239088" y="42365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0"/>
          <p:cNvSpPr/>
          <p:nvPr/>
        </p:nvSpPr>
        <p:spPr>
          <a:xfrm>
            <a:off x="3641902" y="3420026"/>
            <a:ext cx="78536" cy="78533"/>
          </a:xfrm>
          <a:custGeom>
            <a:avLst/>
            <a:gdLst/>
            <a:ahLst/>
            <a:cxnLst/>
            <a:rect l="l" t="t" r="r" b="b"/>
            <a:pathLst>
              <a:path w="1496" h="1496" extrusionOk="0">
                <a:moveTo>
                  <a:pt x="748" y="0"/>
                </a:moveTo>
                <a:cubicBezTo>
                  <a:pt x="335" y="0"/>
                  <a:pt x="0" y="334"/>
                  <a:pt x="0" y="748"/>
                </a:cubicBezTo>
                <a:cubicBezTo>
                  <a:pt x="0" y="1161"/>
                  <a:pt x="335" y="1496"/>
                  <a:pt x="748" y="1496"/>
                </a:cubicBezTo>
                <a:cubicBezTo>
                  <a:pt x="1161" y="1496"/>
                  <a:pt x="1496" y="1161"/>
                  <a:pt x="1496" y="748"/>
                </a:cubicBezTo>
                <a:cubicBezTo>
                  <a:pt x="1496" y="334"/>
                  <a:pt x="1161" y="0"/>
                  <a:pt x="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0"/>
          <p:cNvSpPr/>
          <p:nvPr/>
        </p:nvSpPr>
        <p:spPr>
          <a:xfrm rot="8235244">
            <a:off x="3495592" y="3499836"/>
            <a:ext cx="371156" cy="347509"/>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0"/>
          <p:cNvSpPr/>
          <p:nvPr/>
        </p:nvSpPr>
        <p:spPr>
          <a:xfrm>
            <a:off x="2254638" y="40652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40"/>
          <p:cNvGrpSpPr/>
          <p:nvPr/>
        </p:nvGrpSpPr>
        <p:grpSpPr>
          <a:xfrm>
            <a:off x="6747270" y="3583066"/>
            <a:ext cx="440388" cy="347517"/>
            <a:chOff x="4814045" y="3931416"/>
            <a:chExt cx="440388" cy="347517"/>
          </a:xfrm>
        </p:grpSpPr>
        <p:sp>
          <p:nvSpPr>
            <p:cNvPr id="1775" name="Google Shape;1775;p40"/>
            <p:cNvSpPr/>
            <p:nvPr/>
          </p:nvSpPr>
          <p:spPr>
            <a:xfrm>
              <a:off x="4883275" y="3931416"/>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0"/>
            <p:cNvSpPr/>
            <p:nvPr/>
          </p:nvSpPr>
          <p:spPr>
            <a:xfrm>
              <a:off x="4814045" y="395342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文字方塊 21"/>
          <p:cNvSpPr txBox="1"/>
          <p:nvPr/>
        </p:nvSpPr>
        <p:spPr>
          <a:xfrm>
            <a:off x="1511498" y="4610508"/>
            <a:ext cx="5888298" cy="584775"/>
          </a:xfrm>
          <a:prstGeom prst="rect">
            <a:avLst/>
          </a:prstGeom>
          <a:noFill/>
        </p:spPr>
        <p:txBody>
          <a:bodyPr wrap="square" rtlCol="0">
            <a:spAutoFit/>
          </a:bodyPr>
          <a:lstStyle/>
          <a:p>
            <a:pPr algn="ctr"/>
            <a:r>
              <a:rPr lang="zh-TW" altLang="en-US" sz="1600" b="1" dirty="0">
                <a:solidFill>
                  <a:srgbClr val="FF0000"/>
                </a:solidFill>
              </a:rPr>
              <a:t>南投縣仁愛鄉都達村平靜橋往台</a:t>
            </a:r>
            <a:r>
              <a:rPr lang="en-US" altLang="zh-TW" sz="1600" b="1" dirty="0">
                <a:solidFill>
                  <a:srgbClr val="FF0000"/>
                </a:solidFill>
              </a:rPr>
              <a:t>14</a:t>
            </a:r>
            <a:r>
              <a:rPr lang="zh-TW" altLang="en-US" sz="1600" b="1" dirty="0">
                <a:solidFill>
                  <a:srgbClr val="FF0000"/>
                </a:solidFill>
              </a:rPr>
              <a:t>甲聯絡道路</a:t>
            </a:r>
            <a:r>
              <a:rPr lang="en-US" altLang="zh-TW" sz="1600" b="1" dirty="0">
                <a:solidFill>
                  <a:srgbClr val="FF0000"/>
                </a:solidFill>
              </a:rPr>
              <a:t>5K+100</a:t>
            </a:r>
            <a:r>
              <a:rPr lang="zh-TW" altLang="en-US" sz="1600" b="1" dirty="0">
                <a:solidFill>
                  <a:srgbClr val="FF0000"/>
                </a:solidFill>
              </a:rPr>
              <a:t>處</a:t>
            </a:r>
            <a:endParaRPr lang="en-US" altLang="zh-TW" sz="1600" b="1" dirty="0">
              <a:solidFill>
                <a:srgbClr val="FF0000"/>
              </a:solidFill>
            </a:endParaRPr>
          </a:p>
          <a:p>
            <a:pPr algn="ctr"/>
            <a:r>
              <a:rPr lang="zh-TW" altLang="en-US" sz="1600" b="1" dirty="0">
                <a:solidFill>
                  <a:srgbClr val="FF0000"/>
                </a:solidFill>
              </a:rPr>
              <a:t>災修復建工程</a:t>
            </a:r>
          </a:p>
        </p:txBody>
      </p:sp>
      <p:pic>
        <p:nvPicPr>
          <p:cNvPr id="2" name="圖片 1"/>
          <p:cNvPicPr>
            <a:picLocks noChangeAspect="1"/>
          </p:cNvPicPr>
          <p:nvPr/>
        </p:nvPicPr>
        <p:blipFill>
          <a:blip r:embed="rId3"/>
          <a:stretch>
            <a:fillRect/>
          </a:stretch>
        </p:blipFill>
        <p:spPr>
          <a:xfrm>
            <a:off x="2094794" y="310449"/>
            <a:ext cx="4721706" cy="4243682"/>
          </a:xfrm>
          <a:prstGeom prst="rect">
            <a:avLst/>
          </a:prstGeom>
        </p:spPr>
      </p:pic>
    </p:spTree>
    <p:extLst>
      <p:ext uri="{BB962C8B-B14F-4D97-AF65-F5344CB8AC3E}">
        <p14:creationId xmlns:p14="http://schemas.microsoft.com/office/powerpoint/2010/main" val="339049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grpSp>
        <p:nvGrpSpPr>
          <p:cNvPr id="1761" name="Google Shape;1761;p40"/>
          <p:cNvGrpSpPr/>
          <p:nvPr/>
        </p:nvGrpSpPr>
        <p:grpSpPr>
          <a:xfrm>
            <a:off x="949431" y="3786564"/>
            <a:ext cx="975270" cy="572706"/>
            <a:chOff x="1505909" y="657466"/>
            <a:chExt cx="395374" cy="232184"/>
          </a:xfrm>
        </p:grpSpPr>
        <p:sp>
          <p:nvSpPr>
            <p:cNvPr id="1762" name="Google Shape;1762;p40"/>
            <p:cNvSpPr/>
            <p:nvPr/>
          </p:nvSpPr>
          <p:spPr>
            <a:xfrm>
              <a:off x="1505909" y="657466"/>
              <a:ext cx="395374" cy="232184"/>
            </a:xfrm>
            <a:custGeom>
              <a:avLst/>
              <a:gdLst/>
              <a:ahLst/>
              <a:cxnLst/>
              <a:rect l="l" t="t" r="r" b="b"/>
              <a:pathLst>
                <a:path w="11249" h="6606" extrusionOk="0">
                  <a:moveTo>
                    <a:pt x="1754" y="0"/>
                  </a:moveTo>
                  <a:cubicBezTo>
                    <a:pt x="785" y="0"/>
                    <a:pt x="0" y="785"/>
                    <a:pt x="0" y="1754"/>
                  </a:cubicBezTo>
                  <a:lnTo>
                    <a:pt x="0" y="4852"/>
                  </a:lnTo>
                  <a:cubicBezTo>
                    <a:pt x="0" y="5819"/>
                    <a:pt x="784" y="6606"/>
                    <a:pt x="1754" y="6606"/>
                  </a:cubicBezTo>
                  <a:lnTo>
                    <a:pt x="11249" y="6606"/>
                  </a:lnTo>
                  <a:lnTo>
                    <a:pt x="9540" y="4877"/>
                  </a:lnTo>
                  <a:lnTo>
                    <a:pt x="9540" y="1754"/>
                  </a:lnTo>
                  <a:cubicBezTo>
                    <a:pt x="9540" y="787"/>
                    <a:pt x="8756" y="0"/>
                    <a:pt x="7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0"/>
            <p:cNvSpPr/>
            <p:nvPr/>
          </p:nvSpPr>
          <p:spPr>
            <a:xfrm>
              <a:off x="1568331" y="745124"/>
              <a:ext cx="210463" cy="35"/>
            </a:xfrm>
            <a:custGeom>
              <a:avLst/>
              <a:gdLst/>
              <a:ahLst/>
              <a:cxnLst/>
              <a:rect l="l" t="t" r="r" b="b"/>
              <a:pathLst>
                <a:path w="5988" h="1" fill="none" extrusionOk="0">
                  <a:moveTo>
                    <a:pt x="0" y="0"/>
                  </a:moveTo>
                  <a:lnTo>
                    <a:pt x="5988" y="0"/>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0"/>
            <p:cNvSpPr/>
            <p:nvPr/>
          </p:nvSpPr>
          <p:spPr>
            <a:xfrm>
              <a:off x="1568331" y="801958"/>
              <a:ext cx="135283" cy="35"/>
            </a:xfrm>
            <a:custGeom>
              <a:avLst/>
              <a:gdLst/>
              <a:ahLst/>
              <a:cxnLst/>
              <a:rect l="l" t="t" r="r" b="b"/>
              <a:pathLst>
                <a:path w="3849" h="1" fill="none" extrusionOk="0">
                  <a:moveTo>
                    <a:pt x="0" y="1"/>
                  </a:moveTo>
                  <a:lnTo>
                    <a:pt x="3848" y="1"/>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0"/>
            <p:cNvSpPr/>
            <p:nvPr/>
          </p:nvSpPr>
          <p:spPr>
            <a:xfrm>
              <a:off x="1747478" y="801958"/>
              <a:ext cx="33671" cy="35"/>
            </a:xfrm>
            <a:custGeom>
              <a:avLst/>
              <a:gdLst/>
              <a:ahLst/>
              <a:cxnLst/>
              <a:rect l="l" t="t" r="r" b="b"/>
              <a:pathLst>
                <a:path w="958" h="1" fill="none" extrusionOk="0">
                  <a:moveTo>
                    <a:pt x="1" y="1"/>
                  </a:moveTo>
                  <a:lnTo>
                    <a:pt x="958" y="1"/>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0" name="Google Shape;1770;p40"/>
          <p:cNvSpPr/>
          <p:nvPr/>
        </p:nvSpPr>
        <p:spPr>
          <a:xfrm>
            <a:off x="5239088" y="42365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0"/>
          <p:cNvSpPr/>
          <p:nvPr/>
        </p:nvSpPr>
        <p:spPr>
          <a:xfrm>
            <a:off x="3641902" y="3420026"/>
            <a:ext cx="78536" cy="78533"/>
          </a:xfrm>
          <a:custGeom>
            <a:avLst/>
            <a:gdLst/>
            <a:ahLst/>
            <a:cxnLst/>
            <a:rect l="l" t="t" r="r" b="b"/>
            <a:pathLst>
              <a:path w="1496" h="1496" extrusionOk="0">
                <a:moveTo>
                  <a:pt x="748" y="0"/>
                </a:moveTo>
                <a:cubicBezTo>
                  <a:pt x="335" y="0"/>
                  <a:pt x="0" y="334"/>
                  <a:pt x="0" y="748"/>
                </a:cubicBezTo>
                <a:cubicBezTo>
                  <a:pt x="0" y="1161"/>
                  <a:pt x="335" y="1496"/>
                  <a:pt x="748" y="1496"/>
                </a:cubicBezTo>
                <a:cubicBezTo>
                  <a:pt x="1161" y="1496"/>
                  <a:pt x="1496" y="1161"/>
                  <a:pt x="1496" y="748"/>
                </a:cubicBezTo>
                <a:cubicBezTo>
                  <a:pt x="1496" y="334"/>
                  <a:pt x="1161" y="0"/>
                  <a:pt x="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0"/>
          <p:cNvSpPr/>
          <p:nvPr/>
        </p:nvSpPr>
        <p:spPr>
          <a:xfrm rot="8235244">
            <a:off x="3495592" y="3499836"/>
            <a:ext cx="371156" cy="347509"/>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0"/>
          <p:cNvSpPr/>
          <p:nvPr/>
        </p:nvSpPr>
        <p:spPr>
          <a:xfrm>
            <a:off x="2254638" y="40652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圖片 20"/>
          <p:cNvPicPr>
            <a:picLocks noChangeAspect="1"/>
          </p:cNvPicPr>
          <p:nvPr/>
        </p:nvPicPr>
        <p:blipFill>
          <a:blip r:embed="rId3"/>
          <a:stretch>
            <a:fillRect/>
          </a:stretch>
        </p:blipFill>
        <p:spPr>
          <a:xfrm>
            <a:off x="901713" y="439517"/>
            <a:ext cx="5050475" cy="4139825"/>
          </a:xfrm>
          <a:prstGeom prst="rect">
            <a:avLst/>
          </a:prstGeom>
        </p:spPr>
      </p:pic>
      <p:sp>
        <p:nvSpPr>
          <p:cNvPr id="22" name="文字方塊 21"/>
          <p:cNvSpPr txBox="1"/>
          <p:nvPr/>
        </p:nvSpPr>
        <p:spPr>
          <a:xfrm>
            <a:off x="901713" y="4736160"/>
            <a:ext cx="5053070" cy="338554"/>
          </a:xfrm>
          <a:prstGeom prst="rect">
            <a:avLst/>
          </a:prstGeom>
          <a:noFill/>
        </p:spPr>
        <p:txBody>
          <a:bodyPr wrap="square" rtlCol="0">
            <a:spAutoFit/>
          </a:bodyPr>
          <a:lstStyle/>
          <a:p>
            <a:pPr algn="ctr"/>
            <a:r>
              <a:rPr lang="zh-TW" altLang="en-US" sz="1600" b="1" dirty="0">
                <a:solidFill>
                  <a:srgbClr val="FF0000"/>
                </a:solidFill>
              </a:rPr>
              <a:t>南投縣鹿谷鄉長期照顧多功能社福服務綜合大樓</a:t>
            </a:r>
          </a:p>
        </p:txBody>
      </p:sp>
      <p:sp>
        <p:nvSpPr>
          <p:cNvPr id="2" name="文字方塊 1"/>
          <p:cNvSpPr txBox="1"/>
          <p:nvPr/>
        </p:nvSpPr>
        <p:spPr>
          <a:xfrm>
            <a:off x="6045161" y="378557"/>
            <a:ext cx="3128440" cy="2246769"/>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dirty="0">
                <a:solidFill>
                  <a:srgbClr val="006600"/>
                </a:solidFill>
              </a:rPr>
              <a:t>案件多且資料列數眾多</a:t>
            </a:r>
            <a:endParaRPr lang="en-US" altLang="zh-TW" sz="2000" b="1" dirty="0">
              <a:solidFill>
                <a:srgbClr val="006600"/>
              </a:solidFill>
            </a:endParaRPr>
          </a:p>
          <a:p>
            <a:endParaRPr lang="en-US" altLang="zh-TW" sz="2000" b="1" dirty="0">
              <a:solidFill>
                <a:srgbClr val="006600"/>
              </a:solidFill>
            </a:endParaRPr>
          </a:p>
          <a:p>
            <a:pPr marL="285750" indent="-285750">
              <a:buFont typeface="Arial" panose="020B0604020202020204" pitchFamily="34" charset="0"/>
              <a:buChar char="•"/>
            </a:pPr>
            <a:r>
              <a:rPr lang="zh-TW" altLang="en-US" sz="2000" b="1" dirty="0">
                <a:solidFill>
                  <a:srgbClr val="006600"/>
                </a:solidFill>
              </a:rPr>
              <a:t>許多工項具專業性</a:t>
            </a:r>
            <a:endParaRPr lang="en-US" altLang="zh-TW" sz="2000" b="1" dirty="0">
              <a:solidFill>
                <a:srgbClr val="006600"/>
              </a:solidFill>
            </a:endParaRPr>
          </a:p>
          <a:p>
            <a:endParaRPr lang="en-US" altLang="zh-TW" sz="2000" b="1" dirty="0">
              <a:solidFill>
                <a:srgbClr val="006600"/>
              </a:solidFill>
            </a:endParaRPr>
          </a:p>
          <a:p>
            <a:r>
              <a:rPr lang="zh-TW" altLang="en-US" sz="2000" b="1" dirty="0">
                <a:solidFill>
                  <a:srgbClr val="006600"/>
                </a:solidFill>
              </a:rPr>
              <a:t>    </a:t>
            </a:r>
            <a:r>
              <a:rPr lang="zh-TW" altLang="en-US" sz="2000" b="1" u="sng" dirty="0">
                <a:solidFill>
                  <a:srgbClr val="006600"/>
                </a:solidFill>
              </a:rPr>
              <a:t>非工程人員或新進同仁</a:t>
            </a:r>
            <a:endParaRPr lang="en-US" altLang="zh-TW" sz="2000" b="1" u="sng" dirty="0">
              <a:solidFill>
                <a:srgbClr val="006600"/>
              </a:solidFill>
            </a:endParaRPr>
          </a:p>
          <a:p>
            <a:r>
              <a:rPr lang="zh-TW" altLang="en-US" sz="2000" b="1" dirty="0">
                <a:solidFill>
                  <a:srgbClr val="006600"/>
                </a:solidFill>
              </a:rPr>
              <a:t>    審核進入門檻高</a:t>
            </a:r>
            <a:endParaRPr lang="en-US" altLang="zh-TW" sz="2000" b="1" dirty="0">
              <a:solidFill>
                <a:srgbClr val="006600"/>
              </a:solidFill>
            </a:endParaRPr>
          </a:p>
          <a:p>
            <a:endParaRPr lang="zh-TW" altLang="en-US" sz="2000" b="1" dirty="0">
              <a:solidFill>
                <a:srgbClr val="006600"/>
              </a:solidFill>
            </a:endParaRPr>
          </a:p>
        </p:txBody>
      </p:sp>
      <p:pic>
        <p:nvPicPr>
          <p:cNvPr id="23" name="圖片 22"/>
          <p:cNvPicPr>
            <a:picLocks noChangeAspect="1"/>
          </p:cNvPicPr>
          <p:nvPr/>
        </p:nvPicPr>
        <p:blipFill rotWithShape="1">
          <a:blip r:embed="rId4">
            <a:extLst>
              <a:ext uri="{28A0092B-C50C-407E-A947-70E740481C1C}">
                <a14:useLocalDpi xmlns:a14="http://schemas.microsoft.com/office/drawing/2010/main" val="0"/>
              </a:ext>
            </a:extLst>
          </a:blip>
          <a:srcRect r="27633" b="8117"/>
          <a:stretch/>
        </p:blipFill>
        <p:spPr>
          <a:xfrm>
            <a:off x="6258280" y="2142418"/>
            <a:ext cx="2702202" cy="1922826"/>
          </a:xfrm>
          <a:prstGeom prst="rect">
            <a:avLst/>
          </a:prstGeom>
        </p:spPr>
      </p:pic>
    </p:spTree>
    <p:extLst>
      <p:ext uri="{BB962C8B-B14F-4D97-AF65-F5344CB8AC3E}">
        <p14:creationId xmlns:p14="http://schemas.microsoft.com/office/powerpoint/2010/main" val="415413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grpSp>
        <p:nvGrpSpPr>
          <p:cNvPr id="1761" name="Google Shape;1761;p40"/>
          <p:cNvGrpSpPr/>
          <p:nvPr/>
        </p:nvGrpSpPr>
        <p:grpSpPr>
          <a:xfrm>
            <a:off x="949431" y="3786564"/>
            <a:ext cx="975270" cy="572706"/>
            <a:chOff x="1505909" y="657466"/>
            <a:chExt cx="395374" cy="232184"/>
          </a:xfrm>
        </p:grpSpPr>
        <p:sp>
          <p:nvSpPr>
            <p:cNvPr id="1762" name="Google Shape;1762;p40"/>
            <p:cNvSpPr/>
            <p:nvPr/>
          </p:nvSpPr>
          <p:spPr>
            <a:xfrm>
              <a:off x="1505909" y="657466"/>
              <a:ext cx="395374" cy="232184"/>
            </a:xfrm>
            <a:custGeom>
              <a:avLst/>
              <a:gdLst/>
              <a:ahLst/>
              <a:cxnLst/>
              <a:rect l="l" t="t" r="r" b="b"/>
              <a:pathLst>
                <a:path w="11249" h="6606" extrusionOk="0">
                  <a:moveTo>
                    <a:pt x="1754" y="0"/>
                  </a:moveTo>
                  <a:cubicBezTo>
                    <a:pt x="785" y="0"/>
                    <a:pt x="0" y="785"/>
                    <a:pt x="0" y="1754"/>
                  </a:cubicBezTo>
                  <a:lnTo>
                    <a:pt x="0" y="4852"/>
                  </a:lnTo>
                  <a:cubicBezTo>
                    <a:pt x="0" y="5819"/>
                    <a:pt x="784" y="6606"/>
                    <a:pt x="1754" y="6606"/>
                  </a:cubicBezTo>
                  <a:lnTo>
                    <a:pt x="11249" y="6606"/>
                  </a:lnTo>
                  <a:lnTo>
                    <a:pt x="9540" y="4877"/>
                  </a:lnTo>
                  <a:lnTo>
                    <a:pt x="9540" y="1754"/>
                  </a:lnTo>
                  <a:cubicBezTo>
                    <a:pt x="9540" y="787"/>
                    <a:pt x="8756" y="0"/>
                    <a:pt x="7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0"/>
            <p:cNvSpPr/>
            <p:nvPr/>
          </p:nvSpPr>
          <p:spPr>
            <a:xfrm>
              <a:off x="1568331" y="745124"/>
              <a:ext cx="210463" cy="35"/>
            </a:xfrm>
            <a:custGeom>
              <a:avLst/>
              <a:gdLst/>
              <a:ahLst/>
              <a:cxnLst/>
              <a:rect l="l" t="t" r="r" b="b"/>
              <a:pathLst>
                <a:path w="5988" h="1" fill="none" extrusionOk="0">
                  <a:moveTo>
                    <a:pt x="0" y="0"/>
                  </a:moveTo>
                  <a:lnTo>
                    <a:pt x="5988" y="0"/>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0"/>
            <p:cNvSpPr/>
            <p:nvPr/>
          </p:nvSpPr>
          <p:spPr>
            <a:xfrm>
              <a:off x="1568331" y="801958"/>
              <a:ext cx="135283" cy="35"/>
            </a:xfrm>
            <a:custGeom>
              <a:avLst/>
              <a:gdLst/>
              <a:ahLst/>
              <a:cxnLst/>
              <a:rect l="l" t="t" r="r" b="b"/>
              <a:pathLst>
                <a:path w="3849" h="1" fill="none" extrusionOk="0">
                  <a:moveTo>
                    <a:pt x="0" y="1"/>
                  </a:moveTo>
                  <a:lnTo>
                    <a:pt x="3848" y="1"/>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0"/>
            <p:cNvSpPr/>
            <p:nvPr/>
          </p:nvSpPr>
          <p:spPr>
            <a:xfrm>
              <a:off x="1747478" y="801958"/>
              <a:ext cx="33671" cy="35"/>
            </a:xfrm>
            <a:custGeom>
              <a:avLst/>
              <a:gdLst/>
              <a:ahLst/>
              <a:cxnLst/>
              <a:rect l="l" t="t" r="r" b="b"/>
              <a:pathLst>
                <a:path w="958" h="1" fill="none" extrusionOk="0">
                  <a:moveTo>
                    <a:pt x="1" y="1"/>
                  </a:moveTo>
                  <a:lnTo>
                    <a:pt x="958" y="1"/>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0" name="Google Shape;1770;p40"/>
          <p:cNvSpPr/>
          <p:nvPr/>
        </p:nvSpPr>
        <p:spPr>
          <a:xfrm>
            <a:off x="5239088" y="42365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0"/>
          <p:cNvSpPr/>
          <p:nvPr/>
        </p:nvSpPr>
        <p:spPr>
          <a:xfrm>
            <a:off x="3641902" y="3420026"/>
            <a:ext cx="78536" cy="78533"/>
          </a:xfrm>
          <a:custGeom>
            <a:avLst/>
            <a:gdLst/>
            <a:ahLst/>
            <a:cxnLst/>
            <a:rect l="l" t="t" r="r" b="b"/>
            <a:pathLst>
              <a:path w="1496" h="1496" extrusionOk="0">
                <a:moveTo>
                  <a:pt x="748" y="0"/>
                </a:moveTo>
                <a:cubicBezTo>
                  <a:pt x="335" y="0"/>
                  <a:pt x="0" y="334"/>
                  <a:pt x="0" y="748"/>
                </a:cubicBezTo>
                <a:cubicBezTo>
                  <a:pt x="0" y="1161"/>
                  <a:pt x="335" y="1496"/>
                  <a:pt x="748" y="1496"/>
                </a:cubicBezTo>
                <a:cubicBezTo>
                  <a:pt x="1161" y="1496"/>
                  <a:pt x="1496" y="1161"/>
                  <a:pt x="1496" y="748"/>
                </a:cubicBezTo>
                <a:cubicBezTo>
                  <a:pt x="1496" y="334"/>
                  <a:pt x="1161" y="0"/>
                  <a:pt x="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0"/>
          <p:cNvSpPr/>
          <p:nvPr/>
        </p:nvSpPr>
        <p:spPr>
          <a:xfrm rot="8235244">
            <a:off x="3495592" y="3499836"/>
            <a:ext cx="371156" cy="347509"/>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0"/>
          <p:cNvSpPr/>
          <p:nvPr/>
        </p:nvSpPr>
        <p:spPr>
          <a:xfrm>
            <a:off x="2254638" y="40652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40"/>
          <p:cNvGrpSpPr/>
          <p:nvPr/>
        </p:nvGrpSpPr>
        <p:grpSpPr>
          <a:xfrm>
            <a:off x="6747270" y="3583066"/>
            <a:ext cx="440388" cy="347517"/>
            <a:chOff x="4814045" y="3931416"/>
            <a:chExt cx="440388" cy="347517"/>
          </a:xfrm>
        </p:grpSpPr>
        <p:sp>
          <p:nvSpPr>
            <p:cNvPr id="1775" name="Google Shape;1775;p40"/>
            <p:cNvSpPr/>
            <p:nvPr/>
          </p:nvSpPr>
          <p:spPr>
            <a:xfrm>
              <a:off x="4883275" y="3931416"/>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0"/>
            <p:cNvSpPr/>
            <p:nvPr/>
          </p:nvSpPr>
          <p:spPr>
            <a:xfrm>
              <a:off x="4814045" y="395342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圖片 2"/>
          <p:cNvPicPr>
            <a:picLocks noChangeAspect="1"/>
          </p:cNvPicPr>
          <p:nvPr/>
        </p:nvPicPr>
        <p:blipFill>
          <a:blip r:embed="rId3"/>
          <a:stretch>
            <a:fillRect/>
          </a:stretch>
        </p:blipFill>
        <p:spPr>
          <a:xfrm>
            <a:off x="369887" y="1485419"/>
            <a:ext cx="1019317" cy="1295581"/>
          </a:xfrm>
          <a:prstGeom prst="rect">
            <a:avLst/>
          </a:prstGeom>
        </p:spPr>
      </p:pic>
      <p:sp>
        <p:nvSpPr>
          <p:cNvPr id="4" name="文字方塊 3"/>
          <p:cNvSpPr txBox="1"/>
          <p:nvPr/>
        </p:nvSpPr>
        <p:spPr>
          <a:xfrm>
            <a:off x="6617175" y="668940"/>
            <a:ext cx="2758309" cy="430887"/>
          </a:xfrm>
          <a:prstGeom prst="rect">
            <a:avLst/>
          </a:prstGeom>
          <a:noFill/>
        </p:spPr>
        <p:txBody>
          <a:bodyPr wrap="square" rtlCol="0">
            <a:spAutoFit/>
          </a:bodyPr>
          <a:lstStyle/>
          <a:p>
            <a:r>
              <a:rPr lang="zh-TW" altLang="zh-TW" sz="2200" b="1" dirty="0">
                <a:solidFill>
                  <a:srgbClr val="006600"/>
                </a:solidFill>
              </a:rPr>
              <a:t>減輕審核人員負擔</a:t>
            </a:r>
            <a:endParaRPr lang="zh-TW" altLang="en-US" sz="2200" b="1" dirty="0">
              <a:solidFill>
                <a:srgbClr val="006600"/>
              </a:solidFill>
            </a:endParaRPr>
          </a:p>
        </p:txBody>
      </p:sp>
      <p:sp>
        <p:nvSpPr>
          <p:cNvPr id="5" name="矩形 4"/>
          <p:cNvSpPr/>
          <p:nvPr/>
        </p:nvSpPr>
        <p:spPr>
          <a:xfrm>
            <a:off x="6520434" y="1453573"/>
            <a:ext cx="2951793" cy="430887"/>
          </a:xfrm>
          <a:prstGeom prst="rect">
            <a:avLst/>
          </a:prstGeom>
        </p:spPr>
        <p:txBody>
          <a:bodyPr wrap="square">
            <a:spAutoFit/>
          </a:bodyPr>
          <a:lstStyle/>
          <a:p>
            <a:r>
              <a:rPr lang="zh-TW" altLang="zh-TW" sz="22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提升審查效率</a:t>
            </a:r>
            <a:r>
              <a:rPr lang="zh-TW" altLang="en-US" sz="22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與品質</a:t>
            </a:r>
            <a:endParaRPr lang="zh-TW" altLang="en-US" sz="2200" b="1" dirty="0">
              <a:solidFill>
                <a:srgbClr val="006600"/>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2787946" y="3876356"/>
            <a:ext cx="2774559" cy="400110"/>
          </a:xfrm>
          <a:prstGeom prst="rect">
            <a:avLst/>
          </a:prstGeom>
          <a:noFill/>
        </p:spPr>
        <p:txBody>
          <a:bodyPr wrap="square" rtlCol="0">
            <a:spAutoFit/>
          </a:bodyPr>
          <a:lstStyle/>
          <a:p>
            <a:r>
              <a:rPr lang="zh-TW" altLang="en-US" sz="2000" b="1" dirty="0">
                <a:solidFill>
                  <a:srgbClr val="006600"/>
                </a:solidFill>
              </a:rPr>
              <a:t>快速篩選異常標單案件</a:t>
            </a: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720" y="1960135"/>
            <a:ext cx="2307636" cy="1538424"/>
          </a:xfrm>
          <a:prstGeom prst="rect">
            <a:avLst/>
          </a:prstGeom>
        </p:spPr>
      </p:pic>
      <p:pic>
        <p:nvPicPr>
          <p:cNvPr id="6" name="圖片 5"/>
          <p:cNvPicPr>
            <a:picLocks noChangeAspect="1"/>
          </p:cNvPicPr>
          <p:nvPr/>
        </p:nvPicPr>
        <p:blipFill>
          <a:blip r:embed="rId5"/>
          <a:stretch>
            <a:fillRect/>
          </a:stretch>
        </p:blipFill>
        <p:spPr>
          <a:xfrm>
            <a:off x="1877360" y="440392"/>
            <a:ext cx="4595733" cy="3139339"/>
          </a:xfrm>
          <a:prstGeom prst="rect">
            <a:avLst/>
          </a:prstGeom>
          <a:ln w="38100">
            <a:solidFill>
              <a:srgbClr val="00B0F0"/>
            </a:solidFill>
            <a:prstDash val="sysDash"/>
          </a:ln>
        </p:spPr>
      </p:pic>
    </p:spTree>
    <p:extLst>
      <p:ext uri="{BB962C8B-B14F-4D97-AF65-F5344CB8AC3E}">
        <p14:creationId xmlns:p14="http://schemas.microsoft.com/office/powerpoint/2010/main" val="31577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Google Shape;1531;p39"/>
          <p:cNvSpPr txBox="1">
            <a:spLocks noGrp="1"/>
          </p:cNvSpPr>
          <p:nvPr>
            <p:ph type="title"/>
          </p:nvPr>
        </p:nvSpPr>
        <p:spPr>
          <a:xfrm>
            <a:off x="3959875" y="3301725"/>
            <a:ext cx="4210500" cy="829800"/>
          </a:xfrm>
          <a:prstGeom prst="rect">
            <a:avLst/>
          </a:prstGeom>
        </p:spPr>
        <p:txBody>
          <a:bodyPr spcFirstLastPara="1" wrap="square" lIns="91425" tIns="91425" rIns="91425" bIns="91425" anchor="ctr" anchorCtr="0">
            <a:noAutofit/>
          </a:bodyPr>
          <a:lstStyle/>
          <a:p>
            <a:r>
              <a:rPr lang="zh-TW" altLang="en-US" sz="3200" b="1" dirty="0">
                <a:solidFill>
                  <a:schemeClr val="accent6"/>
                </a:solidFill>
                <a:latin typeface="微軟正黑體" panose="020B0604030504040204" pitchFamily="34" charset="-120"/>
                <a:ea typeface="微軟正黑體" panose="020B0604030504040204" pitchFamily="34" charset="-120"/>
              </a:rPr>
              <a:t>工具操作流程展示</a:t>
            </a:r>
          </a:p>
        </p:txBody>
      </p:sp>
      <p:sp>
        <p:nvSpPr>
          <p:cNvPr id="1532" name="Google Shape;1532;p39"/>
          <p:cNvSpPr txBox="1">
            <a:spLocks noGrp="1"/>
          </p:cNvSpPr>
          <p:nvPr>
            <p:ph type="title" idx="2"/>
          </p:nvPr>
        </p:nvSpPr>
        <p:spPr>
          <a:xfrm rot="-1261">
            <a:off x="6535075" y="2311836"/>
            <a:ext cx="16353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a:t>
            </a:r>
            <a:r>
              <a:rPr lang="en-US" altLang="zh-TW" dirty="0"/>
              <a:t>3</a:t>
            </a:r>
            <a:endParaRPr dirty="0"/>
          </a:p>
        </p:txBody>
      </p:sp>
      <p:grpSp>
        <p:nvGrpSpPr>
          <p:cNvPr id="1534" name="Google Shape;1534;p39"/>
          <p:cNvGrpSpPr/>
          <p:nvPr/>
        </p:nvGrpSpPr>
        <p:grpSpPr>
          <a:xfrm>
            <a:off x="669829" y="392670"/>
            <a:ext cx="3340279" cy="2709395"/>
            <a:chOff x="1446375" y="2258725"/>
            <a:chExt cx="1438845" cy="1167088"/>
          </a:xfrm>
        </p:grpSpPr>
        <p:sp>
          <p:nvSpPr>
            <p:cNvPr id="1535" name="Google Shape;1535;p39"/>
            <p:cNvSpPr/>
            <p:nvPr/>
          </p:nvSpPr>
          <p:spPr>
            <a:xfrm>
              <a:off x="1507550" y="2523425"/>
              <a:ext cx="1251850" cy="898275"/>
            </a:xfrm>
            <a:custGeom>
              <a:avLst/>
              <a:gdLst/>
              <a:ahLst/>
              <a:cxnLst/>
              <a:rect l="l" t="t" r="r" b="b"/>
              <a:pathLst>
                <a:path w="50074" h="35931" extrusionOk="0">
                  <a:moveTo>
                    <a:pt x="1797" y="0"/>
                  </a:moveTo>
                  <a:cubicBezTo>
                    <a:pt x="806" y="0"/>
                    <a:pt x="1" y="804"/>
                    <a:pt x="1" y="1795"/>
                  </a:cubicBezTo>
                  <a:lnTo>
                    <a:pt x="1" y="33180"/>
                  </a:lnTo>
                  <a:lnTo>
                    <a:pt x="1" y="34207"/>
                  </a:lnTo>
                  <a:cubicBezTo>
                    <a:pt x="1" y="35159"/>
                    <a:pt x="772" y="35930"/>
                    <a:pt x="1725" y="35930"/>
                  </a:cubicBezTo>
                  <a:lnTo>
                    <a:pt x="48349" y="35930"/>
                  </a:lnTo>
                  <a:cubicBezTo>
                    <a:pt x="49301" y="35930"/>
                    <a:pt x="50072" y="35159"/>
                    <a:pt x="50072" y="34207"/>
                  </a:cubicBezTo>
                  <a:lnTo>
                    <a:pt x="50072" y="33180"/>
                  </a:lnTo>
                  <a:lnTo>
                    <a:pt x="50072" y="1795"/>
                  </a:lnTo>
                  <a:lnTo>
                    <a:pt x="50074" y="1795"/>
                  </a:lnTo>
                  <a:cubicBezTo>
                    <a:pt x="50074" y="804"/>
                    <a:pt x="49270" y="0"/>
                    <a:pt x="48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9"/>
            <p:cNvSpPr/>
            <p:nvPr/>
          </p:nvSpPr>
          <p:spPr>
            <a:xfrm>
              <a:off x="1547625" y="2486700"/>
              <a:ext cx="1251900" cy="829550"/>
            </a:xfrm>
            <a:custGeom>
              <a:avLst/>
              <a:gdLst/>
              <a:ahLst/>
              <a:cxnLst/>
              <a:rect l="l" t="t" r="r" b="b"/>
              <a:pathLst>
                <a:path w="50076" h="33182" extrusionOk="0">
                  <a:moveTo>
                    <a:pt x="1374" y="0"/>
                  </a:moveTo>
                  <a:cubicBezTo>
                    <a:pt x="616" y="0"/>
                    <a:pt x="1" y="616"/>
                    <a:pt x="1" y="1374"/>
                  </a:cubicBezTo>
                  <a:lnTo>
                    <a:pt x="1" y="33182"/>
                  </a:lnTo>
                  <a:lnTo>
                    <a:pt x="50075" y="33182"/>
                  </a:lnTo>
                  <a:lnTo>
                    <a:pt x="50075" y="1374"/>
                  </a:lnTo>
                  <a:cubicBezTo>
                    <a:pt x="50075" y="616"/>
                    <a:pt x="49460" y="0"/>
                    <a:pt x="48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9"/>
            <p:cNvSpPr/>
            <p:nvPr/>
          </p:nvSpPr>
          <p:spPr>
            <a:xfrm>
              <a:off x="1554025" y="2493925"/>
              <a:ext cx="765425" cy="829575"/>
            </a:xfrm>
            <a:custGeom>
              <a:avLst/>
              <a:gdLst/>
              <a:ahLst/>
              <a:cxnLst/>
              <a:rect l="l" t="t" r="r" b="b"/>
              <a:pathLst>
                <a:path w="30617" h="33183" extrusionOk="0">
                  <a:moveTo>
                    <a:pt x="10777" y="1"/>
                  </a:moveTo>
                  <a:cubicBezTo>
                    <a:pt x="3724" y="5684"/>
                    <a:pt x="0" y="18549"/>
                    <a:pt x="3288" y="33183"/>
                  </a:cubicBezTo>
                  <a:lnTo>
                    <a:pt x="27826" y="33183"/>
                  </a:lnTo>
                  <a:cubicBezTo>
                    <a:pt x="30616" y="23187"/>
                    <a:pt x="28676" y="6409"/>
                    <a:pt x="186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9"/>
            <p:cNvSpPr/>
            <p:nvPr/>
          </p:nvSpPr>
          <p:spPr>
            <a:xfrm>
              <a:off x="1547675" y="2483975"/>
              <a:ext cx="1251850" cy="54925"/>
            </a:xfrm>
            <a:custGeom>
              <a:avLst/>
              <a:gdLst/>
              <a:ahLst/>
              <a:cxnLst/>
              <a:rect l="l" t="t" r="r" b="b"/>
              <a:pathLst>
                <a:path w="50074" h="2197" extrusionOk="0">
                  <a:moveTo>
                    <a:pt x="1373" y="0"/>
                  </a:moveTo>
                  <a:cubicBezTo>
                    <a:pt x="614" y="0"/>
                    <a:pt x="1" y="615"/>
                    <a:pt x="1" y="1373"/>
                  </a:cubicBezTo>
                  <a:lnTo>
                    <a:pt x="1" y="2197"/>
                  </a:lnTo>
                  <a:lnTo>
                    <a:pt x="50073" y="2197"/>
                  </a:lnTo>
                  <a:lnTo>
                    <a:pt x="50073" y="1373"/>
                  </a:lnTo>
                  <a:cubicBezTo>
                    <a:pt x="50073" y="615"/>
                    <a:pt x="49461" y="0"/>
                    <a:pt x="48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9"/>
            <p:cNvSpPr/>
            <p:nvPr/>
          </p:nvSpPr>
          <p:spPr>
            <a:xfrm>
              <a:off x="1593175" y="2497175"/>
              <a:ext cx="28525" cy="28525"/>
            </a:xfrm>
            <a:custGeom>
              <a:avLst/>
              <a:gdLst/>
              <a:ahLst/>
              <a:cxnLst/>
              <a:rect l="l" t="t" r="r" b="b"/>
              <a:pathLst>
                <a:path w="1141" h="1141" extrusionOk="0">
                  <a:moveTo>
                    <a:pt x="570" y="0"/>
                  </a:moveTo>
                  <a:cubicBezTo>
                    <a:pt x="256" y="0"/>
                    <a:pt x="0" y="256"/>
                    <a:pt x="0" y="570"/>
                  </a:cubicBezTo>
                  <a:cubicBezTo>
                    <a:pt x="0" y="887"/>
                    <a:pt x="256" y="1141"/>
                    <a:pt x="570" y="1141"/>
                  </a:cubicBezTo>
                  <a:cubicBezTo>
                    <a:pt x="885" y="1141"/>
                    <a:pt x="1141" y="887"/>
                    <a:pt x="1141" y="570"/>
                  </a:cubicBezTo>
                  <a:cubicBezTo>
                    <a:pt x="1141" y="256"/>
                    <a:pt x="885"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9"/>
            <p:cNvSpPr/>
            <p:nvPr/>
          </p:nvSpPr>
          <p:spPr>
            <a:xfrm>
              <a:off x="1649500" y="2497175"/>
              <a:ext cx="28575" cy="28575"/>
            </a:xfrm>
            <a:custGeom>
              <a:avLst/>
              <a:gdLst/>
              <a:ahLst/>
              <a:cxnLst/>
              <a:rect l="l" t="t" r="r" b="b"/>
              <a:pathLst>
                <a:path w="1143" h="1143" extrusionOk="0">
                  <a:moveTo>
                    <a:pt x="570" y="0"/>
                  </a:moveTo>
                  <a:cubicBezTo>
                    <a:pt x="256" y="0"/>
                    <a:pt x="0" y="256"/>
                    <a:pt x="0" y="570"/>
                  </a:cubicBezTo>
                  <a:cubicBezTo>
                    <a:pt x="0" y="887"/>
                    <a:pt x="256" y="1142"/>
                    <a:pt x="570" y="1142"/>
                  </a:cubicBezTo>
                  <a:cubicBezTo>
                    <a:pt x="887" y="1142"/>
                    <a:pt x="1142" y="887"/>
                    <a:pt x="1142" y="570"/>
                  </a:cubicBezTo>
                  <a:cubicBezTo>
                    <a:pt x="1142" y="256"/>
                    <a:pt x="887" y="0"/>
                    <a:pt x="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9"/>
            <p:cNvSpPr/>
            <p:nvPr/>
          </p:nvSpPr>
          <p:spPr>
            <a:xfrm>
              <a:off x="1705725" y="2497175"/>
              <a:ext cx="28550" cy="28525"/>
            </a:xfrm>
            <a:custGeom>
              <a:avLst/>
              <a:gdLst/>
              <a:ahLst/>
              <a:cxnLst/>
              <a:rect l="l" t="t" r="r" b="b"/>
              <a:pathLst>
                <a:path w="1142" h="1141" extrusionOk="0">
                  <a:moveTo>
                    <a:pt x="571" y="0"/>
                  </a:moveTo>
                  <a:cubicBezTo>
                    <a:pt x="256" y="0"/>
                    <a:pt x="1" y="256"/>
                    <a:pt x="1" y="570"/>
                  </a:cubicBezTo>
                  <a:cubicBezTo>
                    <a:pt x="1" y="887"/>
                    <a:pt x="256" y="1141"/>
                    <a:pt x="571" y="1141"/>
                  </a:cubicBezTo>
                  <a:cubicBezTo>
                    <a:pt x="886" y="1141"/>
                    <a:pt x="1141" y="887"/>
                    <a:pt x="1141" y="570"/>
                  </a:cubicBezTo>
                  <a:cubicBezTo>
                    <a:pt x="1141" y="256"/>
                    <a:pt x="886" y="0"/>
                    <a:pt x="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9"/>
            <p:cNvSpPr/>
            <p:nvPr/>
          </p:nvSpPr>
          <p:spPr>
            <a:xfrm>
              <a:off x="2003700" y="2862350"/>
              <a:ext cx="293100" cy="321200"/>
            </a:xfrm>
            <a:custGeom>
              <a:avLst/>
              <a:gdLst/>
              <a:ahLst/>
              <a:cxnLst/>
              <a:rect l="l" t="t" r="r" b="b"/>
              <a:pathLst>
                <a:path w="11724" h="12848" extrusionOk="0">
                  <a:moveTo>
                    <a:pt x="3856" y="1"/>
                  </a:moveTo>
                  <a:lnTo>
                    <a:pt x="0" y="4581"/>
                  </a:lnTo>
                  <a:lnTo>
                    <a:pt x="6777" y="11961"/>
                  </a:lnTo>
                  <a:cubicBezTo>
                    <a:pt x="7321" y="12557"/>
                    <a:pt x="8055" y="12847"/>
                    <a:pt x="8785" y="12847"/>
                  </a:cubicBezTo>
                  <a:cubicBezTo>
                    <a:pt x="9655" y="12847"/>
                    <a:pt x="10521" y="12434"/>
                    <a:pt x="11054" y="11631"/>
                  </a:cubicBezTo>
                  <a:cubicBezTo>
                    <a:pt x="11724" y="10621"/>
                    <a:pt x="11646" y="9289"/>
                    <a:pt x="10861" y="8365"/>
                  </a:cubicBezTo>
                  <a:lnTo>
                    <a:pt x="10862" y="8365"/>
                  </a:lnTo>
                  <a:lnTo>
                    <a:pt x="3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9"/>
            <p:cNvSpPr/>
            <p:nvPr/>
          </p:nvSpPr>
          <p:spPr>
            <a:xfrm>
              <a:off x="2158750" y="2815925"/>
              <a:ext cx="151250" cy="334950"/>
            </a:xfrm>
            <a:custGeom>
              <a:avLst/>
              <a:gdLst/>
              <a:ahLst/>
              <a:cxnLst/>
              <a:rect l="l" t="t" r="r" b="b"/>
              <a:pathLst>
                <a:path w="6050" h="13398" extrusionOk="0">
                  <a:moveTo>
                    <a:pt x="4525" y="1"/>
                  </a:moveTo>
                  <a:lnTo>
                    <a:pt x="3716" y="220"/>
                  </a:lnTo>
                  <a:lnTo>
                    <a:pt x="3711" y="234"/>
                  </a:lnTo>
                  <a:lnTo>
                    <a:pt x="147" y="10131"/>
                  </a:lnTo>
                  <a:cubicBezTo>
                    <a:pt x="47" y="10406"/>
                    <a:pt x="0" y="9912"/>
                    <a:pt x="0" y="10959"/>
                  </a:cubicBezTo>
                  <a:cubicBezTo>
                    <a:pt x="0" y="12005"/>
                    <a:pt x="680" y="12980"/>
                    <a:pt x="1744" y="13296"/>
                  </a:cubicBezTo>
                  <a:cubicBezTo>
                    <a:pt x="1975" y="13365"/>
                    <a:pt x="2209" y="13398"/>
                    <a:pt x="2439" y="13398"/>
                  </a:cubicBezTo>
                  <a:cubicBezTo>
                    <a:pt x="2677" y="13398"/>
                    <a:pt x="2911" y="13363"/>
                    <a:pt x="3133" y="13298"/>
                  </a:cubicBezTo>
                  <a:cubicBezTo>
                    <a:pt x="3964" y="13052"/>
                    <a:pt x="4642" y="12379"/>
                    <a:pt x="4827" y="11463"/>
                  </a:cubicBezTo>
                  <a:lnTo>
                    <a:pt x="4829" y="11461"/>
                  </a:lnTo>
                  <a:cubicBezTo>
                    <a:pt x="6050" y="5426"/>
                    <a:pt x="4525" y="1"/>
                    <a:pt x="45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9"/>
            <p:cNvSpPr/>
            <p:nvPr/>
          </p:nvSpPr>
          <p:spPr>
            <a:xfrm>
              <a:off x="2354125" y="2719825"/>
              <a:ext cx="57825" cy="62600"/>
            </a:xfrm>
            <a:custGeom>
              <a:avLst/>
              <a:gdLst/>
              <a:ahLst/>
              <a:cxnLst/>
              <a:rect l="l" t="t" r="r" b="b"/>
              <a:pathLst>
                <a:path w="2313" h="2504" extrusionOk="0">
                  <a:moveTo>
                    <a:pt x="1997" y="1"/>
                  </a:moveTo>
                  <a:cubicBezTo>
                    <a:pt x="1925" y="1"/>
                    <a:pt x="1855" y="30"/>
                    <a:pt x="1804" y="85"/>
                  </a:cubicBezTo>
                  <a:lnTo>
                    <a:pt x="891" y="1075"/>
                  </a:lnTo>
                  <a:lnTo>
                    <a:pt x="0" y="1402"/>
                  </a:lnTo>
                  <a:lnTo>
                    <a:pt x="0" y="2503"/>
                  </a:lnTo>
                  <a:lnTo>
                    <a:pt x="1589" y="1554"/>
                  </a:lnTo>
                  <a:lnTo>
                    <a:pt x="2264" y="419"/>
                  </a:lnTo>
                  <a:cubicBezTo>
                    <a:pt x="2312" y="338"/>
                    <a:pt x="2311" y="240"/>
                    <a:pt x="2267" y="160"/>
                  </a:cubicBezTo>
                  <a:cubicBezTo>
                    <a:pt x="2247" y="116"/>
                    <a:pt x="2209" y="82"/>
                    <a:pt x="2164" y="54"/>
                  </a:cubicBezTo>
                  <a:lnTo>
                    <a:pt x="2125" y="34"/>
                  </a:lnTo>
                  <a:cubicBezTo>
                    <a:pt x="2085" y="11"/>
                    <a:pt x="2040" y="1"/>
                    <a:pt x="1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9"/>
            <p:cNvSpPr/>
            <p:nvPr/>
          </p:nvSpPr>
          <p:spPr>
            <a:xfrm>
              <a:off x="2327950" y="2721550"/>
              <a:ext cx="97575" cy="87200"/>
            </a:xfrm>
            <a:custGeom>
              <a:avLst/>
              <a:gdLst/>
              <a:ahLst/>
              <a:cxnLst/>
              <a:rect l="l" t="t" r="r" b="b"/>
              <a:pathLst>
                <a:path w="3903" h="3488" extrusionOk="0">
                  <a:moveTo>
                    <a:pt x="3532" y="1"/>
                  </a:moveTo>
                  <a:cubicBezTo>
                    <a:pt x="3429" y="1"/>
                    <a:pt x="3330" y="46"/>
                    <a:pt x="3264" y="127"/>
                  </a:cubicBezTo>
                  <a:lnTo>
                    <a:pt x="2128" y="1507"/>
                  </a:lnTo>
                  <a:lnTo>
                    <a:pt x="0" y="2503"/>
                  </a:lnTo>
                  <a:lnTo>
                    <a:pt x="806" y="3487"/>
                  </a:lnTo>
                  <a:lnTo>
                    <a:pt x="2519" y="2529"/>
                  </a:lnTo>
                  <a:lnTo>
                    <a:pt x="2686" y="2278"/>
                  </a:lnTo>
                  <a:lnTo>
                    <a:pt x="3825" y="541"/>
                  </a:lnTo>
                  <a:lnTo>
                    <a:pt x="3825" y="544"/>
                  </a:lnTo>
                  <a:cubicBezTo>
                    <a:pt x="3903" y="426"/>
                    <a:pt x="3897" y="286"/>
                    <a:pt x="3833" y="175"/>
                  </a:cubicBezTo>
                  <a:cubicBezTo>
                    <a:pt x="3795" y="107"/>
                    <a:pt x="3733" y="52"/>
                    <a:pt x="3654" y="23"/>
                  </a:cubicBezTo>
                  <a:cubicBezTo>
                    <a:pt x="3615" y="8"/>
                    <a:pt x="3636" y="1"/>
                    <a:pt x="3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9"/>
            <p:cNvSpPr/>
            <p:nvPr/>
          </p:nvSpPr>
          <p:spPr>
            <a:xfrm>
              <a:off x="2363825" y="2725850"/>
              <a:ext cx="61700" cy="64275"/>
            </a:xfrm>
            <a:custGeom>
              <a:avLst/>
              <a:gdLst/>
              <a:ahLst/>
              <a:cxnLst/>
              <a:rect l="l" t="t" r="r" b="b"/>
              <a:pathLst>
                <a:path w="2468" h="2571" extrusionOk="0">
                  <a:moveTo>
                    <a:pt x="2398" y="0"/>
                  </a:moveTo>
                  <a:lnTo>
                    <a:pt x="1167" y="1782"/>
                  </a:lnTo>
                  <a:lnTo>
                    <a:pt x="0" y="2571"/>
                  </a:lnTo>
                  <a:lnTo>
                    <a:pt x="0" y="2571"/>
                  </a:lnTo>
                  <a:lnTo>
                    <a:pt x="1251" y="2106"/>
                  </a:lnTo>
                  <a:lnTo>
                    <a:pt x="2390" y="369"/>
                  </a:lnTo>
                  <a:lnTo>
                    <a:pt x="2390" y="371"/>
                  </a:lnTo>
                  <a:cubicBezTo>
                    <a:pt x="2468" y="251"/>
                    <a:pt x="2462" y="111"/>
                    <a:pt x="2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9"/>
            <p:cNvSpPr/>
            <p:nvPr/>
          </p:nvSpPr>
          <p:spPr>
            <a:xfrm>
              <a:off x="2318625" y="2733925"/>
              <a:ext cx="125225" cy="103600"/>
            </a:xfrm>
            <a:custGeom>
              <a:avLst/>
              <a:gdLst/>
              <a:ahLst/>
              <a:cxnLst/>
              <a:rect l="l" t="t" r="r" b="b"/>
              <a:pathLst>
                <a:path w="5009" h="4144" extrusionOk="0">
                  <a:moveTo>
                    <a:pt x="4642" y="0"/>
                  </a:moveTo>
                  <a:cubicBezTo>
                    <a:pt x="4533" y="0"/>
                    <a:pt x="4427" y="48"/>
                    <a:pt x="4355" y="135"/>
                  </a:cubicBezTo>
                  <a:lnTo>
                    <a:pt x="3123" y="1755"/>
                  </a:lnTo>
                  <a:lnTo>
                    <a:pt x="1" y="2915"/>
                  </a:lnTo>
                  <a:lnTo>
                    <a:pt x="2305" y="4144"/>
                  </a:lnTo>
                  <a:lnTo>
                    <a:pt x="3598" y="2651"/>
                  </a:lnTo>
                  <a:lnTo>
                    <a:pt x="4279" y="1866"/>
                  </a:lnTo>
                  <a:lnTo>
                    <a:pt x="4860" y="749"/>
                  </a:lnTo>
                  <a:lnTo>
                    <a:pt x="4968" y="540"/>
                  </a:lnTo>
                  <a:cubicBezTo>
                    <a:pt x="4996" y="486"/>
                    <a:pt x="5008" y="431"/>
                    <a:pt x="5008" y="372"/>
                  </a:cubicBezTo>
                  <a:lnTo>
                    <a:pt x="5008" y="370"/>
                  </a:lnTo>
                  <a:cubicBezTo>
                    <a:pt x="5008" y="227"/>
                    <a:pt x="4924" y="88"/>
                    <a:pt x="4781" y="28"/>
                  </a:cubicBezTo>
                  <a:cubicBezTo>
                    <a:pt x="4736" y="9"/>
                    <a:pt x="4688" y="0"/>
                    <a:pt x="4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9"/>
            <p:cNvSpPr/>
            <p:nvPr/>
          </p:nvSpPr>
          <p:spPr>
            <a:xfrm>
              <a:off x="2375625" y="2756525"/>
              <a:ext cx="62525" cy="47325"/>
            </a:xfrm>
            <a:custGeom>
              <a:avLst/>
              <a:gdLst/>
              <a:ahLst/>
              <a:cxnLst/>
              <a:rect l="l" t="t" r="r" b="b"/>
              <a:pathLst>
                <a:path w="2501" h="1893" extrusionOk="0">
                  <a:moveTo>
                    <a:pt x="2501" y="1"/>
                  </a:moveTo>
                  <a:lnTo>
                    <a:pt x="1407" y="1108"/>
                  </a:lnTo>
                  <a:lnTo>
                    <a:pt x="0" y="1892"/>
                  </a:lnTo>
                  <a:lnTo>
                    <a:pt x="1318" y="1749"/>
                  </a:lnTo>
                  <a:lnTo>
                    <a:pt x="1997" y="965"/>
                  </a:lnTo>
                  <a:lnTo>
                    <a:pt x="25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9"/>
            <p:cNvSpPr/>
            <p:nvPr/>
          </p:nvSpPr>
          <p:spPr>
            <a:xfrm>
              <a:off x="2375625" y="2760600"/>
              <a:ext cx="71125" cy="76975"/>
            </a:xfrm>
            <a:custGeom>
              <a:avLst/>
              <a:gdLst/>
              <a:ahLst/>
              <a:cxnLst/>
              <a:rect l="l" t="t" r="r" b="b"/>
              <a:pathLst>
                <a:path w="2845" h="3079" extrusionOk="0">
                  <a:moveTo>
                    <a:pt x="2544" y="0"/>
                  </a:moveTo>
                  <a:cubicBezTo>
                    <a:pt x="2460" y="0"/>
                    <a:pt x="2379" y="39"/>
                    <a:pt x="2329" y="110"/>
                  </a:cubicBezTo>
                  <a:lnTo>
                    <a:pt x="1624" y="1095"/>
                  </a:lnTo>
                  <a:lnTo>
                    <a:pt x="0" y="1726"/>
                  </a:lnTo>
                  <a:lnTo>
                    <a:pt x="24" y="3078"/>
                  </a:lnTo>
                  <a:lnTo>
                    <a:pt x="1983" y="1796"/>
                  </a:lnTo>
                  <a:lnTo>
                    <a:pt x="2773" y="392"/>
                  </a:lnTo>
                  <a:cubicBezTo>
                    <a:pt x="2845" y="263"/>
                    <a:pt x="2797" y="101"/>
                    <a:pt x="2666" y="29"/>
                  </a:cubicBezTo>
                  <a:cubicBezTo>
                    <a:pt x="2627" y="10"/>
                    <a:pt x="2585" y="0"/>
                    <a:pt x="2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9"/>
            <p:cNvSpPr/>
            <p:nvPr/>
          </p:nvSpPr>
          <p:spPr>
            <a:xfrm>
              <a:off x="2249800" y="2708675"/>
              <a:ext cx="110375" cy="112925"/>
            </a:xfrm>
            <a:custGeom>
              <a:avLst/>
              <a:gdLst/>
              <a:ahLst/>
              <a:cxnLst/>
              <a:rect l="l" t="t" r="r" b="b"/>
              <a:pathLst>
                <a:path w="4415" h="4517" extrusionOk="0">
                  <a:moveTo>
                    <a:pt x="4008" y="1"/>
                  </a:moveTo>
                  <a:cubicBezTo>
                    <a:pt x="3935" y="1"/>
                    <a:pt x="3860" y="21"/>
                    <a:pt x="3791" y="64"/>
                  </a:cubicBezTo>
                  <a:lnTo>
                    <a:pt x="1696" y="1377"/>
                  </a:lnTo>
                  <a:cubicBezTo>
                    <a:pt x="621" y="2049"/>
                    <a:pt x="1" y="3253"/>
                    <a:pt x="71" y="4517"/>
                  </a:cubicBezTo>
                  <a:lnTo>
                    <a:pt x="3126" y="3016"/>
                  </a:lnTo>
                  <a:lnTo>
                    <a:pt x="3126" y="1697"/>
                  </a:lnTo>
                  <a:lnTo>
                    <a:pt x="4274" y="714"/>
                  </a:lnTo>
                  <a:cubicBezTo>
                    <a:pt x="4365" y="637"/>
                    <a:pt x="4413" y="523"/>
                    <a:pt x="4413" y="408"/>
                  </a:cubicBezTo>
                  <a:lnTo>
                    <a:pt x="4415" y="407"/>
                  </a:lnTo>
                  <a:cubicBezTo>
                    <a:pt x="4415" y="380"/>
                    <a:pt x="4413" y="351"/>
                    <a:pt x="4405" y="321"/>
                  </a:cubicBezTo>
                  <a:cubicBezTo>
                    <a:pt x="4365" y="124"/>
                    <a:pt x="4191" y="1"/>
                    <a:pt x="4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9"/>
            <p:cNvSpPr/>
            <p:nvPr/>
          </p:nvSpPr>
          <p:spPr>
            <a:xfrm>
              <a:off x="2251575" y="2754850"/>
              <a:ext cx="124075" cy="113050"/>
            </a:xfrm>
            <a:custGeom>
              <a:avLst/>
              <a:gdLst/>
              <a:ahLst/>
              <a:cxnLst/>
              <a:rect l="l" t="t" r="r" b="b"/>
              <a:pathLst>
                <a:path w="4963" h="4522" extrusionOk="0">
                  <a:moveTo>
                    <a:pt x="4138" y="1"/>
                  </a:moveTo>
                  <a:cubicBezTo>
                    <a:pt x="4138" y="1"/>
                    <a:pt x="1343" y="590"/>
                    <a:pt x="0" y="2670"/>
                  </a:cubicBezTo>
                  <a:lnTo>
                    <a:pt x="939" y="4522"/>
                  </a:lnTo>
                  <a:lnTo>
                    <a:pt x="4962" y="3315"/>
                  </a:lnTo>
                  <a:lnTo>
                    <a:pt x="41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9"/>
            <p:cNvSpPr/>
            <p:nvPr/>
          </p:nvSpPr>
          <p:spPr>
            <a:xfrm>
              <a:off x="2350700" y="2721175"/>
              <a:ext cx="60100" cy="49200"/>
            </a:xfrm>
            <a:custGeom>
              <a:avLst/>
              <a:gdLst/>
              <a:ahLst/>
              <a:cxnLst/>
              <a:rect l="l" t="t" r="r" b="b"/>
              <a:pathLst>
                <a:path w="2404" h="1968" extrusionOk="0">
                  <a:moveTo>
                    <a:pt x="2300" y="0"/>
                  </a:moveTo>
                  <a:lnTo>
                    <a:pt x="1137" y="1282"/>
                  </a:lnTo>
                  <a:lnTo>
                    <a:pt x="0" y="1968"/>
                  </a:lnTo>
                  <a:lnTo>
                    <a:pt x="0" y="1968"/>
                  </a:lnTo>
                  <a:lnTo>
                    <a:pt x="1217" y="1519"/>
                  </a:lnTo>
                  <a:lnTo>
                    <a:pt x="2404" y="106"/>
                  </a:lnTo>
                  <a:lnTo>
                    <a:pt x="2402" y="106"/>
                  </a:lnTo>
                  <a:cubicBezTo>
                    <a:pt x="2381" y="62"/>
                    <a:pt x="2345" y="28"/>
                    <a:pt x="2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9"/>
            <p:cNvSpPr/>
            <p:nvPr/>
          </p:nvSpPr>
          <p:spPr>
            <a:xfrm>
              <a:off x="2272625" y="2797400"/>
              <a:ext cx="81600" cy="25400"/>
            </a:xfrm>
            <a:custGeom>
              <a:avLst/>
              <a:gdLst/>
              <a:ahLst/>
              <a:cxnLst/>
              <a:rect l="l" t="t" r="r" b="b"/>
              <a:pathLst>
                <a:path w="3264" h="1016" extrusionOk="0">
                  <a:moveTo>
                    <a:pt x="1857" y="0"/>
                  </a:moveTo>
                  <a:cubicBezTo>
                    <a:pt x="1171" y="0"/>
                    <a:pt x="570" y="320"/>
                    <a:pt x="1" y="1016"/>
                  </a:cubicBezTo>
                  <a:cubicBezTo>
                    <a:pt x="1" y="1016"/>
                    <a:pt x="870" y="225"/>
                    <a:pt x="2249" y="225"/>
                  </a:cubicBezTo>
                  <a:cubicBezTo>
                    <a:pt x="2562" y="225"/>
                    <a:pt x="2902" y="266"/>
                    <a:pt x="3263" y="366"/>
                  </a:cubicBezTo>
                  <a:cubicBezTo>
                    <a:pt x="2752" y="127"/>
                    <a:pt x="2288" y="0"/>
                    <a:pt x="1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9"/>
            <p:cNvSpPr/>
            <p:nvPr/>
          </p:nvSpPr>
          <p:spPr>
            <a:xfrm>
              <a:off x="2261775" y="2865625"/>
              <a:ext cx="23025" cy="18500"/>
            </a:xfrm>
            <a:custGeom>
              <a:avLst/>
              <a:gdLst/>
              <a:ahLst/>
              <a:cxnLst/>
              <a:rect l="l" t="t" r="r" b="b"/>
              <a:pathLst>
                <a:path w="921" h="740" extrusionOk="0">
                  <a:moveTo>
                    <a:pt x="812" y="1"/>
                  </a:moveTo>
                  <a:lnTo>
                    <a:pt x="0" y="295"/>
                  </a:lnTo>
                  <a:lnTo>
                    <a:pt x="921" y="739"/>
                  </a:lnTo>
                  <a:lnTo>
                    <a:pt x="8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9"/>
            <p:cNvSpPr/>
            <p:nvPr/>
          </p:nvSpPr>
          <p:spPr>
            <a:xfrm>
              <a:off x="1982225" y="3001175"/>
              <a:ext cx="180250" cy="342825"/>
            </a:xfrm>
            <a:custGeom>
              <a:avLst/>
              <a:gdLst/>
              <a:ahLst/>
              <a:cxnLst/>
              <a:rect l="l" t="t" r="r" b="b"/>
              <a:pathLst>
                <a:path w="7210" h="13713" extrusionOk="0">
                  <a:moveTo>
                    <a:pt x="1" y="0"/>
                  </a:moveTo>
                  <a:lnTo>
                    <a:pt x="4101" y="13712"/>
                  </a:lnTo>
                  <a:lnTo>
                    <a:pt x="7209" y="13712"/>
                  </a:lnTo>
                  <a:lnTo>
                    <a:pt x="4695" y="1875"/>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9"/>
            <p:cNvSpPr/>
            <p:nvPr/>
          </p:nvSpPr>
          <p:spPr>
            <a:xfrm>
              <a:off x="1712325" y="2807825"/>
              <a:ext cx="410275" cy="464000"/>
            </a:xfrm>
            <a:custGeom>
              <a:avLst/>
              <a:gdLst/>
              <a:ahLst/>
              <a:cxnLst/>
              <a:rect l="l" t="t" r="r" b="b"/>
              <a:pathLst>
                <a:path w="16411" h="18560" extrusionOk="0">
                  <a:moveTo>
                    <a:pt x="10794" y="1"/>
                  </a:moveTo>
                  <a:lnTo>
                    <a:pt x="5986" y="896"/>
                  </a:lnTo>
                  <a:cubicBezTo>
                    <a:pt x="5900" y="910"/>
                    <a:pt x="5807" y="932"/>
                    <a:pt x="5718" y="951"/>
                  </a:cubicBezTo>
                  <a:cubicBezTo>
                    <a:pt x="2812" y="1594"/>
                    <a:pt x="1419" y="2553"/>
                    <a:pt x="899" y="3690"/>
                  </a:cubicBezTo>
                  <a:cubicBezTo>
                    <a:pt x="0" y="5664"/>
                    <a:pt x="1539" y="7242"/>
                    <a:pt x="2885" y="9618"/>
                  </a:cubicBezTo>
                  <a:lnTo>
                    <a:pt x="2885" y="9619"/>
                  </a:lnTo>
                  <a:cubicBezTo>
                    <a:pt x="4443" y="12391"/>
                    <a:pt x="6048" y="15926"/>
                    <a:pt x="8055" y="17550"/>
                  </a:cubicBezTo>
                  <a:cubicBezTo>
                    <a:pt x="8550" y="17956"/>
                    <a:pt x="9018" y="18296"/>
                    <a:pt x="9433" y="18559"/>
                  </a:cubicBezTo>
                  <a:lnTo>
                    <a:pt x="10050" y="17208"/>
                  </a:lnTo>
                  <a:lnTo>
                    <a:pt x="12806" y="11184"/>
                  </a:lnTo>
                  <a:lnTo>
                    <a:pt x="13612" y="9422"/>
                  </a:lnTo>
                  <a:lnTo>
                    <a:pt x="14718" y="6999"/>
                  </a:lnTo>
                  <a:lnTo>
                    <a:pt x="15589" y="5094"/>
                  </a:lnTo>
                  <a:cubicBezTo>
                    <a:pt x="16410" y="3296"/>
                    <a:pt x="15471" y="1216"/>
                    <a:pt x="13640" y="621"/>
                  </a:cubicBezTo>
                  <a:cubicBezTo>
                    <a:pt x="13525" y="575"/>
                    <a:pt x="13402" y="546"/>
                    <a:pt x="13282" y="518"/>
                  </a:cubicBezTo>
                  <a:lnTo>
                    <a:pt x="107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9"/>
            <p:cNvSpPr/>
            <p:nvPr/>
          </p:nvSpPr>
          <p:spPr>
            <a:xfrm>
              <a:off x="2002325" y="2848225"/>
              <a:ext cx="57825" cy="92900"/>
            </a:xfrm>
            <a:custGeom>
              <a:avLst/>
              <a:gdLst/>
              <a:ahLst/>
              <a:cxnLst/>
              <a:rect l="l" t="t" r="r" b="b"/>
              <a:pathLst>
                <a:path w="2313" h="3716" extrusionOk="0">
                  <a:moveTo>
                    <a:pt x="1" y="0"/>
                  </a:moveTo>
                  <a:lnTo>
                    <a:pt x="1044" y="3485"/>
                  </a:lnTo>
                  <a:lnTo>
                    <a:pt x="2313" y="37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9"/>
            <p:cNvSpPr/>
            <p:nvPr/>
          </p:nvSpPr>
          <p:spPr>
            <a:xfrm>
              <a:off x="1964475" y="2784300"/>
              <a:ext cx="165050" cy="225850"/>
            </a:xfrm>
            <a:custGeom>
              <a:avLst/>
              <a:gdLst/>
              <a:ahLst/>
              <a:cxnLst/>
              <a:rect l="l" t="t" r="r" b="b"/>
              <a:pathLst>
                <a:path w="6602" h="9034" extrusionOk="0">
                  <a:moveTo>
                    <a:pt x="0" y="1"/>
                  </a:moveTo>
                  <a:lnTo>
                    <a:pt x="276" y="465"/>
                  </a:lnTo>
                  <a:lnTo>
                    <a:pt x="4726" y="7973"/>
                  </a:lnTo>
                  <a:lnTo>
                    <a:pt x="5355" y="9034"/>
                  </a:lnTo>
                  <a:lnTo>
                    <a:pt x="6601" y="7131"/>
                  </a:lnTo>
                  <a:lnTo>
                    <a:pt x="6600" y="7131"/>
                  </a:lnTo>
                  <a:cubicBezTo>
                    <a:pt x="6372" y="2045"/>
                    <a:pt x="6448" y="1449"/>
                    <a:pt x="3870" y="1449"/>
                  </a:cubicBezTo>
                  <a:cubicBezTo>
                    <a:pt x="3663" y="1449"/>
                    <a:pt x="3438" y="1453"/>
                    <a:pt x="3194" y="1459"/>
                  </a:cubicBezTo>
                  <a:lnTo>
                    <a:pt x="2286" y="1043"/>
                  </a:lnTo>
                  <a:lnTo>
                    <a:pt x="681" y="31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9"/>
            <p:cNvSpPr/>
            <p:nvPr/>
          </p:nvSpPr>
          <p:spPr>
            <a:xfrm>
              <a:off x="1971375" y="2792050"/>
              <a:ext cx="113825" cy="191575"/>
            </a:xfrm>
            <a:custGeom>
              <a:avLst/>
              <a:gdLst/>
              <a:ahLst/>
              <a:cxnLst/>
              <a:rect l="l" t="t" r="r" b="b"/>
              <a:pathLst>
                <a:path w="4553" h="7663" extrusionOk="0">
                  <a:moveTo>
                    <a:pt x="405" y="1"/>
                  </a:moveTo>
                  <a:lnTo>
                    <a:pt x="0" y="155"/>
                  </a:lnTo>
                  <a:lnTo>
                    <a:pt x="4450" y="7663"/>
                  </a:lnTo>
                  <a:lnTo>
                    <a:pt x="4552" y="7656"/>
                  </a:lnTo>
                  <a:lnTo>
                    <a:pt x="2010" y="2017"/>
                  </a:lnTo>
                  <a:lnTo>
                    <a:pt x="2010" y="733"/>
                  </a:lnTo>
                  <a:lnTo>
                    <a:pt x="40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9"/>
            <p:cNvSpPr/>
            <p:nvPr/>
          </p:nvSpPr>
          <p:spPr>
            <a:xfrm>
              <a:off x="2047775" y="2822600"/>
              <a:ext cx="111000" cy="255125"/>
            </a:xfrm>
            <a:custGeom>
              <a:avLst/>
              <a:gdLst/>
              <a:ahLst/>
              <a:cxnLst/>
              <a:rect l="l" t="t" r="r" b="b"/>
              <a:pathLst>
                <a:path w="4440" h="10205" fill="none" extrusionOk="0">
                  <a:moveTo>
                    <a:pt x="1" y="0"/>
                  </a:moveTo>
                  <a:cubicBezTo>
                    <a:pt x="1" y="0"/>
                    <a:pt x="4439" y="3688"/>
                    <a:pt x="2327" y="10205"/>
                  </a:cubicBez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9"/>
            <p:cNvSpPr/>
            <p:nvPr/>
          </p:nvSpPr>
          <p:spPr>
            <a:xfrm>
              <a:off x="1888275" y="2656700"/>
              <a:ext cx="117775" cy="205875"/>
            </a:xfrm>
            <a:custGeom>
              <a:avLst/>
              <a:gdLst/>
              <a:ahLst/>
              <a:cxnLst/>
              <a:rect l="l" t="t" r="r" b="b"/>
              <a:pathLst>
                <a:path w="4711" h="8235" extrusionOk="0">
                  <a:moveTo>
                    <a:pt x="490" y="1"/>
                  </a:moveTo>
                  <a:lnTo>
                    <a:pt x="1" y="7198"/>
                  </a:lnTo>
                  <a:lnTo>
                    <a:pt x="4545" y="8235"/>
                  </a:lnTo>
                  <a:lnTo>
                    <a:pt x="4711" y="2958"/>
                  </a:lnTo>
                  <a:lnTo>
                    <a:pt x="4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9"/>
            <p:cNvSpPr/>
            <p:nvPr/>
          </p:nvSpPr>
          <p:spPr>
            <a:xfrm>
              <a:off x="1930700" y="2744000"/>
              <a:ext cx="73675" cy="72000"/>
            </a:xfrm>
            <a:custGeom>
              <a:avLst/>
              <a:gdLst/>
              <a:ahLst/>
              <a:cxnLst/>
              <a:rect l="l" t="t" r="r" b="b"/>
              <a:pathLst>
                <a:path w="2947" h="2880" extrusionOk="0">
                  <a:moveTo>
                    <a:pt x="1" y="0"/>
                  </a:moveTo>
                  <a:lnTo>
                    <a:pt x="1" y="0"/>
                  </a:lnTo>
                  <a:cubicBezTo>
                    <a:pt x="1" y="0"/>
                    <a:pt x="278" y="2404"/>
                    <a:pt x="2906" y="2879"/>
                  </a:cubicBezTo>
                  <a:lnTo>
                    <a:pt x="2947" y="121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9"/>
            <p:cNvSpPr/>
            <p:nvPr/>
          </p:nvSpPr>
          <p:spPr>
            <a:xfrm>
              <a:off x="1862000" y="2493925"/>
              <a:ext cx="245650" cy="156800"/>
            </a:xfrm>
            <a:custGeom>
              <a:avLst/>
              <a:gdLst/>
              <a:ahLst/>
              <a:cxnLst/>
              <a:rect l="l" t="t" r="r" b="b"/>
              <a:pathLst>
                <a:path w="9826" h="6272" extrusionOk="0">
                  <a:moveTo>
                    <a:pt x="4048" y="0"/>
                  </a:moveTo>
                  <a:cubicBezTo>
                    <a:pt x="2406" y="0"/>
                    <a:pt x="758" y="860"/>
                    <a:pt x="0" y="2902"/>
                  </a:cubicBezTo>
                  <a:lnTo>
                    <a:pt x="7743" y="6272"/>
                  </a:lnTo>
                  <a:cubicBezTo>
                    <a:pt x="9825" y="2681"/>
                    <a:pt x="6947" y="0"/>
                    <a:pt x="404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9"/>
            <p:cNvSpPr/>
            <p:nvPr/>
          </p:nvSpPr>
          <p:spPr>
            <a:xfrm>
              <a:off x="1868175" y="2521750"/>
              <a:ext cx="219975" cy="262775"/>
            </a:xfrm>
            <a:custGeom>
              <a:avLst/>
              <a:gdLst/>
              <a:ahLst/>
              <a:cxnLst/>
              <a:rect l="l" t="t" r="r" b="b"/>
              <a:pathLst>
                <a:path w="8799" h="10511" extrusionOk="0">
                  <a:moveTo>
                    <a:pt x="3182" y="0"/>
                  </a:moveTo>
                  <a:cubicBezTo>
                    <a:pt x="3010" y="0"/>
                    <a:pt x="2836" y="9"/>
                    <a:pt x="2662" y="28"/>
                  </a:cubicBezTo>
                  <a:cubicBezTo>
                    <a:pt x="2332" y="63"/>
                    <a:pt x="2019" y="151"/>
                    <a:pt x="1735" y="284"/>
                  </a:cubicBezTo>
                  <a:cubicBezTo>
                    <a:pt x="1090" y="583"/>
                    <a:pt x="585" y="1114"/>
                    <a:pt x="309" y="1753"/>
                  </a:cubicBezTo>
                  <a:cubicBezTo>
                    <a:pt x="73" y="2298"/>
                    <a:pt x="1" y="2925"/>
                    <a:pt x="147" y="3556"/>
                  </a:cubicBezTo>
                  <a:lnTo>
                    <a:pt x="423" y="4730"/>
                  </a:lnTo>
                  <a:lnTo>
                    <a:pt x="836" y="6768"/>
                  </a:lnTo>
                  <a:cubicBezTo>
                    <a:pt x="1003" y="7578"/>
                    <a:pt x="1389" y="8309"/>
                    <a:pt x="1938" y="8887"/>
                  </a:cubicBezTo>
                  <a:cubicBezTo>
                    <a:pt x="2519" y="9507"/>
                    <a:pt x="3281" y="9953"/>
                    <a:pt x="4144" y="10146"/>
                  </a:cubicBezTo>
                  <a:cubicBezTo>
                    <a:pt x="4831" y="10298"/>
                    <a:pt x="5485" y="10436"/>
                    <a:pt x="5876" y="10490"/>
                  </a:cubicBezTo>
                  <a:cubicBezTo>
                    <a:pt x="5977" y="10504"/>
                    <a:pt x="6076" y="10511"/>
                    <a:pt x="6174" y="10511"/>
                  </a:cubicBezTo>
                  <a:cubicBezTo>
                    <a:pt x="7270" y="10511"/>
                    <a:pt x="8179" y="9657"/>
                    <a:pt x="8431" y="8527"/>
                  </a:cubicBezTo>
                  <a:lnTo>
                    <a:pt x="8430" y="8524"/>
                  </a:lnTo>
                  <a:cubicBezTo>
                    <a:pt x="8799" y="6863"/>
                    <a:pt x="8677" y="5104"/>
                    <a:pt x="7958" y="3256"/>
                  </a:cubicBezTo>
                  <a:cubicBezTo>
                    <a:pt x="7847" y="2970"/>
                    <a:pt x="7711" y="2700"/>
                    <a:pt x="7556" y="2446"/>
                  </a:cubicBezTo>
                  <a:cubicBezTo>
                    <a:pt x="7116" y="1728"/>
                    <a:pt x="6513" y="1142"/>
                    <a:pt x="5809" y="723"/>
                  </a:cubicBezTo>
                  <a:cubicBezTo>
                    <a:pt x="5381" y="466"/>
                    <a:pt x="4910" y="273"/>
                    <a:pt x="4418" y="150"/>
                  </a:cubicBezTo>
                  <a:lnTo>
                    <a:pt x="4415" y="150"/>
                  </a:lnTo>
                  <a:lnTo>
                    <a:pt x="4136" y="91"/>
                  </a:lnTo>
                  <a:lnTo>
                    <a:pt x="4114" y="83"/>
                  </a:lnTo>
                  <a:lnTo>
                    <a:pt x="4106" y="83"/>
                  </a:lnTo>
                  <a:cubicBezTo>
                    <a:pt x="3968" y="55"/>
                    <a:pt x="3826" y="38"/>
                    <a:pt x="3686" y="25"/>
                  </a:cubicBezTo>
                  <a:cubicBezTo>
                    <a:pt x="3519" y="9"/>
                    <a:pt x="3351" y="0"/>
                    <a:pt x="3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9"/>
            <p:cNvSpPr/>
            <p:nvPr/>
          </p:nvSpPr>
          <p:spPr>
            <a:xfrm>
              <a:off x="1868300" y="2523675"/>
              <a:ext cx="188850" cy="220350"/>
            </a:xfrm>
            <a:custGeom>
              <a:avLst/>
              <a:gdLst/>
              <a:ahLst/>
              <a:cxnLst/>
              <a:rect l="l" t="t" r="r" b="b"/>
              <a:pathLst>
                <a:path w="7554" h="8814" extrusionOk="0">
                  <a:moveTo>
                    <a:pt x="3860" y="1"/>
                  </a:moveTo>
                  <a:cubicBezTo>
                    <a:pt x="2814" y="1"/>
                    <a:pt x="1636" y="424"/>
                    <a:pt x="420" y="1643"/>
                  </a:cubicBezTo>
                  <a:cubicBezTo>
                    <a:pt x="384" y="1654"/>
                    <a:pt x="347" y="1668"/>
                    <a:pt x="308" y="1681"/>
                  </a:cubicBezTo>
                  <a:cubicBezTo>
                    <a:pt x="72" y="2226"/>
                    <a:pt x="1" y="2851"/>
                    <a:pt x="146" y="3482"/>
                  </a:cubicBezTo>
                  <a:lnTo>
                    <a:pt x="423" y="4658"/>
                  </a:lnTo>
                  <a:lnTo>
                    <a:pt x="836" y="6694"/>
                  </a:lnTo>
                  <a:cubicBezTo>
                    <a:pt x="1001" y="7504"/>
                    <a:pt x="1389" y="8235"/>
                    <a:pt x="1936" y="8813"/>
                  </a:cubicBezTo>
                  <a:cubicBezTo>
                    <a:pt x="1987" y="8282"/>
                    <a:pt x="1909" y="7556"/>
                    <a:pt x="1652" y="6596"/>
                  </a:cubicBezTo>
                  <a:cubicBezTo>
                    <a:pt x="2791" y="5467"/>
                    <a:pt x="3366" y="4536"/>
                    <a:pt x="3166" y="3038"/>
                  </a:cubicBezTo>
                  <a:lnTo>
                    <a:pt x="3168" y="3038"/>
                  </a:lnTo>
                  <a:cubicBezTo>
                    <a:pt x="3520" y="3086"/>
                    <a:pt x="3862" y="3107"/>
                    <a:pt x="4190" y="3107"/>
                  </a:cubicBezTo>
                  <a:cubicBezTo>
                    <a:pt x="5726" y="3107"/>
                    <a:pt x="6961" y="2645"/>
                    <a:pt x="7554" y="2372"/>
                  </a:cubicBezTo>
                  <a:cubicBezTo>
                    <a:pt x="7116" y="1653"/>
                    <a:pt x="6511" y="1067"/>
                    <a:pt x="5807" y="648"/>
                  </a:cubicBezTo>
                  <a:cubicBezTo>
                    <a:pt x="5379" y="391"/>
                    <a:pt x="4910" y="199"/>
                    <a:pt x="4416" y="76"/>
                  </a:cubicBezTo>
                  <a:lnTo>
                    <a:pt x="4413" y="76"/>
                  </a:lnTo>
                  <a:lnTo>
                    <a:pt x="4134" y="15"/>
                  </a:lnTo>
                  <a:lnTo>
                    <a:pt x="4112" y="9"/>
                  </a:lnTo>
                  <a:cubicBezTo>
                    <a:pt x="4029" y="4"/>
                    <a:pt x="3945" y="1"/>
                    <a:pt x="3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9"/>
            <p:cNvSpPr/>
            <p:nvPr/>
          </p:nvSpPr>
          <p:spPr>
            <a:xfrm>
              <a:off x="1863900" y="2521750"/>
              <a:ext cx="165300" cy="252750"/>
            </a:xfrm>
            <a:custGeom>
              <a:avLst/>
              <a:gdLst/>
              <a:ahLst/>
              <a:cxnLst/>
              <a:rect l="l" t="t" r="r" b="b"/>
              <a:pathLst>
                <a:path w="6612" h="10110" extrusionOk="0">
                  <a:moveTo>
                    <a:pt x="3353" y="1"/>
                  </a:moveTo>
                  <a:cubicBezTo>
                    <a:pt x="3181" y="1"/>
                    <a:pt x="3007" y="10"/>
                    <a:pt x="2833" y="30"/>
                  </a:cubicBezTo>
                  <a:cubicBezTo>
                    <a:pt x="2503" y="66"/>
                    <a:pt x="2190" y="153"/>
                    <a:pt x="1906" y="285"/>
                  </a:cubicBezTo>
                  <a:cubicBezTo>
                    <a:pt x="709" y="842"/>
                    <a:pt x="1" y="2185"/>
                    <a:pt x="318" y="3557"/>
                  </a:cubicBezTo>
                  <a:lnTo>
                    <a:pt x="594" y="4733"/>
                  </a:lnTo>
                  <a:lnTo>
                    <a:pt x="1010" y="6770"/>
                  </a:lnTo>
                  <a:cubicBezTo>
                    <a:pt x="1342" y="8402"/>
                    <a:pt x="2577" y="9697"/>
                    <a:pt x="4182" y="10110"/>
                  </a:cubicBezTo>
                  <a:cubicBezTo>
                    <a:pt x="3489" y="9496"/>
                    <a:pt x="2993" y="8666"/>
                    <a:pt x="2803" y="7720"/>
                  </a:cubicBezTo>
                  <a:lnTo>
                    <a:pt x="2803" y="7723"/>
                  </a:lnTo>
                  <a:lnTo>
                    <a:pt x="2389" y="5685"/>
                  </a:lnTo>
                  <a:lnTo>
                    <a:pt x="2112" y="4509"/>
                  </a:lnTo>
                  <a:cubicBezTo>
                    <a:pt x="1794" y="3138"/>
                    <a:pt x="2503" y="1795"/>
                    <a:pt x="3699" y="1237"/>
                  </a:cubicBezTo>
                  <a:cubicBezTo>
                    <a:pt x="3983" y="1105"/>
                    <a:pt x="4297" y="1018"/>
                    <a:pt x="4626" y="982"/>
                  </a:cubicBezTo>
                  <a:cubicBezTo>
                    <a:pt x="4800" y="964"/>
                    <a:pt x="4974" y="955"/>
                    <a:pt x="5147" y="955"/>
                  </a:cubicBezTo>
                  <a:cubicBezTo>
                    <a:pt x="5316" y="955"/>
                    <a:pt x="5483" y="963"/>
                    <a:pt x="5650" y="979"/>
                  </a:cubicBezTo>
                  <a:cubicBezTo>
                    <a:pt x="5793" y="990"/>
                    <a:pt x="5932" y="1008"/>
                    <a:pt x="6070" y="1033"/>
                  </a:cubicBezTo>
                  <a:lnTo>
                    <a:pt x="6098" y="1041"/>
                  </a:lnTo>
                  <a:lnTo>
                    <a:pt x="6377" y="1102"/>
                  </a:lnTo>
                  <a:lnTo>
                    <a:pt x="6382" y="1102"/>
                  </a:lnTo>
                  <a:cubicBezTo>
                    <a:pt x="6460" y="1122"/>
                    <a:pt x="6535" y="1145"/>
                    <a:pt x="6611" y="1167"/>
                  </a:cubicBezTo>
                  <a:cubicBezTo>
                    <a:pt x="6412" y="1004"/>
                    <a:pt x="6200" y="856"/>
                    <a:pt x="5980" y="723"/>
                  </a:cubicBezTo>
                  <a:cubicBezTo>
                    <a:pt x="5552" y="466"/>
                    <a:pt x="5081" y="271"/>
                    <a:pt x="4589" y="151"/>
                  </a:cubicBezTo>
                  <a:lnTo>
                    <a:pt x="4583" y="151"/>
                  </a:lnTo>
                  <a:lnTo>
                    <a:pt x="4305" y="89"/>
                  </a:lnTo>
                  <a:lnTo>
                    <a:pt x="4277" y="81"/>
                  </a:lnTo>
                  <a:cubicBezTo>
                    <a:pt x="4137" y="55"/>
                    <a:pt x="3998" y="38"/>
                    <a:pt x="3857" y="27"/>
                  </a:cubicBezTo>
                  <a:cubicBezTo>
                    <a:pt x="3690" y="10"/>
                    <a:pt x="3522" y="1"/>
                    <a:pt x="33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9"/>
            <p:cNvSpPr/>
            <p:nvPr/>
          </p:nvSpPr>
          <p:spPr>
            <a:xfrm>
              <a:off x="1694675" y="2561450"/>
              <a:ext cx="145500" cy="198325"/>
            </a:xfrm>
            <a:custGeom>
              <a:avLst/>
              <a:gdLst/>
              <a:ahLst/>
              <a:cxnLst/>
              <a:rect l="l" t="t" r="r" b="b"/>
              <a:pathLst>
                <a:path w="5820" h="7933" extrusionOk="0">
                  <a:moveTo>
                    <a:pt x="3300" y="1"/>
                  </a:moveTo>
                  <a:cubicBezTo>
                    <a:pt x="1104" y="1"/>
                    <a:pt x="0" y="1807"/>
                    <a:pt x="1052" y="3896"/>
                  </a:cubicBezTo>
                  <a:cubicBezTo>
                    <a:pt x="2443" y="6665"/>
                    <a:pt x="1052" y="7291"/>
                    <a:pt x="1052" y="7291"/>
                  </a:cubicBezTo>
                  <a:cubicBezTo>
                    <a:pt x="1608" y="7729"/>
                    <a:pt x="2254" y="7933"/>
                    <a:pt x="2876" y="7933"/>
                  </a:cubicBezTo>
                  <a:cubicBezTo>
                    <a:pt x="3404" y="7933"/>
                    <a:pt x="3915" y="7786"/>
                    <a:pt x="4339" y="7511"/>
                  </a:cubicBezTo>
                  <a:cubicBezTo>
                    <a:pt x="5296" y="6892"/>
                    <a:pt x="5819" y="5621"/>
                    <a:pt x="5134" y="3896"/>
                  </a:cubicBezTo>
                  <a:lnTo>
                    <a:pt x="5132" y="3896"/>
                  </a:lnTo>
                  <a:cubicBezTo>
                    <a:pt x="4188" y="1533"/>
                    <a:pt x="5726" y="614"/>
                    <a:pt x="5726" y="614"/>
                  </a:cubicBezTo>
                  <a:cubicBezTo>
                    <a:pt x="5528" y="519"/>
                    <a:pt x="5329" y="436"/>
                    <a:pt x="5138" y="364"/>
                  </a:cubicBezTo>
                  <a:cubicBezTo>
                    <a:pt x="4468" y="114"/>
                    <a:pt x="3850" y="1"/>
                    <a:pt x="330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9"/>
            <p:cNvSpPr/>
            <p:nvPr/>
          </p:nvSpPr>
          <p:spPr>
            <a:xfrm>
              <a:off x="1746200" y="2570500"/>
              <a:ext cx="93975" cy="178725"/>
            </a:xfrm>
            <a:custGeom>
              <a:avLst/>
              <a:gdLst/>
              <a:ahLst/>
              <a:cxnLst/>
              <a:rect l="l" t="t" r="r" b="b"/>
              <a:pathLst>
                <a:path w="3759" h="7149" extrusionOk="0">
                  <a:moveTo>
                    <a:pt x="3079" y="1"/>
                  </a:moveTo>
                  <a:cubicBezTo>
                    <a:pt x="0" y="1375"/>
                    <a:pt x="650" y="4874"/>
                    <a:pt x="1963" y="6755"/>
                  </a:cubicBezTo>
                  <a:cubicBezTo>
                    <a:pt x="2059" y="6892"/>
                    <a:pt x="2166" y="7024"/>
                    <a:pt x="2278" y="7149"/>
                  </a:cubicBezTo>
                  <a:cubicBezTo>
                    <a:pt x="3235" y="6530"/>
                    <a:pt x="3758" y="5259"/>
                    <a:pt x="3073" y="3534"/>
                  </a:cubicBezTo>
                  <a:lnTo>
                    <a:pt x="3073" y="3533"/>
                  </a:lnTo>
                  <a:cubicBezTo>
                    <a:pt x="2129" y="1169"/>
                    <a:pt x="3666" y="250"/>
                    <a:pt x="3666" y="250"/>
                  </a:cubicBezTo>
                  <a:cubicBezTo>
                    <a:pt x="3468" y="154"/>
                    <a:pt x="3269" y="73"/>
                    <a:pt x="307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9"/>
            <p:cNvSpPr/>
            <p:nvPr/>
          </p:nvSpPr>
          <p:spPr>
            <a:xfrm>
              <a:off x="1791500" y="2564350"/>
              <a:ext cx="55100" cy="57725"/>
            </a:xfrm>
            <a:custGeom>
              <a:avLst/>
              <a:gdLst/>
              <a:ahLst/>
              <a:cxnLst/>
              <a:rect l="l" t="t" r="r" b="b"/>
              <a:pathLst>
                <a:path w="2204" h="2309" extrusionOk="0">
                  <a:moveTo>
                    <a:pt x="1862" y="0"/>
                  </a:moveTo>
                  <a:cubicBezTo>
                    <a:pt x="541" y="0"/>
                    <a:pt x="0" y="1224"/>
                    <a:pt x="608" y="2308"/>
                  </a:cubicBezTo>
                  <a:lnTo>
                    <a:pt x="2203" y="26"/>
                  </a:lnTo>
                  <a:cubicBezTo>
                    <a:pt x="2085" y="8"/>
                    <a:pt x="1971" y="0"/>
                    <a:pt x="1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9"/>
            <p:cNvSpPr/>
            <p:nvPr/>
          </p:nvSpPr>
          <p:spPr>
            <a:xfrm>
              <a:off x="1884400" y="2556250"/>
              <a:ext cx="62800" cy="118200"/>
            </a:xfrm>
            <a:custGeom>
              <a:avLst/>
              <a:gdLst/>
              <a:ahLst/>
              <a:cxnLst/>
              <a:rect l="l" t="t" r="r" b="b"/>
              <a:pathLst>
                <a:path w="2512" h="4728" fill="none" extrusionOk="0">
                  <a:moveTo>
                    <a:pt x="1650" y="1"/>
                  </a:moveTo>
                  <a:cubicBezTo>
                    <a:pt x="2512" y="2255"/>
                    <a:pt x="2446" y="4728"/>
                    <a:pt x="0" y="4500"/>
                  </a:cubicBezTo>
                </a:path>
              </a:pathLst>
            </a:custGeom>
            <a:solidFill>
              <a:schemeClr val="accent6"/>
            </a:solid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9"/>
            <p:cNvSpPr/>
            <p:nvPr/>
          </p:nvSpPr>
          <p:spPr>
            <a:xfrm>
              <a:off x="1774675" y="2546175"/>
              <a:ext cx="172300" cy="215625"/>
            </a:xfrm>
            <a:custGeom>
              <a:avLst/>
              <a:gdLst/>
              <a:ahLst/>
              <a:cxnLst/>
              <a:rect l="l" t="t" r="r" b="b"/>
              <a:pathLst>
                <a:path w="6892" h="8625" extrusionOk="0">
                  <a:moveTo>
                    <a:pt x="4998" y="1"/>
                  </a:moveTo>
                  <a:cubicBezTo>
                    <a:pt x="4621" y="1"/>
                    <a:pt x="4136" y="82"/>
                    <a:pt x="3514" y="304"/>
                  </a:cubicBezTo>
                  <a:cubicBezTo>
                    <a:pt x="0" y="1552"/>
                    <a:pt x="648" y="5255"/>
                    <a:pt x="2013" y="7209"/>
                  </a:cubicBezTo>
                  <a:cubicBezTo>
                    <a:pt x="2578" y="8018"/>
                    <a:pt x="3483" y="8624"/>
                    <a:pt x="4195" y="8624"/>
                  </a:cubicBezTo>
                  <a:cubicBezTo>
                    <a:pt x="5062" y="8624"/>
                    <a:pt x="5641" y="7722"/>
                    <a:pt x="4959" y="5182"/>
                  </a:cubicBezTo>
                  <a:lnTo>
                    <a:pt x="4962" y="5182"/>
                  </a:lnTo>
                  <a:cubicBezTo>
                    <a:pt x="6333" y="3822"/>
                    <a:pt x="6891" y="2758"/>
                    <a:pt x="6259" y="633"/>
                  </a:cubicBezTo>
                  <a:cubicBezTo>
                    <a:pt x="6259" y="633"/>
                    <a:pt x="6048" y="1"/>
                    <a:pt x="499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9"/>
            <p:cNvSpPr/>
            <p:nvPr/>
          </p:nvSpPr>
          <p:spPr>
            <a:xfrm>
              <a:off x="1958550" y="2646850"/>
              <a:ext cx="19450" cy="40225"/>
            </a:xfrm>
            <a:custGeom>
              <a:avLst/>
              <a:gdLst/>
              <a:ahLst/>
              <a:cxnLst/>
              <a:rect l="l" t="t" r="r" b="b"/>
              <a:pathLst>
                <a:path w="778" h="1609" extrusionOk="0">
                  <a:moveTo>
                    <a:pt x="360" y="0"/>
                  </a:moveTo>
                  <a:cubicBezTo>
                    <a:pt x="357" y="0"/>
                    <a:pt x="354" y="0"/>
                    <a:pt x="351" y="1"/>
                  </a:cubicBezTo>
                  <a:cubicBezTo>
                    <a:pt x="148" y="10"/>
                    <a:pt x="0" y="378"/>
                    <a:pt x="22" y="822"/>
                  </a:cubicBezTo>
                  <a:cubicBezTo>
                    <a:pt x="42" y="1260"/>
                    <a:pt x="220" y="1609"/>
                    <a:pt x="419" y="1609"/>
                  </a:cubicBezTo>
                  <a:cubicBezTo>
                    <a:pt x="422" y="1609"/>
                    <a:pt x="425" y="1608"/>
                    <a:pt x="427" y="1608"/>
                  </a:cubicBezTo>
                  <a:cubicBezTo>
                    <a:pt x="630" y="1599"/>
                    <a:pt x="778" y="1231"/>
                    <a:pt x="756" y="787"/>
                  </a:cubicBezTo>
                  <a:cubicBezTo>
                    <a:pt x="735" y="350"/>
                    <a:pt x="559" y="0"/>
                    <a:pt x="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9"/>
            <p:cNvSpPr/>
            <p:nvPr/>
          </p:nvSpPr>
          <p:spPr>
            <a:xfrm>
              <a:off x="2033600" y="2582925"/>
              <a:ext cx="50375" cy="16375"/>
            </a:xfrm>
            <a:custGeom>
              <a:avLst/>
              <a:gdLst/>
              <a:ahLst/>
              <a:cxnLst/>
              <a:rect l="l" t="t" r="r" b="b"/>
              <a:pathLst>
                <a:path w="2015" h="655" extrusionOk="0">
                  <a:moveTo>
                    <a:pt x="796" y="1"/>
                  </a:moveTo>
                  <a:cubicBezTo>
                    <a:pt x="776" y="1"/>
                    <a:pt x="756" y="1"/>
                    <a:pt x="736" y="2"/>
                  </a:cubicBezTo>
                  <a:cubicBezTo>
                    <a:pt x="4" y="41"/>
                    <a:pt x="1" y="551"/>
                    <a:pt x="946" y="643"/>
                  </a:cubicBezTo>
                  <a:cubicBezTo>
                    <a:pt x="1026" y="651"/>
                    <a:pt x="1097" y="654"/>
                    <a:pt x="1160" y="654"/>
                  </a:cubicBezTo>
                  <a:cubicBezTo>
                    <a:pt x="2014" y="654"/>
                    <a:pt x="1501" y="1"/>
                    <a:pt x="79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9"/>
            <p:cNvSpPr/>
            <p:nvPr/>
          </p:nvSpPr>
          <p:spPr>
            <a:xfrm>
              <a:off x="2039225" y="2636750"/>
              <a:ext cx="19450" cy="40250"/>
            </a:xfrm>
            <a:custGeom>
              <a:avLst/>
              <a:gdLst/>
              <a:ahLst/>
              <a:cxnLst/>
              <a:rect l="l" t="t" r="r" b="b"/>
              <a:pathLst>
                <a:path w="778" h="1610" extrusionOk="0">
                  <a:moveTo>
                    <a:pt x="358" y="1"/>
                  </a:moveTo>
                  <a:cubicBezTo>
                    <a:pt x="356" y="1"/>
                    <a:pt x="353" y="1"/>
                    <a:pt x="351" y="1"/>
                  </a:cubicBezTo>
                  <a:cubicBezTo>
                    <a:pt x="148" y="10"/>
                    <a:pt x="0" y="378"/>
                    <a:pt x="22" y="822"/>
                  </a:cubicBezTo>
                  <a:cubicBezTo>
                    <a:pt x="43" y="1259"/>
                    <a:pt x="219" y="1609"/>
                    <a:pt x="418" y="1609"/>
                  </a:cubicBezTo>
                  <a:cubicBezTo>
                    <a:pt x="421" y="1609"/>
                    <a:pt x="424" y="1609"/>
                    <a:pt x="427" y="1609"/>
                  </a:cubicBezTo>
                  <a:cubicBezTo>
                    <a:pt x="629" y="1599"/>
                    <a:pt x="777" y="1232"/>
                    <a:pt x="756" y="788"/>
                  </a:cubicBezTo>
                  <a:cubicBezTo>
                    <a:pt x="734" y="350"/>
                    <a:pt x="558" y="1"/>
                    <a:pt x="3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9"/>
            <p:cNvSpPr/>
            <p:nvPr/>
          </p:nvSpPr>
          <p:spPr>
            <a:xfrm>
              <a:off x="2031725" y="2620050"/>
              <a:ext cx="56775" cy="90475"/>
            </a:xfrm>
            <a:custGeom>
              <a:avLst/>
              <a:gdLst/>
              <a:ahLst/>
              <a:cxnLst/>
              <a:rect l="l" t="t" r="r" b="b"/>
              <a:pathLst>
                <a:path w="2271" h="3619" fill="none" extrusionOk="0">
                  <a:moveTo>
                    <a:pt x="2271" y="1809"/>
                  </a:moveTo>
                  <a:cubicBezTo>
                    <a:pt x="2271" y="2810"/>
                    <a:pt x="1763" y="3618"/>
                    <a:pt x="1137" y="3618"/>
                  </a:cubicBezTo>
                  <a:cubicBezTo>
                    <a:pt x="509" y="3618"/>
                    <a:pt x="1" y="2810"/>
                    <a:pt x="1" y="1809"/>
                  </a:cubicBezTo>
                  <a:cubicBezTo>
                    <a:pt x="1" y="811"/>
                    <a:pt x="509" y="1"/>
                    <a:pt x="1137" y="1"/>
                  </a:cubicBezTo>
                  <a:cubicBezTo>
                    <a:pt x="1763" y="1"/>
                    <a:pt x="2271" y="811"/>
                    <a:pt x="2271" y="1809"/>
                  </a:cubicBezTo>
                  <a:close/>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9"/>
            <p:cNvSpPr/>
            <p:nvPr/>
          </p:nvSpPr>
          <p:spPr>
            <a:xfrm>
              <a:off x="2015725" y="2628750"/>
              <a:ext cx="43275" cy="83050"/>
            </a:xfrm>
            <a:custGeom>
              <a:avLst/>
              <a:gdLst/>
              <a:ahLst/>
              <a:cxnLst/>
              <a:rect l="l" t="t" r="r" b="b"/>
              <a:pathLst>
                <a:path w="1731" h="3322" extrusionOk="0">
                  <a:moveTo>
                    <a:pt x="153" y="0"/>
                  </a:moveTo>
                  <a:lnTo>
                    <a:pt x="1" y="3228"/>
                  </a:lnTo>
                  <a:lnTo>
                    <a:pt x="236" y="3289"/>
                  </a:lnTo>
                  <a:cubicBezTo>
                    <a:pt x="321" y="3311"/>
                    <a:pt x="403" y="3321"/>
                    <a:pt x="483" y="3321"/>
                  </a:cubicBezTo>
                  <a:cubicBezTo>
                    <a:pt x="1235" y="3321"/>
                    <a:pt x="1731" y="2417"/>
                    <a:pt x="1211" y="1778"/>
                  </a:cubicBezTo>
                  <a:cubicBezTo>
                    <a:pt x="843" y="1324"/>
                    <a:pt x="440" y="812"/>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9"/>
            <p:cNvSpPr/>
            <p:nvPr/>
          </p:nvSpPr>
          <p:spPr>
            <a:xfrm>
              <a:off x="2015725" y="2628750"/>
              <a:ext cx="44650" cy="87925"/>
            </a:xfrm>
            <a:custGeom>
              <a:avLst/>
              <a:gdLst/>
              <a:ahLst/>
              <a:cxnLst/>
              <a:rect l="l" t="t" r="r" b="b"/>
              <a:pathLst>
                <a:path w="1786" h="3517" fill="none" extrusionOk="0">
                  <a:moveTo>
                    <a:pt x="153" y="0"/>
                  </a:moveTo>
                  <a:cubicBezTo>
                    <a:pt x="440" y="812"/>
                    <a:pt x="843" y="1324"/>
                    <a:pt x="1211" y="1778"/>
                  </a:cubicBezTo>
                  <a:cubicBezTo>
                    <a:pt x="1786" y="2485"/>
                    <a:pt x="1118" y="3516"/>
                    <a:pt x="236" y="3289"/>
                  </a:cubicBezTo>
                  <a:lnTo>
                    <a:pt x="1" y="3228"/>
                  </a:lnTo>
                </a:path>
              </a:pathLst>
            </a:custGeom>
            <a:solidFill>
              <a:schemeClr val="lt1"/>
            </a:solidFill>
            <a:ln w="500" cap="flat" cmpd="sng">
              <a:solidFill>
                <a:srgbClr val="ECB098"/>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9"/>
            <p:cNvSpPr/>
            <p:nvPr/>
          </p:nvSpPr>
          <p:spPr>
            <a:xfrm>
              <a:off x="1931150" y="2600675"/>
              <a:ext cx="42975" cy="19400"/>
            </a:xfrm>
            <a:custGeom>
              <a:avLst/>
              <a:gdLst/>
              <a:ahLst/>
              <a:cxnLst/>
              <a:rect l="l" t="t" r="r" b="b"/>
              <a:pathLst>
                <a:path w="1719" h="776" extrusionOk="0">
                  <a:moveTo>
                    <a:pt x="1050" y="1"/>
                  </a:moveTo>
                  <a:cubicBezTo>
                    <a:pt x="869" y="1"/>
                    <a:pt x="653" y="52"/>
                    <a:pt x="458" y="174"/>
                  </a:cubicBezTo>
                  <a:cubicBezTo>
                    <a:pt x="0" y="459"/>
                    <a:pt x="11" y="775"/>
                    <a:pt x="393" y="775"/>
                  </a:cubicBezTo>
                  <a:cubicBezTo>
                    <a:pt x="531" y="775"/>
                    <a:pt x="719" y="734"/>
                    <a:pt x="950" y="634"/>
                  </a:cubicBezTo>
                  <a:cubicBezTo>
                    <a:pt x="1719" y="303"/>
                    <a:pt x="1488" y="1"/>
                    <a:pt x="105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9"/>
            <p:cNvSpPr/>
            <p:nvPr/>
          </p:nvSpPr>
          <p:spPr>
            <a:xfrm>
              <a:off x="1861225" y="2510825"/>
              <a:ext cx="194725" cy="77750"/>
            </a:xfrm>
            <a:custGeom>
              <a:avLst/>
              <a:gdLst/>
              <a:ahLst/>
              <a:cxnLst/>
              <a:rect l="l" t="t" r="r" b="b"/>
              <a:pathLst>
                <a:path w="7789" h="3110" extrusionOk="0">
                  <a:moveTo>
                    <a:pt x="3707" y="0"/>
                  </a:moveTo>
                  <a:cubicBezTo>
                    <a:pt x="2584" y="0"/>
                    <a:pt x="1311" y="487"/>
                    <a:pt x="0" y="1922"/>
                  </a:cubicBezTo>
                  <a:cubicBezTo>
                    <a:pt x="1424" y="2821"/>
                    <a:pt x="2824" y="3110"/>
                    <a:pt x="4036" y="3110"/>
                  </a:cubicBezTo>
                  <a:cubicBezTo>
                    <a:pt x="6217" y="3110"/>
                    <a:pt x="7788" y="2174"/>
                    <a:pt x="7788" y="2174"/>
                  </a:cubicBezTo>
                  <a:cubicBezTo>
                    <a:pt x="7788" y="2174"/>
                    <a:pt x="6081" y="0"/>
                    <a:pt x="370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9"/>
            <p:cNvSpPr/>
            <p:nvPr/>
          </p:nvSpPr>
          <p:spPr>
            <a:xfrm>
              <a:off x="2003100" y="2719675"/>
              <a:ext cx="37575" cy="29575"/>
            </a:xfrm>
            <a:custGeom>
              <a:avLst/>
              <a:gdLst/>
              <a:ahLst/>
              <a:cxnLst/>
              <a:rect l="l" t="t" r="r" b="b"/>
              <a:pathLst>
                <a:path w="1503" h="1183" extrusionOk="0">
                  <a:moveTo>
                    <a:pt x="1503" y="1"/>
                  </a:moveTo>
                  <a:lnTo>
                    <a:pt x="1" y="107"/>
                  </a:lnTo>
                  <a:cubicBezTo>
                    <a:pt x="260" y="824"/>
                    <a:pt x="533" y="1183"/>
                    <a:pt x="789" y="1183"/>
                  </a:cubicBezTo>
                  <a:cubicBezTo>
                    <a:pt x="1058" y="1183"/>
                    <a:pt x="1307" y="789"/>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9"/>
            <p:cNvSpPr/>
            <p:nvPr/>
          </p:nvSpPr>
          <p:spPr>
            <a:xfrm>
              <a:off x="1791850" y="3072300"/>
              <a:ext cx="292925" cy="271700"/>
            </a:xfrm>
            <a:custGeom>
              <a:avLst/>
              <a:gdLst/>
              <a:ahLst/>
              <a:cxnLst/>
              <a:rect l="l" t="t" r="r" b="b"/>
              <a:pathLst>
                <a:path w="11717" h="10868" extrusionOk="0">
                  <a:moveTo>
                    <a:pt x="9191" y="0"/>
                  </a:moveTo>
                  <a:lnTo>
                    <a:pt x="1111" y="891"/>
                  </a:lnTo>
                  <a:lnTo>
                    <a:pt x="0" y="10867"/>
                  </a:lnTo>
                  <a:lnTo>
                    <a:pt x="11716" y="10867"/>
                  </a:lnTo>
                  <a:lnTo>
                    <a:pt x="9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9"/>
            <p:cNvSpPr/>
            <p:nvPr/>
          </p:nvSpPr>
          <p:spPr>
            <a:xfrm>
              <a:off x="1745875" y="2921700"/>
              <a:ext cx="306800" cy="326475"/>
            </a:xfrm>
            <a:custGeom>
              <a:avLst/>
              <a:gdLst/>
              <a:ahLst/>
              <a:cxnLst/>
              <a:rect l="l" t="t" r="r" b="b"/>
              <a:pathLst>
                <a:path w="12272" h="13059" extrusionOk="0">
                  <a:moveTo>
                    <a:pt x="9687" y="1"/>
                  </a:moveTo>
                  <a:cubicBezTo>
                    <a:pt x="6896" y="1"/>
                    <a:pt x="4481" y="897"/>
                    <a:pt x="3" y="2846"/>
                  </a:cubicBezTo>
                  <a:lnTo>
                    <a:pt x="1" y="2846"/>
                  </a:lnTo>
                  <a:cubicBezTo>
                    <a:pt x="1559" y="5618"/>
                    <a:pt x="4706" y="11368"/>
                    <a:pt x="6714" y="12995"/>
                  </a:cubicBezTo>
                  <a:cubicBezTo>
                    <a:pt x="7168" y="13043"/>
                    <a:pt x="7447" y="13058"/>
                    <a:pt x="7447" y="13058"/>
                  </a:cubicBezTo>
                  <a:lnTo>
                    <a:pt x="8710" y="12652"/>
                  </a:lnTo>
                  <a:lnTo>
                    <a:pt x="11466" y="6627"/>
                  </a:lnTo>
                  <a:lnTo>
                    <a:pt x="12272" y="4864"/>
                  </a:lnTo>
                  <a:lnTo>
                    <a:pt x="12122" y="201"/>
                  </a:lnTo>
                  <a:cubicBezTo>
                    <a:pt x="11248" y="69"/>
                    <a:pt x="10453" y="1"/>
                    <a:pt x="9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9"/>
            <p:cNvSpPr/>
            <p:nvPr/>
          </p:nvSpPr>
          <p:spPr>
            <a:xfrm>
              <a:off x="1995125" y="2926700"/>
              <a:ext cx="129600" cy="200850"/>
            </a:xfrm>
            <a:custGeom>
              <a:avLst/>
              <a:gdLst/>
              <a:ahLst/>
              <a:cxnLst/>
              <a:rect l="l" t="t" r="r" b="b"/>
              <a:pathLst>
                <a:path w="5184" h="8034" extrusionOk="0">
                  <a:moveTo>
                    <a:pt x="2150" y="1"/>
                  </a:moveTo>
                  <a:lnTo>
                    <a:pt x="0" y="8033"/>
                  </a:lnTo>
                  <a:cubicBezTo>
                    <a:pt x="5011" y="7605"/>
                    <a:pt x="5184" y="3663"/>
                    <a:pt x="2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9"/>
            <p:cNvSpPr/>
            <p:nvPr/>
          </p:nvSpPr>
          <p:spPr>
            <a:xfrm>
              <a:off x="1741175" y="3048025"/>
              <a:ext cx="181925" cy="295975"/>
            </a:xfrm>
            <a:custGeom>
              <a:avLst/>
              <a:gdLst/>
              <a:ahLst/>
              <a:cxnLst/>
              <a:rect l="l" t="t" r="r" b="b"/>
              <a:pathLst>
                <a:path w="7277" h="11839" extrusionOk="0">
                  <a:moveTo>
                    <a:pt x="2727" y="1"/>
                  </a:moveTo>
                  <a:lnTo>
                    <a:pt x="0" y="11838"/>
                  </a:lnTo>
                  <a:lnTo>
                    <a:pt x="7276" y="11838"/>
                  </a:lnTo>
                  <a:lnTo>
                    <a:pt x="6324" y="1548"/>
                  </a:lnTo>
                  <a:lnTo>
                    <a:pt x="27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9"/>
            <p:cNvSpPr/>
            <p:nvPr/>
          </p:nvSpPr>
          <p:spPr>
            <a:xfrm>
              <a:off x="1683225" y="2784700"/>
              <a:ext cx="303150" cy="406525"/>
            </a:xfrm>
            <a:custGeom>
              <a:avLst/>
              <a:gdLst/>
              <a:ahLst/>
              <a:cxnLst/>
              <a:rect l="l" t="t" r="r" b="b"/>
              <a:pathLst>
                <a:path w="12126" h="16261" extrusionOk="0">
                  <a:moveTo>
                    <a:pt x="8346" y="0"/>
                  </a:moveTo>
                  <a:lnTo>
                    <a:pt x="7376" y="168"/>
                  </a:lnTo>
                  <a:lnTo>
                    <a:pt x="5045" y="2393"/>
                  </a:lnTo>
                  <a:lnTo>
                    <a:pt x="5043" y="2390"/>
                  </a:lnTo>
                  <a:cubicBezTo>
                    <a:pt x="1792" y="2538"/>
                    <a:pt x="0" y="3107"/>
                    <a:pt x="1792" y="6737"/>
                  </a:cubicBezTo>
                  <a:cubicBezTo>
                    <a:pt x="3113" y="9410"/>
                    <a:pt x="6721" y="16261"/>
                    <a:pt x="6721" y="16261"/>
                  </a:cubicBezTo>
                  <a:cubicBezTo>
                    <a:pt x="11739" y="13124"/>
                    <a:pt x="12126" y="8564"/>
                    <a:pt x="8250" y="1401"/>
                  </a:cubicBezTo>
                  <a:lnTo>
                    <a:pt x="83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9"/>
            <p:cNvSpPr/>
            <p:nvPr/>
          </p:nvSpPr>
          <p:spPr>
            <a:xfrm>
              <a:off x="1867650" y="2784725"/>
              <a:ext cx="24275" cy="35075"/>
            </a:xfrm>
            <a:custGeom>
              <a:avLst/>
              <a:gdLst/>
              <a:ahLst/>
              <a:cxnLst/>
              <a:rect l="l" t="t" r="r" b="b"/>
              <a:pathLst>
                <a:path w="971" h="1403" extrusionOk="0">
                  <a:moveTo>
                    <a:pt x="971" y="1"/>
                  </a:moveTo>
                  <a:lnTo>
                    <a:pt x="0" y="167"/>
                  </a:lnTo>
                  <a:lnTo>
                    <a:pt x="876" y="1403"/>
                  </a:lnTo>
                  <a:lnTo>
                    <a:pt x="9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9"/>
            <p:cNvSpPr/>
            <p:nvPr/>
          </p:nvSpPr>
          <p:spPr>
            <a:xfrm>
              <a:off x="1751350" y="2979125"/>
              <a:ext cx="161500" cy="318900"/>
            </a:xfrm>
            <a:custGeom>
              <a:avLst/>
              <a:gdLst/>
              <a:ahLst/>
              <a:cxnLst/>
              <a:rect l="l" t="t" r="r" b="b"/>
              <a:pathLst>
                <a:path w="6460" h="12756" extrusionOk="0">
                  <a:moveTo>
                    <a:pt x="3247" y="1"/>
                  </a:moveTo>
                  <a:lnTo>
                    <a:pt x="1628" y="5151"/>
                  </a:lnTo>
                  <a:lnTo>
                    <a:pt x="0" y="12756"/>
                  </a:lnTo>
                  <a:cubicBezTo>
                    <a:pt x="3471" y="12474"/>
                    <a:pt x="6459" y="10199"/>
                    <a:pt x="6459" y="10199"/>
                  </a:cubicBezTo>
                  <a:lnTo>
                    <a:pt x="3230" y="8674"/>
                  </a:lnTo>
                  <a:lnTo>
                    <a:pt x="32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9"/>
            <p:cNvSpPr/>
            <p:nvPr/>
          </p:nvSpPr>
          <p:spPr>
            <a:xfrm>
              <a:off x="1889100" y="3014375"/>
              <a:ext cx="296675" cy="187300"/>
            </a:xfrm>
            <a:custGeom>
              <a:avLst/>
              <a:gdLst/>
              <a:ahLst/>
              <a:cxnLst/>
              <a:rect l="l" t="t" r="r" b="b"/>
              <a:pathLst>
                <a:path w="11867" h="7492" extrusionOk="0">
                  <a:moveTo>
                    <a:pt x="11435" y="0"/>
                  </a:moveTo>
                  <a:cubicBezTo>
                    <a:pt x="11412" y="0"/>
                    <a:pt x="11389" y="2"/>
                    <a:pt x="11366" y="7"/>
                  </a:cubicBezTo>
                  <a:lnTo>
                    <a:pt x="11368" y="8"/>
                  </a:lnTo>
                  <a:lnTo>
                    <a:pt x="7451" y="742"/>
                  </a:lnTo>
                  <a:cubicBezTo>
                    <a:pt x="7359" y="759"/>
                    <a:pt x="7272" y="803"/>
                    <a:pt x="7202" y="865"/>
                  </a:cubicBezTo>
                  <a:lnTo>
                    <a:pt x="99" y="7248"/>
                  </a:lnTo>
                  <a:cubicBezTo>
                    <a:pt x="1" y="7335"/>
                    <a:pt x="68" y="7491"/>
                    <a:pt x="188" y="7491"/>
                  </a:cubicBezTo>
                  <a:cubicBezTo>
                    <a:pt x="197" y="7491"/>
                    <a:pt x="207" y="7490"/>
                    <a:pt x="217" y="7488"/>
                  </a:cubicBezTo>
                  <a:lnTo>
                    <a:pt x="4210" y="6739"/>
                  </a:lnTo>
                  <a:cubicBezTo>
                    <a:pt x="4301" y="6722"/>
                    <a:pt x="4389" y="6678"/>
                    <a:pt x="4460" y="6616"/>
                  </a:cubicBezTo>
                  <a:lnTo>
                    <a:pt x="11866" y="393"/>
                  </a:lnTo>
                  <a:lnTo>
                    <a:pt x="11743" y="180"/>
                  </a:lnTo>
                  <a:cubicBezTo>
                    <a:pt x="11678" y="67"/>
                    <a:pt x="11561" y="0"/>
                    <a:pt x="11435" y="0"/>
                  </a:cubicBezTo>
                  <a:close/>
                </a:path>
              </a:pathLst>
            </a:custGeom>
            <a:solidFill>
              <a:srgbClr val="D8DC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9"/>
            <p:cNvSpPr/>
            <p:nvPr/>
          </p:nvSpPr>
          <p:spPr>
            <a:xfrm>
              <a:off x="1896075" y="3022375"/>
              <a:ext cx="291500" cy="187575"/>
            </a:xfrm>
            <a:custGeom>
              <a:avLst/>
              <a:gdLst/>
              <a:ahLst/>
              <a:cxnLst/>
              <a:rect l="l" t="t" r="r" b="b"/>
              <a:pathLst>
                <a:path w="11660" h="7503" extrusionOk="0">
                  <a:moveTo>
                    <a:pt x="11470" y="0"/>
                  </a:moveTo>
                  <a:cubicBezTo>
                    <a:pt x="11461" y="0"/>
                    <a:pt x="11452" y="1"/>
                    <a:pt x="11442" y="3"/>
                  </a:cubicBezTo>
                  <a:lnTo>
                    <a:pt x="7449" y="754"/>
                  </a:lnTo>
                  <a:cubicBezTo>
                    <a:pt x="7359" y="771"/>
                    <a:pt x="7272" y="813"/>
                    <a:pt x="7200" y="875"/>
                  </a:cubicBezTo>
                  <a:lnTo>
                    <a:pt x="99" y="7260"/>
                  </a:lnTo>
                  <a:cubicBezTo>
                    <a:pt x="0" y="7347"/>
                    <a:pt x="67" y="7503"/>
                    <a:pt x="189" y="7503"/>
                  </a:cubicBezTo>
                  <a:cubicBezTo>
                    <a:pt x="198" y="7503"/>
                    <a:pt x="207" y="7502"/>
                    <a:pt x="217" y="7500"/>
                  </a:cubicBezTo>
                  <a:lnTo>
                    <a:pt x="4209" y="6749"/>
                  </a:lnTo>
                  <a:cubicBezTo>
                    <a:pt x="4300" y="6732"/>
                    <a:pt x="4388" y="6690"/>
                    <a:pt x="4458" y="6627"/>
                  </a:cubicBezTo>
                  <a:lnTo>
                    <a:pt x="11561" y="243"/>
                  </a:lnTo>
                  <a:cubicBezTo>
                    <a:pt x="11659" y="156"/>
                    <a:pt x="11592" y="0"/>
                    <a:pt x="11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9"/>
            <p:cNvSpPr/>
            <p:nvPr/>
          </p:nvSpPr>
          <p:spPr>
            <a:xfrm>
              <a:off x="2024950" y="3088750"/>
              <a:ext cx="59825" cy="50350"/>
            </a:xfrm>
            <a:custGeom>
              <a:avLst/>
              <a:gdLst/>
              <a:ahLst/>
              <a:cxnLst/>
              <a:rect l="l" t="t" r="r" b="b"/>
              <a:pathLst>
                <a:path w="2393" h="2014" extrusionOk="0">
                  <a:moveTo>
                    <a:pt x="2012" y="0"/>
                  </a:moveTo>
                  <a:cubicBezTo>
                    <a:pt x="1996" y="0"/>
                    <a:pt x="1979" y="1"/>
                    <a:pt x="1961" y="3"/>
                  </a:cubicBezTo>
                  <a:cubicBezTo>
                    <a:pt x="1528" y="40"/>
                    <a:pt x="834" y="518"/>
                    <a:pt x="414" y="1075"/>
                  </a:cubicBezTo>
                  <a:cubicBezTo>
                    <a:pt x="9" y="1606"/>
                    <a:pt x="1" y="2013"/>
                    <a:pt x="382" y="2013"/>
                  </a:cubicBezTo>
                  <a:cubicBezTo>
                    <a:pt x="399" y="2013"/>
                    <a:pt x="416" y="2013"/>
                    <a:pt x="434" y="2011"/>
                  </a:cubicBezTo>
                  <a:cubicBezTo>
                    <a:pt x="865" y="1974"/>
                    <a:pt x="1559" y="1495"/>
                    <a:pt x="1979" y="939"/>
                  </a:cubicBezTo>
                  <a:cubicBezTo>
                    <a:pt x="2384" y="408"/>
                    <a:pt x="2392" y="0"/>
                    <a:pt x="2012" y="0"/>
                  </a:cubicBezTo>
                  <a:close/>
                </a:path>
              </a:pathLst>
            </a:custGeom>
            <a:solidFill>
              <a:srgbClr val="F3F1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9"/>
            <p:cNvSpPr/>
            <p:nvPr/>
          </p:nvSpPr>
          <p:spPr>
            <a:xfrm>
              <a:off x="1895875" y="3022450"/>
              <a:ext cx="286275" cy="188100"/>
            </a:xfrm>
            <a:custGeom>
              <a:avLst/>
              <a:gdLst/>
              <a:ahLst/>
              <a:cxnLst/>
              <a:rect l="l" t="t" r="r" b="b"/>
              <a:pathLst>
                <a:path w="11451" h="7524" fill="none" extrusionOk="0">
                  <a:moveTo>
                    <a:pt x="11450" y="0"/>
                  </a:moveTo>
                  <a:lnTo>
                    <a:pt x="7457" y="751"/>
                  </a:lnTo>
                  <a:cubicBezTo>
                    <a:pt x="7367" y="768"/>
                    <a:pt x="7280" y="810"/>
                    <a:pt x="7208" y="872"/>
                  </a:cubicBezTo>
                  <a:lnTo>
                    <a:pt x="107" y="7257"/>
                  </a:lnTo>
                  <a:cubicBezTo>
                    <a:pt x="1" y="7351"/>
                    <a:pt x="86" y="7523"/>
                    <a:pt x="225" y="7497"/>
                  </a:cubicBezTo>
                  <a:lnTo>
                    <a:pt x="4217" y="6746"/>
                  </a:lnTo>
                  <a:cubicBezTo>
                    <a:pt x="4308" y="6729"/>
                    <a:pt x="4396" y="6687"/>
                    <a:pt x="4466" y="6624"/>
                  </a:cubicBezTo>
                </a:path>
              </a:pathLst>
            </a:custGeom>
            <a:noFill/>
            <a:ln w="125" cap="flat" cmpd="sng">
              <a:solidFill>
                <a:srgbClr val="260000"/>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9"/>
            <p:cNvSpPr/>
            <p:nvPr/>
          </p:nvSpPr>
          <p:spPr>
            <a:xfrm>
              <a:off x="1622375" y="3137425"/>
              <a:ext cx="344350" cy="123375"/>
            </a:xfrm>
            <a:custGeom>
              <a:avLst/>
              <a:gdLst/>
              <a:ahLst/>
              <a:cxnLst/>
              <a:rect l="l" t="t" r="r" b="b"/>
              <a:pathLst>
                <a:path w="13774" h="4935" extrusionOk="0">
                  <a:moveTo>
                    <a:pt x="2640" y="0"/>
                  </a:moveTo>
                  <a:cubicBezTo>
                    <a:pt x="1475" y="0"/>
                    <a:pt x="437" y="841"/>
                    <a:pt x="236" y="2038"/>
                  </a:cubicBezTo>
                  <a:cubicBezTo>
                    <a:pt x="1" y="3442"/>
                    <a:pt x="1015" y="4763"/>
                    <a:pt x="2437" y="4870"/>
                  </a:cubicBezTo>
                  <a:cubicBezTo>
                    <a:pt x="3018" y="4915"/>
                    <a:pt x="3591" y="4935"/>
                    <a:pt x="4152" y="4935"/>
                  </a:cubicBezTo>
                  <a:cubicBezTo>
                    <a:pt x="4380" y="4935"/>
                    <a:pt x="4606" y="4931"/>
                    <a:pt x="4830" y="4925"/>
                  </a:cubicBezTo>
                  <a:cubicBezTo>
                    <a:pt x="5056" y="4919"/>
                    <a:pt x="5281" y="4909"/>
                    <a:pt x="5500" y="4897"/>
                  </a:cubicBezTo>
                  <a:cubicBezTo>
                    <a:pt x="10212" y="4644"/>
                    <a:pt x="13773" y="3147"/>
                    <a:pt x="13773" y="3147"/>
                  </a:cubicBezTo>
                  <a:lnTo>
                    <a:pt x="13772" y="3147"/>
                  </a:lnTo>
                  <a:lnTo>
                    <a:pt x="13454" y="2371"/>
                  </a:lnTo>
                  <a:lnTo>
                    <a:pt x="7105" y="944"/>
                  </a:lnTo>
                  <a:lnTo>
                    <a:pt x="5608" y="608"/>
                  </a:lnTo>
                  <a:lnTo>
                    <a:pt x="3177" y="59"/>
                  </a:lnTo>
                  <a:cubicBezTo>
                    <a:pt x="2998" y="19"/>
                    <a:pt x="3804" y="0"/>
                    <a:pt x="2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9"/>
            <p:cNvSpPr/>
            <p:nvPr/>
          </p:nvSpPr>
          <p:spPr>
            <a:xfrm>
              <a:off x="1622425" y="3137425"/>
              <a:ext cx="174675" cy="123375"/>
            </a:xfrm>
            <a:custGeom>
              <a:avLst/>
              <a:gdLst/>
              <a:ahLst/>
              <a:cxnLst/>
              <a:rect l="l" t="t" r="r" b="b"/>
              <a:pathLst>
                <a:path w="6987" h="4935" extrusionOk="0">
                  <a:moveTo>
                    <a:pt x="2639" y="0"/>
                  </a:moveTo>
                  <a:cubicBezTo>
                    <a:pt x="1474" y="0"/>
                    <a:pt x="436" y="841"/>
                    <a:pt x="235" y="2038"/>
                  </a:cubicBezTo>
                  <a:cubicBezTo>
                    <a:pt x="0" y="3442"/>
                    <a:pt x="1014" y="4763"/>
                    <a:pt x="2437" y="4870"/>
                  </a:cubicBezTo>
                  <a:cubicBezTo>
                    <a:pt x="3018" y="4915"/>
                    <a:pt x="3591" y="4935"/>
                    <a:pt x="4151" y="4935"/>
                  </a:cubicBezTo>
                  <a:cubicBezTo>
                    <a:pt x="4380" y="4935"/>
                    <a:pt x="4606" y="4931"/>
                    <a:pt x="4830" y="4925"/>
                  </a:cubicBezTo>
                  <a:cubicBezTo>
                    <a:pt x="5056" y="4919"/>
                    <a:pt x="5280" y="4909"/>
                    <a:pt x="5500" y="4897"/>
                  </a:cubicBezTo>
                  <a:cubicBezTo>
                    <a:pt x="6659" y="4032"/>
                    <a:pt x="6986" y="2752"/>
                    <a:pt x="6777" y="869"/>
                  </a:cubicBezTo>
                  <a:lnTo>
                    <a:pt x="3177" y="59"/>
                  </a:lnTo>
                  <a:cubicBezTo>
                    <a:pt x="2998" y="19"/>
                    <a:pt x="3803" y="0"/>
                    <a:pt x="26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9"/>
            <p:cNvSpPr/>
            <p:nvPr/>
          </p:nvSpPr>
          <p:spPr>
            <a:xfrm>
              <a:off x="1923075" y="3143150"/>
              <a:ext cx="123925" cy="84700"/>
            </a:xfrm>
            <a:custGeom>
              <a:avLst/>
              <a:gdLst/>
              <a:ahLst/>
              <a:cxnLst/>
              <a:rect l="l" t="t" r="r" b="b"/>
              <a:pathLst>
                <a:path w="4957" h="3388" extrusionOk="0">
                  <a:moveTo>
                    <a:pt x="1441" y="0"/>
                  </a:moveTo>
                  <a:lnTo>
                    <a:pt x="0" y="2406"/>
                  </a:lnTo>
                  <a:lnTo>
                    <a:pt x="429" y="3387"/>
                  </a:lnTo>
                  <a:cubicBezTo>
                    <a:pt x="3950" y="2195"/>
                    <a:pt x="4956" y="1446"/>
                    <a:pt x="4956" y="1446"/>
                  </a:cubicBezTo>
                  <a:lnTo>
                    <a:pt x="14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9"/>
            <p:cNvSpPr/>
            <p:nvPr/>
          </p:nvSpPr>
          <p:spPr>
            <a:xfrm>
              <a:off x="2009725" y="3128700"/>
              <a:ext cx="64800" cy="50600"/>
            </a:xfrm>
            <a:custGeom>
              <a:avLst/>
              <a:gdLst/>
              <a:ahLst/>
              <a:cxnLst/>
              <a:rect l="l" t="t" r="r" b="b"/>
              <a:pathLst>
                <a:path w="2592" h="2024" extrusionOk="0">
                  <a:moveTo>
                    <a:pt x="2064" y="0"/>
                  </a:moveTo>
                  <a:cubicBezTo>
                    <a:pt x="1953" y="0"/>
                    <a:pt x="1842" y="40"/>
                    <a:pt x="1755" y="119"/>
                  </a:cubicBezTo>
                  <a:lnTo>
                    <a:pt x="1" y="1701"/>
                  </a:lnTo>
                  <a:lnTo>
                    <a:pt x="1490" y="2024"/>
                  </a:lnTo>
                  <a:lnTo>
                    <a:pt x="1490" y="2024"/>
                  </a:lnTo>
                  <a:lnTo>
                    <a:pt x="2436" y="736"/>
                  </a:lnTo>
                  <a:cubicBezTo>
                    <a:pt x="2592" y="524"/>
                    <a:pt x="2540" y="224"/>
                    <a:pt x="2322" y="78"/>
                  </a:cubicBezTo>
                  <a:cubicBezTo>
                    <a:pt x="2244" y="26"/>
                    <a:pt x="2154" y="0"/>
                    <a:pt x="2064" y="0"/>
                  </a:cubicBezTo>
                  <a:close/>
                  <a:moveTo>
                    <a:pt x="1490" y="2024"/>
                  </a:moveTo>
                  <a:lnTo>
                    <a:pt x="1490" y="2024"/>
                  </a:lnTo>
                  <a:lnTo>
                    <a:pt x="1492" y="2024"/>
                  </a:lnTo>
                  <a:lnTo>
                    <a:pt x="1490" y="2024"/>
                  </a:lnTo>
                  <a:close/>
                </a:path>
              </a:pathLst>
            </a:custGeom>
            <a:solidFill>
              <a:srgbClr val="F4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9"/>
            <p:cNvSpPr/>
            <p:nvPr/>
          </p:nvSpPr>
          <p:spPr>
            <a:xfrm>
              <a:off x="1974950" y="3150900"/>
              <a:ext cx="69475" cy="40375"/>
            </a:xfrm>
            <a:custGeom>
              <a:avLst/>
              <a:gdLst/>
              <a:ahLst/>
              <a:cxnLst/>
              <a:rect l="l" t="t" r="r" b="b"/>
              <a:pathLst>
                <a:path w="2779" h="1615" extrusionOk="0">
                  <a:moveTo>
                    <a:pt x="0" y="0"/>
                  </a:moveTo>
                  <a:lnTo>
                    <a:pt x="511" y="1614"/>
                  </a:lnTo>
                  <a:lnTo>
                    <a:pt x="2778" y="969"/>
                  </a:lnTo>
                  <a:lnTo>
                    <a:pt x="1867" y="1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9"/>
            <p:cNvSpPr/>
            <p:nvPr/>
          </p:nvSpPr>
          <p:spPr>
            <a:xfrm>
              <a:off x="2021575" y="3113900"/>
              <a:ext cx="58525" cy="61250"/>
            </a:xfrm>
            <a:custGeom>
              <a:avLst/>
              <a:gdLst/>
              <a:ahLst/>
              <a:cxnLst/>
              <a:rect l="l" t="t" r="r" b="b"/>
              <a:pathLst>
                <a:path w="2341" h="2450" extrusionOk="0">
                  <a:moveTo>
                    <a:pt x="1807" y="0"/>
                  </a:moveTo>
                  <a:cubicBezTo>
                    <a:pt x="1700" y="0"/>
                    <a:pt x="1593" y="40"/>
                    <a:pt x="1511" y="115"/>
                  </a:cubicBezTo>
                  <a:lnTo>
                    <a:pt x="0" y="1494"/>
                  </a:lnTo>
                  <a:lnTo>
                    <a:pt x="912" y="2448"/>
                  </a:lnTo>
                  <a:lnTo>
                    <a:pt x="913" y="2449"/>
                  </a:lnTo>
                  <a:lnTo>
                    <a:pt x="2166" y="695"/>
                  </a:lnTo>
                  <a:cubicBezTo>
                    <a:pt x="2340" y="447"/>
                    <a:pt x="2222" y="101"/>
                    <a:pt x="1929" y="17"/>
                  </a:cubicBezTo>
                  <a:cubicBezTo>
                    <a:pt x="1889" y="6"/>
                    <a:pt x="1848" y="0"/>
                    <a:pt x="1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9"/>
            <p:cNvSpPr/>
            <p:nvPr/>
          </p:nvSpPr>
          <p:spPr>
            <a:xfrm>
              <a:off x="1927425" y="3105850"/>
              <a:ext cx="74200" cy="90200"/>
            </a:xfrm>
            <a:custGeom>
              <a:avLst/>
              <a:gdLst/>
              <a:ahLst/>
              <a:cxnLst/>
              <a:rect l="l" t="t" r="r" b="b"/>
              <a:pathLst>
                <a:path w="2968" h="3608" extrusionOk="0">
                  <a:moveTo>
                    <a:pt x="2581" y="1"/>
                  </a:moveTo>
                  <a:cubicBezTo>
                    <a:pt x="2515" y="1"/>
                    <a:pt x="2448" y="20"/>
                    <a:pt x="2389" y="59"/>
                  </a:cubicBezTo>
                  <a:lnTo>
                    <a:pt x="1605" y="579"/>
                  </a:lnTo>
                  <a:cubicBezTo>
                    <a:pt x="1152" y="881"/>
                    <a:pt x="809" y="1321"/>
                    <a:pt x="629" y="1833"/>
                  </a:cubicBezTo>
                  <a:lnTo>
                    <a:pt x="1" y="3605"/>
                  </a:lnTo>
                  <a:lnTo>
                    <a:pt x="4" y="3608"/>
                  </a:lnTo>
                  <a:lnTo>
                    <a:pt x="2079" y="3003"/>
                  </a:lnTo>
                  <a:lnTo>
                    <a:pt x="2119" y="1260"/>
                  </a:lnTo>
                  <a:lnTo>
                    <a:pt x="2821" y="606"/>
                  </a:lnTo>
                  <a:cubicBezTo>
                    <a:pt x="2941" y="495"/>
                    <a:pt x="2967" y="316"/>
                    <a:pt x="2886" y="176"/>
                  </a:cubicBezTo>
                  <a:cubicBezTo>
                    <a:pt x="2821" y="63"/>
                    <a:pt x="2702" y="1"/>
                    <a:pt x="2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9"/>
            <p:cNvSpPr/>
            <p:nvPr/>
          </p:nvSpPr>
          <p:spPr>
            <a:xfrm>
              <a:off x="1608675" y="2894650"/>
              <a:ext cx="272825" cy="366150"/>
            </a:xfrm>
            <a:custGeom>
              <a:avLst/>
              <a:gdLst/>
              <a:ahLst/>
              <a:cxnLst/>
              <a:rect l="l" t="t" r="r" b="b"/>
              <a:pathLst>
                <a:path w="10913" h="14646" extrusionOk="0">
                  <a:moveTo>
                    <a:pt x="4966" y="0"/>
                  </a:moveTo>
                  <a:lnTo>
                    <a:pt x="432" y="11263"/>
                  </a:lnTo>
                  <a:cubicBezTo>
                    <a:pt x="0" y="12980"/>
                    <a:pt x="1300" y="14644"/>
                    <a:pt x="3069" y="14645"/>
                  </a:cubicBezTo>
                  <a:cubicBezTo>
                    <a:pt x="4283" y="14645"/>
                    <a:pt x="5187" y="13785"/>
                    <a:pt x="5685" y="12681"/>
                  </a:cubicBezTo>
                  <a:cubicBezTo>
                    <a:pt x="7028" y="9711"/>
                    <a:pt x="10912" y="683"/>
                    <a:pt x="10912" y="683"/>
                  </a:cubicBezTo>
                  <a:lnTo>
                    <a:pt x="49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9"/>
            <p:cNvSpPr/>
            <p:nvPr/>
          </p:nvSpPr>
          <p:spPr>
            <a:xfrm>
              <a:off x="1809325" y="2844525"/>
              <a:ext cx="95650" cy="303850"/>
            </a:xfrm>
            <a:custGeom>
              <a:avLst/>
              <a:gdLst/>
              <a:ahLst/>
              <a:cxnLst/>
              <a:rect l="l" t="t" r="r" b="b"/>
              <a:pathLst>
                <a:path w="3826" h="12154" fill="none" extrusionOk="0">
                  <a:moveTo>
                    <a:pt x="1" y="0"/>
                  </a:moveTo>
                  <a:cubicBezTo>
                    <a:pt x="1" y="0"/>
                    <a:pt x="3101" y="4333"/>
                    <a:pt x="3826" y="12154"/>
                  </a:cubicBez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9"/>
            <p:cNvSpPr/>
            <p:nvPr/>
          </p:nvSpPr>
          <p:spPr>
            <a:xfrm>
              <a:off x="1945500" y="2629200"/>
              <a:ext cx="62800" cy="90500"/>
            </a:xfrm>
            <a:custGeom>
              <a:avLst/>
              <a:gdLst/>
              <a:ahLst/>
              <a:cxnLst/>
              <a:rect l="l" t="t" r="r" b="b"/>
              <a:pathLst>
                <a:path w="2512" h="3620" fill="none" extrusionOk="0">
                  <a:moveTo>
                    <a:pt x="2512" y="1810"/>
                  </a:moveTo>
                  <a:cubicBezTo>
                    <a:pt x="2512" y="2810"/>
                    <a:pt x="1951" y="3620"/>
                    <a:pt x="1256" y="3620"/>
                  </a:cubicBezTo>
                  <a:cubicBezTo>
                    <a:pt x="563" y="3620"/>
                    <a:pt x="1" y="2810"/>
                    <a:pt x="1" y="1810"/>
                  </a:cubicBezTo>
                  <a:cubicBezTo>
                    <a:pt x="1" y="811"/>
                    <a:pt x="563" y="1"/>
                    <a:pt x="1256" y="1"/>
                  </a:cubicBezTo>
                  <a:cubicBezTo>
                    <a:pt x="1951" y="1"/>
                    <a:pt x="2512" y="811"/>
                    <a:pt x="2512" y="1810"/>
                  </a:cubicBezTo>
                  <a:close/>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9"/>
            <p:cNvSpPr/>
            <p:nvPr/>
          </p:nvSpPr>
          <p:spPr>
            <a:xfrm>
              <a:off x="2004675" y="2646800"/>
              <a:ext cx="29500" cy="6425"/>
            </a:xfrm>
            <a:custGeom>
              <a:avLst/>
              <a:gdLst/>
              <a:ahLst/>
              <a:cxnLst/>
              <a:rect l="l" t="t" r="r" b="b"/>
              <a:pathLst>
                <a:path w="1180" h="257" fill="none" extrusionOk="0">
                  <a:moveTo>
                    <a:pt x="0" y="256"/>
                  </a:moveTo>
                  <a:lnTo>
                    <a:pt x="1179" y="1"/>
                  </a:lnTo>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9"/>
            <p:cNvSpPr/>
            <p:nvPr/>
          </p:nvSpPr>
          <p:spPr>
            <a:xfrm>
              <a:off x="1884350" y="2666950"/>
              <a:ext cx="61600" cy="1825"/>
            </a:xfrm>
            <a:custGeom>
              <a:avLst/>
              <a:gdLst/>
              <a:ahLst/>
              <a:cxnLst/>
              <a:rect l="l" t="t" r="r" b="b"/>
              <a:pathLst>
                <a:path w="2464" h="73" fill="none" extrusionOk="0">
                  <a:moveTo>
                    <a:pt x="2464" y="0"/>
                  </a:moveTo>
                  <a:lnTo>
                    <a:pt x="1" y="72"/>
                  </a:lnTo>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9"/>
            <p:cNvSpPr/>
            <p:nvPr/>
          </p:nvSpPr>
          <p:spPr>
            <a:xfrm>
              <a:off x="1847675" y="2652575"/>
              <a:ext cx="70000" cy="74900"/>
            </a:xfrm>
            <a:custGeom>
              <a:avLst/>
              <a:gdLst/>
              <a:ahLst/>
              <a:cxnLst/>
              <a:rect l="l" t="t" r="r" b="b"/>
              <a:pathLst>
                <a:path w="2800" h="2996" extrusionOk="0">
                  <a:moveTo>
                    <a:pt x="1189" y="0"/>
                  </a:moveTo>
                  <a:cubicBezTo>
                    <a:pt x="684" y="0"/>
                    <a:pt x="279" y="424"/>
                    <a:pt x="168" y="966"/>
                  </a:cubicBezTo>
                  <a:cubicBezTo>
                    <a:pt x="0" y="1791"/>
                    <a:pt x="608" y="2996"/>
                    <a:pt x="1620" y="2996"/>
                  </a:cubicBezTo>
                  <a:cubicBezTo>
                    <a:pt x="1854" y="2996"/>
                    <a:pt x="2110" y="2931"/>
                    <a:pt x="2384" y="2782"/>
                  </a:cubicBezTo>
                  <a:lnTo>
                    <a:pt x="2800" y="1552"/>
                  </a:lnTo>
                  <a:lnTo>
                    <a:pt x="2798" y="1552"/>
                  </a:lnTo>
                  <a:cubicBezTo>
                    <a:pt x="2290" y="418"/>
                    <a:pt x="1690" y="0"/>
                    <a:pt x="1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9"/>
            <p:cNvSpPr/>
            <p:nvPr/>
          </p:nvSpPr>
          <p:spPr>
            <a:xfrm>
              <a:off x="1878075" y="2717825"/>
              <a:ext cx="16650" cy="16675"/>
            </a:xfrm>
            <a:custGeom>
              <a:avLst/>
              <a:gdLst/>
              <a:ahLst/>
              <a:cxnLst/>
              <a:rect l="l" t="t" r="r" b="b"/>
              <a:pathLst>
                <a:path w="666" h="667" extrusionOk="0">
                  <a:moveTo>
                    <a:pt x="334" y="0"/>
                  </a:moveTo>
                  <a:cubicBezTo>
                    <a:pt x="149" y="0"/>
                    <a:pt x="1" y="148"/>
                    <a:pt x="1" y="334"/>
                  </a:cubicBezTo>
                  <a:cubicBezTo>
                    <a:pt x="1" y="519"/>
                    <a:pt x="149" y="667"/>
                    <a:pt x="334" y="667"/>
                  </a:cubicBezTo>
                  <a:cubicBezTo>
                    <a:pt x="518" y="667"/>
                    <a:pt x="666" y="516"/>
                    <a:pt x="666" y="334"/>
                  </a:cubicBezTo>
                  <a:cubicBezTo>
                    <a:pt x="666" y="148"/>
                    <a:pt x="51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9"/>
            <p:cNvSpPr/>
            <p:nvPr/>
          </p:nvSpPr>
          <p:spPr>
            <a:xfrm>
              <a:off x="1608625" y="2846750"/>
              <a:ext cx="169975" cy="414050"/>
            </a:xfrm>
            <a:custGeom>
              <a:avLst/>
              <a:gdLst/>
              <a:ahLst/>
              <a:cxnLst/>
              <a:rect l="l" t="t" r="r" b="b"/>
              <a:pathLst>
                <a:path w="6799" h="16562" extrusionOk="0">
                  <a:moveTo>
                    <a:pt x="6798" y="0"/>
                  </a:moveTo>
                  <a:lnTo>
                    <a:pt x="6798" y="0"/>
                  </a:lnTo>
                  <a:cubicBezTo>
                    <a:pt x="4611" y="240"/>
                    <a:pt x="3475" y="949"/>
                    <a:pt x="4385" y="3357"/>
                  </a:cubicBezTo>
                  <a:lnTo>
                    <a:pt x="431" y="13179"/>
                  </a:lnTo>
                  <a:cubicBezTo>
                    <a:pt x="1" y="14896"/>
                    <a:pt x="1300" y="16560"/>
                    <a:pt x="3070" y="16561"/>
                  </a:cubicBezTo>
                  <a:cubicBezTo>
                    <a:pt x="3343" y="16561"/>
                    <a:pt x="3611" y="16519"/>
                    <a:pt x="3861" y="16443"/>
                  </a:cubicBezTo>
                  <a:cubicBezTo>
                    <a:pt x="2487" y="16028"/>
                    <a:pt x="1599" y="14584"/>
                    <a:pt x="1970" y="13103"/>
                  </a:cubicBezTo>
                  <a:lnTo>
                    <a:pt x="1972" y="13103"/>
                  </a:lnTo>
                  <a:lnTo>
                    <a:pt x="6014" y="3055"/>
                  </a:lnTo>
                  <a:cubicBezTo>
                    <a:pt x="5363" y="1324"/>
                    <a:pt x="5740" y="452"/>
                    <a:pt x="6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9"/>
            <p:cNvSpPr/>
            <p:nvPr/>
          </p:nvSpPr>
          <p:spPr>
            <a:xfrm>
              <a:off x="1699900" y="2559175"/>
              <a:ext cx="88000" cy="168325"/>
            </a:xfrm>
            <a:custGeom>
              <a:avLst/>
              <a:gdLst/>
              <a:ahLst/>
              <a:cxnLst/>
              <a:rect l="l" t="t" r="r" b="b"/>
              <a:pathLst>
                <a:path w="3520" h="6733" fill="none" extrusionOk="0">
                  <a:moveTo>
                    <a:pt x="1564" y="6733"/>
                  </a:moveTo>
                  <a:cubicBezTo>
                    <a:pt x="1667" y="4670"/>
                    <a:pt x="0" y="4218"/>
                    <a:pt x="125" y="2305"/>
                  </a:cubicBezTo>
                  <a:cubicBezTo>
                    <a:pt x="248" y="393"/>
                    <a:pt x="2488" y="1"/>
                    <a:pt x="3519" y="331"/>
                  </a:cubicBezTo>
                </a:path>
              </a:pathLst>
            </a:custGeom>
            <a:solidFill>
              <a:schemeClr val="accent6"/>
            </a:solid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9"/>
            <p:cNvSpPr/>
            <p:nvPr/>
          </p:nvSpPr>
          <p:spPr>
            <a:xfrm>
              <a:off x="1547675" y="3313550"/>
              <a:ext cx="1251850" cy="71450"/>
            </a:xfrm>
            <a:custGeom>
              <a:avLst/>
              <a:gdLst/>
              <a:ahLst/>
              <a:cxnLst/>
              <a:rect l="l" t="t" r="r" b="b"/>
              <a:pathLst>
                <a:path w="50074" h="2858" extrusionOk="0">
                  <a:moveTo>
                    <a:pt x="1" y="0"/>
                  </a:moveTo>
                  <a:lnTo>
                    <a:pt x="1" y="2669"/>
                  </a:lnTo>
                  <a:cubicBezTo>
                    <a:pt x="1" y="2772"/>
                    <a:pt x="85" y="2858"/>
                    <a:pt x="191" y="2858"/>
                  </a:cubicBezTo>
                  <a:lnTo>
                    <a:pt x="49885" y="2858"/>
                  </a:lnTo>
                  <a:cubicBezTo>
                    <a:pt x="49988" y="2858"/>
                    <a:pt x="50073" y="2773"/>
                    <a:pt x="50073" y="2669"/>
                  </a:cubicBezTo>
                  <a:lnTo>
                    <a:pt x="50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9"/>
            <p:cNvSpPr/>
            <p:nvPr/>
          </p:nvSpPr>
          <p:spPr>
            <a:xfrm>
              <a:off x="1594325" y="3328650"/>
              <a:ext cx="41200" cy="41200"/>
            </a:xfrm>
            <a:custGeom>
              <a:avLst/>
              <a:gdLst/>
              <a:ahLst/>
              <a:cxnLst/>
              <a:rect l="l" t="t" r="r" b="b"/>
              <a:pathLst>
                <a:path w="1648" h="1648" extrusionOk="0">
                  <a:moveTo>
                    <a:pt x="1" y="1"/>
                  </a:moveTo>
                  <a:lnTo>
                    <a:pt x="1" y="1648"/>
                  </a:lnTo>
                  <a:lnTo>
                    <a:pt x="1648" y="823"/>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9"/>
            <p:cNvSpPr/>
            <p:nvPr/>
          </p:nvSpPr>
          <p:spPr>
            <a:xfrm>
              <a:off x="1679050" y="3349225"/>
              <a:ext cx="978475" cy="25"/>
            </a:xfrm>
            <a:custGeom>
              <a:avLst/>
              <a:gdLst/>
              <a:ahLst/>
              <a:cxnLst/>
              <a:rect l="l" t="t" r="r" b="b"/>
              <a:pathLst>
                <a:path w="39139" h="1" fill="none" extrusionOk="0">
                  <a:moveTo>
                    <a:pt x="1" y="0"/>
                  </a:moveTo>
                  <a:lnTo>
                    <a:pt x="39138" y="0"/>
                  </a:lnTo>
                </a:path>
              </a:pathLst>
            </a:custGeom>
            <a:noFill/>
            <a:ln w="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9"/>
            <p:cNvSpPr/>
            <p:nvPr/>
          </p:nvSpPr>
          <p:spPr>
            <a:xfrm>
              <a:off x="1679050" y="3349225"/>
              <a:ext cx="402600" cy="25"/>
            </a:xfrm>
            <a:custGeom>
              <a:avLst/>
              <a:gdLst/>
              <a:ahLst/>
              <a:cxnLst/>
              <a:rect l="l" t="t" r="r" b="b"/>
              <a:pathLst>
                <a:path w="16104" h="1" fill="none" extrusionOk="0">
                  <a:moveTo>
                    <a:pt x="1" y="0"/>
                  </a:moveTo>
                  <a:lnTo>
                    <a:pt x="16104" y="0"/>
                  </a:lnTo>
                </a:path>
              </a:pathLst>
            </a:custGeom>
            <a:noFill/>
            <a:ln w="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9"/>
            <p:cNvSpPr/>
            <p:nvPr/>
          </p:nvSpPr>
          <p:spPr>
            <a:xfrm>
              <a:off x="2058175" y="3325775"/>
              <a:ext cx="46975" cy="46950"/>
            </a:xfrm>
            <a:custGeom>
              <a:avLst/>
              <a:gdLst/>
              <a:ahLst/>
              <a:cxnLst/>
              <a:rect l="l" t="t" r="r" b="b"/>
              <a:pathLst>
                <a:path w="1879" h="1878" extrusionOk="0">
                  <a:moveTo>
                    <a:pt x="939" y="0"/>
                  </a:moveTo>
                  <a:cubicBezTo>
                    <a:pt x="421" y="0"/>
                    <a:pt x="1" y="421"/>
                    <a:pt x="1" y="938"/>
                  </a:cubicBezTo>
                  <a:cubicBezTo>
                    <a:pt x="1" y="1457"/>
                    <a:pt x="421" y="1878"/>
                    <a:pt x="939" y="1878"/>
                  </a:cubicBezTo>
                  <a:cubicBezTo>
                    <a:pt x="1457" y="1878"/>
                    <a:pt x="1878" y="1457"/>
                    <a:pt x="1878" y="938"/>
                  </a:cubicBezTo>
                  <a:cubicBezTo>
                    <a:pt x="1878" y="421"/>
                    <a:pt x="1457" y="0"/>
                    <a:pt x="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9"/>
            <p:cNvSpPr/>
            <p:nvPr/>
          </p:nvSpPr>
          <p:spPr>
            <a:xfrm>
              <a:off x="2070150" y="3337700"/>
              <a:ext cx="23100" cy="23125"/>
            </a:xfrm>
            <a:custGeom>
              <a:avLst/>
              <a:gdLst/>
              <a:ahLst/>
              <a:cxnLst/>
              <a:rect l="l" t="t" r="r" b="b"/>
              <a:pathLst>
                <a:path w="924" h="925" extrusionOk="0">
                  <a:moveTo>
                    <a:pt x="461" y="0"/>
                  </a:moveTo>
                  <a:cubicBezTo>
                    <a:pt x="207" y="0"/>
                    <a:pt x="0" y="207"/>
                    <a:pt x="0" y="461"/>
                  </a:cubicBezTo>
                  <a:cubicBezTo>
                    <a:pt x="0" y="717"/>
                    <a:pt x="207" y="924"/>
                    <a:pt x="461" y="924"/>
                  </a:cubicBezTo>
                  <a:cubicBezTo>
                    <a:pt x="717" y="924"/>
                    <a:pt x="924" y="717"/>
                    <a:pt x="924" y="461"/>
                  </a:cubicBezTo>
                  <a:cubicBezTo>
                    <a:pt x="924" y="207"/>
                    <a:pt x="717" y="0"/>
                    <a:pt x="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9"/>
            <p:cNvSpPr/>
            <p:nvPr/>
          </p:nvSpPr>
          <p:spPr>
            <a:xfrm>
              <a:off x="2682450" y="3349225"/>
              <a:ext cx="30025" cy="25"/>
            </a:xfrm>
            <a:custGeom>
              <a:avLst/>
              <a:gdLst/>
              <a:ahLst/>
              <a:cxnLst/>
              <a:rect l="l" t="t" r="r" b="b"/>
              <a:pathLst>
                <a:path w="1201" h="1" fill="none" extrusionOk="0">
                  <a:moveTo>
                    <a:pt x="1" y="0"/>
                  </a:moveTo>
                  <a:lnTo>
                    <a:pt x="1200" y="0"/>
                  </a:lnTo>
                </a:path>
              </a:pathLst>
            </a:custGeom>
            <a:noFill/>
            <a:ln w="1950" cap="flat" cmpd="sng">
              <a:solidFill>
                <a:srgbClr val="FFFFFD"/>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9"/>
            <p:cNvSpPr/>
            <p:nvPr/>
          </p:nvSpPr>
          <p:spPr>
            <a:xfrm>
              <a:off x="2727800" y="3349225"/>
              <a:ext cx="30000" cy="25"/>
            </a:xfrm>
            <a:custGeom>
              <a:avLst/>
              <a:gdLst/>
              <a:ahLst/>
              <a:cxnLst/>
              <a:rect l="l" t="t" r="r" b="b"/>
              <a:pathLst>
                <a:path w="1200" h="1" fill="none" extrusionOk="0">
                  <a:moveTo>
                    <a:pt x="0" y="0"/>
                  </a:moveTo>
                  <a:lnTo>
                    <a:pt x="1200" y="0"/>
                  </a:lnTo>
                </a:path>
              </a:pathLst>
            </a:custGeom>
            <a:noFill/>
            <a:ln w="1950" cap="flat" cmpd="sng">
              <a:solidFill>
                <a:srgbClr val="FFFFFD"/>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9"/>
            <p:cNvSpPr/>
            <p:nvPr/>
          </p:nvSpPr>
          <p:spPr>
            <a:xfrm>
              <a:off x="1667800" y="2274300"/>
              <a:ext cx="298800" cy="193475"/>
            </a:xfrm>
            <a:custGeom>
              <a:avLst/>
              <a:gdLst/>
              <a:ahLst/>
              <a:cxnLst/>
              <a:rect l="l" t="t" r="r" b="b"/>
              <a:pathLst>
                <a:path w="11952" h="7739" extrusionOk="0">
                  <a:moveTo>
                    <a:pt x="1465" y="1"/>
                  </a:moveTo>
                  <a:cubicBezTo>
                    <a:pt x="656" y="1"/>
                    <a:pt x="0" y="656"/>
                    <a:pt x="0" y="1463"/>
                  </a:cubicBezTo>
                  <a:lnTo>
                    <a:pt x="0" y="4765"/>
                  </a:lnTo>
                  <a:cubicBezTo>
                    <a:pt x="0" y="5573"/>
                    <a:pt x="656" y="6229"/>
                    <a:pt x="1465" y="6229"/>
                  </a:cubicBezTo>
                  <a:lnTo>
                    <a:pt x="10219" y="6229"/>
                  </a:lnTo>
                  <a:lnTo>
                    <a:pt x="11951" y="7739"/>
                  </a:lnTo>
                  <a:lnTo>
                    <a:pt x="11951" y="1463"/>
                  </a:lnTo>
                  <a:cubicBezTo>
                    <a:pt x="11951" y="656"/>
                    <a:pt x="11296" y="1"/>
                    <a:pt x="10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9"/>
            <p:cNvSpPr/>
            <p:nvPr/>
          </p:nvSpPr>
          <p:spPr>
            <a:xfrm>
              <a:off x="1683375" y="2258725"/>
              <a:ext cx="298800" cy="193475"/>
            </a:xfrm>
            <a:custGeom>
              <a:avLst/>
              <a:gdLst/>
              <a:ahLst/>
              <a:cxnLst/>
              <a:rect l="l" t="t" r="r" b="b"/>
              <a:pathLst>
                <a:path w="11952" h="7739" extrusionOk="0">
                  <a:moveTo>
                    <a:pt x="1465" y="0"/>
                  </a:moveTo>
                  <a:cubicBezTo>
                    <a:pt x="656" y="0"/>
                    <a:pt x="0" y="656"/>
                    <a:pt x="0" y="1463"/>
                  </a:cubicBezTo>
                  <a:lnTo>
                    <a:pt x="0" y="4765"/>
                  </a:lnTo>
                  <a:cubicBezTo>
                    <a:pt x="0" y="5573"/>
                    <a:pt x="656" y="6229"/>
                    <a:pt x="1465" y="6229"/>
                  </a:cubicBezTo>
                  <a:lnTo>
                    <a:pt x="10219" y="6229"/>
                  </a:lnTo>
                  <a:lnTo>
                    <a:pt x="11952" y="7739"/>
                  </a:lnTo>
                  <a:lnTo>
                    <a:pt x="11952" y="1463"/>
                  </a:lnTo>
                  <a:cubicBezTo>
                    <a:pt x="11952" y="656"/>
                    <a:pt x="11296" y="0"/>
                    <a:pt x="104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9"/>
            <p:cNvSpPr/>
            <p:nvPr/>
          </p:nvSpPr>
          <p:spPr>
            <a:xfrm>
              <a:off x="1733100" y="2339075"/>
              <a:ext cx="32750" cy="32750"/>
            </a:xfrm>
            <a:custGeom>
              <a:avLst/>
              <a:gdLst/>
              <a:ahLst/>
              <a:cxnLst/>
              <a:rect l="l" t="t" r="r" b="b"/>
              <a:pathLst>
                <a:path w="1310" h="1310" extrusionOk="0">
                  <a:moveTo>
                    <a:pt x="655" y="0"/>
                  </a:moveTo>
                  <a:cubicBezTo>
                    <a:pt x="295" y="0"/>
                    <a:pt x="1" y="293"/>
                    <a:pt x="1" y="655"/>
                  </a:cubicBezTo>
                  <a:cubicBezTo>
                    <a:pt x="1" y="1016"/>
                    <a:pt x="295" y="1309"/>
                    <a:pt x="655" y="1309"/>
                  </a:cubicBezTo>
                  <a:cubicBezTo>
                    <a:pt x="1017" y="1309"/>
                    <a:pt x="1310" y="1016"/>
                    <a:pt x="1310" y="655"/>
                  </a:cubicBezTo>
                  <a:cubicBezTo>
                    <a:pt x="1310" y="293"/>
                    <a:pt x="1017"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9"/>
            <p:cNvSpPr/>
            <p:nvPr/>
          </p:nvSpPr>
          <p:spPr>
            <a:xfrm>
              <a:off x="1788625" y="2339075"/>
              <a:ext cx="32725" cy="32750"/>
            </a:xfrm>
            <a:custGeom>
              <a:avLst/>
              <a:gdLst/>
              <a:ahLst/>
              <a:cxnLst/>
              <a:rect l="l" t="t" r="r" b="b"/>
              <a:pathLst>
                <a:path w="1309" h="1310" extrusionOk="0">
                  <a:moveTo>
                    <a:pt x="654" y="0"/>
                  </a:moveTo>
                  <a:cubicBezTo>
                    <a:pt x="295" y="0"/>
                    <a:pt x="0" y="293"/>
                    <a:pt x="0" y="655"/>
                  </a:cubicBezTo>
                  <a:cubicBezTo>
                    <a:pt x="0" y="1016"/>
                    <a:pt x="295" y="1309"/>
                    <a:pt x="654" y="1309"/>
                  </a:cubicBezTo>
                  <a:cubicBezTo>
                    <a:pt x="1016" y="1309"/>
                    <a:pt x="1309" y="1016"/>
                    <a:pt x="1309" y="655"/>
                  </a:cubicBezTo>
                  <a:cubicBezTo>
                    <a:pt x="1309" y="293"/>
                    <a:pt x="1016" y="0"/>
                    <a:pt x="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9"/>
            <p:cNvSpPr/>
            <p:nvPr/>
          </p:nvSpPr>
          <p:spPr>
            <a:xfrm>
              <a:off x="1844200" y="2339075"/>
              <a:ext cx="32725" cy="32750"/>
            </a:xfrm>
            <a:custGeom>
              <a:avLst/>
              <a:gdLst/>
              <a:ahLst/>
              <a:cxnLst/>
              <a:rect l="l" t="t" r="r" b="b"/>
              <a:pathLst>
                <a:path w="1309" h="1310" extrusionOk="0">
                  <a:moveTo>
                    <a:pt x="655" y="0"/>
                  </a:moveTo>
                  <a:cubicBezTo>
                    <a:pt x="292" y="0"/>
                    <a:pt x="0" y="293"/>
                    <a:pt x="0" y="655"/>
                  </a:cubicBezTo>
                  <a:cubicBezTo>
                    <a:pt x="0" y="1018"/>
                    <a:pt x="292" y="1309"/>
                    <a:pt x="655" y="1309"/>
                  </a:cubicBezTo>
                  <a:cubicBezTo>
                    <a:pt x="1016" y="1309"/>
                    <a:pt x="1309" y="1018"/>
                    <a:pt x="1309" y="655"/>
                  </a:cubicBezTo>
                  <a:cubicBezTo>
                    <a:pt x="1309" y="293"/>
                    <a:pt x="1016"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9"/>
            <p:cNvSpPr/>
            <p:nvPr/>
          </p:nvSpPr>
          <p:spPr>
            <a:xfrm>
              <a:off x="1899700" y="2339075"/>
              <a:ext cx="32750" cy="32750"/>
            </a:xfrm>
            <a:custGeom>
              <a:avLst/>
              <a:gdLst/>
              <a:ahLst/>
              <a:cxnLst/>
              <a:rect l="l" t="t" r="r" b="b"/>
              <a:pathLst>
                <a:path w="1310" h="1310" extrusionOk="0">
                  <a:moveTo>
                    <a:pt x="655" y="0"/>
                  </a:moveTo>
                  <a:cubicBezTo>
                    <a:pt x="293" y="0"/>
                    <a:pt x="0" y="293"/>
                    <a:pt x="0" y="655"/>
                  </a:cubicBezTo>
                  <a:cubicBezTo>
                    <a:pt x="0" y="1016"/>
                    <a:pt x="293" y="1309"/>
                    <a:pt x="655" y="1309"/>
                  </a:cubicBezTo>
                  <a:cubicBezTo>
                    <a:pt x="1016" y="1309"/>
                    <a:pt x="1309" y="1016"/>
                    <a:pt x="1309" y="655"/>
                  </a:cubicBezTo>
                  <a:cubicBezTo>
                    <a:pt x="1309" y="293"/>
                    <a:pt x="1016"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9"/>
            <p:cNvSpPr/>
            <p:nvPr/>
          </p:nvSpPr>
          <p:spPr>
            <a:xfrm>
              <a:off x="2172850" y="2328750"/>
              <a:ext cx="609025" cy="411475"/>
            </a:xfrm>
            <a:custGeom>
              <a:avLst/>
              <a:gdLst/>
              <a:ahLst/>
              <a:cxnLst/>
              <a:rect l="l" t="t" r="r" b="b"/>
              <a:pathLst>
                <a:path w="24361" h="16459" extrusionOk="0">
                  <a:moveTo>
                    <a:pt x="144" y="1"/>
                  </a:moveTo>
                  <a:cubicBezTo>
                    <a:pt x="64" y="1"/>
                    <a:pt x="0" y="64"/>
                    <a:pt x="0" y="144"/>
                  </a:cubicBezTo>
                  <a:lnTo>
                    <a:pt x="0" y="16317"/>
                  </a:lnTo>
                  <a:cubicBezTo>
                    <a:pt x="0" y="16395"/>
                    <a:pt x="64" y="16459"/>
                    <a:pt x="144" y="16459"/>
                  </a:cubicBezTo>
                  <a:lnTo>
                    <a:pt x="24217" y="16459"/>
                  </a:lnTo>
                  <a:cubicBezTo>
                    <a:pt x="24297" y="16459"/>
                    <a:pt x="24361" y="16395"/>
                    <a:pt x="24361" y="16317"/>
                  </a:cubicBezTo>
                  <a:lnTo>
                    <a:pt x="24361" y="144"/>
                  </a:lnTo>
                  <a:cubicBezTo>
                    <a:pt x="24361" y="64"/>
                    <a:pt x="24297" y="1"/>
                    <a:pt x="24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9"/>
            <p:cNvSpPr/>
            <p:nvPr/>
          </p:nvSpPr>
          <p:spPr>
            <a:xfrm>
              <a:off x="2196225" y="2305350"/>
              <a:ext cx="609025" cy="411475"/>
            </a:xfrm>
            <a:custGeom>
              <a:avLst/>
              <a:gdLst/>
              <a:ahLst/>
              <a:cxnLst/>
              <a:rect l="l" t="t" r="r" b="b"/>
              <a:pathLst>
                <a:path w="24361" h="16459" extrusionOk="0">
                  <a:moveTo>
                    <a:pt x="144" y="0"/>
                  </a:moveTo>
                  <a:cubicBezTo>
                    <a:pt x="64" y="0"/>
                    <a:pt x="0" y="64"/>
                    <a:pt x="0" y="142"/>
                  </a:cubicBezTo>
                  <a:lnTo>
                    <a:pt x="0" y="16315"/>
                  </a:lnTo>
                  <a:cubicBezTo>
                    <a:pt x="0" y="16395"/>
                    <a:pt x="64" y="16459"/>
                    <a:pt x="144" y="16459"/>
                  </a:cubicBezTo>
                  <a:lnTo>
                    <a:pt x="24217" y="16459"/>
                  </a:lnTo>
                  <a:cubicBezTo>
                    <a:pt x="24297" y="16459"/>
                    <a:pt x="24360" y="16395"/>
                    <a:pt x="24360" y="16315"/>
                  </a:cubicBezTo>
                  <a:lnTo>
                    <a:pt x="24360" y="142"/>
                  </a:lnTo>
                  <a:cubicBezTo>
                    <a:pt x="24360" y="64"/>
                    <a:pt x="24297" y="0"/>
                    <a:pt x="24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9"/>
            <p:cNvSpPr/>
            <p:nvPr/>
          </p:nvSpPr>
          <p:spPr>
            <a:xfrm>
              <a:off x="2281800" y="2342450"/>
              <a:ext cx="25" cy="36325"/>
            </a:xfrm>
            <a:custGeom>
              <a:avLst/>
              <a:gdLst/>
              <a:ahLst/>
              <a:cxnLst/>
              <a:rect l="l" t="t" r="r" b="b"/>
              <a:pathLst>
                <a:path w="1" h="1453" fill="none" extrusionOk="0">
                  <a:moveTo>
                    <a:pt x="0" y="1453"/>
                  </a:moveTo>
                  <a:lnTo>
                    <a:pt x="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9"/>
            <p:cNvSpPr/>
            <p:nvPr/>
          </p:nvSpPr>
          <p:spPr>
            <a:xfrm>
              <a:off x="2263650" y="2360600"/>
              <a:ext cx="36325" cy="25"/>
            </a:xfrm>
            <a:custGeom>
              <a:avLst/>
              <a:gdLst/>
              <a:ahLst/>
              <a:cxnLst/>
              <a:rect l="l" t="t" r="r" b="b"/>
              <a:pathLst>
                <a:path w="1453" h="1" fill="none" extrusionOk="0">
                  <a:moveTo>
                    <a:pt x="1452" y="1"/>
                  </a:moveTo>
                  <a:lnTo>
                    <a:pt x="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9"/>
            <p:cNvSpPr/>
            <p:nvPr/>
          </p:nvSpPr>
          <p:spPr>
            <a:xfrm>
              <a:off x="2311700" y="2413400"/>
              <a:ext cx="336225" cy="191175"/>
            </a:xfrm>
            <a:custGeom>
              <a:avLst/>
              <a:gdLst/>
              <a:ahLst/>
              <a:cxnLst/>
              <a:rect l="l" t="t" r="r" b="b"/>
              <a:pathLst>
                <a:path w="13449" h="7647" extrusionOk="0">
                  <a:moveTo>
                    <a:pt x="136" y="0"/>
                  </a:moveTo>
                  <a:cubicBezTo>
                    <a:pt x="61" y="0"/>
                    <a:pt x="1" y="59"/>
                    <a:pt x="1" y="134"/>
                  </a:cubicBezTo>
                  <a:lnTo>
                    <a:pt x="1" y="7513"/>
                  </a:lnTo>
                  <a:cubicBezTo>
                    <a:pt x="1" y="7587"/>
                    <a:pt x="61" y="7647"/>
                    <a:pt x="136" y="7647"/>
                  </a:cubicBezTo>
                  <a:lnTo>
                    <a:pt x="13313" y="7647"/>
                  </a:lnTo>
                  <a:cubicBezTo>
                    <a:pt x="13388" y="7647"/>
                    <a:pt x="13449" y="7587"/>
                    <a:pt x="13449" y="7513"/>
                  </a:cubicBezTo>
                  <a:lnTo>
                    <a:pt x="13449" y="134"/>
                  </a:lnTo>
                  <a:cubicBezTo>
                    <a:pt x="13449" y="59"/>
                    <a:pt x="13388" y="0"/>
                    <a:pt x="13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9"/>
            <p:cNvSpPr/>
            <p:nvPr/>
          </p:nvSpPr>
          <p:spPr>
            <a:xfrm>
              <a:off x="2328950" y="2393475"/>
              <a:ext cx="308625" cy="230725"/>
            </a:xfrm>
            <a:custGeom>
              <a:avLst/>
              <a:gdLst/>
              <a:ahLst/>
              <a:cxnLst/>
              <a:rect l="l" t="t" r="r" b="b"/>
              <a:pathLst>
                <a:path w="12345" h="9229" fill="none" extrusionOk="0">
                  <a:moveTo>
                    <a:pt x="1" y="4706"/>
                  </a:moveTo>
                  <a:cubicBezTo>
                    <a:pt x="912" y="1738"/>
                    <a:pt x="2266" y="1"/>
                    <a:pt x="4033" y="5653"/>
                  </a:cubicBezTo>
                  <a:cubicBezTo>
                    <a:pt x="5101" y="9078"/>
                    <a:pt x="7199" y="9229"/>
                    <a:pt x="8615" y="4379"/>
                  </a:cubicBezTo>
                  <a:cubicBezTo>
                    <a:pt x="9334" y="1909"/>
                    <a:pt x="11542" y="1470"/>
                    <a:pt x="12344" y="4770"/>
                  </a:cubicBezTo>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9"/>
            <p:cNvSpPr/>
            <p:nvPr/>
          </p:nvSpPr>
          <p:spPr>
            <a:xfrm>
              <a:off x="2259425" y="2511100"/>
              <a:ext cx="482600" cy="25"/>
            </a:xfrm>
            <a:custGeom>
              <a:avLst/>
              <a:gdLst/>
              <a:ahLst/>
              <a:cxnLst/>
              <a:rect l="l" t="t" r="r" b="b"/>
              <a:pathLst>
                <a:path w="19304" h="1" fill="none" extrusionOk="0">
                  <a:moveTo>
                    <a:pt x="1" y="1"/>
                  </a:moveTo>
                  <a:lnTo>
                    <a:pt x="19304"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9"/>
            <p:cNvSpPr/>
            <p:nvPr/>
          </p:nvSpPr>
          <p:spPr>
            <a:xfrm>
              <a:off x="2500725" y="2378775"/>
              <a:ext cx="25" cy="264700"/>
            </a:xfrm>
            <a:custGeom>
              <a:avLst/>
              <a:gdLst/>
              <a:ahLst/>
              <a:cxnLst/>
              <a:rect l="l" t="t" r="r" b="b"/>
              <a:pathLst>
                <a:path w="1" h="10588" fill="none" extrusionOk="0">
                  <a:moveTo>
                    <a:pt x="0" y="0"/>
                  </a:moveTo>
                  <a:lnTo>
                    <a:pt x="0" y="10588"/>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9"/>
            <p:cNvSpPr/>
            <p:nvPr/>
          </p:nvSpPr>
          <p:spPr>
            <a:xfrm>
              <a:off x="2492550" y="2378775"/>
              <a:ext cx="16325" cy="8150"/>
            </a:xfrm>
            <a:custGeom>
              <a:avLst/>
              <a:gdLst/>
              <a:ahLst/>
              <a:cxnLst/>
              <a:rect l="l" t="t" r="r" b="b"/>
              <a:pathLst>
                <a:path w="653" h="326" fill="none" extrusionOk="0">
                  <a:moveTo>
                    <a:pt x="0" y="326"/>
                  </a:moveTo>
                  <a:lnTo>
                    <a:pt x="327" y="0"/>
                  </a:lnTo>
                  <a:lnTo>
                    <a:pt x="653" y="326"/>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9"/>
            <p:cNvSpPr/>
            <p:nvPr/>
          </p:nvSpPr>
          <p:spPr>
            <a:xfrm>
              <a:off x="2733875" y="2502975"/>
              <a:ext cx="8150" cy="16300"/>
            </a:xfrm>
            <a:custGeom>
              <a:avLst/>
              <a:gdLst/>
              <a:ahLst/>
              <a:cxnLst/>
              <a:rect l="l" t="t" r="r" b="b"/>
              <a:pathLst>
                <a:path w="326" h="652" fill="none" extrusionOk="0">
                  <a:moveTo>
                    <a:pt x="0" y="0"/>
                  </a:moveTo>
                  <a:lnTo>
                    <a:pt x="326" y="326"/>
                  </a:lnTo>
                  <a:lnTo>
                    <a:pt x="0" y="652"/>
                  </a:lnTo>
                </a:path>
              </a:pathLst>
            </a:custGeom>
            <a:noFill/>
            <a:ln w="225" cap="flat" cmpd="sng">
              <a:solidFill>
                <a:srgbClr val="260000"/>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9"/>
            <p:cNvSpPr/>
            <p:nvPr/>
          </p:nvSpPr>
          <p:spPr>
            <a:xfrm>
              <a:off x="2492550" y="2635275"/>
              <a:ext cx="16325" cy="8200"/>
            </a:xfrm>
            <a:custGeom>
              <a:avLst/>
              <a:gdLst/>
              <a:ahLst/>
              <a:cxnLst/>
              <a:rect l="l" t="t" r="r" b="b"/>
              <a:pathLst>
                <a:path w="653" h="328" fill="none" extrusionOk="0">
                  <a:moveTo>
                    <a:pt x="653" y="1"/>
                  </a:moveTo>
                  <a:lnTo>
                    <a:pt x="327" y="328"/>
                  </a:lnTo>
                  <a:lnTo>
                    <a:pt x="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9"/>
            <p:cNvSpPr/>
            <p:nvPr/>
          </p:nvSpPr>
          <p:spPr>
            <a:xfrm>
              <a:off x="2261875" y="2502975"/>
              <a:ext cx="8125" cy="16300"/>
            </a:xfrm>
            <a:custGeom>
              <a:avLst/>
              <a:gdLst/>
              <a:ahLst/>
              <a:cxnLst/>
              <a:rect l="l" t="t" r="r" b="b"/>
              <a:pathLst>
                <a:path w="325" h="652" fill="none" extrusionOk="0">
                  <a:moveTo>
                    <a:pt x="325" y="652"/>
                  </a:moveTo>
                  <a:lnTo>
                    <a:pt x="1" y="326"/>
                  </a:lnTo>
                  <a:lnTo>
                    <a:pt x="325" y="0"/>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9"/>
            <p:cNvSpPr/>
            <p:nvPr/>
          </p:nvSpPr>
          <p:spPr>
            <a:xfrm>
              <a:off x="2708900" y="2407125"/>
              <a:ext cx="33300" cy="33250"/>
            </a:xfrm>
            <a:custGeom>
              <a:avLst/>
              <a:gdLst/>
              <a:ahLst/>
              <a:cxnLst/>
              <a:rect l="l" t="t" r="r" b="b"/>
              <a:pathLst>
                <a:path w="1332" h="1330" fill="none" extrusionOk="0">
                  <a:moveTo>
                    <a:pt x="1" y="1329"/>
                  </a:moveTo>
                  <a:lnTo>
                    <a:pt x="1331" y="0"/>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9"/>
            <p:cNvSpPr/>
            <p:nvPr/>
          </p:nvSpPr>
          <p:spPr>
            <a:xfrm>
              <a:off x="2707275" y="2406000"/>
              <a:ext cx="11325" cy="11300"/>
            </a:xfrm>
            <a:custGeom>
              <a:avLst/>
              <a:gdLst/>
              <a:ahLst/>
              <a:cxnLst/>
              <a:rect l="l" t="t" r="r" b="b"/>
              <a:pathLst>
                <a:path w="453" h="452" fill="none" extrusionOk="0">
                  <a:moveTo>
                    <a:pt x="452" y="226"/>
                  </a:moveTo>
                  <a:cubicBezTo>
                    <a:pt x="452" y="351"/>
                    <a:pt x="351" y="452"/>
                    <a:pt x="226" y="452"/>
                  </a:cubicBezTo>
                  <a:cubicBezTo>
                    <a:pt x="101" y="452"/>
                    <a:pt x="0" y="351"/>
                    <a:pt x="0" y="226"/>
                  </a:cubicBezTo>
                  <a:cubicBezTo>
                    <a:pt x="0" y="101"/>
                    <a:pt x="101" y="0"/>
                    <a:pt x="226" y="0"/>
                  </a:cubicBezTo>
                  <a:cubicBezTo>
                    <a:pt x="351" y="0"/>
                    <a:pt x="452" y="101"/>
                    <a:pt x="452" y="226"/>
                  </a:cubicBezTo>
                  <a:close/>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9"/>
            <p:cNvSpPr/>
            <p:nvPr/>
          </p:nvSpPr>
          <p:spPr>
            <a:xfrm>
              <a:off x="2731500" y="2430225"/>
              <a:ext cx="11325" cy="11300"/>
            </a:xfrm>
            <a:custGeom>
              <a:avLst/>
              <a:gdLst/>
              <a:ahLst/>
              <a:cxnLst/>
              <a:rect l="l" t="t" r="r" b="b"/>
              <a:pathLst>
                <a:path w="453" h="452" fill="none" extrusionOk="0">
                  <a:moveTo>
                    <a:pt x="452" y="226"/>
                  </a:moveTo>
                  <a:cubicBezTo>
                    <a:pt x="452" y="351"/>
                    <a:pt x="351" y="452"/>
                    <a:pt x="226" y="452"/>
                  </a:cubicBezTo>
                  <a:cubicBezTo>
                    <a:pt x="102" y="452"/>
                    <a:pt x="0" y="351"/>
                    <a:pt x="0" y="226"/>
                  </a:cubicBezTo>
                  <a:cubicBezTo>
                    <a:pt x="0" y="101"/>
                    <a:pt x="102" y="0"/>
                    <a:pt x="226" y="0"/>
                  </a:cubicBezTo>
                  <a:cubicBezTo>
                    <a:pt x="351" y="0"/>
                    <a:pt x="452" y="101"/>
                    <a:pt x="452" y="226"/>
                  </a:cubicBezTo>
                  <a:close/>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9"/>
            <p:cNvSpPr/>
            <p:nvPr/>
          </p:nvSpPr>
          <p:spPr>
            <a:xfrm>
              <a:off x="2286700" y="2623200"/>
              <a:ext cx="26500" cy="26525"/>
            </a:xfrm>
            <a:custGeom>
              <a:avLst/>
              <a:gdLst/>
              <a:ahLst/>
              <a:cxnLst/>
              <a:rect l="l" t="t" r="r" b="b"/>
              <a:pathLst>
                <a:path w="1060" h="1061" fill="none" extrusionOk="0">
                  <a:moveTo>
                    <a:pt x="0" y="1"/>
                  </a:moveTo>
                  <a:lnTo>
                    <a:pt x="1060" y="1060"/>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9"/>
            <p:cNvSpPr/>
            <p:nvPr/>
          </p:nvSpPr>
          <p:spPr>
            <a:xfrm>
              <a:off x="2286700" y="2623200"/>
              <a:ext cx="26500" cy="26525"/>
            </a:xfrm>
            <a:custGeom>
              <a:avLst/>
              <a:gdLst/>
              <a:ahLst/>
              <a:cxnLst/>
              <a:rect l="l" t="t" r="r" b="b"/>
              <a:pathLst>
                <a:path w="1060" h="1061" fill="none" extrusionOk="0">
                  <a:moveTo>
                    <a:pt x="0" y="1060"/>
                  </a:moveTo>
                  <a:lnTo>
                    <a:pt x="106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9"/>
            <p:cNvSpPr/>
            <p:nvPr/>
          </p:nvSpPr>
          <p:spPr>
            <a:xfrm>
              <a:off x="2548200" y="2671900"/>
              <a:ext cx="279325" cy="115350"/>
            </a:xfrm>
            <a:custGeom>
              <a:avLst/>
              <a:gdLst/>
              <a:ahLst/>
              <a:cxnLst/>
              <a:rect l="l" t="t" r="r" b="b"/>
              <a:pathLst>
                <a:path w="11173" h="4614" extrusionOk="0">
                  <a:moveTo>
                    <a:pt x="103" y="0"/>
                  </a:moveTo>
                  <a:cubicBezTo>
                    <a:pt x="46" y="0"/>
                    <a:pt x="0" y="47"/>
                    <a:pt x="0" y="103"/>
                  </a:cubicBezTo>
                  <a:lnTo>
                    <a:pt x="0" y="4511"/>
                  </a:lnTo>
                  <a:cubicBezTo>
                    <a:pt x="0" y="4568"/>
                    <a:pt x="46" y="4613"/>
                    <a:pt x="103" y="4613"/>
                  </a:cubicBezTo>
                  <a:lnTo>
                    <a:pt x="11070" y="4613"/>
                  </a:lnTo>
                  <a:cubicBezTo>
                    <a:pt x="11126" y="4613"/>
                    <a:pt x="11173" y="4568"/>
                    <a:pt x="11173" y="4511"/>
                  </a:cubicBezTo>
                  <a:lnTo>
                    <a:pt x="11173" y="103"/>
                  </a:lnTo>
                  <a:cubicBezTo>
                    <a:pt x="11173" y="47"/>
                    <a:pt x="11126" y="0"/>
                    <a:pt x="110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9"/>
            <p:cNvSpPr/>
            <p:nvPr/>
          </p:nvSpPr>
          <p:spPr>
            <a:xfrm>
              <a:off x="2570950" y="2652650"/>
              <a:ext cx="279325" cy="115400"/>
            </a:xfrm>
            <a:custGeom>
              <a:avLst/>
              <a:gdLst/>
              <a:ahLst/>
              <a:cxnLst/>
              <a:rect l="l" t="t" r="r" b="b"/>
              <a:pathLst>
                <a:path w="11173" h="4616" extrusionOk="0">
                  <a:moveTo>
                    <a:pt x="103" y="1"/>
                  </a:moveTo>
                  <a:cubicBezTo>
                    <a:pt x="46" y="1"/>
                    <a:pt x="0" y="47"/>
                    <a:pt x="0" y="105"/>
                  </a:cubicBezTo>
                  <a:lnTo>
                    <a:pt x="0" y="4511"/>
                  </a:lnTo>
                  <a:cubicBezTo>
                    <a:pt x="0" y="4569"/>
                    <a:pt x="46" y="4615"/>
                    <a:pt x="103" y="4615"/>
                  </a:cubicBezTo>
                  <a:lnTo>
                    <a:pt x="11070" y="4615"/>
                  </a:lnTo>
                  <a:cubicBezTo>
                    <a:pt x="11126" y="4615"/>
                    <a:pt x="11172" y="4569"/>
                    <a:pt x="11172" y="4511"/>
                  </a:cubicBezTo>
                  <a:lnTo>
                    <a:pt x="11172" y="105"/>
                  </a:lnTo>
                  <a:cubicBezTo>
                    <a:pt x="11172" y="47"/>
                    <a:pt x="11126" y="1"/>
                    <a:pt x="11070" y="1"/>
                  </a:cubicBezTo>
                  <a:close/>
                </a:path>
              </a:pathLst>
            </a:custGeom>
            <a:solidFill>
              <a:schemeClr val="accent2"/>
            </a:solidFill>
            <a:ln w="500" cap="flat" cmpd="sng">
              <a:solidFill>
                <a:srgbClr val="EDEDF0"/>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9"/>
            <p:cNvSpPr/>
            <p:nvPr/>
          </p:nvSpPr>
          <p:spPr>
            <a:xfrm>
              <a:off x="2650400" y="2691450"/>
              <a:ext cx="33250" cy="32150"/>
            </a:xfrm>
            <a:custGeom>
              <a:avLst/>
              <a:gdLst/>
              <a:ahLst/>
              <a:cxnLst/>
              <a:rect l="l" t="t" r="r" b="b"/>
              <a:pathLst>
                <a:path w="1330" h="1286" extrusionOk="0">
                  <a:moveTo>
                    <a:pt x="488" y="0"/>
                  </a:moveTo>
                  <a:lnTo>
                    <a:pt x="488" y="471"/>
                  </a:lnTo>
                  <a:lnTo>
                    <a:pt x="1" y="471"/>
                  </a:lnTo>
                  <a:lnTo>
                    <a:pt x="1" y="807"/>
                  </a:lnTo>
                  <a:lnTo>
                    <a:pt x="488" y="807"/>
                  </a:lnTo>
                  <a:lnTo>
                    <a:pt x="488" y="1286"/>
                  </a:lnTo>
                  <a:lnTo>
                    <a:pt x="836" y="1286"/>
                  </a:lnTo>
                  <a:lnTo>
                    <a:pt x="836" y="807"/>
                  </a:lnTo>
                  <a:lnTo>
                    <a:pt x="1330" y="807"/>
                  </a:lnTo>
                  <a:lnTo>
                    <a:pt x="1330" y="471"/>
                  </a:lnTo>
                  <a:lnTo>
                    <a:pt x="836" y="471"/>
                  </a:lnTo>
                  <a:lnTo>
                    <a:pt x="8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9"/>
            <p:cNvSpPr/>
            <p:nvPr/>
          </p:nvSpPr>
          <p:spPr>
            <a:xfrm>
              <a:off x="2749250" y="2695975"/>
              <a:ext cx="32125" cy="23075"/>
            </a:xfrm>
            <a:custGeom>
              <a:avLst/>
              <a:gdLst/>
              <a:ahLst/>
              <a:cxnLst/>
              <a:rect l="l" t="t" r="r" b="b"/>
              <a:pathLst>
                <a:path w="1285" h="923" extrusionOk="0">
                  <a:moveTo>
                    <a:pt x="1" y="0"/>
                  </a:moveTo>
                  <a:lnTo>
                    <a:pt x="1" y="338"/>
                  </a:lnTo>
                  <a:lnTo>
                    <a:pt x="1284" y="338"/>
                  </a:lnTo>
                  <a:lnTo>
                    <a:pt x="1284" y="0"/>
                  </a:lnTo>
                  <a:close/>
                  <a:moveTo>
                    <a:pt x="1" y="584"/>
                  </a:moveTo>
                  <a:lnTo>
                    <a:pt x="1" y="922"/>
                  </a:lnTo>
                  <a:lnTo>
                    <a:pt x="1284" y="922"/>
                  </a:lnTo>
                  <a:lnTo>
                    <a:pt x="1284" y="58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9"/>
            <p:cNvSpPr/>
            <p:nvPr/>
          </p:nvSpPr>
          <p:spPr>
            <a:xfrm>
              <a:off x="2601950" y="2683650"/>
              <a:ext cx="31025" cy="47675"/>
            </a:xfrm>
            <a:custGeom>
              <a:avLst/>
              <a:gdLst/>
              <a:ahLst/>
              <a:cxnLst/>
              <a:rect l="l" t="t" r="r" b="b"/>
              <a:pathLst>
                <a:path w="1241" h="1907" extrusionOk="0">
                  <a:moveTo>
                    <a:pt x="1175" y="40"/>
                  </a:moveTo>
                  <a:cubicBezTo>
                    <a:pt x="1191" y="40"/>
                    <a:pt x="1202" y="51"/>
                    <a:pt x="1202" y="66"/>
                  </a:cubicBezTo>
                  <a:lnTo>
                    <a:pt x="1202" y="1841"/>
                  </a:lnTo>
                  <a:cubicBezTo>
                    <a:pt x="1202" y="1856"/>
                    <a:pt x="1191" y="1867"/>
                    <a:pt x="1175" y="1867"/>
                  </a:cubicBezTo>
                  <a:lnTo>
                    <a:pt x="66" y="1867"/>
                  </a:lnTo>
                  <a:cubicBezTo>
                    <a:pt x="50" y="1867"/>
                    <a:pt x="39" y="1856"/>
                    <a:pt x="39" y="1841"/>
                  </a:cubicBezTo>
                  <a:lnTo>
                    <a:pt x="39" y="66"/>
                  </a:lnTo>
                  <a:cubicBezTo>
                    <a:pt x="39" y="51"/>
                    <a:pt x="50" y="40"/>
                    <a:pt x="66" y="40"/>
                  </a:cubicBezTo>
                  <a:close/>
                  <a:moveTo>
                    <a:pt x="66" y="1"/>
                  </a:moveTo>
                  <a:cubicBezTo>
                    <a:pt x="30" y="1"/>
                    <a:pt x="0" y="29"/>
                    <a:pt x="0" y="66"/>
                  </a:cubicBezTo>
                  <a:lnTo>
                    <a:pt x="0" y="1841"/>
                  </a:lnTo>
                  <a:cubicBezTo>
                    <a:pt x="0" y="1877"/>
                    <a:pt x="30" y="1906"/>
                    <a:pt x="66" y="1906"/>
                  </a:cubicBezTo>
                  <a:lnTo>
                    <a:pt x="1175" y="1906"/>
                  </a:lnTo>
                  <a:cubicBezTo>
                    <a:pt x="1211" y="1906"/>
                    <a:pt x="1241" y="1877"/>
                    <a:pt x="1241" y="1841"/>
                  </a:cubicBezTo>
                  <a:lnTo>
                    <a:pt x="1241" y="66"/>
                  </a:lnTo>
                  <a:cubicBezTo>
                    <a:pt x="1241" y="29"/>
                    <a:pt x="1211"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9"/>
            <p:cNvSpPr/>
            <p:nvPr/>
          </p:nvSpPr>
          <p:spPr>
            <a:xfrm>
              <a:off x="2701025" y="2683650"/>
              <a:ext cx="31050" cy="47675"/>
            </a:xfrm>
            <a:custGeom>
              <a:avLst/>
              <a:gdLst/>
              <a:ahLst/>
              <a:cxnLst/>
              <a:rect l="l" t="t" r="r" b="b"/>
              <a:pathLst>
                <a:path w="1242" h="1907" extrusionOk="0">
                  <a:moveTo>
                    <a:pt x="1174" y="40"/>
                  </a:moveTo>
                  <a:cubicBezTo>
                    <a:pt x="1190" y="40"/>
                    <a:pt x="1202" y="51"/>
                    <a:pt x="1202" y="66"/>
                  </a:cubicBezTo>
                  <a:lnTo>
                    <a:pt x="1202" y="1841"/>
                  </a:lnTo>
                  <a:cubicBezTo>
                    <a:pt x="1202" y="1856"/>
                    <a:pt x="1190" y="1867"/>
                    <a:pt x="1174" y="1867"/>
                  </a:cubicBezTo>
                  <a:lnTo>
                    <a:pt x="66" y="1867"/>
                  </a:lnTo>
                  <a:cubicBezTo>
                    <a:pt x="51" y="1867"/>
                    <a:pt x="40" y="1856"/>
                    <a:pt x="40" y="1841"/>
                  </a:cubicBezTo>
                  <a:lnTo>
                    <a:pt x="40" y="66"/>
                  </a:lnTo>
                  <a:cubicBezTo>
                    <a:pt x="40" y="51"/>
                    <a:pt x="51" y="40"/>
                    <a:pt x="66" y="40"/>
                  </a:cubicBezTo>
                  <a:close/>
                  <a:moveTo>
                    <a:pt x="66" y="1"/>
                  </a:moveTo>
                  <a:cubicBezTo>
                    <a:pt x="29" y="1"/>
                    <a:pt x="1" y="29"/>
                    <a:pt x="1" y="66"/>
                  </a:cubicBezTo>
                  <a:lnTo>
                    <a:pt x="1" y="1841"/>
                  </a:lnTo>
                  <a:cubicBezTo>
                    <a:pt x="1" y="1877"/>
                    <a:pt x="29" y="1906"/>
                    <a:pt x="66" y="1906"/>
                  </a:cubicBezTo>
                  <a:lnTo>
                    <a:pt x="1174" y="1906"/>
                  </a:lnTo>
                  <a:cubicBezTo>
                    <a:pt x="1211" y="1906"/>
                    <a:pt x="1241" y="1877"/>
                    <a:pt x="1241" y="1841"/>
                  </a:cubicBezTo>
                  <a:lnTo>
                    <a:pt x="1241" y="66"/>
                  </a:lnTo>
                  <a:cubicBezTo>
                    <a:pt x="1241" y="29"/>
                    <a:pt x="1211" y="1"/>
                    <a:pt x="1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9"/>
            <p:cNvSpPr/>
            <p:nvPr/>
          </p:nvSpPr>
          <p:spPr>
            <a:xfrm>
              <a:off x="2794400" y="2683650"/>
              <a:ext cx="31025" cy="47675"/>
            </a:xfrm>
            <a:custGeom>
              <a:avLst/>
              <a:gdLst/>
              <a:ahLst/>
              <a:cxnLst/>
              <a:rect l="l" t="t" r="r" b="b"/>
              <a:pathLst>
                <a:path w="1241" h="1907" extrusionOk="0">
                  <a:moveTo>
                    <a:pt x="1175" y="40"/>
                  </a:moveTo>
                  <a:cubicBezTo>
                    <a:pt x="1191" y="40"/>
                    <a:pt x="1202" y="51"/>
                    <a:pt x="1202" y="66"/>
                  </a:cubicBezTo>
                  <a:lnTo>
                    <a:pt x="1202" y="1841"/>
                  </a:lnTo>
                  <a:cubicBezTo>
                    <a:pt x="1202" y="1856"/>
                    <a:pt x="1191" y="1867"/>
                    <a:pt x="1175" y="1867"/>
                  </a:cubicBezTo>
                  <a:lnTo>
                    <a:pt x="67" y="1867"/>
                  </a:lnTo>
                  <a:cubicBezTo>
                    <a:pt x="50" y="1867"/>
                    <a:pt x="39" y="1856"/>
                    <a:pt x="39" y="1841"/>
                  </a:cubicBezTo>
                  <a:lnTo>
                    <a:pt x="39" y="66"/>
                  </a:lnTo>
                  <a:cubicBezTo>
                    <a:pt x="39" y="51"/>
                    <a:pt x="50" y="40"/>
                    <a:pt x="67" y="40"/>
                  </a:cubicBezTo>
                  <a:close/>
                  <a:moveTo>
                    <a:pt x="67" y="1"/>
                  </a:moveTo>
                  <a:cubicBezTo>
                    <a:pt x="30" y="1"/>
                    <a:pt x="0" y="29"/>
                    <a:pt x="0" y="66"/>
                  </a:cubicBezTo>
                  <a:lnTo>
                    <a:pt x="0" y="1841"/>
                  </a:lnTo>
                  <a:cubicBezTo>
                    <a:pt x="0" y="1877"/>
                    <a:pt x="30" y="1906"/>
                    <a:pt x="67" y="1906"/>
                  </a:cubicBezTo>
                  <a:lnTo>
                    <a:pt x="1175" y="1906"/>
                  </a:lnTo>
                  <a:cubicBezTo>
                    <a:pt x="1212" y="1906"/>
                    <a:pt x="1241" y="1877"/>
                    <a:pt x="1241" y="1841"/>
                  </a:cubicBezTo>
                  <a:lnTo>
                    <a:pt x="1241" y="66"/>
                  </a:lnTo>
                  <a:cubicBezTo>
                    <a:pt x="1241" y="29"/>
                    <a:pt x="1212"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9"/>
            <p:cNvSpPr/>
            <p:nvPr/>
          </p:nvSpPr>
          <p:spPr>
            <a:xfrm>
              <a:off x="2731525" y="2816350"/>
              <a:ext cx="99975" cy="99975"/>
            </a:xfrm>
            <a:custGeom>
              <a:avLst/>
              <a:gdLst/>
              <a:ahLst/>
              <a:cxnLst/>
              <a:rect l="l" t="t" r="r" b="b"/>
              <a:pathLst>
                <a:path w="3999" h="3999" extrusionOk="0">
                  <a:moveTo>
                    <a:pt x="65" y="1"/>
                  </a:moveTo>
                  <a:cubicBezTo>
                    <a:pt x="30" y="1"/>
                    <a:pt x="1" y="29"/>
                    <a:pt x="1" y="65"/>
                  </a:cubicBezTo>
                  <a:lnTo>
                    <a:pt x="1" y="3935"/>
                  </a:lnTo>
                  <a:cubicBezTo>
                    <a:pt x="1" y="3970"/>
                    <a:pt x="30" y="3999"/>
                    <a:pt x="65" y="3999"/>
                  </a:cubicBezTo>
                  <a:lnTo>
                    <a:pt x="3935" y="3999"/>
                  </a:lnTo>
                  <a:cubicBezTo>
                    <a:pt x="3971" y="3999"/>
                    <a:pt x="3999" y="3970"/>
                    <a:pt x="3999" y="3935"/>
                  </a:cubicBezTo>
                  <a:lnTo>
                    <a:pt x="3999" y="65"/>
                  </a:lnTo>
                  <a:cubicBezTo>
                    <a:pt x="3999" y="29"/>
                    <a:pt x="3971" y="1"/>
                    <a:pt x="3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9"/>
            <p:cNvSpPr/>
            <p:nvPr/>
          </p:nvSpPr>
          <p:spPr>
            <a:xfrm>
              <a:off x="2793450" y="2878325"/>
              <a:ext cx="60575" cy="60550"/>
            </a:xfrm>
            <a:custGeom>
              <a:avLst/>
              <a:gdLst/>
              <a:ahLst/>
              <a:cxnLst/>
              <a:rect l="l" t="t" r="r" b="b"/>
              <a:pathLst>
                <a:path w="2423" h="2422" extrusionOk="0">
                  <a:moveTo>
                    <a:pt x="49" y="1"/>
                  </a:moveTo>
                  <a:cubicBezTo>
                    <a:pt x="23" y="1"/>
                    <a:pt x="1" y="22"/>
                    <a:pt x="1" y="49"/>
                  </a:cubicBezTo>
                  <a:lnTo>
                    <a:pt x="1" y="2373"/>
                  </a:lnTo>
                  <a:cubicBezTo>
                    <a:pt x="1" y="2400"/>
                    <a:pt x="23" y="2422"/>
                    <a:pt x="49" y="2422"/>
                  </a:cubicBezTo>
                  <a:lnTo>
                    <a:pt x="2374" y="2422"/>
                  </a:lnTo>
                  <a:cubicBezTo>
                    <a:pt x="2400" y="2422"/>
                    <a:pt x="2422" y="2400"/>
                    <a:pt x="2422" y="2373"/>
                  </a:cubicBezTo>
                  <a:lnTo>
                    <a:pt x="2422" y="49"/>
                  </a:lnTo>
                  <a:cubicBezTo>
                    <a:pt x="2422" y="22"/>
                    <a:pt x="2400" y="1"/>
                    <a:pt x="2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9"/>
            <p:cNvSpPr/>
            <p:nvPr/>
          </p:nvSpPr>
          <p:spPr>
            <a:xfrm>
              <a:off x="2391050" y="2855075"/>
              <a:ext cx="274500" cy="87125"/>
            </a:xfrm>
            <a:custGeom>
              <a:avLst/>
              <a:gdLst/>
              <a:ahLst/>
              <a:cxnLst/>
              <a:rect l="l" t="t" r="r" b="b"/>
              <a:pathLst>
                <a:path w="10980" h="3485" fill="none" extrusionOk="0">
                  <a:moveTo>
                    <a:pt x="56" y="0"/>
                  </a:moveTo>
                  <a:lnTo>
                    <a:pt x="10923" y="0"/>
                  </a:lnTo>
                  <a:cubicBezTo>
                    <a:pt x="10954" y="0"/>
                    <a:pt x="10979" y="25"/>
                    <a:pt x="10979" y="56"/>
                  </a:cubicBezTo>
                  <a:lnTo>
                    <a:pt x="10979" y="3428"/>
                  </a:lnTo>
                  <a:cubicBezTo>
                    <a:pt x="10979" y="3459"/>
                    <a:pt x="10954" y="3484"/>
                    <a:pt x="10923" y="3484"/>
                  </a:cubicBezTo>
                  <a:lnTo>
                    <a:pt x="56" y="3484"/>
                  </a:lnTo>
                  <a:cubicBezTo>
                    <a:pt x="25" y="3484"/>
                    <a:pt x="0" y="3459"/>
                    <a:pt x="0" y="3428"/>
                  </a:cubicBezTo>
                  <a:lnTo>
                    <a:pt x="0" y="56"/>
                  </a:lnTo>
                  <a:cubicBezTo>
                    <a:pt x="0" y="25"/>
                    <a:pt x="25" y="0"/>
                    <a:pt x="56" y="0"/>
                  </a:cubicBezTo>
                  <a:close/>
                </a:path>
              </a:pathLst>
            </a:custGeom>
            <a:noFill/>
            <a:ln w="9525"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9"/>
            <p:cNvSpPr/>
            <p:nvPr/>
          </p:nvSpPr>
          <p:spPr>
            <a:xfrm>
              <a:off x="2417525" y="2882425"/>
              <a:ext cx="221600" cy="25"/>
            </a:xfrm>
            <a:custGeom>
              <a:avLst/>
              <a:gdLst/>
              <a:ahLst/>
              <a:cxnLst/>
              <a:rect l="l" t="t" r="r" b="b"/>
              <a:pathLst>
                <a:path w="8864" h="1" fill="none" extrusionOk="0">
                  <a:moveTo>
                    <a:pt x="1" y="0"/>
                  </a:moveTo>
                  <a:lnTo>
                    <a:pt x="8864" y="0"/>
                  </a:lnTo>
                </a:path>
              </a:pathLst>
            </a:custGeom>
            <a:noFill/>
            <a:ln w="9525"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9"/>
            <p:cNvSpPr/>
            <p:nvPr/>
          </p:nvSpPr>
          <p:spPr>
            <a:xfrm>
              <a:off x="2417525" y="2914900"/>
              <a:ext cx="221600" cy="25"/>
            </a:xfrm>
            <a:custGeom>
              <a:avLst/>
              <a:gdLst/>
              <a:ahLst/>
              <a:cxnLst/>
              <a:rect l="l" t="t" r="r" b="b"/>
              <a:pathLst>
                <a:path w="8864" h="1" fill="none" extrusionOk="0">
                  <a:moveTo>
                    <a:pt x="1" y="0"/>
                  </a:moveTo>
                  <a:lnTo>
                    <a:pt x="8864" y="0"/>
                  </a:lnTo>
                </a:path>
              </a:pathLst>
            </a:custGeom>
            <a:noFill/>
            <a:ln w="9525"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9"/>
            <p:cNvSpPr/>
            <p:nvPr/>
          </p:nvSpPr>
          <p:spPr>
            <a:xfrm>
              <a:off x="2645225" y="2831975"/>
              <a:ext cx="40725" cy="40725"/>
            </a:xfrm>
            <a:custGeom>
              <a:avLst/>
              <a:gdLst/>
              <a:ahLst/>
              <a:cxnLst/>
              <a:rect l="l" t="t" r="r" b="b"/>
              <a:pathLst>
                <a:path w="1629" h="1629" extrusionOk="0">
                  <a:moveTo>
                    <a:pt x="815" y="1"/>
                  </a:moveTo>
                  <a:cubicBezTo>
                    <a:pt x="365" y="1"/>
                    <a:pt x="0" y="365"/>
                    <a:pt x="0" y="815"/>
                  </a:cubicBezTo>
                  <a:cubicBezTo>
                    <a:pt x="0" y="1266"/>
                    <a:pt x="365" y="1629"/>
                    <a:pt x="815" y="1629"/>
                  </a:cubicBezTo>
                  <a:cubicBezTo>
                    <a:pt x="1264" y="1629"/>
                    <a:pt x="1628" y="1266"/>
                    <a:pt x="1628" y="815"/>
                  </a:cubicBezTo>
                  <a:cubicBezTo>
                    <a:pt x="1628" y="365"/>
                    <a:pt x="1264" y="1"/>
                    <a:pt x="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9"/>
            <p:cNvSpPr/>
            <p:nvPr/>
          </p:nvSpPr>
          <p:spPr>
            <a:xfrm>
              <a:off x="2349950" y="3018425"/>
              <a:ext cx="409025" cy="55150"/>
            </a:xfrm>
            <a:custGeom>
              <a:avLst/>
              <a:gdLst/>
              <a:ahLst/>
              <a:cxnLst/>
              <a:rect l="l" t="t" r="r" b="b"/>
              <a:pathLst>
                <a:path w="16361" h="2206" extrusionOk="0">
                  <a:moveTo>
                    <a:pt x="138" y="1"/>
                  </a:moveTo>
                  <a:cubicBezTo>
                    <a:pt x="61" y="1"/>
                    <a:pt x="0" y="61"/>
                    <a:pt x="0" y="138"/>
                  </a:cubicBezTo>
                  <a:lnTo>
                    <a:pt x="0" y="2066"/>
                  </a:lnTo>
                  <a:cubicBezTo>
                    <a:pt x="0" y="2143"/>
                    <a:pt x="61" y="2205"/>
                    <a:pt x="138" y="2205"/>
                  </a:cubicBezTo>
                  <a:lnTo>
                    <a:pt x="16222" y="2205"/>
                  </a:lnTo>
                  <a:cubicBezTo>
                    <a:pt x="16298" y="2205"/>
                    <a:pt x="16361" y="2143"/>
                    <a:pt x="16361" y="2066"/>
                  </a:cubicBezTo>
                  <a:lnTo>
                    <a:pt x="16361" y="138"/>
                  </a:lnTo>
                  <a:cubicBezTo>
                    <a:pt x="16361" y="61"/>
                    <a:pt x="16298" y="1"/>
                    <a:pt x="162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9"/>
            <p:cNvSpPr/>
            <p:nvPr/>
          </p:nvSpPr>
          <p:spPr>
            <a:xfrm>
              <a:off x="2349950" y="3100575"/>
              <a:ext cx="409025" cy="107200"/>
            </a:xfrm>
            <a:custGeom>
              <a:avLst/>
              <a:gdLst/>
              <a:ahLst/>
              <a:cxnLst/>
              <a:rect l="l" t="t" r="r" b="b"/>
              <a:pathLst>
                <a:path w="16361" h="4288" extrusionOk="0">
                  <a:moveTo>
                    <a:pt x="138" y="0"/>
                  </a:moveTo>
                  <a:cubicBezTo>
                    <a:pt x="61" y="0"/>
                    <a:pt x="0" y="63"/>
                    <a:pt x="0" y="139"/>
                  </a:cubicBezTo>
                  <a:lnTo>
                    <a:pt x="0" y="4149"/>
                  </a:lnTo>
                  <a:cubicBezTo>
                    <a:pt x="0" y="4226"/>
                    <a:pt x="61" y="4288"/>
                    <a:pt x="138" y="4288"/>
                  </a:cubicBezTo>
                  <a:lnTo>
                    <a:pt x="16222" y="4288"/>
                  </a:lnTo>
                  <a:cubicBezTo>
                    <a:pt x="16298" y="4288"/>
                    <a:pt x="16361" y="4226"/>
                    <a:pt x="16361" y="4149"/>
                  </a:cubicBezTo>
                  <a:lnTo>
                    <a:pt x="16361" y="139"/>
                  </a:lnTo>
                  <a:cubicBezTo>
                    <a:pt x="16361" y="63"/>
                    <a:pt x="16298" y="0"/>
                    <a:pt x="16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9"/>
            <p:cNvSpPr/>
            <p:nvPr/>
          </p:nvSpPr>
          <p:spPr>
            <a:xfrm>
              <a:off x="2360700" y="3026675"/>
              <a:ext cx="38575" cy="38600"/>
            </a:xfrm>
            <a:custGeom>
              <a:avLst/>
              <a:gdLst/>
              <a:ahLst/>
              <a:cxnLst/>
              <a:rect l="l" t="t" r="r" b="b"/>
              <a:pathLst>
                <a:path w="1543" h="1544" extrusionOk="0">
                  <a:moveTo>
                    <a:pt x="772" y="1"/>
                  </a:moveTo>
                  <a:cubicBezTo>
                    <a:pt x="346" y="1"/>
                    <a:pt x="0" y="347"/>
                    <a:pt x="0" y="772"/>
                  </a:cubicBezTo>
                  <a:cubicBezTo>
                    <a:pt x="0" y="1197"/>
                    <a:pt x="346" y="1543"/>
                    <a:pt x="772" y="1543"/>
                  </a:cubicBezTo>
                  <a:cubicBezTo>
                    <a:pt x="1197" y="1543"/>
                    <a:pt x="1543" y="1197"/>
                    <a:pt x="1543" y="772"/>
                  </a:cubicBezTo>
                  <a:cubicBezTo>
                    <a:pt x="1543" y="347"/>
                    <a:pt x="1197" y="1"/>
                    <a:pt x="7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9"/>
            <p:cNvSpPr/>
            <p:nvPr/>
          </p:nvSpPr>
          <p:spPr>
            <a:xfrm>
              <a:off x="2360700" y="3111950"/>
              <a:ext cx="38575" cy="38575"/>
            </a:xfrm>
            <a:custGeom>
              <a:avLst/>
              <a:gdLst/>
              <a:ahLst/>
              <a:cxnLst/>
              <a:rect l="l" t="t" r="r" b="b"/>
              <a:pathLst>
                <a:path w="1543" h="1543" extrusionOk="0">
                  <a:moveTo>
                    <a:pt x="772" y="0"/>
                  </a:moveTo>
                  <a:cubicBezTo>
                    <a:pt x="346" y="0"/>
                    <a:pt x="0" y="345"/>
                    <a:pt x="0" y="771"/>
                  </a:cubicBezTo>
                  <a:cubicBezTo>
                    <a:pt x="0" y="1197"/>
                    <a:pt x="346" y="1543"/>
                    <a:pt x="772" y="1543"/>
                  </a:cubicBezTo>
                  <a:cubicBezTo>
                    <a:pt x="1197" y="1543"/>
                    <a:pt x="1543" y="1197"/>
                    <a:pt x="1543" y="771"/>
                  </a:cubicBezTo>
                  <a:cubicBezTo>
                    <a:pt x="1543" y="345"/>
                    <a:pt x="1197" y="0"/>
                    <a:pt x="7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9"/>
            <p:cNvSpPr/>
            <p:nvPr/>
          </p:nvSpPr>
          <p:spPr>
            <a:xfrm>
              <a:off x="2491925" y="3045975"/>
              <a:ext cx="235900" cy="25"/>
            </a:xfrm>
            <a:custGeom>
              <a:avLst/>
              <a:gdLst/>
              <a:ahLst/>
              <a:cxnLst/>
              <a:rect l="l" t="t" r="r" b="b"/>
              <a:pathLst>
                <a:path w="9436" h="1" fill="none" extrusionOk="0">
                  <a:moveTo>
                    <a:pt x="0" y="0"/>
                  </a:moveTo>
                  <a:lnTo>
                    <a:pt x="9435" y="0"/>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9"/>
            <p:cNvSpPr/>
            <p:nvPr/>
          </p:nvSpPr>
          <p:spPr>
            <a:xfrm>
              <a:off x="2417400" y="3045975"/>
              <a:ext cx="53775" cy="25"/>
            </a:xfrm>
            <a:custGeom>
              <a:avLst/>
              <a:gdLst/>
              <a:ahLst/>
              <a:cxnLst/>
              <a:rect l="l" t="t" r="r" b="b"/>
              <a:pathLst>
                <a:path w="2151" h="1" fill="none" extrusionOk="0">
                  <a:moveTo>
                    <a:pt x="1" y="0"/>
                  </a:moveTo>
                  <a:lnTo>
                    <a:pt x="2151" y="0"/>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9"/>
            <p:cNvSpPr/>
            <p:nvPr/>
          </p:nvSpPr>
          <p:spPr>
            <a:xfrm>
              <a:off x="2491925" y="3129500"/>
              <a:ext cx="235900" cy="25"/>
            </a:xfrm>
            <a:custGeom>
              <a:avLst/>
              <a:gdLst/>
              <a:ahLst/>
              <a:cxnLst/>
              <a:rect l="l" t="t" r="r" b="b"/>
              <a:pathLst>
                <a:path w="9436" h="1" fill="none" extrusionOk="0">
                  <a:moveTo>
                    <a:pt x="0" y="1"/>
                  </a:moveTo>
                  <a:lnTo>
                    <a:pt x="9435" y="1"/>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9"/>
            <p:cNvSpPr/>
            <p:nvPr/>
          </p:nvSpPr>
          <p:spPr>
            <a:xfrm>
              <a:off x="2417400" y="3129500"/>
              <a:ext cx="53775" cy="25"/>
            </a:xfrm>
            <a:custGeom>
              <a:avLst/>
              <a:gdLst/>
              <a:ahLst/>
              <a:cxnLst/>
              <a:rect l="l" t="t" r="r" b="b"/>
              <a:pathLst>
                <a:path w="2151" h="1" fill="none" extrusionOk="0">
                  <a:moveTo>
                    <a:pt x="1" y="1"/>
                  </a:moveTo>
                  <a:lnTo>
                    <a:pt x="2151" y="1"/>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9"/>
            <p:cNvSpPr/>
            <p:nvPr/>
          </p:nvSpPr>
          <p:spPr>
            <a:xfrm>
              <a:off x="2626600" y="3154125"/>
              <a:ext cx="101225" cy="25"/>
            </a:xfrm>
            <a:custGeom>
              <a:avLst/>
              <a:gdLst/>
              <a:ahLst/>
              <a:cxnLst/>
              <a:rect l="l" t="t" r="r" b="b"/>
              <a:pathLst>
                <a:path w="4049" h="1" fill="none" extrusionOk="0">
                  <a:moveTo>
                    <a:pt x="1" y="0"/>
                  </a:moveTo>
                  <a:lnTo>
                    <a:pt x="4048" y="0"/>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9"/>
            <p:cNvSpPr/>
            <p:nvPr/>
          </p:nvSpPr>
          <p:spPr>
            <a:xfrm>
              <a:off x="2417400" y="3154125"/>
              <a:ext cx="188500" cy="25"/>
            </a:xfrm>
            <a:custGeom>
              <a:avLst/>
              <a:gdLst/>
              <a:ahLst/>
              <a:cxnLst/>
              <a:rect l="l" t="t" r="r" b="b"/>
              <a:pathLst>
                <a:path w="7540" h="1" fill="none" extrusionOk="0">
                  <a:moveTo>
                    <a:pt x="1" y="0"/>
                  </a:moveTo>
                  <a:lnTo>
                    <a:pt x="7540" y="0"/>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9"/>
            <p:cNvSpPr/>
            <p:nvPr/>
          </p:nvSpPr>
          <p:spPr>
            <a:xfrm>
              <a:off x="2567875" y="3178825"/>
              <a:ext cx="159950" cy="25"/>
            </a:xfrm>
            <a:custGeom>
              <a:avLst/>
              <a:gdLst/>
              <a:ahLst/>
              <a:cxnLst/>
              <a:rect l="l" t="t" r="r" b="b"/>
              <a:pathLst>
                <a:path w="6398" h="1" fill="none" extrusionOk="0">
                  <a:moveTo>
                    <a:pt x="0" y="0"/>
                  </a:moveTo>
                  <a:lnTo>
                    <a:pt x="6397" y="0"/>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9"/>
            <p:cNvSpPr/>
            <p:nvPr/>
          </p:nvSpPr>
          <p:spPr>
            <a:xfrm>
              <a:off x="2417400" y="3178825"/>
              <a:ext cx="129725" cy="25"/>
            </a:xfrm>
            <a:custGeom>
              <a:avLst/>
              <a:gdLst/>
              <a:ahLst/>
              <a:cxnLst/>
              <a:rect l="l" t="t" r="r" b="b"/>
              <a:pathLst>
                <a:path w="5189" h="1" fill="none" extrusionOk="0">
                  <a:moveTo>
                    <a:pt x="1" y="0"/>
                  </a:moveTo>
                  <a:lnTo>
                    <a:pt x="5189" y="0"/>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9"/>
            <p:cNvSpPr/>
            <p:nvPr/>
          </p:nvSpPr>
          <p:spPr>
            <a:xfrm>
              <a:off x="1460625" y="2797550"/>
              <a:ext cx="191450" cy="180675"/>
            </a:xfrm>
            <a:custGeom>
              <a:avLst/>
              <a:gdLst/>
              <a:ahLst/>
              <a:cxnLst/>
              <a:rect l="l" t="t" r="r" b="b"/>
              <a:pathLst>
                <a:path w="7658" h="7227" extrusionOk="0">
                  <a:moveTo>
                    <a:pt x="4441" y="1"/>
                  </a:moveTo>
                  <a:cubicBezTo>
                    <a:pt x="3639" y="1"/>
                    <a:pt x="2877" y="441"/>
                    <a:pt x="2434" y="1477"/>
                  </a:cubicBezTo>
                  <a:cubicBezTo>
                    <a:pt x="1572" y="1508"/>
                    <a:pt x="971" y="1856"/>
                    <a:pt x="614" y="2367"/>
                  </a:cubicBezTo>
                  <a:cubicBezTo>
                    <a:pt x="0" y="3238"/>
                    <a:pt x="103" y="4590"/>
                    <a:pt x="839" y="5645"/>
                  </a:cubicBezTo>
                  <a:cubicBezTo>
                    <a:pt x="1555" y="6674"/>
                    <a:pt x="2703" y="7226"/>
                    <a:pt x="3870" y="7226"/>
                  </a:cubicBezTo>
                  <a:cubicBezTo>
                    <a:pt x="4597" y="7226"/>
                    <a:pt x="5333" y="7012"/>
                    <a:pt x="5975" y="6564"/>
                  </a:cubicBezTo>
                  <a:cubicBezTo>
                    <a:pt x="7103" y="5777"/>
                    <a:pt x="7658" y="4475"/>
                    <a:pt x="7539" y="3197"/>
                  </a:cubicBezTo>
                  <a:cubicBezTo>
                    <a:pt x="7485" y="2582"/>
                    <a:pt x="7273" y="1973"/>
                    <a:pt x="6894" y="1429"/>
                  </a:cubicBezTo>
                  <a:lnTo>
                    <a:pt x="6894" y="1431"/>
                  </a:lnTo>
                  <a:cubicBezTo>
                    <a:pt x="6281" y="548"/>
                    <a:pt x="5335" y="1"/>
                    <a:pt x="44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9"/>
            <p:cNvSpPr/>
            <p:nvPr/>
          </p:nvSpPr>
          <p:spPr>
            <a:xfrm>
              <a:off x="1485275" y="2699000"/>
              <a:ext cx="90475" cy="93050"/>
            </a:xfrm>
            <a:custGeom>
              <a:avLst/>
              <a:gdLst/>
              <a:ahLst/>
              <a:cxnLst/>
              <a:rect l="l" t="t" r="r" b="b"/>
              <a:pathLst>
                <a:path w="3619" h="3722" extrusionOk="0">
                  <a:moveTo>
                    <a:pt x="3076" y="1"/>
                  </a:moveTo>
                  <a:cubicBezTo>
                    <a:pt x="3076" y="1"/>
                    <a:pt x="1398" y="79"/>
                    <a:pt x="700" y="1105"/>
                  </a:cubicBezTo>
                  <a:cubicBezTo>
                    <a:pt x="1" y="2133"/>
                    <a:pt x="546" y="3721"/>
                    <a:pt x="546" y="3721"/>
                  </a:cubicBezTo>
                  <a:cubicBezTo>
                    <a:pt x="546" y="3721"/>
                    <a:pt x="2222" y="3645"/>
                    <a:pt x="2920" y="2616"/>
                  </a:cubicBezTo>
                  <a:cubicBezTo>
                    <a:pt x="3618" y="1591"/>
                    <a:pt x="3073" y="4"/>
                    <a:pt x="3073" y="4"/>
                  </a:cubicBezTo>
                  <a:lnTo>
                    <a:pt x="30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9"/>
            <p:cNvSpPr/>
            <p:nvPr/>
          </p:nvSpPr>
          <p:spPr>
            <a:xfrm>
              <a:off x="1485275" y="2699000"/>
              <a:ext cx="76925" cy="93050"/>
            </a:xfrm>
            <a:custGeom>
              <a:avLst/>
              <a:gdLst/>
              <a:ahLst/>
              <a:cxnLst/>
              <a:rect l="l" t="t" r="r" b="b"/>
              <a:pathLst>
                <a:path w="3077" h="3722" extrusionOk="0">
                  <a:moveTo>
                    <a:pt x="3076" y="1"/>
                  </a:moveTo>
                  <a:cubicBezTo>
                    <a:pt x="3076" y="1"/>
                    <a:pt x="1398" y="79"/>
                    <a:pt x="700" y="1105"/>
                  </a:cubicBezTo>
                  <a:cubicBezTo>
                    <a:pt x="1" y="2133"/>
                    <a:pt x="546" y="3721"/>
                    <a:pt x="546" y="3721"/>
                  </a:cubicBezTo>
                  <a:lnTo>
                    <a:pt x="3073" y="4"/>
                  </a:lnTo>
                  <a:lnTo>
                    <a:pt x="30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9"/>
            <p:cNvSpPr/>
            <p:nvPr/>
          </p:nvSpPr>
          <p:spPr>
            <a:xfrm>
              <a:off x="1446375" y="2767075"/>
              <a:ext cx="191450" cy="180650"/>
            </a:xfrm>
            <a:custGeom>
              <a:avLst/>
              <a:gdLst/>
              <a:ahLst/>
              <a:cxnLst/>
              <a:rect l="l" t="t" r="r" b="b"/>
              <a:pathLst>
                <a:path w="7658" h="7226" extrusionOk="0">
                  <a:moveTo>
                    <a:pt x="4440" y="1"/>
                  </a:moveTo>
                  <a:cubicBezTo>
                    <a:pt x="3638" y="1"/>
                    <a:pt x="2876" y="442"/>
                    <a:pt x="2432" y="1478"/>
                  </a:cubicBezTo>
                  <a:cubicBezTo>
                    <a:pt x="1572" y="1508"/>
                    <a:pt x="971" y="1855"/>
                    <a:pt x="614" y="2368"/>
                  </a:cubicBezTo>
                  <a:cubicBezTo>
                    <a:pt x="0" y="3238"/>
                    <a:pt x="103" y="4589"/>
                    <a:pt x="838" y="5645"/>
                  </a:cubicBezTo>
                  <a:cubicBezTo>
                    <a:pt x="1555" y="6674"/>
                    <a:pt x="2703" y="7226"/>
                    <a:pt x="3870" y="7226"/>
                  </a:cubicBezTo>
                  <a:cubicBezTo>
                    <a:pt x="4598" y="7226"/>
                    <a:pt x="5332" y="7012"/>
                    <a:pt x="5975" y="6565"/>
                  </a:cubicBezTo>
                  <a:cubicBezTo>
                    <a:pt x="7103" y="5778"/>
                    <a:pt x="7658" y="4474"/>
                    <a:pt x="7539" y="3196"/>
                  </a:cubicBezTo>
                  <a:cubicBezTo>
                    <a:pt x="7485" y="2581"/>
                    <a:pt x="7273" y="1972"/>
                    <a:pt x="6894" y="1428"/>
                  </a:cubicBezTo>
                  <a:lnTo>
                    <a:pt x="6894" y="1431"/>
                  </a:lnTo>
                  <a:cubicBezTo>
                    <a:pt x="6281" y="549"/>
                    <a:pt x="5335" y="1"/>
                    <a:pt x="4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9"/>
            <p:cNvSpPr/>
            <p:nvPr/>
          </p:nvSpPr>
          <p:spPr>
            <a:xfrm>
              <a:off x="1461725" y="2767025"/>
              <a:ext cx="173150" cy="132425"/>
            </a:xfrm>
            <a:custGeom>
              <a:avLst/>
              <a:gdLst/>
              <a:ahLst/>
              <a:cxnLst/>
              <a:rect l="l" t="t" r="r" b="b"/>
              <a:pathLst>
                <a:path w="6926" h="5297" extrusionOk="0">
                  <a:moveTo>
                    <a:pt x="3826" y="1"/>
                  </a:moveTo>
                  <a:cubicBezTo>
                    <a:pt x="3024" y="1"/>
                    <a:pt x="2262" y="441"/>
                    <a:pt x="1818" y="1477"/>
                  </a:cubicBezTo>
                  <a:cubicBezTo>
                    <a:pt x="958" y="1508"/>
                    <a:pt x="357" y="1855"/>
                    <a:pt x="0" y="2368"/>
                  </a:cubicBezTo>
                  <a:cubicBezTo>
                    <a:pt x="87" y="2831"/>
                    <a:pt x="279" y="3297"/>
                    <a:pt x="570" y="3716"/>
                  </a:cubicBezTo>
                  <a:cubicBezTo>
                    <a:pt x="1288" y="4745"/>
                    <a:pt x="2436" y="5297"/>
                    <a:pt x="3602" y="5297"/>
                  </a:cubicBezTo>
                  <a:cubicBezTo>
                    <a:pt x="4329" y="5297"/>
                    <a:pt x="5064" y="5082"/>
                    <a:pt x="5705" y="4635"/>
                  </a:cubicBezTo>
                  <a:cubicBezTo>
                    <a:pt x="6249" y="4256"/>
                    <a:pt x="6660" y="3758"/>
                    <a:pt x="6925" y="3198"/>
                  </a:cubicBezTo>
                  <a:cubicBezTo>
                    <a:pt x="6871" y="2583"/>
                    <a:pt x="6659" y="1974"/>
                    <a:pt x="6280" y="1430"/>
                  </a:cubicBezTo>
                  <a:cubicBezTo>
                    <a:pt x="5667" y="549"/>
                    <a:pt x="4721" y="1"/>
                    <a:pt x="3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9"/>
            <p:cNvSpPr/>
            <p:nvPr/>
          </p:nvSpPr>
          <p:spPr>
            <a:xfrm>
              <a:off x="1583200" y="2794550"/>
              <a:ext cx="13300" cy="10775"/>
            </a:xfrm>
            <a:custGeom>
              <a:avLst/>
              <a:gdLst/>
              <a:ahLst/>
              <a:cxnLst/>
              <a:rect l="l" t="t" r="r" b="b"/>
              <a:pathLst>
                <a:path w="532" h="431" fill="none" extrusionOk="0">
                  <a:moveTo>
                    <a:pt x="0" y="0"/>
                  </a:moveTo>
                  <a:cubicBezTo>
                    <a:pt x="189" y="116"/>
                    <a:pt x="370" y="262"/>
                    <a:pt x="532" y="430"/>
                  </a:cubicBezTo>
                </a:path>
              </a:pathLst>
            </a:custGeom>
            <a:noFill/>
            <a:ln w="245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9"/>
            <p:cNvSpPr/>
            <p:nvPr/>
          </p:nvSpPr>
          <p:spPr>
            <a:xfrm>
              <a:off x="1539225" y="2785000"/>
              <a:ext cx="37025" cy="6175"/>
            </a:xfrm>
            <a:custGeom>
              <a:avLst/>
              <a:gdLst/>
              <a:ahLst/>
              <a:cxnLst/>
              <a:rect l="l" t="t" r="r" b="b"/>
              <a:pathLst>
                <a:path w="1481" h="247" fill="none" extrusionOk="0">
                  <a:moveTo>
                    <a:pt x="0" y="247"/>
                  </a:moveTo>
                  <a:cubicBezTo>
                    <a:pt x="452" y="1"/>
                    <a:pt x="985" y="22"/>
                    <a:pt x="1480" y="239"/>
                  </a:cubicBezTo>
                </a:path>
              </a:pathLst>
            </a:custGeom>
            <a:noFill/>
            <a:ln w="245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9"/>
            <p:cNvSpPr/>
            <p:nvPr/>
          </p:nvSpPr>
          <p:spPr>
            <a:xfrm>
              <a:off x="1472925" y="2754825"/>
              <a:ext cx="36725" cy="52675"/>
            </a:xfrm>
            <a:custGeom>
              <a:avLst/>
              <a:gdLst/>
              <a:ahLst/>
              <a:cxnLst/>
              <a:rect l="l" t="t" r="r" b="b"/>
              <a:pathLst>
                <a:path w="1469" h="2107" fill="none" extrusionOk="0">
                  <a:moveTo>
                    <a:pt x="1468" y="2107"/>
                  </a:moveTo>
                  <a:lnTo>
                    <a:pt x="1" y="0"/>
                  </a:lnTo>
                </a:path>
              </a:pathLst>
            </a:custGeom>
            <a:noFill/>
            <a:ln w="14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9"/>
            <p:cNvSpPr/>
            <p:nvPr/>
          </p:nvSpPr>
          <p:spPr>
            <a:xfrm>
              <a:off x="2366120" y="3254413"/>
              <a:ext cx="519100" cy="171400"/>
            </a:xfrm>
            <a:custGeom>
              <a:avLst/>
              <a:gdLst/>
              <a:ahLst/>
              <a:cxnLst/>
              <a:rect l="l" t="t" r="r" b="b"/>
              <a:pathLst>
                <a:path w="20764" h="6856" extrusionOk="0">
                  <a:moveTo>
                    <a:pt x="3423" y="0"/>
                  </a:moveTo>
                  <a:cubicBezTo>
                    <a:pt x="1532" y="0"/>
                    <a:pt x="0" y="1532"/>
                    <a:pt x="0" y="3423"/>
                  </a:cubicBezTo>
                  <a:cubicBezTo>
                    <a:pt x="0" y="5315"/>
                    <a:pt x="1532" y="6848"/>
                    <a:pt x="3423" y="6848"/>
                  </a:cubicBezTo>
                  <a:lnTo>
                    <a:pt x="20763" y="6855"/>
                  </a:lnTo>
                  <a:lnTo>
                    <a:pt x="20763" y="8"/>
                  </a:lnTo>
                  <a:lnTo>
                    <a:pt x="34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9"/>
            <p:cNvSpPr/>
            <p:nvPr/>
          </p:nvSpPr>
          <p:spPr>
            <a:xfrm>
              <a:off x="2583050" y="3252125"/>
              <a:ext cx="297850" cy="171400"/>
            </a:xfrm>
            <a:custGeom>
              <a:avLst/>
              <a:gdLst/>
              <a:ahLst/>
              <a:cxnLst/>
              <a:rect l="l" t="t" r="r" b="b"/>
              <a:pathLst>
                <a:path w="11914" h="6856" extrusionOk="0">
                  <a:moveTo>
                    <a:pt x="3424" y="0"/>
                  </a:moveTo>
                  <a:cubicBezTo>
                    <a:pt x="1534" y="0"/>
                    <a:pt x="1" y="1532"/>
                    <a:pt x="1" y="3423"/>
                  </a:cubicBezTo>
                  <a:cubicBezTo>
                    <a:pt x="1" y="5315"/>
                    <a:pt x="1532" y="6848"/>
                    <a:pt x="3424" y="6848"/>
                  </a:cubicBezTo>
                  <a:lnTo>
                    <a:pt x="11913" y="6855"/>
                  </a:lnTo>
                  <a:lnTo>
                    <a:pt x="11913" y="8"/>
                  </a:lnTo>
                  <a:lnTo>
                    <a:pt x="34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9"/>
            <p:cNvSpPr/>
            <p:nvPr/>
          </p:nvSpPr>
          <p:spPr>
            <a:xfrm>
              <a:off x="2598475" y="3266650"/>
              <a:ext cx="282600" cy="142075"/>
            </a:xfrm>
            <a:custGeom>
              <a:avLst/>
              <a:gdLst/>
              <a:ahLst/>
              <a:cxnLst/>
              <a:rect l="l" t="t" r="r" b="b"/>
              <a:pathLst>
                <a:path w="11304" h="5683" extrusionOk="0">
                  <a:moveTo>
                    <a:pt x="356" y="0"/>
                  </a:moveTo>
                  <a:cubicBezTo>
                    <a:pt x="161" y="0"/>
                    <a:pt x="1" y="159"/>
                    <a:pt x="1" y="356"/>
                  </a:cubicBezTo>
                  <a:lnTo>
                    <a:pt x="1" y="5327"/>
                  </a:lnTo>
                  <a:cubicBezTo>
                    <a:pt x="1" y="5522"/>
                    <a:pt x="158" y="5682"/>
                    <a:pt x="356" y="5682"/>
                  </a:cubicBezTo>
                  <a:lnTo>
                    <a:pt x="11304" y="5682"/>
                  </a:lnTo>
                  <a:lnTo>
                    <a:pt x="113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9"/>
            <p:cNvSpPr/>
            <p:nvPr/>
          </p:nvSpPr>
          <p:spPr>
            <a:xfrm>
              <a:off x="2598475" y="3266600"/>
              <a:ext cx="282650" cy="77500"/>
            </a:xfrm>
            <a:custGeom>
              <a:avLst/>
              <a:gdLst/>
              <a:ahLst/>
              <a:cxnLst/>
              <a:rect l="l" t="t" r="r" b="b"/>
              <a:pathLst>
                <a:path w="11306" h="3100" extrusionOk="0">
                  <a:moveTo>
                    <a:pt x="2843" y="1"/>
                  </a:moveTo>
                  <a:lnTo>
                    <a:pt x="2841" y="2"/>
                  </a:lnTo>
                  <a:cubicBezTo>
                    <a:pt x="1271" y="2"/>
                    <a:pt x="1" y="1275"/>
                    <a:pt x="1" y="2843"/>
                  </a:cubicBezTo>
                  <a:cubicBezTo>
                    <a:pt x="1" y="2930"/>
                    <a:pt x="7" y="3016"/>
                    <a:pt x="15" y="3100"/>
                  </a:cubicBezTo>
                  <a:cubicBezTo>
                    <a:pt x="143" y="1651"/>
                    <a:pt x="1358" y="512"/>
                    <a:pt x="2843" y="512"/>
                  </a:cubicBezTo>
                  <a:lnTo>
                    <a:pt x="11305" y="512"/>
                  </a:lnTo>
                  <a:lnTo>
                    <a:pt x="11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9"/>
            <p:cNvSpPr/>
            <p:nvPr/>
          </p:nvSpPr>
          <p:spPr>
            <a:xfrm>
              <a:off x="2429650" y="3252125"/>
              <a:ext cx="149100" cy="171400"/>
            </a:xfrm>
            <a:custGeom>
              <a:avLst/>
              <a:gdLst/>
              <a:ahLst/>
              <a:cxnLst/>
              <a:rect l="l" t="t" r="r" b="b"/>
              <a:pathLst>
                <a:path w="5964" h="6856" extrusionOk="0">
                  <a:moveTo>
                    <a:pt x="3428" y="0"/>
                  </a:moveTo>
                  <a:cubicBezTo>
                    <a:pt x="1536" y="0"/>
                    <a:pt x="0" y="1532"/>
                    <a:pt x="0" y="3428"/>
                  </a:cubicBezTo>
                  <a:cubicBezTo>
                    <a:pt x="0" y="4374"/>
                    <a:pt x="382" y="5230"/>
                    <a:pt x="1005" y="5851"/>
                  </a:cubicBezTo>
                  <a:cubicBezTo>
                    <a:pt x="1625" y="6471"/>
                    <a:pt x="2482" y="6855"/>
                    <a:pt x="3428" y="6855"/>
                  </a:cubicBezTo>
                  <a:lnTo>
                    <a:pt x="5964" y="6855"/>
                  </a:lnTo>
                  <a:cubicBezTo>
                    <a:pt x="5017" y="6855"/>
                    <a:pt x="4160" y="6474"/>
                    <a:pt x="3537" y="5851"/>
                  </a:cubicBezTo>
                  <a:cubicBezTo>
                    <a:pt x="2920" y="5230"/>
                    <a:pt x="2536" y="5322"/>
                    <a:pt x="2536" y="3428"/>
                  </a:cubicBezTo>
                  <a:cubicBezTo>
                    <a:pt x="2536" y="1532"/>
                    <a:pt x="4068" y="0"/>
                    <a:pt x="59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9"/>
            <p:cNvSpPr/>
            <p:nvPr/>
          </p:nvSpPr>
          <p:spPr>
            <a:xfrm>
              <a:off x="2382950" y="3252125"/>
              <a:ext cx="115225" cy="171400"/>
            </a:xfrm>
            <a:custGeom>
              <a:avLst/>
              <a:gdLst/>
              <a:ahLst/>
              <a:cxnLst/>
              <a:rect l="l" t="t" r="r" b="b"/>
              <a:pathLst>
                <a:path w="4609" h="6856" extrusionOk="0">
                  <a:moveTo>
                    <a:pt x="3428" y="0"/>
                  </a:moveTo>
                  <a:cubicBezTo>
                    <a:pt x="1538" y="0"/>
                    <a:pt x="0" y="1532"/>
                    <a:pt x="0" y="3428"/>
                  </a:cubicBezTo>
                  <a:cubicBezTo>
                    <a:pt x="0" y="4374"/>
                    <a:pt x="385" y="5230"/>
                    <a:pt x="1008" y="5851"/>
                  </a:cubicBezTo>
                  <a:cubicBezTo>
                    <a:pt x="1627" y="6474"/>
                    <a:pt x="2485" y="6855"/>
                    <a:pt x="3431" y="6855"/>
                  </a:cubicBezTo>
                  <a:lnTo>
                    <a:pt x="4609" y="6855"/>
                  </a:lnTo>
                  <a:cubicBezTo>
                    <a:pt x="3661" y="6855"/>
                    <a:pt x="2803" y="6474"/>
                    <a:pt x="2186" y="5851"/>
                  </a:cubicBezTo>
                  <a:cubicBezTo>
                    <a:pt x="1563" y="5230"/>
                    <a:pt x="1179" y="5322"/>
                    <a:pt x="1179" y="3428"/>
                  </a:cubicBezTo>
                  <a:cubicBezTo>
                    <a:pt x="1179" y="1532"/>
                    <a:pt x="2716" y="0"/>
                    <a:pt x="4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9"/>
            <p:cNvSpPr/>
            <p:nvPr/>
          </p:nvSpPr>
          <p:spPr>
            <a:xfrm>
              <a:off x="2589375" y="32753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9"/>
            <p:cNvSpPr/>
            <p:nvPr/>
          </p:nvSpPr>
          <p:spPr>
            <a:xfrm>
              <a:off x="2589375" y="3287725"/>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9"/>
            <p:cNvSpPr/>
            <p:nvPr/>
          </p:nvSpPr>
          <p:spPr>
            <a:xfrm>
              <a:off x="2589375" y="3300275"/>
              <a:ext cx="291700" cy="0"/>
            </a:xfrm>
            <a:custGeom>
              <a:avLst/>
              <a:gdLst/>
              <a:ahLst/>
              <a:cxnLst/>
              <a:rect l="l" t="t" r="r" b="b"/>
              <a:pathLst>
                <a:path w="11668"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9"/>
            <p:cNvSpPr/>
            <p:nvPr/>
          </p:nvSpPr>
          <p:spPr>
            <a:xfrm>
              <a:off x="2589375" y="33127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9"/>
            <p:cNvSpPr/>
            <p:nvPr/>
          </p:nvSpPr>
          <p:spPr>
            <a:xfrm>
              <a:off x="2589375" y="33252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9"/>
            <p:cNvSpPr/>
            <p:nvPr/>
          </p:nvSpPr>
          <p:spPr>
            <a:xfrm>
              <a:off x="2589375" y="33377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9"/>
            <p:cNvSpPr/>
            <p:nvPr/>
          </p:nvSpPr>
          <p:spPr>
            <a:xfrm>
              <a:off x="2589375" y="33502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9"/>
            <p:cNvSpPr/>
            <p:nvPr/>
          </p:nvSpPr>
          <p:spPr>
            <a:xfrm>
              <a:off x="2589375" y="33627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9"/>
            <p:cNvSpPr/>
            <p:nvPr/>
          </p:nvSpPr>
          <p:spPr>
            <a:xfrm>
              <a:off x="2589375" y="3375150"/>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9"/>
            <p:cNvSpPr/>
            <p:nvPr/>
          </p:nvSpPr>
          <p:spPr>
            <a:xfrm>
              <a:off x="2589375" y="3387700"/>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9"/>
            <p:cNvSpPr/>
            <p:nvPr/>
          </p:nvSpPr>
          <p:spPr>
            <a:xfrm>
              <a:off x="2589375" y="3400175"/>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9"/>
            <p:cNvSpPr/>
            <p:nvPr/>
          </p:nvSpPr>
          <p:spPr>
            <a:xfrm>
              <a:off x="2442925" y="3286250"/>
              <a:ext cx="28250" cy="98750"/>
            </a:xfrm>
            <a:custGeom>
              <a:avLst/>
              <a:gdLst/>
              <a:ahLst/>
              <a:cxnLst/>
              <a:rect l="l" t="t" r="r" b="b"/>
              <a:pathLst>
                <a:path w="1130" h="3950" extrusionOk="0">
                  <a:moveTo>
                    <a:pt x="692" y="0"/>
                  </a:moveTo>
                  <a:cubicBezTo>
                    <a:pt x="257" y="575"/>
                    <a:pt x="0" y="1370"/>
                    <a:pt x="0" y="2064"/>
                  </a:cubicBezTo>
                  <a:cubicBezTo>
                    <a:pt x="0" y="2759"/>
                    <a:pt x="209" y="3407"/>
                    <a:pt x="567" y="3950"/>
                  </a:cubicBezTo>
                  <a:lnTo>
                    <a:pt x="1008" y="3950"/>
                  </a:lnTo>
                  <a:cubicBezTo>
                    <a:pt x="647" y="3407"/>
                    <a:pt x="440" y="2759"/>
                    <a:pt x="440" y="2064"/>
                  </a:cubicBezTo>
                  <a:cubicBezTo>
                    <a:pt x="440" y="1289"/>
                    <a:pt x="697" y="577"/>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9"/>
            <p:cNvSpPr/>
            <p:nvPr/>
          </p:nvSpPr>
          <p:spPr>
            <a:xfrm>
              <a:off x="2466375" y="3286250"/>
              <a:ext cx="28250" cy="98750"/>
            </a:xfrm>
            <a:custGeom>
              <a:avLst/>
              <a:gdLst/>
              <a:ahLst/>
              <a:cxnLst/>
              <a:rect l="l" t="t" r="r" b="b"/>
              <a:pathLst>
                <a:path w="1130" h="3950" extrusionOk="0">
                  <a:moveTo>
                    <a:pt x="690" y="0"/>
                  </a:moveTo>
                  <a:cubicBezTo>
                    <a:pt x="257" y="575"/>
                    <a:pt x="0" y="1370"/>
                    <a:pt x="0" y="2064"/>
                  </a:cubicBezTo>
                  <a:cubicBezTo>
                    <a:pt x="0" y="2759"/>
                    <a:pt x="207" y="3407"/>
                    <a:pt x="566" y="3950"/>
                  </a:cubicBezTo>
                  <a:lnTo>
                    <a:pt x="1007" y="3950"/>
                  </a:lnTo>
                  <a:cubicBezTo>
                    <a:pt x="647" y="3407"/>
                    <a:pt x="438" y="2759"/>
                    <a:pt x="438" y="2064"/>
                  </a:cubicBezTo>
                  <a:cubicBezTo>
                    <a:pt x="438" y="1289"/>
                    <a:pt x="695" y="577"/>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9"/>
            <p:cNvSpPr/>
            <p:nvPr/>
          </p:nvSpPr>
          <p:spPr>
            <a:xfrm>
              <a:off x="2641550" y="3301975"/>
              <a:ext cx="55925" cy="73875"/>
            </a:xfrm>
            <a:custGeom>
              <a:avLst/>
              <a:gdLst/>
              <a:ahLst/>
              <a:cxnLst/>
              <a:rect l="l" t="t" r="r" b="b"/>
              <a:pathLst>
                <a:path w="2237" h="2955" extrusionOk="0">
                  <a:moveTo>
                    <a:pt x="1" y="1"/>
                  </a:moveTo>
                  <a:lnTo>
                    <a:pt x="1" y="2954"/>
                  </a:lnTo>
                  <a:lnTo>
                    <a:pt x="1120" y="2186"/>
                  </a:lnTo>
                  <a:lnTo>
                    <a:pt x="2237" y="2954"/>
                  </a:lnTo>
                  <a:lnTo>
                    <a:pt x="22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9"/>
            <p:cNvSpPr/>
            <p:nvPr/>
          </p:nvSpPr>
          <p:spPr>
            <a:xfrm>
              <a:off x="2641550" y="3301975"/>
              <a:ext cx="81625" cy="73875"/>
            </a:xfrm>
            <a:custGeom>
              <a:avLst/>
              <a:gdLst/>
              <a:ahLst/>
              <a:cxnLst/>
              <a:rect l="l" t="t" r="r" b="b"/>
              <a:pathLst>
                <a:path w="3265" h="2955" extrusionOk="0">
                  <a:moveTo>
                    <a:pt x="1" y="1"/>
                  </a:moveTo>
                  <a:lnTo>
                    <a:pt x="1028" y="2954"/>
                  </a:lnTo>
                  <a:lnTo>
                    <a:pt x="1878" y="2186"/>
                  </a:lnTo>
                  <a:lnTo>
                    <a:pt x="3265" y="2954"/>
                  </a:lnTo>
                  <a:lnTo>
                    <a:pt x="3265" y="2954"/>
                  </a:lnTo>
                  <a:lnTo>
                    <a:pt x="22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3" name="Google Shape;1693;p39"/>
          <p:cNvGrpSpPr/>
          <p:nvPr/>
        </p:nvGrpSpPr>
        <p:grpSpPr>
          <a:xfrm>
            <a:off x="743220" y="3649274"/>
            <a:ext cx="1746009" cy="857244"/>
            <a:chOff x="5631500" y="3451425"/>
            <a:chExt cx="758475" cy="372375"/>
          </a:xfrm>
        </p:grpSpPr>
        <p:sp>
          <p:nvSpPr>
            <p:cNvPr id="1694" name="Google Shape;1694;p39"/>
            <p:cNvSpPr/>
            <p:nvPr/>
          </p:nvSpPr>
          <p:spPr>
            <a:xfrm>
              <a:off x="5654075" y="3686725"/>
              <a:ext cx="735850" cy="137050"/>
            </a:xfrm>
            <a:custGeom>
              <a:avLst/>
              <a:gdLst/>
              <a:ahLst/>
              <a:cxnLst/>
              <a:rect l="l" t="t" r="r" b="b"/>
              <a:pathLst>
                <a:path w="29434" h="5482" extrusionOk="0">
                  <a:moveTo>
                    <a:pt x="1" y="0"/>
                  </a:moveTo>
                  <a:lnTo>
                    <a:pt x="1" y="5481"/>
                  </a:lnTo>
                  <a:lnTo>
                    <a:pt x="27868" y="5481"/>
                  </a:lnTo>
                  <a:cubicBezTo>
                    <a:pt x="28547" y="5481"/>
                    <a:pt x="29124" y="5020"/>
                    <a:pt x="29340" y="4373"/>
                  </a:cubicBezTo>
                  <a:cubicBezTo>
                    <a:pt x="29399" y="4196"/>
                    <a:pt x="29434" y="4004"/>
                    <a:pt x="29434" y="3806"/>
                  </a:cubicBezTo>
                  <a:lnTo>
                    <a:pt x="29434" y="1675"/>
                  </a:lnTo>
                  <a:cubicBezTo>
                    <a:pt x="29434" y="1465"/>
                    <a:pt x="29396" y="1262"/>
                    <a:pt x="29329" y="1078"/>
                  </a:cubicBezTo>
                  <a:cubicBezTo>
                    <a:pt x="29107" y="449"/>
                    <a:pt x="28535" y="0"/>
                    <a:pt x="27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9"/>
            <p:cNvSpPr/>
            <p:nvPr/>
          </p:nvSpPr>
          <p:spPr>
            <a:xfrm>
              <a:off x="5993400" y="3713675"/>
              <a:ext cx="396575" cy="82425"/>
            </a:xfrm>
            <a:custGeom>
              <a:avLst/>
              <a:gdLst/>
              <a:ahLst/>
              <a:cxnLst/>
              <a:rect l="l" t="t" r="r" b="b"/>
              <a:pathLst>
                <a:path w="15863" h="3297" extrusionOk="0">
                  <a:moveTo>
                    <a:pt x="1" y="0"/>
                  </a:moveTo>
                  <a:lnTo>
                    <a:pt x="1" y="3297"/>
                  </a:lnTo>
                  <a:lnTo>
                    <a:pt x="15769" y="3297"/>
                  </a:lnTo>
                  <a:cubicBezTo>
                    <a:pt x="15830" y="3119"/>
                    <a:pt x="15862" y="2929"/>
                    <a:pt x="15862" y="2730"/>
                  </a:cubicBezTo>
                  <a:lnTo>
                    <a:pt x="15862" y="600"/>
                  </a:lnTo>
                  <a:cubicBezTo>
                    <a:pt x="15862" y="390"/>
                    <a:pt x="15825" y="187"/>
                    <a:pt x="15759" y="2"/>
                  </a:cubicBezTo>
                  <a:lnTo>
                    <a:pt x="2" y="2"/>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9"/>
            <p:cNvSpPr/>
            <p:nvPr/>
          </p:nvSpPr>
          <p:spPr>
            <a:xfrm>
              <a:off x="6086425" y="3724450"/>
              <a:ext cx="60775" cy="60800"/>
            </a:xfrm>
            <a:custGeom>
              <a:avLst/>
              <a:gdLst/>
              <a:ahLst/>
              <a:cxnLst/>
              <a:rect l="l" t="t" r="r" b="b"/>
              <a:pathLst>
                <a:path w="2431" h="2432" extrusionOk="0">
                  <a:moveTo>
                    <a:pt x="1215" y="1"/>
                  </a:moveTo>
                  <a:cubicBezTo>
                    <a:pt x="544" y="1"/>
                    <a:pt x="0" y="545"/>
                    <a:pt x="0" y="1216"/>
                  </a:cubicBezTo>
                  <a:cubicBezTo>
                    <a:pt x="0" y="1888"/>
                    <a:pt x="544" y="2431"/>
                    <a:pt x="1215" y="2431"/>
                  </a:cubicBezTo>
                  <a:cubicBezTo>
                    <a:pt x="1887" y="2431"/>
                    <a:pt x="2430" y="1888"/>
                    <a:pt x="2430" y="1216"/>
                  </a:cubicBezTo>
                  <a:cubicBezTo>
                    <a:pt x="2430" y="545"/>
                    <a:pt x="1887" y="1"/>
                    <a:pt x="1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9"/>
            <p:cNvSpPr/>
            <p:nvPr/>
          </p:nvSpPr>
          <p:spPr>
            <a:xfrm>
              <a:off x="5665425" y="3686725"/>
              <a:ext cx="371625" cy="137050"/>
            </a:xfrm>
            <a:custGeom>
              <a:avLst/>
              <a:gdLst/>
              <a:ahLst/>
              <a:cxnLst/>
              <a:rect l="l" t="t" r="r" b="b"/>
              <a:pathLst>
                <a:path w="14865" h="5482" extrusionOk="0">
                  <a:moveTo>
                    <a:pt x="0" y="0"/>
                  </a:moveTo>
                  <a:lnTo>
                    <a:pt x="0" y="5481"/>
                  </a:lnTo>
                  <a:lnTo>
                    <a:pt x="14533" y="5481"/>
                  </a:lnTo>
                  <a:cubicBezTo>
                    <a:pt x="14717" y="5481"/>
                    <a:pt x="14865" y="5333"/>
                    <a:pt x="14865" y="5149"/>
                  </a:cubicBezTo>
                  <a:lnTo>
                    <a:pt x="14865" y="332"/>
                  </a:lnTo>
                  <a:cubicBezTo>
                    <a:pt x="14865" y="148"/>
                    <a:pt x="14717" y="0"/>
                    <a:pt x="14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9"/>
            <p:cNvSpPr/>
            <p:nvPr/>
          </p:nvSpPr>
          <p:spPr>
            <a:xfrm>
              <a:off x="5636825" y="3686725"/>
              <a:ext cx="69625" cy="20575"/>
            </a:xfrm>
            <a:custGeom>
              <a:avLst/>
              <a:gdLst/>
              <a:ahLst/>
              <a:cxnLst/>
              <a:rect l="l" t="t" r="r" b="b"/>
              <a:pathLst>
                <a:path w="2785" h="823" extrusionOk="0">
                  <a:moveTo>
                    <a:pt x="384" y="0"/>
                  </a:moveTo>
                  <a:cubicBezTo>
                    <a:pt x="170" y="0"/>
                    <a:pt x="0" y="186"/>
                    <a:pt x="0" y="411"/>
                  </a:cubicBezTo>
                  <a:cubicBezTo>
                    <a:pt x="0" y="639"/>
                    <a:pt x="172" y="823"/>
                    <a:pt x="384" y="823"/>
                  </a:cubicBezTo>
                  <a:lnTo>
                    <a:pt x="2785" y="823"/>
                  </a:lnTo>
                  <a:lnTo>
                    <a:pt x="2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9"/>
            <p:cNvSpPr/>
            <p:nvPr/>
          </p:nvSpPr>
          <p:spPr>
            <a:xfrm>
              <a:off x="5636825" y="3803175"/>
              <a:ext cx="69675" cy="20625"/>
            </a:xfrm>
            <a:custGeom>
              <a:avLst/>
              <a:gdLst/>
              <a:ahLst/>
              <a:cxnLst/>
              <a:rect l="l" t="t" r="r" b="b"/>
              <a:pathLst>
                <a:path w="2787" h="825" extrusionOk="0">
                  <a:moveTo>
                    <a:pt x="50" y="1"/>
                  </a:moveTo>
                  <a:cubicBezTo>
                    <a:pt x="21" y="1"/>
                    <a:pt x="0" y="24"/>
                    <a:pt x="0" y="52"/>
                  </a:cubicBezTo>
                  <a:lnTo>
                    <a:pt x="0" y="775"/>
                  </a:lnTo>
                  <a:cubicBezTo>
                    <a:pt x="0" y="803"/>
                    <a:pt x="24" y="825"/>
                    <a:pt x="50" y="825"/>
                  </a:cubicBezTo>
                  <a:lnTo>
                    <a:pt x="2786" y="825"/>
                  </a:lnTo>
                  <a:lnTo>
                    <a:pt x="2786" y="4"/>
                  </a:lnTo>
                  <a:lnTo>
                    <a:pt x="50" y="4"/>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9"/>
            <p:cNvSpPr/>
            <p:nvPr/>
          </p:nvSpPr>
          <p:spPr>
            <a:xfrm>
              <a:off x="5654075" y="3707275"/>
              <a:ext cx="358325" cy="95925"/>
            </a:xfrm>
            <a:custGeom>
              <a:avLst/>
              <a:gdLst/>
              <a:ahLst/>
              <a:cxnLst/>
              <a:rect l="l" t="t" r="r" b="b"/>
              <a:pathLst>
                <a:path w="14333" h="3837" extrusionOk="0">
                  <a:moveTo>
                    <a:pt x="1" y="1"/>
                  </a:moveTo>
                  <a:lnTo>
                    <a:pt x="1" y="3837"/>
                  </a:lnTo>
                  <a:lnTo>
                    <a:pt x="14100" y="3837"/>
                  </a:lnTo>
                  <a:cubicBezTo>
                    <a:pt x="14230" y="3837"/>
                    <a:pt x="14332" y="3734"/>
                    <a:pt x="14332" y="3606"/>
                  </a:cubicBezTo>
                  <a:lnTo>
                    <a:pt x="14332" y="233"/>
                  </a:lnTo>
                  <a:cubicBezTo>
                    <a:pt x="14332" y="104"/>
                    <a:pt x="14230" y="1"/>
                    <a:pt x="14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9"/>
            <p:cNvSpPr/>
            <p:nvPr/>
          </p:nvSpPr>
          <p:spPr>
            <a:xfrm>
              <a:off x="5654050" y="3719900"/>
              <a:ext cx="342575" cy="83375"/>
            </a:xfrm>
            <a:custGeom>
              <a:avLst/>
              <a:gdLst/>
              <a:ahLst/>
              <a:cxnLst/>
              <a:rect l="l" t="t" r="r" b="b"/>
              <a:pathLst>
                <a:path w="13703" h="3335" extrusionOk="0">
                  <a:moveTo>
                    <a:pt x="0" y="1"/>
                  </a:moveTo>
                  <a:lnTo>
                    <a:pt x="0" y="3335"/>
                  </a:lnTo>
                  <a:lnTo>
                    <a:pt x="13576" y="3335"/>
                  </a:lnTo>
                  <a:cubicBezTo>
                    <a:pt x="13646" y="3335"/>
                    <a:pt x="13702" y="3277"/>
                    <a:pt x="13702" y="3207"/>
                  </a:cubicBezTo>
                  <a:lnTo>
                    <a:pt x="13702" y="188"/>
                  </a:lnTo>
                  <a:cubicBezTo>
                    <a:pt x="13702" y="83"/>
                    <a:pt x="13618" y="1"/>
                    <a:pt x="13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9"/>
            <p:cNvSpPr/>
            <p:nvPr/>
          </p:nvSpPr>
          <p:spPr>
            <a:xfrm>
              <a:off x="5654075" y="3737125"/>
              <a:ext cx="345425" cy="25"/>
            </a:xfrm>
            <a:custGeom>
              <a:avLst/>
              <a:gdLst/>
              <a:ahLst/>
              <a:cxnLst/>
              <a:rect l="l" t="t" r="r" b="b"/>
              <a:pathLst>
                <a:path w="13817" h="1" fill="none" extrusionOk="0">
                  <a:moveTo>
                    <a:pt x="13817" y="0"/>
                  </a:moveTo>
                  <a:lnTo>
                    <a:pt x="1"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9"/>
            <p:cNvSpPr/>
            <p:nvPr/>
          </p:nvSpPr>
          <p:spPr>
            <a:xfrm>
              <a:off x="5654075" y="3754100"/>
              <a:ext cx="357200" cy="25"/>
            </a:xfrm>
            <a:custGeom>
              <a:avLst/>
              <a:gdLst/>
              <a:ahLst/>
              <a:cxnLst/>
              <a:rect l="l" t="t" r="r" b="b"/>
              <a:pathLst>
                <a:path w="14288" h="1" fill="none" extrusionOk="0">
                  <a:moveTo>
                    <a:pt x="14287" y="0"/>
                  </a:moveTo>
                  <a:lnTo>
                    <a:pt x="1"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9"/>
            <p:cNvSpPr/>
            <p:nvPr/>
          </p:nvSpPr>
          <p:spPr>
            <a:xfrm>
              <a:off x="5654075" y="3771050"/>
              <a:ext cx="357200" cy="25"/>
            </a:xfrm>
            <a:custGeom>
              <a:avLst/>
              <a:gdLst/>
              <a:ahLst/>
              <a:cxnLst/>
              <a:rect l="l" t="t" r="r" b="b"/>
              <a:pathLst>
                <a:path w="14288" h="1" fill="none" extrusionOk="0">
                  <a:moveTo>
                    <a:pt x="14287" y="0"/>
                  </a:moveTo>
                  <a:lnTo>
                    <a:pt x="1"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9"/>
            <p:cNvSpPr/>
            <p:nvPr/>
          </p:nvSpPr>
          <p:spPr>
            <a:xfrm>
              <a:off x="5654075" y="3787975"/>
              <a:ext cx="357200" cy="25"/>
            </a:xfrm>
            <a:custGeom>
              <a:avLst/>
              <a:gdLst/>
              <a:ahLst/>
              <a:cxnLst/>
              <a:rect l="l" t="t" r="r" b="b"/>
              <a:pathLst>
                <a:path w="14288" h="1" fill="none" extrusionOk="0">
                  <a:moveTo>
                    <a:pt x="14287" y="1"/>
                  </a:moveTo>
                  <a:lnTo>
                    <a:pt x="1"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9"/>
            <p:cNvSpPr/>
            <p:nvPr/>
          </p:nvSpPr>
          <p:spPr>
            <a:xfrm>
              <a:off x="6287575" y="3713600"/>
              <a:ext cx="76525" cy="82475"/>
            </a:xfrm>
            <a:custGeom>
              <a:avLst/>
              <a:gdLst/>
              <a:ahLst/>
              <a:cxnLst/>
              <a:rect l="l" t="t" r="r" b="b"/>
              <a:pathLst>
                <a:path w="3061" h="3299" extrusionOk="0">
                  <a:moveTo>
                    <a:pt x="1" y="0"/>
                  </a:moveTo>
                  <a:cubicBezTo>
                    <a:pt x="68" y="186"/>
                    <a:pt x="105" y="388"/>
                    <a:pt x="105" y="600"/>
                  </a:cubicBezTo>
                  <a:lnTo>
                    <a:pt x="105" y="2731"/>
                  </a:lnTo>
                  <a:cubicBezTo>
                    <a:pt x="105" y="2932"/>
                    <a:pt x="71" y="3122"/>
                    <a:pt x="13" y="3298"/>
                  </a:cubicBezTo>
                  <a:lnTo>
                    <a:pt x="2969" y="3298"/>
                  </a:lnTo>
                  <a:cubicBezTo>
                    <a:pt x="3030" y="3121"/>
                    <a:pt x="3061" y="2929"/>
                    <a:pt x="3061" y="2731"/>
                  </a:cubicBezTo>
                  <a:lnTo>
                    <a:pt x="3061" y="600"/>
                  </a:lnTo>
                  <a:cubicBezTo>
                    <a:pt x="3061" y="390"/>
                    <a:pt x="3023" y="187"/>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9"/>
            <p:cNvSpPr/>
            <p:nvPr/>
          </p:nvSpPr>
          <p:spPr>
            <a:xfrm>
              <a:off x="5913000" y="3736925"/>
              <a:ext cx="39175" cy="59150"/>
            </a:xfrm>
            <a:custGeom>
              <a:avLst/>
              <a:gdLst/>
              <a:ahLst/>
              <a:cxnLst/>
              <a:rect l="l" t="t" r="r" b="b"/>
              <a:pathLst>
                <a:path w="1567" h="2366" extrusionOk="0">
                  <a:moveTo>
                    <a:pt x="1" y="0"/>
                  </a:moveTo>
                  <a:lnTo>
                    <a:pt x="1" y="2365"/>
                  </a:lnTo>
                  <a:lnTo>
                    <a:pt x="783" y="1887"/>
                  </a:lnTo>
                  <a:lnTo>
                    <a:pt x="1567" y="2365"/>
                  </a:lnTo>
                  <a:lnTo>
                    <a:pt x="1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9"/>
            <p:cNvSpPr/>
            <p:nvPr/>
          </p:nvSpPr>
          <p:spPr>
            <a:xfrm>
              <a:off x="5898300" y="3736925"/>
              <a:ext cx="53875" cy="47200"/>
            </a:xfrm>
            <a:custGeom>
              <a:avLst/>
              <a:gdLst/>
              <a:ahLst/>
              <a:cxnLst/>
              <a:rect l="l" t="t" r="r" b="b"/>
              <a:pathLst>
                <a:path w="2155" h="1888" extrusionOk="0">
                  <a:moveTo>
                    <a:pt x="589" y="0"/>
                  </a:moveTo>
                  <a:lnTo>
                    <a:pt x="0" y="1887"/>
                  </a:lnTo>
                  <a:lnTo>
                    <a:pt x="888" y="1409"/>
                  </a:lnTo>
                  <a:lnTo>
                    <a:pt x="1566" y="1887"/>
                  </a:lnTo>
                  <a:lnTo>
                    <a:pt x="21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a:off x="5690700" y="3587750"/>
              <a:ext cx="627450" cy="99350"/>
            </a:xfrm>
            <a:custGeom>
              <a:avLst/>
              <a:gdLst/>
              <a:ahLst/>
              <a:cxnLst/>
              <a:rect l="l" t="t" r="r" b="b"/>
              <a:pathLst>
                <a:path w="25098" h="3974" extrusionOk="0">
                  <a:moveTo>
                    <a:pt x="25097" y="0"/>
                  </a:moveTo>
                  <a:lnTo>
                    <a:pt x="25096" y="2"/>
                  </a:lnTo>
                  <a:lnTo>
                    <a:pt x="1334" y="2"/>
                  </a:lnTo>
                  <a:cubicBezTo>
                    <a:pt x="765" y="2"/>
                    <a:pt x="279" y="326"/>
                    <a:pt x="87" y="781"/>
                  </a:cubicBezTo>
                  <a:cubicBezTo>
                    <a:pt x="31" y="916"/>
                    <a:pt x="0" y="1061"/>
                    <a:pt x="0" y="1216"/>
                  </a:cubicBezTo>
                  <a:lnTo>
                    <a:pt x="0" y="2760"/>
                  </a:lnTo>
                  <a:cubicBezTo>
                    <a:pt x="0" y="2904"/>
                    <a:pt x="30" y="3043"/>
                    <a:pt x="80" y="3171"/>
                  </a:cubicBezTo>
                  <a:cubicBezTo>
                    <a:pt x="265" y="3638"/>
                    <a:pt x="757" y="3973"/>
                    <a:pt x="1337" y="3973"/>
                  </a:cubicBezTo>
                  <a:lnTo>
                    <a:pt x="25097" y="3973"/>
                  </a:lnTo>
                  <a:lnTo>
                    <a:pt x="250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a:off x="5690700" y="3607250"/>
              <a:ext cx="338175" cy="59775"/>
            </a:xfrm>
            <a:custGeom>
              <a:avLst/>
              <a:gdLst/>
              <a:ahLst/>
              <a:cxnLst/>
              <a:rect l="l" t="t" r="r" b="b"/>
              <a:pathLst>
                <a:path w="13527" h="2391" extrusionOk="0">
                  <a:moveTo>
                    <a:pt x="89" y="1"/>
                  </a:moveTo>
                  <a:cubicBezTo>
                    <a:pt x="31" y="136"/>
                    <a:pt x="0" y="281"/>
                    <a:pt x="0" y="436"/>
                  </a:cubicBezTo>
                  <a:lnTo>
                    <a:pt x="0" y="1980"/>
                  </a:lnTo>
                  <a:cubicBezTo>
                    <a:pt x="0" y="2124"/>
                    <a:pt x="30" y="2263"/>
                    <a:pt x="81" y="2391"/>
                  </a:cubicBezTo>
                  <a:lnTo>
                    <a:pt x="13526" y="2391"/>
                  </a:lnTo>
                  <a:lnTo>
                    <a:pt x="135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a:off x="5723825" y="3627275"/>
              <a:ext cx="225475" cy="19750"/>
            </a:xfrm>
            <a:custGeom>
              <a:avLst/>
              <a:gdLst/>
              <a:ahLst/>
              <a:cxnLst/>
              <a:rect l="l" t="t" r="r" b="b"/>
              <a:pathLst>
                <a:path w="9019" h="790" extrusionOk="0">
                  <a:moveTo>
                    <a:pt x="48" y="1"/>
                  </a:moveTo>
                  <a:cubicBezTo>
                    <a:pt x="23" y="1"/>
                    <a:pt x="1" y="21"/>
                    <a:pt x="1" y="47"/>
                  </a:cubicBezTo>
                  <a:lnTo>
                    <a:pt x="1" y="742"/>
                  </a:lnTo>
                  <a:cubicBezTo>
                    <a:pt x="1" y="769"/>
                    <a:pt x="23" y="789"/>
                    <a:pt x="48" y="789"/>
                  </a:cubicBezTo>
                  <a:lnTo>
                    <a:pt x="8972" y="789"/>
                  </a:lnTo>
                  <a:cubicBezTo>
                    <a:pt x="8998" y="789"/>
                    <a:pt x="9018" y="769"/>
                    <a:pt x="9018" y="742"/>
                  </a:cubicBezTo>
                  <a:lnTo>
                    <a:pt x="9018" y="47"/>
                  </a:lnTo>
                  <a:cubicBezTo>
                    <a:pt x="9018" y="21"/>
                    <a:pt x="8998" y="1"/>
                    <a:pt x="89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a:off x="5991575" y="3587775"/>
              <a:ext cx="316875" cy="99325"/>
            </a:xfrm>
            <a:custGeom>
              <a:avLst/>
              <a:gdLst/>
              <a:ahLst/>
              <a:cxnLst/>
              <a:rect l="l" t="t" r="r" b="b"/>
              <a:pathLst>
                <a:path w="12675" h="3973" extrusionOk="0">
                  <a:moveTo>
                    <a:pt x="240" y="1"/>
                  </a:moveTo>
                  <a:cubicBezTo>
                    <a:pt x="108" y="1"/>
                    <a:pt x="0" y="108"/>
                    <a:pt x="0" y="241"/>
                  </a:cubicBezTo>
                  <a:lnTo>
                    <a:pt x="0" y="3732"/>
                  </a:lnTo>
                  <a:cubicBezTo>
                    <a:pt x="0" y="3865"/>
                    <a:pt x="108" y="3972"/>
                    <a:pt x="240" y="3972"/>
                  </a:cubicBezTo>
                  <a:lnTo>
                    <a:pt x="12674" y="3972"/>
                  </a:lnTo>
                  <a:lnTo>
                    <a:pt x="12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a:off x="6273475" y="3587750"/>
              <a:ext cx="59425" cy="14950"/>
            </a:xfrm>
            <a:custGeom>
              <a:avLst/>
              <a:gdLst/>
              <a:ahLst/>
              <a:cxnLst/>
              <a:rect l="l" t="t" r="r" b="b"/>
              <a:pathLst>
                <a:path w="2377" h="598" extrusionOk="0">
                  <a:moveTo>
                    <a:pt x="1" y="0"/>
                  </a:moveTo>
                  <a:lnTo>
                    <a:pt x="1" y="597"/>
                  </a:lnTo>
                  <a:lnTo>
                    <a:pt x="2050" y="597"/>
                  </a:lnTo>
                  <a:cubicBezTo>
                    <a:pt x="2230" y="597"/>
                    <a:pt x="2377" y="465"/>
                    <a:pt x="2377" y="298"/>
                  </a:cubicBezTo>
                  <a:cubicBezTo>
                    <a:pt x="2377" y="134"/>
                    <a:pt x="2230" y="0"/>
                    <a:pt x="2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a:off x="6273475" y="3672200"/>
              <a:ext cx="59350" cy="14900"/>
            </a:xfrm>
            <a:custGeom>
              <a:avLst/>
              <a:gdLst/>
              <a:ahLst/>
              <a:cxnLst/>
              <a:rect l="l" t="t" r="r" b="b"/>
              <a:pathLst>
                <a:path w="2374" h="596" extrusionOk="0">
                  <a:moveTo>
                    <a:pt x="1" y="0"/>
                  </a:moveTo>
                  <a:lnTo>
                    <a:pt x="1" y="595"/>
                  </a:lnTo>
                  <a:lnTo>
                    <a:pt x="2339" y="595"/>
                  </a:lnTo>
                  <a:lnTo>
                    <a:pt x="2339" y="594"/>
                  </a:lnTo>
                  <a:cubicBezTo>
                    <a:pt x="2360" y="594"/>
                    <a:pt x="2374" y="578"/>
                    <a:pt x="2374" y="558"/>
                  </a:cubicBezTo>
                  <a:lnTo>
                    <a:pt x="2374" y="34"/>
                  </a:lnTo>
                  <a:cubicBezTo>
                    <a:pt x="2374" y="16"/>
                    <a:pt x="2360" y="0"/>
                    <a:pt x="2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9"/>
            <p:cNvSpPr/>
            <p:nvPr/>
          </p:nvSpPr>
          <p:spPr>
            <a:xfrm>
              <a:off x="6026000" y="3611775"/>
              <a:ext cx="292150" cy="60450"/>
            </a:xfrm>
            <a:custGeom>
              <a:avLst/>
              <a:gdLst/>
              <a:ahLst/>
              <a:cxnLst/>
              <a:rect l="l" t="t" r="r" b="b"/>
              <a:pathLst>
                <a:path w="11686" h="2418" extrusionOk="0">
                  <a:moveTo>
                    <a:pt x="1599" y="1"/>
                  </a:moveTo>
                  <a:cubicBezTo>
                    <a:pt x="716" y="1"/>
                    <a:pt x="1" y="716"/>
                    <a:pt x="1" y="1601"/>
                  </a:cubicBezTo>
                  <a:lnTo>
                    <a:pt x="1" y="1800"/>
                  </a:lnTo>
                  <a:cubicBezTo>
                    <a:pt x="1" y="1978"/>
                    <a:pt x="77" y="2140"/>
                    <a:pt x="197" y="2250"/>
                  </a:cubicBezTo>
                  <a:cubicBezTo>
                    <a:pt x="393" y="2356"/>
                    <a:pt x="618" y="2417"/>
                    <a:pt x="856" y="2417"/>
                  </a:cubicBezTo>
                  <a:lnTo>
                    <a:pt x="11685" y="2417"/>
                  </a:lnTo>
                  <a:lnTo>
                    <a:pt x="11685" y="2"/>
                  </a:lnTo>
                  <a:lnTo>
                    <a:pt x="116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9"/>
            <p:cNvSpPr/>
            <p:nvPr/>
          </p:nvSpPr>
          <p:spPr>
            <a:xfrm>
              <a:off x="6023625" y="3624275"/>
              <a:ext cx="294525" cy="25"/>
            </a:xfrm>
            <a:custGeom>
              <a:avLst/>
              <a:gdLst/>
              <a:ahLst/>
              <a:cxnLst/>
              <a:rect l="l" t="t" r="r" b="b"/>
              <a:pathLst>
                <a:path w="11781" h="1" fill="none" extrusionOk="0">
                  <a:moveTo>
                    <a:pt x="1" y="1"/>
                  </a:moveTo>
                  <a:lnTo>
                    <a:pt x="1178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9"/>
            <p:cNvSpPr/>
            <p:nvPr/>
          </p:nvSpPr>
          <p:spPr>
            <a:xfrm>
              <a:off x="6013575" y="3636600"/>
              <a:ext cx="304575" cy="25"/>
            </a:xfrm>
            <a:custGeom>
              <a:avLst/>
              <a:gdLst/>
              <a:ahLst/>
              <a:cxnLst/>
              <a:rect l="l" t="t" r="r" b="b"/>
              <a:pathLst>
                <a:path w="12183" h="1" fill="none" extrusionOk="0">
                  <a:moveTo>
                    <a:pt x="1" y="0"/>
                  </a:moveTo>
                  <a:lnTo>
                    <a:pt x="12182"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9"/>
            <p:cNvSpPr/>
            <p:nvPr/>
          </p:nvSpPr>
          <p:spPr>
            <a:xfrm>
              <a:off x="6013575" y="3648850"/>
              <a:ext cx="304575" cy="25"/>
            </a:xfrm>
            <a:custGeom>
              <a:avLst/>
              <a:gdLst/>
              <a:ahLst/>
              <a:cxnLst/>
              <a:rect l="l" t="t" r="r" b="b"/>
              <a:pathLst>
                <a:path w="12183" h="1" fill="none" extrusionOk="0">
                  <a:moveTo>
                    <a:pt x="1" y="1"/>
                  </a:moveTo>
                  <a:lnTo>
                    <a:pt x="12182"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9"/>
            <p:cNvSpPr/>
            <p:nvPr/>
          </p:nvSpPr>
          <p:spPr>
            <a:xfrm>
              <a:off x="6013575" y="3661175"/>
              <a:ext cx="304575" cy="25"/>
            </a:xfrm>
            <a:custGeom>
              <a:avLst/>
              <a:gdLst/>
              <a:ahLst/>
              <a:cxnLst/>
              <a:rect l="l" t="t" r="r" b="b"/>
              <a:pathLst>
                <a:path w="12183" h="1" fill="none" extrusionOk="0">
                  <a:moveTo>
                    <a:pt x="1" y="0"/>
                  </a:moveTo>
                  <a:lnTo>
                    <a:pt x="12182"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631500" y="3451550"/>
              <a:ext cx="721700" cy="136250"/>
            </a:xfrm>
            <a:custGeom>
              <a:avLst/>
              <a:gdLst/>
              <a:ahLst/>
              <a:cxnLst/>
              <a:rect l="l" t="t" r="r" b="b"/>
              <a:pathLst>
                <a:path w="28868" h="5450" extrusionOk="0">
                  <a:moveTo>
                    <a:pt x="2725" y="0"/>
                  </a:moveTo>
                  <a:cubicBezTo>
                    <a:pt x="1974" y="0"/>
                    <a:pt x="1290" y="306"/>
                    <a:pt x="798" y="798"/>
                  </a:cubicBezTo>
                  <a:cubicBezTo>
                    <a:pt x="704" y="891"/>
                    <a:pt x="615" y="993"/>
                    <a:pt x="536" y="1100"/>
                  </a:cubicBezTo>
                  <a:cubicBezTo>
                    <a:pt x="201" y="1553"/>
                    <a:pt x="0" y="2116"/>
                    <a:pt x="0" y="2723"/>
                  </a:cubicBezTo>
                  <a:cubicBezTo>
                    <a:pt x="0" y="3331"/>
                    <a:pt x="199" y="3894"/>
                    <a:pt x="536" y="4348"/>
                  </a:cubicBezTo>
                  <a:cubicBezTo>
                    <a:pt x="1031" y="5015"/>
                    <a:pt x="1829" y="5450"/>
                    <a:pt x="2725" y="5450"/>
                  </a:cubicBezTo>
                  <a:lnTo>
                    <a:pt x="28868" y="5450"/>
                  </a:lnTo>
                  <a:lnTo>
                    <a:pt x="288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9"/>
            <p:cNvSpPr/>
            <p:nvPr/>
          </p:nvSpPr>
          <p:spPr>
            <a:xfrm>
              <a:off x="5631500" y="3479050"/>
              <a:ext cx="420750" cy="81225"/>
            </a:xfrm>
            <a:custGeom>
              <a:avLst/>
              <a:gdLst/>
              <a:ahLst/>
              <a:cxnLst/>
              <a:rect l="l" t="t" r="r" b="b"/>
              <a:pathLst>
                <a:path w="16830" h="3249" extrusionOk="0">
                  <a:moveTo>
                    <a:pt x="536" y="0"/>
                  </a:moveTo>
                  <a:cubicBezTo>
                    <a:pt x="201" y="453"/>
                    <a:pt x="0" y="1016"/>
                    <a:pt x="0" y="1623"/>
                  </a:cubicBezTo>
                  <a:cubicBezTo>
                    <a:pt x="0" y="2231"/>
                    <a:pt x="199" y="2795"/>
                    <a:pt x="536" y="3248"/>
                  </a:cubicBezTo>
                  <a:lnTo>
                    <a:pt x="16829" y="3248"/>
                  </a:lnTo>
                  <a:lnTo>
                    <a:pt x="168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9"/>
            <p:cNvSpPr/>
            <p:nvPr/>
          </p:nvSpPr>
          <p:spPr>
            <a:xfrm>
              <a:off x="5945925" y="3451550"/>
              <a:ext cx="395200" cy="136225"/>
            </a:xfrm>
            <a:custGeom>
              <a:avLst/>
              <a:gdLst/>
              <a:ahLst/>
              <a:cxnLst/>
              <a:rect l="l" t="t" r="r" b="b"/>
              <a:pathLst>
                <a:path w="15808" h="5449" extrusionOk="0">
                  <a:moveTo>
                    <a:pt x="329" y="0"/>
                  </a:moveTo>
                  <a:cubicBezTo>
                    <a:pt x="148" y="0"/>
                    <a:pt x="0" y="148"/>
                    <a:pt x="0" y="329"/>
                  </a:cubicBezTo>
                  <a:lnTo>
                    <a:pt x="0" y="5120"/>
                  </a:lnTo>
                  <a:cubicBezTo>
                    <a:pt x="0" y="5300"/>
                    <a:pt x="148" y="5448"/>
                    <a:pt x="329" y="5448"/>
                  </a:cubicBezTo>
                  <a:lnTo>
                    <a:pt x="15808" y="5448"/>
                  </a:lnTo>
                  <a:lnTo>
                    <a:pt x="158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9"/>
            <p:cNvSpPr/>
            <p:nvPr/>
          </p:nvSpPr>
          <p:spPr>
            <a:xfrm>
              <a:off x="6297475" y="3451425"/>
              <a:ext cx="74150" cy="20475"/>
            </a:xfrm>
            <a:custGeom>
              <a:avLst/>
              <a:gdLst/>
              <a:ahLst/>
              <a:cxnLst/>
              <a:rect l="l" t="t" r="r" b="b"/>
              <a:pathLst>
                <a:path w="2966" h="819" extrusionOk="0">
                  <a:moveTo>
                    <a:pt x="2556" y="0"/>
                  </a:moveTo>
                  <a:lnTo>
                    <a:pt x="2556" y="2"/>
                  </a:lnTo>
                  <a:lnTo>
                    <a:pt x="1" y="2"/>
                  </a:lnTo>
                  <a:lnTo>
                    <a:pt x="1" y="818"/>
                  </a:lnTo>
                  <a:lnTo>
                    <a:pt x="2556" y="818"/>
                  </a:lnTo>
                  <a:cubicBezTo>
                    <a:pt x="2782" y="818"/>
                    <a:pt x="2965" y="636"/>
                    <a:pt x="2965" y="410"/>
                  </a:cubicBezTo>
                  <a:cubicBezTo>
                    <a:pt x="2965" y="184"/>
                    <a:pt x="2782" y="0"/>
                    <a:pt x="25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9"/>
            <p:cNvSpPr/>
            <p:nvPr/>
          </p:nvSpPr>
          <p:spPr>
            <a:xfrm>
              <a:off x="6297475" y="3567300"/>
              <a:ext cx="74075" cy="20425"/>
            </a:xfrm>
            <a:custGeom>
              <a:avLst/>
              <a:gdLst/>
              <a:ahLst/>
              <a:cxnLst/>
              <a:rect l="l" t="t" r="r" b="b"/>
              <a:pathLst>
                <a:path w="2963" h="817" extrusionOk="0">
                  <a:moveTo>
                    <a:pt x="1" y="0"/>
                  </a:moveTo>
                  <a:lnTo>
                    <a:pt x="1" y="817"/>
                  </a:lnTo>
                  <a:lnTo>
                    <a:pt x="2914" y="817"/>
                  </a:lnTo>
                  <a:cubicBezTo>
                    <a:pt x="2941" y="817"/>
                    <a:pt x="2962" y="795"/>
                    <a:pt x="2962" y="769"/>
                  </a:cubicBezTo>
                  <a:lnTo>
                    <a:pt x="2962" y="49"/>
                  </a:lnTo>
                  <a:cubicBezTo>
                    <a:pt x="2962" y="22"/>
                    <a:pt x="2941" y="0"/>
                    <a:pt x="2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9"/>
            <p:cNvSpPr/>
            <p:nvPr/>
          </p:nvSpPr>
          <p:spPr>
            <a:xfrm>
              <a:off x="5972100" y="3471875"/>
              <a:ext cx="381100" cy="95450"/>
            </a:xfrm>
            <a:custGeom>
              <a:avLst/>
              <a:gdLst/>
              <a:ahLst/>
              <a:cxnLst/>
              <a:rect l="l" t="t" r="r" b="b"/>
              <a:pathLst>
                <a:path w="15244" h="3818" extrusionOk="0">
                  <a:moveTo>
                    <a:pt x="1909" y="0"/>
                  </a:moveTo>
                  <a:cubicBezTo>
                    <a:pt x="1382" y="0"/>
                    <a:pt x="904" y="215"/>
                    <a:pt x="560" y="560"/>
                  </a:cubicBezTo>
                  <a:cubicBezTo>
                    <a:pt x="212" y="906"/>
                    <a:pt x="0" y="1384"/>
                    <a:pt x="0" y="1909"/>
                  </a:cubicBezTo>
                  <a:cubicBezTo>
                    <a:pt x="0" y="1963"/>
                    <a:pt x="2" y="2018"/>
                    <a:pt x="7" y="2071"/>
                  </a:cubicBezTo>
                  <a:cubicBezTo>
                    <a:pt x="88" y="3051"/>
                    <a:pt x="909" y="3817"/>
                    <a:pt x="1907" y="3817"/>
                  </a:cubicBezTo>
                  <a:lnTo>
                    <a:pt x="15242" y="3817"/>
                  </a:lnTo>
                  <a:lnTo>
                    <a:pt x="15242" y="2"/>
                  </a:lnTo>
                  <a:lnTo>
                    <a:pt x="152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9"/>
            <p:cNvSpPr/>
            <p:nvPr/>
          </p:nvSpPr>
          <p:spPr>
            <a:xfrm>
              <a:off x="5972250" y="3487375"/>
              <a:ext cx="380900" cy="79950"/>
            </a:xfrm>
            <a:custGeom>
              <a:avLst/>
              <a:gdLst/>
              <a:ahLst/>
              <a:cxnLst/>
              <a:rect l="l" t="t" r="r" b="b"/>
              <a:pathLst>
                <a:path w="15236" h="3198" extrusionOk="0">
                  <a:moveTo>
                    <a:pt x="1593" y="0"/>
                  </a:moveTo>
                  <a:cubicBezTo>
                    <a:pt x="1152" y="0"/>
                    <a:pt x="752" y="177"/>
                    <a:pt x="462" y="468"/>
                  </a:cubicBezTo>
                  <a:cubicBezTo>
                    <a:pt x="205" y="725"/>
                    <a:pt x="35" y="1069"/>
                    <a:pt x="1" y="1451"/>
                  </a:cubicBezTo>
                  <a:cubicBezTo>
                    <a:pt x="82" y="2431"/>
                    <a:pt x="903" y="3197"/>
                    <a:pt x="1901" y="3197"/>
                  </a:cubicBezTo>
                  <a:lnTo>
                    <a:pt x="15236" y="3197"/>
                  </a:lnTo>
                  <a:lnTo>
                    <a:pt x="15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9"/>
            <p:cNvSpPr/>
            <p:nvPr/>
          </p:nvSpPr>
          <p:spPr>
            <a:xfrm>
              <a:off x="5985850" y="3495250"/>
              <a:ext cx="367350" cy="25"/>
            </a:xfrm>
            <a:custGeom>
              <a:avLst/>
              <a:gdLst/>
              <a:ahLst/>
              <a:cxnLst/>
              <a:rect l="l" t="t" r="r" b="b"/>
              <a:pathLst>
                <a:path w="14694" h="1" fill="none" extrusionOk="0">
                  <a:moveTo>
                    <a:pt x="0" y="0"/>
                  </a:moveTo>
                  <a:lnTo>
                    <a:pt x="14694"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9"/>
            <p:cNvSpPr/>
            <p:nvPr/>
          </p:nvSpPr>
          <p:spPr>
            <a:xfrm>
              <a:off x="5973350" y="3514250"/>
              <a:ext cx="379850" cy="25"/>
            </a:xfrm>
            <a:custGeom>
              <a:avLst/>
              <a:gdLst/>
              <a:ahLst/>
              <a:cxnLst/>
              <a:rect l="l" t="t" r="r" b="b"/>
              <a:pathLst>
                <a:path w="15194" h="1" fill="none" extrusionOk="0">
                  <a:moveTo>
                    <a:pt x="0" y="0"/>
                  </a:moveTo>
                  <a:lnTo>
                    <a:pt x="15194"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9"/>
            <p:cNvSpPr/>
            <p:nvPr/>
          </p:nvSpPr>
          <p:spPr>
            <a:xfrm>
              <a:off x="5973350" y="3533225"/>
              <a:ext cx="379850" cy="25"/>
            </a:xfrm>
            <a:custGeom>
              <a:avLst/>
              <a:gdLst/>
              <a:ahLst/>
              <a:cxnLst/>
              <a:rect l="l" t="t" r="r" b="b"/>
              <a:pathLst>
                <a:path w="15194" h="1" fill="none" extrusionOk="0">
                  <a:moveTo>
                    <a:pt x="0" y="0"/>
                  </a:moveTo>
                  <a:lnTo>
                    <a:pt x="15194"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9"/>
            <p:cNvSpPr/>
            <p:nvPr/>
          </p:nvSpPr>
          <p:spPr>
            <a:xfrm>
              <a:off x="5973350" y="3552225"/>
              <a:ext cx="379850" cy="25"/>
            </a:xfrm>
            <a:custGeom>
              <a:avLst/>
              <a:gdLst/>
              <a:ahLst/>
              <a:cxnLst/>
              <a:rect l="l" t="t" r="r" b="b"/>
              <a:pathLst>
                <a:path w="15194" h="1" fill="none" extrusionOk="0">
                  <a:moveTo>
                    <a:pt x="0" y="1"/>
                  </a:moveTo>
                  <a:lnTo>
                    <a:pt x="15194"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9"/>
            <p:cNvSpPr/>
            <p:nvPr/>
          </p:nvSpPr>
          <p:spPr>
            <a:xfrm>
              <a:off x="6037725" y="3495250"/>
              <a:ext cx="43075" cy="64975"/>
            </a:xfrm>
            <a:custGeom>
              <a:avLst/>
              <a:gdLst/>
              <a:ahLst/>
              <a:cxnLst/>
              <a:rect l="l" t="t" r="r" b="b"/>
              <a:pathLst>
                <a:path w="1723" h="2599" extrusionOk="0">
                  <a:moveTo>
                    <a:pt x="1" y="0"/>
                  </a:moveTo>
                  <a:lnTo>
                    <a:pt x="1" y="2599"/>
                  </a:lnTo>
                  <a:lnTo>
                    <a:pt x="862" y="2072"/>
                  </a:lnTo>
                  <a:lnTo>
                    <a:pt x="1722" y="2599"/>
                  </a:lnTo>
                  <a:lnTo>
                    <a:pt x="17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9"/>
            <p:cNvSpPr/>
            <p:nvPr/>
          </p:nvSpPr>
          <p:spPr>
            <a:xfrm>
              <a:off x="6037725" y="3495250"/>
              <a:ext cx="59200" cy="51825"/>
            </a:xfrm>
            <a:custGeom>
              <a:avLst/>
              <a:gdLst/>
              <a:ahLst/>
              <a:cxnLst/>
              <a:rect l="l" t="t" r="r" b="b"/>
              <a:pathLst>
                <a:path w="2368" h="2073" extrusionOk="0">
                  <a:moveTo>
                    <a:pt x="1" y="0"/>
                  </a:moveTo>
                  <a:lnTo>
                    <a:pt x="646" y="2072"/>
                  </a:lnTo>
                  <a:lnTo>
                    <a:pt x="1392" y="1547"/>
                  </a:lnTo>
                  <a:lnTo>
                    <a:pt x="2367" y="2072"/>
                  </a:lnTo>
                  <a:lnTo>
                    <a:pt x="1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9"/>
            <p:cNvSpPr/>
            <p:nvPr/>
          </p:nvSpPr>
          <p:spPr>
            <a:xfrm>
              <a:off x="5662525" y="3451475"/>
              <a:ext cx="143100" cy="136300"/>
            </a:xfrm>
            <a:custGeom>
              <a:avLst/>
              <a:gdLst/>
              <a:ahLst/>
              <a:cxnLst/>
              <a:rect l="l" t="t" r="r" b="b"/>
              <a:pathLst>
                <a:path w="5724" h="5452" extrusionOk="0">
                  <a:moveTo>
                    <a:pt x="2724" y="0"/>
                  </a:moveTo>
                  <a:cubicBezTo>
                    <a:pt x="1973" y="0"/>
                    <a:pt x="1289" y="307"/>
                    <a:pt x="797" y="799"/>
                  </a:cubicBezTo>
                  <a:cubicBezTo>
                    <a:pt x="703" y="893"/>
                    <a:pt x="616" y="994"/>
                    <a:pt x="535" y="1102"/>
                  </a:cubicBezTo>
                  <a:cubicBezTo>
                    <a:pt x="200" y="1555"/>
                    <a:pt x="1" y="2117"/>
                    <a:pt x="1" y="2725"/>
                  </a:cubicBezTo>
                  <a:cubicBezTo>
                    <a:pt x="1" y="3333"/>
                    <a:pt x="199" y="3895"/>
                    <a:pt x="535" y="4350"/>
                  </a:cubicBezTo>
                  <a:cubicBezTo>
                    <a:pt x="1031" y="5017"/>
                    <a:pt x="1828" y="5451"/>
                    <a:pt x="2724" y="5451"/>
                  </a:cubicBezTo>
                  <a:lnTo>
                    <a:pt x="5723" y="5451"/>
                  </a:lnTo>
                  <a:cubicBezTo>
                    <a:pt x="4827" y="5451"/>
                    <a:pt x="4031" y="5017"/>
                    <a:pt x="3534" y="4350"/>
                  </a:cubicBezTo>
                  <a:cubicBezTo>
                    <a:pt x="3199" y="3895"/>
                    <a:pt x="3000" y="3334"/>
                    <a:pt x="3000" y="2725"/>
                  </a:cubicBezTo>
                  <a:cubicBezTo>
                    <a:pt x="3000" y="2116"/>
                    <a:pt x="3198" y="1555"/>
                    <a:pt x="3534" y="1102"/>
                  </a:cubicBezTo>
                  <a:cubicBezTo>
                    <a:pt x="3615" y="996"/>
                    <a:pt x="3701" y="894"/>
                    <a:pt x="3796" y="799"/>
                  </a:cubicBezTo>
                  <a:cubicBezTo>
                    <a:pt x="4288" y="307"/>
                    <a:pt x="4972" y="0"/>
                    <a:pt x="5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9"/>
            <p:cNvSpPr/>
            <p:nvPr/>
          </p:nvSpPr>
          <p:spPr>
            <a:xfrm>
              <a:off x="5755425" y="3451475"/>
              <a:ext cx="100425" cy="136300"/>
            </a:xfrm>
            <a:custGeom>
              <a:avLst/>
              <a:gdLst/>
              <a:ahLst/>
              <a:cxnLst/>
              <a:rect l="l" t="t" r="r" b="b"/>
              <a:pathLst>
                <a:path w="4017" h="5452" extrusionOk="0">
                  <a:moveTo>
                    <a:pt x="2724" y="0"/>
                  </a:moveTo>
                  <a:cubicBezTo>
                    <a:pt x="1973" y="0"/>
                    <a:pt x="1289" y="307"/>
                    <a:pt x="797" y="799"/>
                  </a:cubicBezTo>
                  <a:cubicBezTo>
                    <a:pt x="703" y="893"/>
                    <a:pt x="616" y="994"/>
                    <a:pt x="535" y="1102"/>
                  </a:cubicBezTo>
                  <a:cubicBezTo>
                    <a:pt x="200" y="1555"/>
                    <a:pt x="0" y="2117"/>
                    <a:pt x="0" y="2725"/>
                  </a:cubicBezTo>
                  <a:cubicBezTo>
                    <a:pt x="0" y="3333"/>
                    <a:pt x="198" y="3895"/>
                    <a:pt x="535" y="4350"/>
                  </a:cubicBezTo>
                  <a:cubicBezTo>
                    <a:pt x="1030" y="5017"/>
                    <a:pt x="1828" y="5451"/>
                    <a:pt x="2724" y="5451"/>
                  </a:cubicBezTo>
                  <a:lnTo>
                    <a:pt x="4017" y="5451"/>
                  </a:lnTo>
                  <a:cubicBezTo>
                    <a:pt x="3121" y="5451"/>
                    <a:pt x="2325" y="5017"/>
                    <a:pt x="1828" y="4350"/>
                  </a:cubicBezTo>
                  <a:cubicBezTo>
                    <a:pt x="1493" y="3895"/>
                    <a:pt x="1294" y="3334"/>
                    <a:pt x="1294" y="2725"/>
                  </a:cubicBezTo>
                  <a:cubicBezTo>
                    <a:pt x="1294" y="2116"/>
                    <a:pt x="1491" y="1555"/>
                    <a:pt x="1828" y="1102"/>
                  </a:cubicBezTo>
                  <a:cubicBezTo>
                    <a:pt x="1909" y="996"/>
                    <a:pt x="1995" y="894"/>
                    <a:pt x="2090" y="799"/>
                  </a:cubicBezTo>
                  <a:cubicBezTo>
                    <a:pt x="2582" y="307"/>
                    <a:pt x="3266" y="0"/>
                    <a:pt x="4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9"/>
            <p:cNvSpPr/>
            <p:nvPr/>
          </p:nvSpPr>
          <p:spPr>
            <a:xfrm>
              <a:off x="5662450" y="3479050"/>
              <a:ext cx="88400" cy="81225"/>
            </a:xfrm>
            <a:custGeom>
              <a:avLst/>
              <a:gdLst/>
              <a:ahLst/>
              <a:cxnLst/>
              <a:rect l="l" t="t" r="r" b="b"/>
              <a:pathLst>
                <a:path w="3536" h="3249" extrusionOk="0">
                  <a:moveTo>
                    <a:pt x="537" y="0"/>
                  </a:moveTo>
                  <a:cubicBezTo>
                    <a:pt x="202" y="453"/>
                    <a:pt x="1" y="1016"/>
                    <a:pt x="1" y="1623"/>
                  </a:cubicBezTo>
                  <a:cubicBezTo>
                    <a:pt x="1" y="2231"/>
                    <a:pt x="200" y="2795"/>
                    <a:pt x="537" y="3248"/>
                  </a:cubicBezTo>
                  <a:lnTo>
                    <a:pt x="3536" y="3248"/>
                  </a:lnTo>
                  <a:cubicBezTo>
                    <a:pt x="3201" y="2795"/>
                    <a:pt x="3000" y="2231"/>
                    <a:pt x="3000" y="1623"/>
                  </a:cubicBezTo>
                  <a:cubicBezTo>
                    <a:pt x="3000" y="1014"/>
                    <a:pt x="3199" y="453"/>
                    <a:pt x="3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9"/>
            <p:cNvSpPr/>
            <p:nvPr/>
          </p:nvSpPr>
          <p:spPr>
            <a:xfrm>
              <a:off x="5755350" y="3479050"/>
              <a:ext cx="45750" cy="81225"/>
            </a:xfrm>
            <a:custGeom>
              <a:avLst/>
              <a:gdLst/>
              <a:ahLst/>
              <a:cxnLst/>
              <a:rect l="l" t="t" r="r" b="b"/>
              <a:pathLst>
                <a:path w="1830" h="3249" extrusionOk="0">
                  <a:moveTo>
                    <a:pt x="536" y="0"/>
                  </a:moveTo>
                  <a:cubicBezTo>
                    <a:pt x="201" y="453"/>
                    <a:pt x="0" y="1016"/>
                    <a:pt x="0" y="1623"/>
                  </a:cubicBezTo>
                  <a:cubicBezTo>
                    <a:pt x="0" y="2231"/>
                    <a:pt x="200" y="2795"/>
                    <a:pt x="536" y="3248"/>
                  </a:cubicBezTo>
                  <a:lnTo>
                    <a:pt x="1829" y="3248"/>
                  </a:lnTo>
                  <a:cubicBezTo>
                    <a:pt x="1494" y="2795"/>
                    <a:pt x="1293" y="2231"/>
                    <a:pt x="1293" y="1623"/>
                  </a:cubicBezTo>
                  <a:cubicBezTo>
                    <a:pt x="1293" y="1014"/>
                    <a:pt x="1493" y="453"/>
                    <a:pt x="1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9"/>
            <p:cNvSpPr/>
            <p:nvPr/>
          </p:nvSpPr>
          <p:spPr>
            <a:xfrm>
              <a:off x="5890300" y="3451475"/>
              <a:ext cx="100475" cy="136300"/>
            </a:xfrm>
            <a:custGeom>
              <a:avLst/>
              <a:gdLst/>
              <a:ahLst/>
              <a:cxnLst/>
              <a:rect l="l" t="t" r="r" b="b"/>
              <a:pathLst>
                <a:path w="4019" h="5452" extrusionOk="0">
                  <a:moveTo>
                    <a:pt x="2726" y="0"/>
                  </a:moveTo>
                  <a:cubicBezTo>
                    <a:pt x="1975" y="0"/>
                    <a:pt x="1291" y="307"/>
                    <a:pt x="798" y="799"/>
                  </a:cubicBezTo>
                  <a:cubicBezTo>
                    <a:pt x="705" y="893"/>
                    <a:pt x="616" y="994"/>
                    <a:pt x="537" y="1102"/>
                  </a:cubicBezTo>
                  <a:cubicBezTo>
                    <a:pt x="202" y="1555"/>
                    <a:pt x="1" y="2117"/>
                    <a:pt x="1" y="2725"/>
                  </a:cubicBezTo>
                  <a:cubicBezTo>
                    <a:pt x="1" y="3333"/>
                    <a:pt x="200" y="3895"/>
                    <a:pt x="537" y="4350"/>
                  </a:cubicBezTo>
                  <a:cubicBezTo>
                    <a:pt x="1032" y="5017"/>
                    <a:pt x="1830" y="5451"/>
                    <a:pt x="2726" y="5451"/>
                  </a:cubicBezTo>
                  <a:lnTo>
                    <a:pt x="4019" y="5451"/>
                  </a:lnTo>
                  <a:cubicBezTo>
                    <a:pt x="3123" y="5451"/>
                    <a:pt x="2327" y="5017"/>
                    <a:pt x="1830" y="4350"/>
                  </a:cubicBezTo>
                  <a:cubicBezTo>
                    <a:pt x="1495" y="3895"/>
                    <a:pt x="1294" y="3334"/>
                    <a:pt x="1294" y="2725"/>
                  </a:cubicBezTo>
                  <a:cubicBezTo>
                    <a:pt x="1294" y="2116"/>
                    <a:pt x="1493" y="1555"/>
                    <a:pt x="1830" y="1102"/>
                  </a:cubicBezTo>
                  <a:cubicBezTo>
                    <a:pt x="1909" y="996"/>
                    <a:pt x="1995" y="894"/>
                    <a:pt x="2091" y="799"/>
                  </a:cubicBezTo>
                  <a:cubicBezTo>
                    <a:pt x="2584" y="307"/>
                    <a:pt x="3268" y="0"/>
                    <a:pt x="4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9"/>
            <p:cNvSpPr/>
            <p:nvPr/>
          </p:nvSpPr>
          <p:spPr>
            <a:xfrm>
              <a:off x="5890275" y="3479050"/>
              <a:ext cx="45750" cy="81225"/>
            </a:xfrm>
            <a:custGeom>
              <a:avLst/>
              <a:gdLst/>
              <a:ahLst/>
              <a:cxnLst/>
              <a:rect l="l" t="t" r="r" b="b"/>
              <a:pathLst>
                <a:path w="1830" h="3249" extrusionOk="0">
                  <a:moveTo>
                    <a:pt x="536" y="0"/>
                  </a:moveTo>
                  <a:cubicBezTo>
                    <a:pt x="201" y="453"/>
                    <a:pt x="0" y="1016"/>
                    <a:pt x="0" y="1623"/>
                  </a:cubicBezTo>
                  <a:cubicBezTo>
                    <a:pt x="0" y="2231"/>
                    <a:pt x="200" y="2795"/>
                    <a:pt x="536" y="3248"/>
                  </a:cubicBezTo>
                  <a:lnTo>
                    <a:pt x="1829" y="3248"/>
                  </a:lnTo>
                  <a:cubicBezTo>
                    <a:pt x="1494" y="2795"/>
                    <a:pt x="1293" y="2231"/>
                    <a:pt x="1293" y="1623"/>
                  </a:cubicBezTo>
                  <a:cubicBezTo>
                    <a:pt x="1293" y="1014"/>
                    <a:pt x="1493" y="453"/>
                    <a:pt x="1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39"/>
          <p:cNvGrpSpPr/>
          <p:nvPr/>
        </p:nvGrpSpPr>
        <p:grpSpPr>
          <a:xfrm>
            <a:off x="2795450" y="871466"/>
            <a:ext cx="5319154" cy="3023903"/>
            <a:chOff x="2795450" y="871466"/>
            <a:chExt cx="5319154" cy="3023903"/>
          </a:xfrm>
        </p:grpSpPr>
        <p:sp>
          <p:nvSpPr>
            <p:cNvPr id="1740" name="Google Shape;1740;p39"/>
            <p:cNvSpPr/>
            <p:nvPr/>
          </p:nvSpPr>
          <p:spPr>
            <a:xfrm>
              <a:off x="8023363" y="17074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9"/>
            <p:cNvSpPr/>
            <p:nvPr/>
          </p:nvSpPr>
          <p:spPr>
            <a:xfrm rot="2699884">
              <a:off x="5371725" y="2600409"/>
              <a:ext cx="371156" cy="347498"/>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9"/>
            <p:cNvSpPr/>
            <p:nvPr/>
          </p:nvSpPr>
          <p:spPr>
            <a:xfrm>
              <a:off x="4526375" y="1830769"/>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3" name="Google Shape;1743;p39"/>
            <p:cNvGrpSpPr/>
            <p:nvPr/>
          </p:nvGrpSpPr>
          <p:grpSpPr>
            <a:xfrm>
              <a:off x="6667057" y="871466"/>
              <a:ext cx="440388" cy="347517"/>
              <a:chOff x="4814045" y="3931416"/>
              <a:chExt cx="440388" cy="347517"/>
            </a:xfrm>
          </p:grpSpPr>
          <p:sp>
            <p:nvSpPr>
              <p:cNvPr id="1744" name="Google Shape;1744;p39"/>
              <p:cNvSpPr/>
              <p:nvPr/>
            </p:nvSpPr>
            <p:spPr>
              <a:xfrm>
                <a:off x="4883275" y="3931416"/>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9"/>
              <p:cNvSpPr/>
              <p:nvPr/>
            </p:nvSpPr>
            <p:spPr>
              <a:xfrm>
                <a:off x="4814045" y="395342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9"/>
            <p:cNvGrpSpPr/>
            <p:nvPr/>
          </p:nvGrpSpPr>
          <p:grpSpPr>
            <a:xfrm rot="8100000">
              <a:off x="2853822" y="3443049"/>
              <a:ext cx="440384" cy="347514"/>
              <a:chOff x="4814045" y="3931416"/>
              <a:chExt cx="440388" cy="347517"/>
            </a:xfrm>
          </p:grpSpPr>
          <p:sp>
            <p:nvSpPr>
              <p:cNvPr id="1747" name="Google Shape;1747;p39"/>
              <p:cNvSpPr/>
              <p:nvPr/>
            </p:nvSpPr>
            <p:spPr>
              <a:xfrm>
                <a:off x="4883275" y="3931416"/>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9"/>
              <p:cNvSpPr/>
              <p:nvPr/>
            </p:nvSpPr>
            <p:spPr>
              <a:xfrm>
                <a:off x="4814045" y="395342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11397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5" name="圓角矩形 14"/>
          <p:cNvSpPr/>
          <p:nvPr/>
        </p:nvSpPr>
        <p:spPr>
          <a:xfrm>
            <a:off x="3802640" y="1056290"/>
            <a:ext cx="4061197" cy="611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b="1" dirty="0">
                <a:solidFill>
                  <a:schemeClr val="accent6"/>
                </a:solidFill>
                <a:latin typeface="微軟正黑體" panose="020B0604030504040204" pitchFamily="34" charset="-120"/>
                <a:ea typeface="微軟正黑體" panose="020B0604030504040204" pitchFamily="34" charset="-120"/>
              </a:rPr>
              <a:t>01</a:t>
            </a:r>
            <a:r>
              <a:rPr lang="zh-TW" altLang="en-US" sz="2400" b="1" dirty="0">
                <a:solidFill>
                  <a:schemeClr val="accent6"/>
                </a:solidFill>
                <a:latin typeface="微軟正黑體" panose="020B0604030504040204" pitchFamily="34" charset="-120"/>
                <a:ea typeface="微軟正黑體" panose="020B0604030504040204" pitchFamily="34" charset="-120"/>
              </a:rPr>
              <a:t>、查核經驗分享</a:t>
            </a:r>
          </a:p>
        </p:txBody>
      </p:sp>
      <p:sp>
        <p:nvSpPr>
          <p:cNvPr id="36" name="圓角矩形 35"/>
          <p:cNvSpPr/>
          <p:nvPr/>
        </p:nvSpPr>
        <p:spPr>
          <a:xfrm>
            <a:off x="3802637" y="1985054"/>
            <a:ext cx="4973439" cy="611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b="1" dirty="0">
                <a:solidFill>
                  <a:schemeClr val="accent6"/>
                </a:solidFill>
                <a:latin typeface="微軟正黑體" panose="020B0604030504040204" pitchFamily="34" charset="-120"/>
                <a:ea typeface="微軟正黑體" panose="020B0604030504040204" pitchFamily="34" charset="-120"/>
              </a:rPr>
              <a:t>02</a:t>
            </a:r>
            <a:r>
              <a:rPr lang="zh-TW" altLang="en-US" sz="2400" b="1" dirty="0">
                <a:solidFill>
                  <a:schemeClr val="accent6"/>
                </a:solidFill>
                <a:latin typeface="微軟正黑體" panose="020B0604030504040204" pitchFamily="34" charset="-120"/>
                <a:ea typeface="微軟正黑體" panose="020B0604030504040204" pitchFamily="34" charset="-120"/>
              </a:rPr>
              <a:t>、採購標單審核小幫手工具介紹</a:t>
            </a:r>
          </a:p>
        </p:txBody>
      </p:sp>
      <p:sp>
        <p:nvSpPr>
          <p:cNvPr id="38" name="圓角矩形 37"/>
          <p:cNvSpPr/>
          <p:nvPr/>
        </p:nvSpPr>
        <p:spPr>
          <a:xfrm>
            <a:off x="3802637" y="2920958"/>
            <a:ext cx="4061197" cy="611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b="1" dirty="0">
                <a:solidFill>
                  <a:schemeClr val="accent6"/>
                </a:solidFill>
                <a:latin typeface="微軟正黑體" panose="020B0604030504040204" pitchFamily="34" charset="-120"/>
                <a:ea typeface="微軟正黑體" panose="020B0604030504040204" pitchFamily="34" charset="-120"/>
              </a:rPr>
              <a:t>03</a:t>
            </a:r>
            <a:r>
              <a:rPr lang="zh-TW" altLang="en-US" sz="2400" b="1" dirty="0">
                <a:solidFill>
                  <a:schemeClr val="accent6"/>
                </a:solidFill>
                <a:latin typeface="微軟正黑體" panose="020B0604030504040204" pitchFamily="34" charset="-120"/>
                <a:ea typeface="微軟正黑體" panose="020B0604030504040204" pitchFamily="34" charset="-120"/>
              </a:rPr>
              <a:t>、工具操作流程展示</a:t>
            </a:r>
          </a:p>
        </p:txBody>
      </p:sp>
      <p:sp>
        <p:nvSpPr>
          <p:cNvPr id="16" name="文字方塊 15"/>
          <p:cNvSpPr txBox="1"/>
          <p:nvPr/>
        </p:nvSpPr>
        <p:spPr>
          <a:xfrm>
            <a:off x="3802640" y="397486"/>
            <a:ext cx="3531479"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報告大綱</a:t>
            </a:r>
          </a:p>
        </p:txBody>
      </p:sp>
      <p:sp>
        <p:nvSpPr>
          <p:cNvPr id="40" name="圓角矩形 39"/>
          <p:cNvSpPr/>
          <p:nvPr/>
        </p:nvSpPr>
        <p:spPr>
          <a:xfrm>
            <a:off x="3802637" y="3865706"/>
            <a:ext cx="4061197" cy="611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b="1" dirty="0">
                <a:solidFill>
                  <a:schemeClr val="accent6"/>
                </a:solidFill>
                <a:latin typeface="微軟正黑體" panose="020B0604030504040204" pitchFamily="34" charset="-120"/>
                <a:ea typeface="微軟正黑體" panose="020B0604030504040204" pitchFamily="34" charset="-120"/>
              </a:rPr>
              <a:t>04</a:t>
            </a:r>
            <a:r>
              <a:rPr lang="zh-TW" altLang="en-US" sz="2400" b="1" dirty="0">
                <a:solidFill>
                  <a:schemeClr val="accent6"/>
                </a:solidFill>
                <a:latin typeface="微軟正黑體" panose="020B0604030504040204" pitchFamily="34" charset="-120"/>
                <a:ea typeface="微軟正黑體" panose="020B0604030504040204" pitchFamily="34" charset="-120"/>
              </a:rPr>
              <a:t>、結語</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3027" y="380124"/>
            <a:ext cx="8195096" cy="461665"/>
          </a:xfrm>
          <a:prstGeom prst="rect">
            <a:avLst/>
          </a:prstGeom>
        </p:spPr>
        <p:txBody>
          <a:bodyPr wrap="square">
            <a:spAutoFit/>
          </a:bodyPr>
          <a:lstStyle/>
          <a:p>
            <a:pPr marL="342900" indent="-34290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前置作業</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 name="矩形 2"/>
          <p:cNvSpPr/>
          <p:nvPr/>
        </p:nvSpPr>
        <p:spPr>
          <a:xfrm>
            <a:off x="303026" y="943855"/>
            <a:ext cx="8580475" cy="646331"/>
          </a:xfrm>
          <a:prstGeom prst="rect">
            <a:avLst/>
          </a:prstGeom>
        </p:spPr>
        <p:txBody>
          <a:bodyPr wrap="square">
            <a:spAutoFit/>
          </a:bodyPr>
          <a:lstStyle/>
          <a:p>
            <a:r>
              <a:rPr lang="zh-TW" altLang="zh-TW" sz="1800" b="1" dirty="0">
                <a:latin typeface="微軟正黑體" panose="020B0604030504040204" pitchFamily="34" charset="-120"/>
                <a:ea typeface="微軟正黑體" panose="020B0604030504040204" pitchFamily="34" charset="-120"/>
                <a:cs typeface="Times New Roman" panose="02020603050405020304" pitchFamily="18" charset="0"/>
              </a:rPr>
              <a:t>將設計監造單位提供或自行至電子採購網下載之空白標單</a:t>
            </a: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800" b="1" dirty="0">
                <a:latin typeface="微軟正黑體" panose="020B0604030504040204" pitchFamily="34" charset="-120"/>
                <a:ea typeface="微軟正黑體" panose="020B0604030504040204" pitchFamily="34" charset="-120"/>
                <a:cs typeface="Times New Roman" panose="02020603050405020304" pitchFamily="18" charset="0"/>
              </a:rPr>
              <a:t>支援</a:t>
            </a:r>
            <a:r>
              <a:rPr lang="en-US" altLang="zh-TW" sz="1800" b="1" dirty="0" err="1">
                <a:latin typeface="微軟正黑體" panose="020B0604030504040204" pitchFamily="34" charset="-120"/>
                <a:ea typeface="微軟正黑體" panose="020B0604030504040204" pitchFamily="34" charset="-120"/>
                <a:cs typeface="Times New Roman" panose="02020603050405020304" pitchFamily="18" charset="0"/>
              </a:rPr>
              <a:t>xls,xlsx,csv,ods</a:t>
            </a: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格式</a:t>
            </a: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800" b="1" dirty="0">
                <a:latin typeface="微軟正黑體" panose="020B0604030504040204" pitchFamily="34" charset="-120"/>
                <a:ea typeface="微軟正黑體" panose="020B0604030504040204" pitchFamily="34" charset="-120"/>
                <a:cs typeface="Times New Roman" panose="02020603050405020304" pitchFamily="18" charset="0"/>
              </a:rPr>
              <a:t>存至</a:t>
            </a: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個人</a:t>
            </a:r>
            <a:r>
              <a:rPr lang="zh-TW" altLang="zh-TW" sz="1800" b="1" dirty="0">
                <a:latin typeface="微軟正黑體" panose="020B0604030504040204" pitchFamily="34" charset="-120"/>
                <a:ea typeface="微軟正黑體" panose="020B0604030504040204" pitchFamily="34" charset="-120"/>
                <a:cs typeface="Times New Roman" panose="02020603050405020304" pitchFamily="18" charset="0"/>
              </a:rPr>
              <a:t>電腦資料夾</a:t>
            </a:r>
            <a:endParaRPr lang="zh-TW" altLang="en-US" sz="18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a:stretch>
            <a:fillRect/>
          </a:stretch>
        </p:blipFill>
        <p:spPr>
          <a:xfrm>
            <a:off x="1834114" y="1692252"/>
            <a:ext cx="5021003" cy="3267836"/>
          </a:xfrm>
          <a:prstGeom prst="rect">
            <a:avLst/>
          </a:prstGeom>
        </p:spPr>
      </p:pic>
    </p:spTree>
    <p:extLst>
      <p:ext uri="{BB962C8B-B14F-4D97-AF65-F5344CB8AC3E}">
        <p14:creationId xmlns:p14="http://schemas.microsoft.com/office/powerpoint/2010/main" val="282538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p:nvPr/>
        </p:nvPicPr>
        <p:blipFill>
          <a:blip r:embed="rId2"/>
          <a:stretch>
            <a:fillRect/>
          </a:stretch>
        </p:blipFill>
        <p:spPr>
          <a:xfrm>
            <a:off x="4301468" y="1785755"/>
            <a:ext cx="3531818" cy="3299060"/>
          </a:xfrm>
          <a:prstGeom prst="rect">
            <a:avLst/>
          </a:prstGeom>
        </p:spPr>
      </p:pic>
      <p:sp>
        <p:nvSpPr>
          <p:cNvPr id="2" name="矩形 1"/>
          <p:cNvSpPr/>
          <p:nvPr/>
        </p:nvSpPr>
        <p:spPr>
          <a:xfrm>
            <a:off x="303027" y="380124"/>
            <a:ext cx="8195096" cy="461665"/>
          </a:xfrm>
          <a:prstGeom prst="rect">
            <a:avLst/>
          </a:prstGeom>
        </p:spPr>
        <p:txBody>
          <a:bodyPr wrap="square">
            <a:spAutoFit/>
          </a:bodyPr>
          <a:lstStyle/>
          <a:p>
            <a:pPr marL="342900" indent="-34290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前置作業</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 name="矩形 2"/>
          <p:cNvSpPr/>
          <p:nvPr/>
        </p:nvSpPr>
        <p:spPr>
          <a:xfrm>
            <a:off x="303026" y="943855"/>
            <a:ext cx="8580475" cy="369332"/>
          </a:xfrm>
          <a:prstGeom prst="rect">
            <a:avLst/>
          </a:prstGeom>
        </p:spPr>
        <p:txBody>
          <a:bodyPr wrap="square">
            <a:spAutoFit/>
          </a:bodyPr>
          <a:lstStyle/>
          <a:p>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接著點選採購標單審核小幫手</a:t>
            </a: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.exe</a:t>
            </a: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執行檔</a:t>
            </a:r>
            <a:endParaRPr lang="zh-TW" altLang="en-US" sz="18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3"/>
          <a:stretch>
            <a:fillRect/>
          </a:stretch>
        </p:blipFill>
        <p:spPr>
          <a:xfrm>
            <a:off x="4693906" y="524774"/>
            <a:ext cx="775863" cy="890479"/>
          </a:xfrm>
          <a:prstGeom prst="rect">
            <a:avLst/>
          </a:prstGeom>
        </p:spPr>
      </p:pic>
      <p:pic>
        <p:nvPicPr>
          <p:cNvPr id="6" name="圖片 5"/>
          <p:cNvPicPr/>
          <p:nvPr/>
        </p:nvPicPr>
        <p:blipFill>
          <a:blip r:embed="rId4"/>
          <a:stretch>
            <a:fillRect/>
          </a:stretch>
        </p:blipFill>
        <p:spPr>
          <a:xfrm>
            <a:off x="425363" y="1818702"/>
            <a:ext cx="3313398" cy="3110402"/>
          </a:xfrm>
          <a:prstGeom prst="rect">
            <a:avLst/>
          </a:prstGeom>
        </p:spPr>
      </p:pic>
      <p:sp>
        <p:nvSpPr>
          <p:cNvPr id="7" name="矩形 6"/>
          <p:cNvSpPr/>
          <p:nvPr/>
        </p:nvSpPr>
        <p:spPr>
          <a:xfrm>
            <a:off x="453389" y="2536619"/>
            <a:ext cx="563813" cy="220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8" name="文字方塊 38"/>
          <p:cNvSpPr txBox="1"/>
          <p:nvPr/>
        </p:nvSpPr>
        <p:spPr>
          <a:xfrm>
            <a:off x="1091281" y="2711709"/>
            <a:ext cx="1157505" cy="32004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TW" sz="1200" kern="100" dirty="0">
                <a:solidFill>
                  <a:schemeClr val="accent2"/>
                </a:solidFill>
                <a:effectLst/>
                <a:latin typeface="微軟正黑體" panose="020B0604030504040204" pitchFamily="34" charset="-120"/>
                <a:ea typeface="微軟正黑體" panose="020B0604030504040204" pitchFamily="34" charset="-120"/>
                <a:cs typeface="Times New Roman" panose="02020603050405020304" pitchFamily="18" charset="0"/>
              </a:rPr>
              <a:t>點選其他資訊</a:t>
            </a:r>
          </a:p>
        </p:txBody>
      </p:sp>
      <p:sp>
        <p:nvSpPr>
          <p:cNvPr id="9" name="矩形 8"/>
          <p:cNvSpPr/>
          <p:nvPr/>
        </p:nvSpPr>
        <p:spPr>
          <a:xfrm>
            <a:off x="6165388" y="4650475"/>
            <a:ext cx="883920" cy="4343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10" name="文字方塊 42"/>
          <p:cNvSpPr txBox="1"/>
          <p:nvPr/>
        </p:nvSpPr>
        <p:spPr>
          <a:xfrm>
            <a:off x="5580587" y="4104946"/>
            <a:ext cx="1139190" cy="32004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TW" sz="1200" kern="100" dirty="0">
                <a:solidFill>
                  <a:schemeClr val="accent2"/>
                </a:solidFill>
                <a:effectLst/>
                <a:latin typeface="微軟正黑體" panose="020B0604030504040204" pitchFamily="34" charset="-120"/>
                <a:ea typeface="微軟正黑體" panose="020B0604030504040204" pitchFamily="34" charset="-120"/>
                <a:cs typeface="Times New Roman" panose="02020603050405020304" pitchFamily="18" charset="0"/>
              </a:rPr>
              <a:t>點選仍要執行</a:t>
            </a:r>
          </a:p>
        </p:txBody>
      </p:sp>
      <p:sp>
        <p:nvSpPr>
          <p:cNvPr id="12" name="矩形 11"/>
          <p:cNvSpPr/>
          <p:nvPr/>
        </p:nvSpPr>
        <p:spPr>
          <a:xfrm>
            <a:off x="303026" y="1432311"/>
            <a:ext cx="8580475" cy="369332"/>
          </a:xfrm>
          <a:prstGeom prst="rect">
            <a:avLst/>
          </a:prstGeom>
        </p:spPr>
        <p:txBody>
          <a:bodyPr wrap="square">
            <a:spAutoFit/>
          </a:bodyPr>
          <a:lstStyle/>
          <a:p>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出現以下畫面後依序點選</a:t>
            </a:r>
            <a:endParaRPr lang="zh-TW" altLang="en-US" sz="1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9654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752451" y="65102"/>
            <a:ext cx="3491748" cy="400110"/>
          </a:xfrm>
          <a:prstGeom prst="rect">
            <a:avLst/>
          </a:prstGeom>
        </p:spPr>
        <p:txBody>
          <a:bodyPr wrap="square">
            <a:spAutoFit/>
          </a:bodyPr>
          <a:lstStyle/>
          <a:p>
            <a:r>
              <a:rPr lang="zh-TW" altLang="en-US" sz="2000" b="1"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出現下面視窗即表示開啟成功</a:t>
            </a:r>
            <a:endParaRPr lang="zh-TW" altLang="en-US" sz="2000" b="1" dirty="0">
              <a:solidFill>
                <a:srgbClr val="006600"/>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stretch>
            <a:fillRect/>
          </a:stretch>
        </p:blipFill>
        <p:spPr>
          <a:xfrm>
            <a:off x="1148612" y="465212"/>
            <a:ext cx="6699426" cy="4576369"/>
          </a:xfrm>
          <a:prstGeom prst="rect">
            <a:avLst/>
          </a:prstGeom>
        </p:spPr>
      </p:pic>
    </p:spTree>
    <p:extLst>
      <p:ext uri="{BB962C8B-B14F-4D97-AF65-F5344CB8AC3E}">
        <p14:creationId xmlns:p14="http://schemas.microsoft.com/office/powerpoint/2010/main" val="23675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dicam 2026-04-07 11-52-21-3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0"/>
            <a:ext cx="8229600" cy="5143500"/>
          </a:xfrm>
          <a:prstGeom prst="rect">
            <a:avLst/>
          </a:prstGeom>
        </p:spPr>
      </p:pic>
    </p:spTree>
    <p:extLst>
      <p:ext uri="{BB962C8B-B14F-4D97-AF65-F5344CB8AC3E}">
        <p14:creationId xmlns:p14="http://schemas.microsoft.com/office/powerpoint/2010/main" val="293724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Google Shape;1531;p39"/>
          <p:cNvSpPr txBox="1">
            <a:spLocks noGrp="1"/>
          </p:cNvSpPr>
          <p:nvPr>
            <p:ph type="title"/>
          </p:nvPr>
        </p:nvSpPr>
        <p:spPr>
          <a:xfrm>
            <a:off x="3959875" y="3301725"/>
            <a:ext cx="4210500" cy="829800"/>
          </a:xfrm>
          <a:prstGeom prst="rect">
            <a:avLst/>
          </a:prstGeom>
        </p:spPr>
        <p:txBody>
          <a:bodyPr spcFirstLastPara="1" wrap="square" lIns="91425" tIns="91425" rIns="91425" bIns="91425" anchor="ctr" anchorCtr="0">
            <a:noAutofit/>
          </a:bodyPr>
          <a:lstStyle/>
          <a:p>
            <a:pPr lvl="0"/>
            <a:r>
              <a:rPr lang="zh-TW" altLang="en-US" sz="3200" b="1" dirty="0">
                <a:solidFill>
                  <a:schemeClr val="accent6"/>
                </a:solidFill>
                <a:latin typeface="微軟正黑體" panose="020B0604030504040204" pitchFamily="34" charset="-120"/>
                <a:ea typeface="微軟正黑體" panose="020B0604030504040204" pitchFamily="34" charset="-120"/>
              </a:rPr>
              <a:t>結語</a:t>
            </a:r>
          </a:p>
        </p:txBody>
      </p:sp>
      <p:sp>
        <p:nvSpPr>
          <p:cNvPr id="1532" name="Google Shape;1532;p39"/>
          <p:cNvSpPr txBox="1">
            <a:spLocks noGrp="1"/>
          </p:cNvSpPr>
          <p:nvPr>
            <p:ph type="title" idx="2"/>
          </p:nvPr>
        </p:nvSpPr>
        <p:spPr>
          <a:xfrm rot="-1261">
            <a:off x="6535075" y="2311836"/>
            <a:ext cx="16353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a:t>
            </a:r>
            <a:r>
              <a:rPr lang="en-US" altLang="zh-TW" dirty="0"/>
              <a:t>4</a:t>
            </a:r>
            <a:endParaRPr dirty="0"/>
          </a:p>
        </p:txBody>
      </p:sp>
      <p:grpSp>
        <p:nvGrpSpPr>
          <p:cNvPr id="1534" name="Google Shape;1534;p39"/>
          <p:cNvGrpSpPr/>
          <p:nvPr/>
        </p:nvGrpSpPr>
        <p:grpSpPr>
          <a:xfrm>
            <a:off x="669829" y="392670"/>
            <a:ext cx="3340279" cy="2709395"/>
            <a:chOff x="1446375" y="2258725"/>
            <a:chExt cx="1438845" cy="1167088"/>
          </a:xfrm>
        </p:grpSpPr>
        <p:sp>
          <p:nvSpPr>
            <p:cNvPr id="1535" name="Google Shape;1535;p39"/>
            <p:cNvSpPr/>
            <p:nvPr/>
          </p:nvSpPr>
          <p:spPr>
            <a:xfrm>
              <a:off x="1507550" y="2523425"/>
              <a:ext cx="1251850" cy="898275"/>
            </a:xfrm>
            <a:custGeom>
              <a:avLst/>
              <a:gdLst/>
              <a:ahLst/>
              <a:cxnLst/>
              <a:rect l="l" t="t" r="r" b="b"/>
              <a:pathLst>
                <a:path w="50074" h="35931" extrusionOk="0">
                  <a:moveTo>
                    <a:pt x="1797" y="0"/>
                  </a:moveTo>
                  <a:cubicBezTo>
                    <a:pt x="806" y="0"/>
                    <a:pt x="1" y="804"/>
                    <a:pt x="1" y="1795"/>
                  </a:cubicBezTo>
                  <a:lnTo>
                    <a:pt x="1" y="33180"/>
                  </a:lnTo>
                  <a:lnTo>
                    <a:pt x="1" y="34207"/>
                  </a:lnTo>
                  <a:cubicBezTo>
                    <a:pt x="1" y="35159"/>
                    <a:pt x="772" y="35930"/>
                    <a:pt x="1725" y="35930"/>
                  </a:cubicBezTo>
                  <a:lnTo>
                    <a:pt x="48349" y="35930"/>
                  </a:lnTo>
                  <a:cubicBezTo>
                    <a:pt x="49301" y="35930"/>
                    <a:pt x="50072" y="35159"/>
                    <a:pt x="50072" y="34207"/>
                  </a:cubicBezTo>
                  <a:lnTo>
                    <a:pt x="50072" y="33180"/>
                  </a:lnTo>
                  <a:lnTo>
                    <a:pt x="50072" y="1795"/>
                  </a:lnTo>
                  <a:lnTo>
                    <a:pt x="50074" y="1795"/>
                  </a:lnTo>
                  <a:cubicBezTo>
                    <a:pt x="50074" y="804"/>
                    <a:pt x="49270" y="0"/>
                    <a:pt x="48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9"/>
            <p:cNvSpPr/>
            <p:nvPr/>
          </p:nvSpPr>
          <p:spPr>
            <a:xfrm>
              <a:off x="1547625" y="2486700"/>
              <a:ext cx="1251900" cy="829550"/>
            </a:xfrm>
            <a:custGeom>
              <a:avLst/>
              <a:gdLst/>
              <a:ahLst/>
              <a:cxnLst/>
              <a:rect l="l" t="t" r="r" b="b"/>
              <a:pathLst>
                <a:path w="50076" h="33182" extrusionOk="0">
                  <a:moveTo>
                    <a:pt x="1374" y="0"/>
                  </a:moveTo>
                  <a:cubicBezTo>
                    <a:pt x="616" y="0"/>
                    <a:pt x="1" y="616"/>
                    <a:pt x="1" y="1374"/>
                  </a:cubicBezTo>
                  <a:lnTo>
                    <a:pt x="1" y="33182"/>
                  </a:lnTo>
                  <a:lnTo>
                    <a:pt x="50075" y="33182"/>
                  </a:lnTo>
                  <a:lnTo>
                    <a:pt x="50075" y="1374"/>
                  </a:lnTo>
                  <a:cubicBezTo>
                    <a:pt x="50075" y="616"/>
                    <a:pt x="49460" y="0"/>
                    <a:pt x="48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9"/>
            <p:cNvSpPr/>
            <p:nvPr/>
          </p:nvSpPr>
          <p:spPr>
            <a:xfrm>
              <a:off x="1554025" y="2493925"/>
              <a:ext cx="765425" cy="829575"/>
            </a:xfrm>
            <a:custGeom>
              <a:avLst/>
              <a:gdLst/>
              <a:ahLst/>
              <a:cxnLst/>
              <a:rect l="l" t="t" r="r" b="b"/>
              <a:pathLst>
                <a:path w="30617" h="33183" extrusionOk="0">
                  <a:moveTo>
                    <a:pt x="10777" y="1"/>
                  </a:moveTo>
                  <a:cubicBezTo>
                    <a:pt x="3724" y="5684"/>
                    <a:pt x="0" y="18549"/>
                    <a:pt x="3288" y="33183"/>
                  </a:cubicBezTo>
                  <a:lnTo>
                    <a:pt x="27826" y="33183"/>
                  </a:lnTo>
                  <a:cubicBezTo>
                    <a:pt x="30616" y="23187"/>
                    <a:pt x="28676" y="6409"/>
                    <a:pt x="186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9"/>
            <p:cNvSpPr/>
            <p:nvPr/>
          </p:nvSpPr>
          <p:spPr>
            <a:xfrm>
              <a:off x="1547675" y="2483975"/>
              <a:ext cx="1251850" cy="54925"/>
            </a:xfrm>
            <a:custGeom>
              <a:avLst/>
              <a:gdLst/>
              <a:ahLst/>
              <a:cxnLst/>
              <a:rect l="l" t="t" r="r" b="b"/>
              <a:pathLst>
                <a:path w="50074" h="2197" extrusionOk="0">
                  <a:moveTo>
                    <a:pt x="1373" y="0"/>
                  </a:moveTo>
                  <a:cubicBezTo>
                    <a:pt x="614" y="0"/>
                    <a:pt x="1" y="615"/>
                    <a:pt x="1" y="1373"/>
                  </a:cubicBezTo>
                  <a:lnTo>
                    <a:pt x="1" y="2197"/>
                  </a:lnTo>
                  <a:lnTo>
                    <a:pt x="50073" y="2197"/>
                  </a:lnTo>
                  <a:lnTo>
                    <a:pt x="50073" y="1373"/>
                  </a:lnTo>
                  <a:cubicBezTo>
                    <a:pt x="50073" y="615"/>
                    <a:pt x="49461" y="0"/>
                    <a:pt x="48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9"/>
            <p:cNvSpPr/>
            <p:nvPr/>
          </p:nvSpPr>
          <p:spPr>
            <a:xfrm>
              <a:off x="1593175" y="2497175"/>
              <a:ext cx="28525" cy="28525"/>
            </a:xfrm>
            <a:custGeom>
              <a:avLst/>
              <a:gdLst/>
              <a:ahLst/>
              <a:cxnLst/>
              <a:rect l="l" t="t" r="r" b="b"/>
              <a:pathLst>
                <a:path w="1141" h="1141" extrusionOk="0">
                  <a:moveTo>
                    <a:pt x="570" y="0"/>
                  </a:moveTo>
                  <a:cubicBezTo>
                    <a:pt x="256" y="0"/>
                    <a:pt x="0" y="256"/>
                    <a:pt x="0" y="570"/>
                  </a:cubicBezTo>
                  <a:cubicBezTo>
                    <a:pt x="0" y="887"/>
                    <a:pt x="256" y="1141"/>
                    <a:pt x="570" y="1141"/>
                  </a:cubicBezTo>
                  <a:cubicBezTo>
                    <a:pt x="885" y="1141"/>
                    <a:pt x="1141" y="887"/>
                    <a:pt x="1141" y="570"/>
                  </a:cubicBezTo>
                  <a:cubicBezTo>
                    <a:pt x="1141" y="256"/>
                    <a:pt x="885"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9"/>
            <p:cNvSpPr/>
            <p:nvPr/>
          </p:nvSpPr>
          <p:spPr>
            <a:xfrm>
              <a:off x="1649500" y="2497175"/>
              <a:ext cx="28575" cy="28575"/>
            </a:xfrm>
            <a:custGeom>
              <a:avLst/>
              <a:gdLst/>
              <a:ahLst/>
              <a:cxnLst/>
              <a:rect l="l" t="t" r="r" b="b"/>
              <a:pathLst>
                <a:path w="1143" h="1143" extrusionOk="0">
                  <a:moveTo>
                    <a:pt x="570" y="0"/>
                  </a:moveTo>
                  <a:cubicBezTo>
                    <a:pt x="256" y="0"/>
                    <a:pt x="0" y="256"/>
                    <a:pt x="0" y="570"/>
                  </a:cubicBezTo>
                  <a:cubicBezTo>
                    <a:pt x="0" y="887"/>
                    <a:pt x="256" y="1142"/>
                    <a:pt x="570" y="1142"/>
                  </a:cubicBezTo>
                  <a:cubicBezTo>
                    <a:pt x="887" y="1142"/>
                    <a:pt x="1142" y="887"/>
                    <a:pt x="1142" y="570"/>
                  </a:cubicBezTo>
                  <a:cubicBezTo>
                    <a:pt x="1142" y="256"/>
                    <a:pt x="887" y="0"/>
                    <a:pt x="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9"/>
            <p:cNvSpPr/>
            <p:nvPr/>
          </p:nvSpPr>
          <p:spPr>
            <a:xfrm>
              <a:off x="1705725" y="2497175"/>
              <a:ext cx="28550" cy="28525"/>
            </a:xfrm>
            <a:custGeom>
              <a:avLst/>
              <a:gdLst/>
              <a:ahLst/>
              <a:cxnLst/>
              <a:rect l="l" t="t" r="r" b="b"/>
              <a:pathLst>
                <a:path w="1142" h="1141" extrusionOk="0">
                  <a:moveTo>
                    <a:pt x="571" y="0"/>
                  </a:moveTo>
                  <a:cubicBezTo>
                    <a:pt x="256" y="0"/>
                    <a:pt x="1" y="256"/>
                    <a:pt x="1" y="570"/>
                  </a:cubicBezTo>
                  <a:cubicBezTo>
                    <a:pt x="1" y="887"/>
                    <a:pt x="256" y="1141"/>
                    <a:pt x="571" y="1141"/>
                  </a:cubicBezTo>
                  <a:cubicBezTo>
                    <a:pt x="886" y="1141"/>
                    <a:pt x="1141" y="887"/>
                    <a:pt x="1141" y="570"/>
                  </a:cubicBezTo>
                  <a:cubicBezTo>
                    <a:pt x="1141" y="256"/>
                    <a:pt x="886" y="0"/>
                    <a:pt x="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9"/>
            <p:cNvSpPr/>
            <p:nvPr/>
          </p:nvSpPr>
          <p:spPr>
            <a:xfrm>
              <a:off x="2003700" y="2862350"/>
              <a:ext cx="293100" cy="321200"/>
            </a:xfrm>
            <a:custGeom>
              <a:avLst/>
              <a:gdLst/>
              <a:ahLst/>
              <a:cxnLst/>
              <a:rect l="l" t="t" r="r" b="b"/>
              <a:pathLst>
                <a:path w="11724" h="12848" extrusionOk="0">
                  <a:moveTo>
                    <a:pt x="3856" y="1"/>
                  </a:moveTo>
                  <a:lnTo>
                    <a:pt x="0" y="4581"/>
                  </a:lnTo>
                  <a:lnTo>
                    <a:pt x="6777" y="11961"/>
                  </a:lnTo>
                  <a:cubicBezTo>
                    <a:pt x="7321" y="12557"/>
                    <a:pt x="8055" y="12847"/>
                    <a:pt x="8785" y="12847"/>
                  </a:cubicBezTo>
                  <a:cubicBezTo>
                    <a:pt x="9655" y="12847"/>
                    <a:pt x="10521" y="12434"/>
                    <a:pt x="11054" y="11631"/>
                  </a:cubicBezTo>
                  <a:cubicBezTo>
                    <a:pt x="11724" y="10621"/>
                    <a:pt x="11646" y="9289"/>
                    <a:pt x="10861" y="8365"/>
                  </a:cubicBezTo>
                  <a:lnTo>
                    <a:pt x="10862" y="8365"/>
                  </a:lnTo>
                  <a:lnTo>
                    <a:pt x="3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9"/>
            <p:cNvSpPr/>
            <p:nvPr/>
          </p:nvSpPr>
          <p:spPr>
            <a:xfrm>
              <a:off x="2158750" y="2815925"/>
              <a:ext cx="151250" cy="334950"/>
            </a:xfrm>
            <a:custGeom>
              <a:avLst/>
              <a:gdLst/>
              <a:ahLst/>
              <a:cxnLst/>
              <a:rect l="l" t="t" r="r" b="b"/>
              <a:pathLst>
                <a:path w="6050" h="13398" extrusionOk="0">
                  <a:moveTo>
                    <a:pt x="4525" y="1"/>
                  </a:moveTo>
                  <a:lnTo>
                    <a:pt x="3716" y="220"/>
                  </a:lnTo>
                  <a:lnTo>
                    <a:pt x="3711" y="234"/>
                  </a:lnTo>
                  <a:lnTo>
                    <a:pt x="147" y="10131"/>
                  </a:lnTo>
                  <a:cubicBezTo>
                    <a:pt x="47" y="10406"/>
                    <a:pt x="0" y="9912"/>
                    <a:pt x="0" y="10959"/>
                  </a:cubicBezTo>
                  <a:cubicBezTo>
                    <a:pt x="0" y="12005"/>
                    <a:pt x="680" y="12980"/>
                    <a:pt x="1744" y="13296"/>
                  </a:cubicBezTo>
                  <a:cubicBezTo>
                    <a:pt x="1975" y="13365"/>
                    <a:pt x="2209" y="13398"/>
                    <a:pt x="2439" y="13398"/>
                  </a:cubicBezTo>
                  <a:cubicBezTo>
                    <a:pt x="2677" y="13398"/>
                    <a:pt x="2911" y="13363"/>
                    <a:pt x="3133" y="13298"/>
                  </a:cubicBezTo>
                  <a:cubicBezTo>
                    <a:pt x="3964" y="13052"/>
                    <a:pt x="4642" y="12379"/>
                    <a:pt x="4827" y="11463"/>
                  </a:cubicBezTo>
                  <a:lnTo>
                    <a:pt x="4829" y="11461"/>
                  </a:lnTo>
                  <a:cubicBezTo>
                    <a:pt x="6050" y="5426"/>
                    <a:pt x="4525" y="1"/>
                    <a:pt x="45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9"/>
            <p:cNvSpPr/>
            <p:nvPr/>
          </p:nvSpPr>
          <p:spPr>
            <a:xfrm>
              <a:off x="2354125" y="2719825"/>
              <a:ext cx="57825" cy="62600"/>
            </a:xfrm>
            <a:custGeom>
              <a:avLst/>
              <a:gdLst/>
              <a:ahLst/>
              <a:cxnLst/>
              <a:rect l="l" t="t" r="r" b="b"/>
              <a:pathLst>
                <a:path w="2313" h="2504" extrusionOk="0">
                  <a:moveTo>
                    <a:pt x="1997" y="1"/>
                  </a:moveTo>
                  <a:cubicBezTo>
                    <a:pt x="1925" y="1"/>
                    <a:pt x="1855" y="30"/>
                    <a:pt x="1804" y="85"/>
                  </a:cubicBezTo>
                  <a:lnTo>
                    <a:pt x="891" y="1075"/>
                  </a:lnTo>
                  <a:lnTo>
                    <a:pt x="0" y="1402"/>
                  </a:lnTo>
                  <a:lnTo>
                    <a:pt x="0" y="2503"/>
                  </a:lnTo>
                  <a:lnTo>
                    <a:pt x="1589" y="1554"/>
                  </a:lnTo>
                  <a:lnTo>
                    <a:pt x="2264" y="419"/>
                  </a:lnTo>
                  <a:cubicBezTo>
                    <a:pt x="2312" y="338"/>
                    <a:pt x="2311" y="240"/>
                    <a:pt x="2267" y="160"/>
                  </a:cubicBezTo>
                  <a:cubicBezTo>
                    <a:pt x="2247" y="116"/>
                    <a:pt x="2209" y="82"/>
                    <a:pt x="2164" y="54"/>
                  </a:cubicBezTo>
                  <a:lnTo>
                    <a:pt x="2125" y="34"/>
                  </a:lnTo>
                  <a:cubicBezTo>
                    <a:pt x="2085" y="11"/>
                    <a:pt x="2040" y="1"/>
                    <a:pt x="1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9"/>
            <p:cNvSpPr/>
            <p:nvPr/>
          </p:nvSpPr>
          <p:spPr>
            <a:xfrm>
              <a:off x="2327950" y="2721550"/>
              <a:ext cx="97575" cy="87200"/>
            </a:xfrm>
            <a:custGeom>
              <a:avLst/>
              <a:gdLst/>
              <a:ahLst/>
              <a:cxnLst/>
              <a:rect l="l" t="t" r="r" b="b"/>
              <a:pathLst>
                <a:path w="3903" h="3488" extrusionOk="0">
                  <a:moveTo>
                    <a:pt x="3532" y="1"/>
                  </a:moveTo>
                  <a:cubicBezTo>
                    <a:pt x="3429" y="1"/>
                    <a:pt x="3330" y="46"/>
                    <a:pt x="3264" y="127"/>
                  </a:cubicBezTo>
                  <a:lnTo>
                    <a:pt x="2128" y="1507"/>
                  </a:lnTo>
                  <a:lnTo>
                    <a:pt x="0" y="2503"/>
                  </a:lnTo>
                  <a:lnTo>
                    <a:pt x="806" y="3487"/>
                  </a:lnTo>
                  <a:lnTo>
                    <a:pt x="2519" y="2529"/>
                  </a:lnTo>
                  <a:lnTo>
                    <a:pt x="2686" y="2278"/>
                  </a:lnTo>
                  <a:lnTo>
                    <a:pt x="3825" y="541"/>
                  </a:lnTo>
                  <a:lnTo>
                    <a:pt x="3825" y="544"/>
                  </a:lnTo>
                  <a:cubicBezTo>
                    <a:pt x="3903" y="426"/>
                    <a:pt x="3897" y="286"/>
                    <a:pt x="3833" y="175"/>
                  </a:cubicBezTo>
                  <a:cubicBezTo>
                    <a:pt x="3795" y="107"/>
                    <a:pt x="3733" y="52"/>
                    <a:pt x="3654" y="23"/>
                  </a:cubicBezTo>
                  <a:cubicBezTo>
                    <a:pt x="3615" y="8"/>
                    <a:pt x="3636" y="1"/>
                    <a:pt x="3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9"/>
            <p:cNvSpPr/>
            <p:nvPr/>
          </p:nvSpPr>
          <p:spPr>
            <a:xfrm>
              <a:off x="2363825" y="2725850"/>
              <a:ext cx="61700" cy="64275"/>
            </a:xfrm>
            <a:custGeom>
              <a:avLst/>
              <a:gdLst/>
              <a:ahLst/>
              <a:cxnLst/>
              <a:rect l="l" t="t" r="r" b="b"/>
              <a:pathLst>
                <a:path w="2468" h="2571" extrusionOk="0">
                  <a:moveTo>
                    <a:pt x="2398" y="0"/>
                  </a:moveTo>
                  <a:lnTo>
                    <a:pt x="1167" y="1782"/>
                  </a:lnTo>
                  <a:lnTo>
                    <a:pt x="0" y="2571"/>
                  </a:lnTo>
                  <a:lnTo>
                    <a:pt x="0" y="2571"/>
                  </a:lnTo>
                  <a:lnTo>
                    <a:pt x="1251" y="2106"/>
                  </a:lnTo>
                  <a:lnTo>
                    <a:pt x="2390" y="369"/>
                  </a:lnTo>
                  <a:lnTo>
                    <a:pt x="2390" y="371"/>
                  </a:lnTo>
                  <a:cubicBezTo>
                    <a:pt x="2468" y="251"/>
                    <a:pt x="2462" y="111"/>
                    <a:pt x="2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9"/>
            <p:cNvSpPr/>
            <p:nvPr/>
          </p:nvSpPr>
          <p:spPr>
            <a:xfrm>
              <a:off x="2318625" y="2733925"/>
              <a:ext cx="125225" cy="103600"/>
            </a:xfrm>
            <a:custGeom>
              <a:avLst/>
              <a:gdLst/>
              <a:ahLst/>
              <a:cxnLst/>
              <a:rect l="l" t="t" r="r" b="b"/>
              <a:pathLst>
                <a:path w="5009" h="4144" extrusionOk="0">
                  <a:moveTo>
                    <a:pt x="4642" y="0"/>
                  </a:moveTo>
                  <a:cubicBezTo>
                    <a:pt x="4533" y="0"/>
                    <a:pt x="4427" y="48"/>
                    <a:pt x="4355" y="135"/>
                  </a:cubicBezTo>
                  <a:lnTo>
                    <a:pt x="3123" y="1755"/>
                  </a:lnTo>
                  <a:lnTo>
                    <a:pt x="1" y="2915"/>
                  </a:lnTo>
                  <a:lnTo>
                    <a:pt x="2305" y="4144"/>
                  </a:lnTo>
                  <a:lnTo>
                    <a:pt x="3598" y="2651"/>
                  </a:lnTo>
                  <a:lnTo>
                    <a:pt x="4279" y="1866"/>
                  </a:lnTo>
                  <a:lnTo>
                    <a:pt x="4860" y="749"/>
                  </a:lnTo>
                  <a:lnTo>
                    <a:pt x="4968" y="540"/>
                  </a:lnTo>
                  <a:cubicBezTo>
                    <a:pt x="4996" y="486"/>
                    <a:pt x="5008" y="431"/>
                    <a:pt x="5008" y="372"/>
                  </a:cubicBezTo>
                  <a:lnTo>
                    <a:pt x="5008" y="370"/>
                  </a:lnTo>
                  <a:cubicBezTo>
                    <a:pt x="5008" y="227"/>
                    <a:pt x="4924" y="88"/>
                    <a:pt x="4781" y="28"/>
                  </a:cubicBezTo>
                  <a:cubicBezTo>
                    <a:pt x="4736" y="9"/>
                    <a:pt x="4688" y="0"/>
                    <a:pt x="4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9"/>
            <p:cNvSpPr/>
            <p:nvPr/>
          </p:nvSpPr>
          <p:spPr>
            <a:xfrm>
              <a:off x="2375625" y="2756525"/>
              <a:ext cx="62525" cy="47325"/>
            </a:xfrm>
            <a:custGeom>
              <a:avLst/>
              <a:gdLst/>
              <a:ahLst/>
              <a:cxnLst/>
              <a:rect l="l" t="t" r="r" b="b"/>
              <a:pathLst>
                <a:path w="2501" h="1893" extrusionOk="0">
                  <a:moveTo>
                    <a:pt x="2501" y="1"/>
                  </a:moveTo>
                  <a:lnTo>
                    <a:pt x="1407" y="1108"/>
                  </a:lnTo>
                  <a:lnTo>
                    <a:pt x="0" y="1892"/>
                  </a:lnTo>
                  <a:lnTo>
                    <a:pt x="1318" y="1749"/>
                  </a:lnTo>
                  <a:lnTo>
                    <a:pt x="1997" y="965"/>
                  </a:lnTo>
                  <a:lnTo>
                    <a:pt x="25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9"/>
            <p:cNvSpPr/>
            <p:nvPr/>
          </p:nvSpPr>
          <p:spPr>
            <a:xfrm>
              <a:off x="2375625" y="2760600"/>
              <a:ext cx="71125" cy="76975"/>
            </a:xfrm>
            <a:custGeom>
              <a:avLst/>
              <a:gdLst/>
              <a:ahLst/>
              <a:cxnLst/>
              <a:rect l="l" t="t" r="r" b="b"/>
              <a:pathLst>
                <a:path w="2845" h="3079" extrusionOk="0">
                  <a:moveTo>
                    <a:pt x="2544" y="0"/>
                  </a:moveTo>
                  <a:cubicBezTo>
                    <a:pt x="2460" y="0"/>
                    <a:pt x="2379" y="39"/>
                    <a:pt x="2329" y="110"/>
                  </a:cubicBezTo>
                  <a:lnTo>
                    <a:pt x="1624" y="1095"/>
                  </a:lnTo>
                  <a:lnTo>
                    <a:pt x="0" y="1726"/>
                  </a:lnTo>
                  <a:lnTo>
                    <a:pt x="24" y="3078"/>
                  </a:lnTo>
                  <a:lnTo>
                    <a:pt x="1983" y="1796"/>
                  </a:lnTo>
                  <a:lnTo>
                    <a:pt x="2773" y="392"/>
                  </a:lnTo>
                  <a:cubicBezTo>
                    <a:pt x="2845" y="263"/>
                    <a:pt x="2797" y="101"/>
                    <a:pt x="2666" y="29"/>
                  </a:cubicBezTo>
                  <a:cubicBezTo>
                    <a:pt x="2627" y="10"/>
                    <a:pt x="2585" y="0"/>
                    <a:pt x="2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9"/>
            <p:cNvSpPr/>
            <p:nvPr/>
          </p:nvSpPr>
          <p:spPr>
            <a:xfrm>
              <a:off x="2249800" y="2708675"/>
              <a:ext cx="110375" cy="112925"/>
            </a:xfrm>
            <a:custGeom>
              <a:avLst/>
              <a:gdLst/>
              <a:ahLst/>
              <a:cxnLst/>
              <a:rect l="l" t="t" r="r" b="b"/>
              <a:pathLst>
                <a:path w="4415" h="4517" extrusionOk="0">
                  <a:moveTo>
                    <a:pt x="4008" y="1"/>
                  </a:moveTo>
                  <a:cubicBezTo>
                    <a:pt x="3935" y="1"/>
                    <a:pt x="3860" y="21"/>
                    <a:pt x="3791" y="64"/>
                  </a:cubicBezTo>
                  <a:lnTo>
                    <a:pt x="1696" y="1377"/>
                  </a:lnTo>
                  <a:cubicBezTo>
                    <a:pt x="621" y="2049"/>
                    <a:pt x="1" y="3253"/>
                    <a:pt x="71" y="4517"/>
                  </a:cubicBezTo>
                  <a:lnTo>
                    <a:pt x="3126" y="3016"/>
                  </a:lnTo>
                  <a:lnTo>
                    <a:pt x="3126" y="1697"/>
                  </a:lnTo>
                  <a:lnTo>
                    <a:pt x="4274" y="714"/>
                  </a:lnTo>
                  <a:cubicBezTo>
                    <a:pt x="4365" y="637"/>
                    <a:pt x="4413" y="523"/>
                    <a:pt x="4413" y="408"/>
                  </a:cubicBezTo>
                  <a:lnTo>
                    <a:pt x="4415" y="407"/>
                  </a:lnTo>
                  <a:cubicBezTo>
                    <a:pt x="4415" y="380"/>
                    <a:pt x="4413" y="351"/>
                    <a:pt x="4405" y="321"/>
                  </a:cubicBezTo>
                  <a:cubicBezTo>
                    <a:pt x="4365" y="124"/>
                    <a:pt x="4191" y="1"/>
                    <a:pt x="4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9"/>
            <p:cNvSpPr/>
            <p:nvPr/>
          </p:nvSpPr>
          <p:spPr>
            <a:xfrm>
              <a:off x="2251575" y="2754850"/>
              <a:ext cx="124075" cy="113050"/>
            </a:xfrm>
            <a:custGeom>
              <a:avLst/>
              <a:gdLst/>
              <a:ahLst/>
              <a:cxnLst/>
              <a:rect l="l" t="t" r="r" b="b"/>
              <a:pathLst>
                <a:path w="4963" h="4522" extrusionOk="0">
                  <a:moveTo>
                    <a:pt x="4138" y="1"/>
                  </a:moveTo>
                  <a:cubicBezTo>
                    <a:pt x="4138" y="1"/>
                    <a:pt x="1343" y="590"/>
                    <a:pt x="0" y="2670"/>
                  </a:cubicBezTo>
                  <a:lnTo>
                    <a:pt x="939" y="4522"/>
                  </a:lnTo>
                  <a:lnTo>
                    <a:pt x="4962" y="3315"/>
                  </a:lnTo>
                  <a:lnTo>
                    <a:pt x="41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9"/>
            <p:cNvSpPr/>
            <p:nvPr/>
          </p:nvSpPr>
          <p:spPr>
            <a:xfrm>
              <a:off x="2350700" y="2721175"/>
              <a:ext cx="60100" cy="49200"/>
            </a:xfrm>
            <a:custGeom>
              <a:avLst/>
              <a:gdLst/>
              <a:ahLst/>
              <a:cxnLst/>
              <a:rect l="l" t="t" r="r" b="b"/>
              <a:pathLst>
                <a:path w="2404" h="1968" extrusionOk="0">
                  <a:moveTo>
                    <a:pt x="2300" y="0"/>
                  </a:moveTo>
                  <a:lnTo>
                    <a:pt x="1137" y="1282"/>
                  </a:lnTo>
                  <a:lnTo>
                    <a:pt x="0" y="1968"/>
                  </a:lnTo>
                  <a:lnTo>
                    <a:pt x="0" y="1968"/>
                  </a:lnTo>
                  <a:lnTo>
                    <a:pt x="1217" y="1519"/>
                  </a:lnTo>
                  <a:lnTo>
                    <a:pt x="2404" y="106"/>
                  </a:lnTo>
                  <a:lnTo>
                    <a:pt x="2402" y="106"/>
                  </a:lnTo>
                  <a:cubicBezTo>
                    <a:pt x="2381" y="62"/>
                    <a:pt x="2345" y="28"/>
                    <a:pt x="2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9"/>
            <p:cNvSpPr/>
            <p:nvPr/>
          </p:nvSpPr>
          <p:spPr>
            <a:xfrm>
              <a:off x="2272625" y="2797400"/>
              <a:ext cx="81600" cy="25400"/>
            </a:xfrm>
            <a:custGeom>
              <a:avLst/>
              <a:gdLst/>
              <a:ahLst/>
              <a:cxnLst/>
              <a:rect l="l" t="t" r="r" b="b"/>
              <a:pathLst>
                <a:path w="3264" h="1016" extrusionOk="0">
                  <a:moveTo>
                    <a:pt x="1857" y="0"/>
                  </a:moveTo>
                  <a:cubicBezTo>
                    <a:pt x="1171" y="0"/>
                    <a:pt x="570" y="320"/>
                    <a:pt x="1" y="1016"/>
                  </a:cubicBezTo>
                  <a:cubicBezTo>
                    <a:pt x="1" y="1016"/>
                    <a:pt x="870" y="225"/>
                    <a:pt x="2249" y="225"/>
                  </a:cubicBezTo>
                  <a:cubicBezTo>
                    <a:pt x="2562" y="225"/>
                    <a:pt x="2902" y="266"/>
                    <a:pt x="3263" y="366"/>
                  </a:cubicBezTo>
                  <a:cubicBezTo>
                    <a:pt x="2752" y="127"/>
                    <a:pt x="2288" y="0"/>
                    <a:pt x="1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9"/>
            <p:cNvSpPr/>
            <p:nvPr/>
          </p:nvSpPr>
          <p:spPr>
            <a:xfrm>
              <a:off x="2261775" y="2865625"/>
              <a:ext cx="23025" cy="18500"/>
            </a:xfrm>
            <a:custGeom>
              <a:avLst/>
              <a:gdLst/>
              <a:ahLst/>
              <a:cxnLst/>
              <a:rect l="l" t="t" r="r" b="b"/>
              <a:pathLst>
                <a:path w="921" h="740" extrusionOk="0">
                  <a:moveTo>
                    <a:pt x="812" y="1"/>
                  </a:moveTo>
                  <a:lnTo>
                    <a:pt x="0" y="295"/>
                  </a:lnTo>
                  <a:lnTo>
                    <a:pt x="921" y="739"/>
                  </a:lnTo>
                  <a:lnTo>
                    <a:pt x="8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9"/>
            <p:cNvSpPr/>
            <p:nvPr/>
          </p:nvSpPr>
          <p:spPr>
            <a:xfrm>
              <a:off x="1982225" y="3001175"/>
              <a:ext cx="180250" cy="342825"/>
            </a:xfrm>
            <a:custGeom>
              <a:avLst/>
              <a:gdLst/>
              <a:ahLst/>
              <a:cxnLst/>
              <a:rect l="l" t="t" r="r" b="b"/>
              <a:pathLst>
                <a:path w="7210" h="13713" extrusionOk="0">
                  <a:moveTo>
                    <a:pt x="1" y="0"/>
                  </a:moveTo>
                  <a:lnTo>
                    <a:pt x="4101" y="13712"/>
                  </a:lnTo>
                  <a:lnTo>
                    <a:pt x="7209" y="13712"/>
                  </a:lnTo>
                  <a:lnTo>
                    <a:pt x="4695" y="1875"/>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9"/>
            <p:cNvSpPr/>
            <p:nvPr/>
          </p:nvSpPr>
          <p:spPr>
            <a:xfrm>
              <a:off x="1712325" y="2807825"/>
              <a:ext cx="410275" cy="464000"/>
            </a:xfrm>
            <a:custGeom>
              <a:avLst/>
              <a:gdLst/>
              <a:ahLst/>
              <a:cxnLst/>
              <a:rect l="l" t="t" r="r" b="b"/>
              <a:pathLst>
                <a:path w="16411" h="18560" extrusionOk="0">
                  <a:moveTo>
                    <a:pt x="10794" y="1"/>
                  </a:moveTo>
                  <a:lnTo>
                    <a:pt x="5986" y="896"/>
                  </a:lnTo>
                  <a:cubicBezTo>
                    <a:pt x="5900" y="910"/>
                    <a:pt x="5807" y="932"/>
                    <a:pt x="5718" y="951"/>
                  </a:cubicBezTo>
                  <a:cubicBezTo>
                    <a:pt x="2812" y="1594"/>
                    <a:pt x="1419" y="2553"/>
                    <a:pt x="899" y="3690"/>
                  </a:cubicBezTo>
                  <a:cubicBezTo>
                    <a:pt x="0" y="5664"/>
                    <a:pt x="1539" y="7242"/>
                    <a:pt x="2885" y="9618"/>
                  </a:cubicBezTo>
                  <a:lnTo>
                    <a:pt x="2885" y="9619"/>
                  </a:lnTo>
                  <a:cubicBezTo>
                    <a:pt x="4443" y="12391"/>
                    <a:pt x="6048" y="15926"/>
                    <a:pt x="8055" y="17550"/>
                  </a:cubicBezTo>
                  <a:cubicBezTo>
                    <a:pt x="8550" y="17956"/>
                    <a:pt x="9018" y="18296"/>
                    <a:pt x="9433" y="18559"/>
                  </a:cubicBezTo>
                  <a:lnTo>
                    <a:pt x="10050" y="17208"/>
                  </a:lnTo>
                  <a:lnTo>
                    <a:pt x="12806" y="11184"/>
                  </a:lnTo>
                  <a:lnTo>
                    <a:pt x="13612" y="9422"/>
                  </a:lnTo>
                  <a:lnTo>
                    <a:pt x="14718" y="6999"/>
                  </a:lnTo>
                  <a:lnTo>
                    <a:pt x="15589" y="5094"/>
                  </a:lnTo>
                  <a:cubicBezTo>
                    <a:pt x="16410" y="3296"/>
                    <a:pt x="15471" y="1216"/>
                    <a:pt x="13640" y="621"/>
                  </a:cubicBezTo>
                  <a:cubicBezTo>
                    <a:pt x="13525" y="575"/>
                    <a:pt x="13402" y="546"/>
                    <a:pt x="13282" y="518"/>
                  </a:cubicBezTo>
                  <a:lnTo>
                    <a:pt x="107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9"/>
            <p:cNvSpPr/>
            <p:nvPr/>
          </p:nvSpPr>
          <p:spPr>
            <a:xfrm>
              <a:off x="2002325" y="2848225"/>
              <a:ext cx="57825" cy="92900"/>
            </a:xfrm>
            <a:custGeom>
              <a:avLst/>
              <a:gdLst/>
              <a:ahLst/>
              <a:cxnLst/>
              <a:rect l="l" t="t" r="r" b="b"/>
              <a:pathLst>
                <a:path w="2313" h="3716" extrusionOk="0">
                  <a:moveTo>
                    <a:pt x="1" y="0"/>
                  </a:moveTo>
                  <a:lnTo>
                    <a:pt x="1044" y="3485"/>
                  </a:lnTo>
                  <a:lnTo>
                    <a:pt x="2313" y="37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9"/>
            <p:cNvSpPr/>
            <p:nvPr/>
          </p:nvSpPr>
          <p:spPr>
            <a:xfrm>
              <a:off x="1964475" y="2784300"/>
              <a:ext cx="165050" cy="225850"/>
            </a:xfrm>
            <a:custGeom>
              <a:avLst/>
              <a:gdLst/>
              <a:ahLst/>
              <a:cxnLst/>
              <a:rect l="l" t="t" r="r" b="b"/>
              <a:pathLst>
                <a:path w="6602" h="9034" extrusionOk="0">
                  <a:moveTo>
                    <a:pt x="0" y="1"/>
                  </a:moveTo>
                  <a:lnTo>
                    <a:pt x="276" y="465"/>
                  </a:lnTo>
                  <a:lnTo>
                    <a:pt x="4726" y="7973"/>
                  </a:lnTo>
                  <a:lnTo>
                    <a:pt x="5355" y="9034"/>
                  </a:lnTo>
                  <a:lnTo>
                    <a:pt x="6601" y="7131"/>
                  </a:lnTo>
                  <a:lnTo>
                    <a:pt x="6600" y="7131"/>
                  </a:lnTo>
                  <a:cubicBezTo>
                    <a:pt x="6372" y="2045"/>
                    <a:pt x="6448" y="1449"/>
                    <a:pt x="3870" y="1449"/>
                  </a:cubicBezTo>
                  <a:cubicBezTo>
                    <a:pt x="3663" y="1449"/>
                    <a:pt x="3438" y="1453"/>
                    <a:pt x="3194" y="1459"/>
                  </a:cubicBezTo>
                  <a:lnTo>
                    <a:pt x="2286" y="1043"/>
                  </a:lnTo>
                  <a:lnTo>
                    <a:pt x="681" y="31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9"/>
            <p:cNvSpPr/>
            <p:nvPr/>
          </p:nvSpPr>
          <p:spPr>
            <a:xfrm>
              <a:off x="1971375" y="2792050"/>
              <a:ext cx="113825" cy="191575"/>
            </a:xfrm>
            <a:custGeom>
              <a:avLst/>
              <a:gdLst/>
              <a:ahLst/>
              <a:cxnLst/>
              <a:rect l="l" t="t" r="r" b="b"/>
              <a:pathLst>
                <a:path w="4553" h="7663" extrusionOk="0">
                  <a:moveTo>
                    <a:pt x="405" y="1"/>
                  </a:moveTo>
                  <a:lnTo>
                    <a:pt x="0" y="155"/>
                  </a:lnTo>
                  <a:lnTo>
                    <a:pt x="4450" y="7663"/>
                  </a:lnTo>
                  <a:lnTo>
                    <a:pt x="4552" y="7656"/>
                  </a:lnTo>
                  <a:lnTo>
                    <a:pt x="2010" y="2017"/>
                  </a:lnTo>
                  <a:lnTo>
                    <a:pt x="2010" y="733"/>
                  </a:lnTo>
                  <a:lnTo>
                    <a:pt x="40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9"/>
            <p:cNvSpPr/>
            <p:nvPr/>
          </p:nvSpPr>
          <p:spPr>
            <a:xfrm>
              <a:off x="2047775" y="2822600"/>
              <a:ext cx="111000" cy="255125"/>
            </a:xfrm>
            <a:custGeom>
              <a:avLst/>
              <a:gdLst/>
              <a:ahLst/>
              <a:cxnLst/>
              <a:rect l="l" t="t" r="r" b="b"/>
              <a:pathLst>
                <a:path w="4440" h="10205" fill="none" extrusionOk="0">
                  <a:moveTo>
                    <a:pt x="1" y="0"/>
                  </a:moveTo>
                  <a:cubicBezTo>
                    <a:pt x="1" y="0"/>
                    <a:pt x="4439" y="3688"/>
                    <a:pt x="2327" y="10205"/>
                  </a:cubicBez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9"/>
            <p:cNvSpPr/>
            <p:nvPr/>
          </p:nvSpPr>
          <p:spPr>
            <a:xfrm>
              <a:off x="1888275" y="2656700"/>
              <a:ext cx="117775" cy="205875"/>
            </a:xfrm>
            <a:custGeom>
              <a:avLst/>
              <a:gdLst/>
              <a:ahLst/>
              <a:cxnLst/>
              <a:rect l="l" t="t" r="r" b="b"/>
              <a:pathLst>
                <a:path w="4711" h="8235" extrusionOk="0">
                  <a:moveTo>
                    <a:pt x="490" y="1"/>
                  </a:moveTo>
                  <a:lnTo>
                    <a:pt x="1" y="7198"/>
                  </a:lnTo>
                  <a:lnTo>
                    <a:pt x="4545" y="8235"/>
                  </a:lnTo>
                  <a:lnTo>
                    <a:pt x="4711" y="2958"/>
                  </a:lnTo>
                  <a:lnTo>
                    <a:pt x="4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9"/>
            <p:cNvSpPr/>
            <p:nvPr/>
          </p:nvSpPr>
          <p:spPr>
            <a:xfrm>
              <a:off x="1930700" y="2744000"/>
              <a:ext cx="73675" cy="72000"/>
            </a:xfrm>
            <a:custGeom>
              <a:avLst/>
              <a:gdLst/>
              <a:ahLst/>
              <a:cxnLst/>
              <a:rect l="l" t="t" r="r" b="b"/>
              <a:pathLst>
                <a:path w="2947" h="2880" extrusionOk="0">
                  <a:moveTo>
                    <a:pt x="1" y="0"/>
                  </a:moveTo>
                  <a:lnTo>
                    <a:pt x="1" y="0"/>
                  </a:lnTo>
                  <a:cubicBezTo>
                    <a:pt x="1" y="0"/>
                    <a:pt x="278" y="2404"/>
                    <a:pt x="2906" y="2879"/>
                  </a:cubicBezTo>
                  <a:lnTo>
                    <a:pt x="2947" y="121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9"/>
            <p:cNvSpPr/>
            <p:nvPr/>
          </p:nvSpPr>
          <p:spPr>
            <a:xfrm>
              <a:off x="1862000" y="2493925"/>
              <a:ext cx="245650" cy="156800"/>
            </a:xfrm>
            <a:custGeom>
              <a:avLst/>
              <a:gdLst/>
              <a:ahLst/>
              <a:cxnLst/>
              <a:rect l="l" t="t" r="r" b="b"/>
              <a:pathLst>
                <a:path w="9826" h="6272" extrusionOk="0">
                  <a:moveTo>
                    <a:pt x="4048" y="0"/>
                  </a:moveTo>
                  <a:cubicBezTo>
                    <a:pt x="2406" y="0"/>
                    <a:pt x="758" y="860"/>
                    <a:pt x="0" y="2902"/>
                  </a:cubicBezTo>
                  <a:lnTo>
                    <a:pt x="7743" y="6272"/>
                  </a:lnTo>
                  <a:cubicBezTo>
                    <a:pt x="9825" y="2681"/>
                    <a:pt x="6947" y="0"/>
                    <a:pt x="404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9"/>
            <p:cNvSpPr/>
            <p:nvPr/>
          </p:nvSpPr>
          <p:spPr>
            <a:xfrm>
              <a:off x="1868175" y="2521750"/>
              <a:ext cx="219975" cy="262775"/>
            </a:xfrm>
            <a:custGeom>
              <a:avLst/>
              <a:gdLst/>
              <a:ahLst/>
              <a:cxnLst/>
              <a:rect l="l" t="t" r="r" b="b"/>
              <a:pathLst>
                <a:path w="8799" h="10511" extrusionOk="0">
                  <a:moveTo>
                    <a:pt x="3182" y="0"/>
                  </a:moveTo>
                  <a:cubicBezTo>
                    <a:pt x="3010" y="0"/>
                    <a:pt x="2836" y="9"/>
                    <a:pt x="2662" y="28"/>
                  </a:cubicBezTo>
                  <a:cubicBezTo>
                    <a:pt x="2332" y="63"/>
                    <a:pt x="2019" y="151"/>
                    <a:pt x="1735" y="284"/>
                  </a:cubicBezTo>
                  <a:cubicBezTo>
                    <a:pt x="1090" y="583"/>
                    <a:pt x="585" y="1114"/>
                    <a:pt x="309" y="1753"/>
                  </a:cubicBezTo>
                  <a:cubicBezTo>
                    <a:pt x="73" y="2298"/>
                    <a:pt x="1" y="2925"/>
                    <a:pt x="147" y="3556"/>
                  </a:cubicBezTo>
                  <a:lnTo>
                    <a:pt x="423" y="4730"/>
                  </a:lnTo>
                  <a:lnTo>
                    <a:pt x="836" y="6768"/>
                  </a:lnTo>
                  <a:cubicBezTo>
                    <a:pt x="1003" y="7578"/>
                    <a:pt x="1389" y="8309"/>
                    <a:pt x="1938" y="8887"/>
                  </a:cubicBezTo>
                  <a:cubicBezTo>
                    <a:pt x="2519" y="9507"/>
                    <a:pt x="3281" y="9953"/>
                    <a:pt x="4144" y="10146"/>
                  </a:cubicBezTo>
                  <a:cubicBezTo>
                    <a:pt x="4831" y="10298"/>
                    <a:pt x="5485" y="10436"/>
                    <a:pt x="5876" y="10490"/>
                  </a:cubicBezTo>
                  <a:cubicBezTo>
                    <a:pt x="5977" y="10504"/>
                    <a:pt x="6076" y="10511"/>
                    <a:pt x="6174" y="10511"/>
                  </a:cubicBezTo>
                  <a:cubicBezTo>
                    <a:pt x="7270" y="10511"/>
                    <a:pt x="8179" y="9657"/>
                    <a:pt x="8431" y="8527"/>
                  </a:cubicBezTo>
                  <a:lnTo>
                    <a:pt x="8430" y="8524"/>
                  </a:lnTo>
                  <a:cubicBezTo>
                    <a:pt x="8799" y="6863"/>
                    <a:pt x="8677" y="5104"/>
                    <a:pt x="7958" y="3256"/>
                  </a:cubicBezTo>
                  <a:cubicBezTo>
                    <a:pt x="7847" y="2970"/>
                    <a:pt x="7711" y="2700"/>
                    <a:pt x="7556" y="2446"/>
                  </a:cubicBezTo>
                  <a:cubicBezTo>
                    <a:pt x="7116" y="1728"/>
                    <a:pt x="6513" y="1142"/>
                    <a:pt x="5809" y="723"/>
                  </a:cubicBezTo>
                  <a:cubicBezTo>
                    <a:pt x="5381" y="466"/>
                    <a:pt x="4910" y="273"/>
                    <a:pt x="4418" y="150"/>
                  </a:cubicBezTo>
                  <a:lnTo>
                    <a:pt x="4415" y="150"/>
                  </a:lnTo>
                  <a:lnTo>
                    <a:pt x="4136" y="91"/>
                  </a:lnTo>
                  <a:lnTo>
                    <a:pt x="4114" y="83"/>
                  </a:lnTo>
                  <a:lnTo>
                    <a:pt x="4106" y="83"/>
                  </a:lnTo>
                  <a:cubicBezTo>
                    <a:pt x="3968" y="55"/>
                    <a:pt x="3826" y="38"/>
                    <a:pt x="3686" y="25"/>
                  </a:cubicBezTo>
                  <a:cubicBezTo>
                    <a:pt x="3519" y="9"/>
                    <a:pt x="3351" y="0"/>
                    <a:pt x="3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9"/>
            <p:cNvSpPr/>
            <p:nvPr/>
          </p:nvSpPr>
          <p:spPr>
            <a:xfrm>
              <a:off x="1868300" y="2523675"/>
              <a:ext cx="188850" cy="220350"/>
            </a:xfrm>
            <a:custGeom>
              <a:avLst/>
              <a:gdLst/>
              <a:ahLst/>
              <a:cxnLst/>
              <a:rect l="l" t="t" r="r" b="b"/>
              <a:pathLst>
                <a:path w="7554" h="8814" extrusionOk="0">
                  <a:moveTo>
                    <a:pt x="3860" y="1"/>
                  </a:moveTo>
                  <a:cubicBezTo>
                    <a:pt x="2814" y="1"/>
                    <a:pt x="1636" y="424"/>
                    <a:pt x="420" y="1643"/>
                  </a:cubicBezTo>
                  <a:cubicBezTo>
                    <a:pt x="384" y="1654"/>
                    <a:pt x="347" y="1668"/>
                    <a:pt x="308" y="1681"/>
                  </a:cubicBezTo>
                  <a:cubicBezTo>
                    <a:pt x="72" y="2226"/>
                    <a:pt x="1" y="2851"/>
                    <a:pt x="146" y="3482"/>
                  </a:cubicBezTo>
                  <a:lnTo>
                    <a:pt x="423" y="4658"/>
                  </a:lnTo>
                  <a:lnTo>
                    <a:pt x="836" y="6694"/>
                  </a:lnTo>
                  <a:cubicBezTo>
                    <a:pt x="1001" y="7504"/>
                    <a:pt x="1389" y="8235"/>
                    <a:pt x="1936" y="8813"/>
                  </a:cubicBezTo>
                  <a:cubicBezTo>
                    <a:pt x="1987" y="8282"/>
                    <a:pt x="1909" y="7556"/>
                    <a:pt x="1652" y="6596"/>
                  </a:cubicBezTo>
                  <a:cubicBezTo>
                    <a:pt x="2791" y="5467"/>
                    <a:pt x="3366" y="4536"/>
                    <a:pt x="3166" y="3038"/>
                  </a:cubicBezTo>
                  <a:lnTo>
                    <a:pt x="3168" y="3038"/>
                  </a:lnTo>
                  <a:cubicBezTo>
                    <a:pt x="3520" y="3086"/>
                    <a:pt x="3862" y="3107"/>
                    <a:pt x="4190" y="3107"/>
                  </a:cubicBezTo>
                  <a:cubicBezTo>
                    <a:pt x="5726" y="3107"/>
                    <a:pt x="6961" y="2645"/>
                    <a:pt x="7554" y="2372"/>
                  </a:cubicBezTo>
                  <a:cubicBezTo>
                    <a:pt x="7116" y="1653"/>
                    <a:pt x="6511" y="1067"/>
                    <a:pt x="5807" y="648"/>
                  </a:cubicBezTo>
                  <a:cubicBezTo>
                    <a:pt x="5379" y="391"/>
                    <a:pt x="4910" y="199"/>
                    <a:pt x="4416" y="76"/>
                  </a:cubicBezTo>
                  <a:lnTo>
                    <a:pt x="4413" y="76"/>
                  </a:lnTo>
                  <a:lnTo>
                    <a:pt x="4134" y="15"/>
                  </a:lnTo>
                  <a:lnTo>
                    <a:pt x="4112" y="9"/>
                  </a:lnTo>
                  <a:cubicBezTo>
                    <a:pt x="4029" y="4"/>
                    <a:pt x="3945" y="1"/>
                    <a:pt x="3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9"/>
            <p:cNvSpPr/>
            <p:nvPr/>
          </p:nvSpPr>
          <p:spPr>
            <a:xfrm>
              <a:off x="1863900" y="2521750"/>
              <a:ext cx="165300" cy="252750"/>
            </a:xfrm>
            <a:custGeom>
              <a:avLst/>
              <a:gdLst/>
              <a:ahLst/>
              <a:cxnLst/>
              <a:rect l="l" t="t" r="r" b="b"/>
              <a:pathLst>
                <a:path w="6612" h="10110" extrusionOk="0">
                  <a:moveTo>
                    <a:pt x="3353" y="1"/>
                  </a:moveTo>
                  <a:cubicBezTo>
                    <a:pt x="3181" y="1"/>
                    <a:pt x="3007" y="10"/>
                    <a:pt x="2833" y="30"/>
                  </a:cubicBezTo>
                  <a:cubicBezTo>
                    <a:pt x="2503" y="66"/>
                    <a:pt x="2190" y="153"/>
                    <a:pt x="1906" y="285"/>
                  </a:cubicBezTo>
                  <a:cubicBezTo>
                    <a:pt x="709" y="842"/>
                    <a:pt x="1" y="2185"/>
                    <a:pt x="318" y="3557"/>
                  </a:cubicBezTo>
                  <a:lnTo>
                    <a:pt x="594" y="4733"/>
                  </a:lnTo>
                  <a:lnTo>
                    <a:pt x="1010" y="6770"/>
                  </a:lnTo>
                  <a:cubicBezTo>
                    <a:pt x="1342" y="8402"/>
                    <a:pt x="2577" y="9697"/>
                    <a:pt x="4182" y="10110"/>
                  </a:cubicBezTo>
                  <a:cubicBezTo>
                    <a:pt x="3489" y="9496"/>
                    <a:pt x="2993" y="8666"/>
                    <a:pt x="2803" y="7720"/>
                  </a:cubicBezTo>
                  <a:lnTo>
                    <a:pt x="2803" y="7723"/>
                  </a:lnTo>
                  <a:lnTo>
                    <a:pt x="2389" y="5685"/>
                  </a:lnTo>
                  <a:lnTo>
                    <a:pt x="2112" y="4509"/>
                  </a:lnTo>
                  <a:cubicBezTo>
                    <a:pt x="1794" y="3138"/>
                    <a:pt x="2503" y="1795"/>
                    <a:pt x="3699" y="1237"/>
                  </a:cubicBezTo>
                  <a:cubicBezTo>
                    <a:pt x="3983" y="1105"/>
                    <a:pt x="4297" y="1018"/>
                    <a:pt x="4626" y="982"/>
                  </a:cubicBezTo>
                  <a:cubicBezTo>
                    <a:pt x="4800" y="964"/>
                    <a:pt x="4974" y="955"/>
                    <a:pt x="5147" y="955"/>
                  </a:cubicBezTo>
                  <a:cubicBezTo>
                    <a:pt x="5316" y="955"/>
                    <a:pt x="5483" y="963"/>
                    <a:pt x="5650" y="979"/>
                  </a:cubicBezTo>
                  <a:cubicBezTo>
                    <a:pt x="5793" y="990"/>
                    <a:pt x="5932" y="1008"/>
                    <a:pt x="6070" y="1033"/>
                  </a:cubicBezTo>
                  <a:lnTo>
                    <a:pt x="6098" y="1041"/>
                  </a:lnTo>
                  <a:lnTo>
                    <a:pt x="6377" y="1102"/>
                  </a:lnTo>
                  <a:lnTo>
                    <a:pt x="6382" y="1102"/>
                  </a:lnTo>
                  <a:cubicBezTo>
                    <a:pt x="6460" y="1122"/>
                    <a:pt x="6535" y="1145"/>
                    <a:pt x="6611" y="1167"/>
                  </a:cubicBezTo>
                  <a:cubicBezTo>
                    <a:pt x="6412" y="1004"/>
                    <a:pt x="6200" y="856"/>
                    <a:pt x="5980" y="723"/>
                  </a:cubicBezTo>
                  <a:cubicBezTo>
                    <a:pt x="5552" y="466"/>
                    <a:pt x="5081" y="271"/>
                    <a:pt x="4589" y="151"/>
                  </a:cubicBezTo>
                  <a:lnTo>
                    <a:pt x="4583" y="151"/>
                  </a:lnTo>
                  <a:lnTo>
                    <a:pt x="4305" y="89"/>
                  </a:lnTo>
                  <a:lnTo>
                    <a:pt x="4277" y="81"/>
                  </a:lnTo>
                  <a:cubicBezTo>
                    <a:pt x="4137" y="55"/>
                    <a:pt x="3998" y="38"/>
                    <a:pt x="3857" y="27"/>
                  </a:cubicBezTo>
                  <a:cubicBezTo>
                    <a:pt x="3690" y="10"/>
                    <a:pt x="3522" y="1"/>
                    <a:pt x="33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9"/>
            <p:cNvSpPr/>
            <p:nvPr/>
          </p:nvSpPr>
          <p:spPr>
            <a:xfrm>
              <a:off x="1694675" y="2561450"/>
              <a:ext cx="145500" cy="198325"/>
            </a:xfrm>
            <a:custGeom>
              <a:avLst/>
              <a:gdLst/>
              <a:ahLst/>
              <a:cxnLst/>
              <a:rect l="l" t="t" r="r" b="b"/>
              <a:pathLst>
                <a:path w="5820" h="7933" extrusionOk="0">
                  <a:moveTo>
                    <a:pt x="3300" y="1"/>
                  </a:moveTo>
                  <a:cubicBezTo>
                    <a:pt x="1104" y="1"/>
                    <a:pt x="0" y="1807"/>
                    <a:pt x="1052" y="3896"/>
                  </a:cubicBezTo>
                  <a:cubicBezTo>
                    <a:pt x="2443" y="6665"/>
                    <a:pt x="1052" y="7291"/>
                    <a:pt x="1052" y="7291"/>
                  </a:cubicBezTo>
                  <a:cubicBezTo>
                    <a:pt x="1608" y="7729"/>
                    <a:pt x="2254" y="7933"/>
                    <a:pt x="2876" y="7933"/>
                  </a:cubicBezTo>
                  <a:cubicBezTo>
                    <a:pt x="3404" y="7933"/>
                    <a:pt x="3915" y="7786"/>
                    <a:pt x="4339" y="7511"/>
                  </a:cubicBezTo>
                  <a:cubicBezTo>
                    <a:pt x="5296" y="6892"/>
                    <a:pt x="5819" y="5621"/>
                    <a:pt x="5134" y="3896"/>
                  </a:cubicBezTo>
                  <a:lnTo>
                    <a:pt x="5132" y="3896"/>
                  </a:lnTo>
                  <a:cubicBezTo>
                    <a:pt x="4188" y="1533"/>
                    <a:pt x="5726" y="614"/>
                    <a:pt x="5726" y="614"/>
                  </a:cubicBezTo>
                  <a:cubicBezTo>
                    <a:pt x="5528" y="519"/>
                    <a:pt x="5329" y="436"/>
                    <a:pt x="5138" y="364"/>
                  </a:cubicBezTo>
                  <a:cubicBezTo>
                    <a:pt x="4468" y="114"/>
                    <a:pt x="3850" y="1"/>
                    <a:pt x="330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9"/>
            <p:cNvSpPr/>
            <p:nvPr/>
          </p:nvSpPr>
          <p:spPr>
            <a:xfrm>
              <a:off x="1746200" y="2570500"/>
              <a:ext cx="93975" cy="178725"/>
            </a:xfrm>
            <a:custGeom>
              <a:avLst/>
              <a:gdLst/>
              <a:ahLst/>
              <a:cxnLst/>
              <a:rect l="l" t="t" r="r" b="b"/>
              <a:pathLst>
                <a:path w="3759" h="7149" extrusionOk="0">
                  <a:moveTo>
                    <a:pt x="3079" y="1"/>
                  </a:moveTo>
                  <a:cubicBezTo>
                    <a:pt x="0" y="1375"/>
                    <a:pt x="650" y="4874"/>
                    <a:pt x="1963" y="6755"/>
                  </a:cubicBezTo>
                  <a:cubicBezTo>
                    <a:pt x="2059" y="6892"/>
                    <a:pt x="2166" y="7024"/>
                    <a:pt x="2278" y="7149"/>
                  </a:cubicBezTo>
                  <a:cubicBezTo>
                    <a:pt x="3235" y="6530"/>
                    <a:pt x="3758" y="5259"/>
                    <a:pt x="3073" y="3534"/>
                  </a:cubicBezTo>
                  <a:lnTo>
                    <a:pt x="3073" y="3533"/>
                  </a:lnTo>
                  <a:cubicBezTo>
                    <a:pt x="2129" y="1169"/>
                    <a:pt x="3666" y="250"/>
                    <a:pt x="3666" y="250"/>
                  </a:cubicBezTo>
                  <a:cubicBezTo>
                    <a:pt x="3468" y="154"/>
                    <a:pt x="3269" y="73"/>
                    <a:pt x="307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9"/>
            <p:cNvSpPr/>
            <p:nvPr/>
          </p:nvSpPr>
          <p:spPr>
            <a:xfrm>
              <a:off x="1791500" y="2564350"/>
              <a:ext cx="55100" cy="57725"/>
            </a:xfrm>
            <a:custGeom>
              <a:avLst/>
              <a:gdLst/>
              <a:ahLst/>
              <a:cxnLst/>
              <a:rect l="l" t="t" r="r" b="b"/>
              <a:pathLst>
                <a:path w="2204" h="2309" extrusionOk="0">
                  <a:moveTo>
                    <a:pt x="1862" y="0"/>
                  </a:moveTo>
                  <a:cubicBezTo>
                    <a:pt x="541" y="0"/>
                    <a:pt x="0" y="1224"/>
                    <a:pt x="608" y="2308"/>
                  </a:cubicBezTo>
                  <a:lnTo>
                    <a:pt x="2203" y="26"/>
                  </a:lnTo>
                  <a:cubicBezTo>
                    <a:pt x="2085" y="8"/>
                    <a:pt x="1971" y="0"/>
                    <a:pt x="1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9"/>
            <p:cNvSpPr/>
            <p:nvPr/>
          </p:nvSpPr>
          <p:spPr>
            <a:xfrm>
              <a:off x="1884400" y="2556250"/>
              <a:ext cx="62800" cy="118200"/>
            </a:xfrm>
            <a:custGeom>
              <a:avLst/>
              <a:gdLst/>
              <a:ahLst/>
              <a:cxnLst/>
              <a:rect l="l" t="t" r="r" b="b"/>
              <a:pathLst>
                <a:path w="2512" h="4728" fill="none" extrusionOk="0">
                  <a:moveTo>
                    <a:pt x="1650" y="1"/>
                  </a:moveTo>
                  <a:cubicBezTo>
                    <a:pt x="2512" y="2255"/>
                    <a:pt x="2446" y="4728"/>
                    <a:pt x="0" y="4500"/>
                  </a:cubicBezTo>
                </a:path>
              </a:pathLst>
            </a:custGeom>
            <a:solidFill>
              <a:schemeClr val="accent6"/>
            </a:solid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9"/>
            <p:cNvSpPr/>
            <p:nvPr/>
          </p:nvSpPr>
          <p:spPr>
            <a:xfrm>
              <a:off x="1774675" y="2546175"/>
              <a:ext cx="172300" cy="215625"/>
            </a:xfrm>
            <a:custGeom>
              <a:avLst/>
              <a:gdLst/>
              <a:ahLst/>
              <a:cxnLst/>
              <a:rect l="l" t="t" r="r" b="b"/>
              <a:pathLst>
                <a:path w="6892" h="8625" extrusionOk="0">
                  <a:moveTo>
                    <a:pt x="4998" y="1"/>
                  </a:moveTo>
                  <a:cubicBezTo>
                    <a:pt x="4621" y="1"/>
                    <a:pt x="4136" y="82"/>
                    <a:pt x="3514" y="304"/>
                  </a:cubicBezTo>
                  <a:cubicBezTo>
                    <a:pt x="0" y="1552"/>
                    <a:pt x="648" y="5255"/>
                    <a:pt x="2013" y="7209"/>
                  </a:cubicBezTo>
                  <a:cubicBezTo>
                    <a:pt x="2578" y="8018"/>
                    <a:pt x="3483" y="8624"/>
                    <a:pt x="4195" y="8624"/>
                  </a:cubicBezTo>
                  <a:cubicBezTo>
                    <a:pt x="5062" y="8624"/>
                    <a:pt x="5641" y="7722"/>
                    <a:pt x="4959" y="5182"/>
                  </a:cubicBezTo>
                  <a:lnTo>
                    <a:pt x="4962" y="5182"/>
                  </a:lnTo>
                  <a:cubicBezTo>
                    <a:pt x="6333" y="3822"/>
                    <a:pt x="6891" y="2758"/>
                    <a:pt x="6259" y="633"/>
                  </a:cubicBezTo>
                  <a:cubicBezTo>
                    <a:pt x="6259" y="633"/>
                    <a:pt x="6048" y="1"/>
                    <a:pt x="499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9"/>
            <p:cNvSpPr/>
            <p:nvPr/>
          </p:nvSpPr>
          <p:spPr>
            <a:xfrm>
              <a:off x="1958550" y="2646850"/>
              <a:ext cx="19450" cy="40225"/>
            </a:xfrm>
            <a:custGeom>
              <a:avLst/>
              <a:gdLst/>
              <a:ahLst/>
              <a:cxnLst/>
              <a:rect l="l" t="t" r="r" b="b"/>
              <a:pathLst>
                <a:path w="778" h="1609" extrusionOk="0">
                  <a:moveTo>
                    <a:pt x="360" y="0"/>
                  </a:moveTo>
                  <a:cubicBezTo>
                    <a:pt x="357" y="0"/>
                    <a:pt x="354" y="0"/>
                    <a:pt x="351" y="1"/>
                  </a:cubicBezTo>
                  <a:cubicBezTo>
                    <a:pt x="148" y="10"/>
                    <a:pt x="0" y="378"/>
                    <a:pt x="22" y="822"/>
                  </a:cubicBezTo>
                  <a:cubicBezTo>
                    <a:pt x="42" y="1260"/>
                    <a:pt x="220" y="1609"/>
                    <a:pt x="419" y="1609"/>
                  </a:cubicBezTo>
                  <a:cubicBezTo>
                    <a:pt x="422" y="1609"/>
                    <a:pt x="425" y="1608"/>
                    <a:pt x="427" y="1608"/>
                  </a:cubicBezTo>
                  <a:cubicBezTo>
                    <a:pt x="630" y="1599"/>
                    <a:pt x="778" y="1231"/>
                    <a:pt x="756" y="787"/>
                  </a:cubicBezTo>
                  <a:cubicBezTo>
                    <a:pt x="735" y="350"/>
                    <a:pt x="559" y="0"/>
                    <a:pt x="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9"/>
            <p:cNvSpPr/>
            <p:nvPr/>
          </p:nvSpPr>
          <p:spPr>
            <a:xfrm>
              <a:off x="2033600" y="2582925"/>
              <a:ext cx="50375" cy="16375"/>
            </a:xfrm>
            <a:custGeom>
              <a:avLst/>
              <a:gdLst/>
              <a:ahLst/>
              <a:cxnLst/>
              <a:rect l="l" t="t" r="r" b="b"/>
              <a:pathLst>
                <a:path w="2015" h="655" extrusionOk="0">
                  <a:moveTo>
                    <a:pt x="796" y="1"/>
                  </a:moveTo>
                  <a:cubicBezTo>
                    <a:pt x="776" y="1"/>
                    <a:pt x="756" y="1"/>
                    <a:pt x="736" y="2"/>
                  </a:cubicBezTo>
                  <a:cubicBezTo>
                    <a:pt x="4" y="41"/>
                    <a:pt x="1" y="551"/>
                    <a:pt x="946" y="643"/>
                  </a:cubicBezTo>
                  <a:cubicBezTo>
                    <a:pt x="1026" y="651"/>
                    <a:pt x="1097" y="654"/>
                    <a:pt x="1160" y="654"/>
                  </a:cubicBezTo>
                  <a:cubicBezTo>
                    <a:pt x="2014" y="654"/>
                    <a:pt x="1501" y="1"/>
                    <a:pt x="79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9"/>
            <p:cNvSpPr/>
            <p:nvPr/>
          </p:nvSpPr>
          <p:spPr>
            <a:xfrm>
              <a:off x="2039225" y="2636750"/>
              <a:ext cx="19450" cy="40250"/>
            </a:xfrm>
            <a:custGeom>
              <a:avLst/>
              <a:gdLst/>
              <a:ahLst/>
              <a:cxnLst/>
              <a:rect l="l" t="t" r="r" b="b"/>
              <a:pathLst>
                <a:path w="778" h="1610" extrusionOk="0">
                  <a:moveTo>
                    <a:pt x="358" y="1"/>
                  </a:moveTo>
                  <a:cubicBezTo>
                    <a:pt x="356" y="1"/>
                    <a:pt x="353" y="1"/>
                    <a:pt x="351" y="1"/>
                  </a:cubicBezTo>
                  <a:cubicBezTo>
                    <a:pt x="148" y="10"/>
                    <a:pt x="0" y="378"/>
                    <a:pt x="22" y="822"/>
                  </a:cubicBezTo>
                  <a:cubicBezTo>
                    <a:pt x="43" y="1259"/>
                    <a:pt x="219" y="1609"/>
                    <a:pt x="418" y="1609"/>
                  </a:cubicBezTo>
                  <a:cubicBezTo>
                    <a:pt x="421" y="1609"/>
                    <a:pt x="424" y="1609"/>
                    <a:pt x="427" y="1609"/>
                  </a:cubicBezTo>
                  <a:cubicBezTo>
                    <a:pt x="629" y="1599"/>
                    <a:pt x="777" y="1232"/>
                    <a:pt x="756" y="788"/>
                  </a:cubicBezTo>
                  <a:cubicBezTo>
                    <a:pt x="734" y="350"/>
                    <a:pt x="558" y="1"/>
                    <a:pt x="3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9"/>
            <p:cNvSpPr/>
            <p:nvPr/>
          </p:nvSpPr>
          <p:spPr>
            <a:xfrm>
              <a:off x="2031725" y="2620050"/>
              <a:ext cx="56775" cy="90475"/>
            </a:xfrm>
            <a:custGeom>
              <a:avLst/>
              <a:gdLst/>
              <a:ahLst/>
              <a:cxnLst/>
              <a:rect l="l" t="t" r="r" b="b"/>
              <a:pathLst>
                <a:path w="2271" h="3619" fill="none" extrusionOk="0">
                  <a:moveTo>
                    <a:pt x="2271" y="1809"/>
                  </a:moveTo>
                  <a:cubicBezTo>
                    <a:pt x="2271" y="2810"/>
                    <a:pt x="1763" y="3618"/>
                    <a:pt x="1137" y="3618"/>
                  </a:cubicBezTo>
                  <a:cubicBezTo>
                    <a:pt x="509" y="3618"/>
                    <a:pt x="1" y="2810"/>
                    <a:pt x="1" y="1809"/>
                  </a:cubicBezTo>
                  <a:cubicBezTo>
                    <a:pt x="1" y="811"/>
                    <a:pt x="509" y="1"/>
                    <a:pt x="1137" y="1"/>
                  </a:cubicBezTo>
                  <a:cubicBezTo>
                    <a:pt x="1763" y="1"/>
                    <a:pt x="2271" y="811"/>
                    <a:pt x="2271" y="1809"/>
                  </a:cubicBezTo>
                  <a:close/>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9"/>
            <p:cNvSpPr/>
            <p:nvPr/>
          </p:nvSpPr>
          <p:spPr>
            <a:xfrm>
              <a:off x="2015725" y="2628750"/>
              <a:ext cx="43275" cy="83050"/>
            </a:xfrm>
            <a:custGeom>
              <a:avLst/>
              <a:gdLst/>
              <a:ahLst/>
              <a:cxnLst/>
              <a:rect l="l" t="t" r="r" b="b"/>
              <a:pathLst>
                <a:path w="1731" h="3322" extrusionOk="0">
                  <a:moveTo>
                    <a:pt x="153" y="0"/>
                  </a:moveTo>
                  <a:lnTo>
                    <a:pt x="1" y="3228"/>
                  </a:lnTo>
                  <a:lnTo>
                    <a:pt x="236" y="3289"/>
                  </a:lnTo>
                  <a:cubicBezTo>
                    <a:pt x="321" y="3311"/>
                    <a:pt x="403" y="3321"/>
                    <a:pt x="483" y="3321"/>
                  </a:cubicBezTo>
                  <a:cubicBezTo>
                    <a:pt x="1235" y="3321"/>
                    <a:pt x="1731" y="2417"/>
                    <a:pt x="1211" y="1778"/>
                  </a:cubicBezTo>
                  <a:cubicBezTo>
                    <a:pt x="843" y="1324"/>
                    <a:pt x="440" y="812"/>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9"/>
            <p:cNvSpPr/>
            <p:nvPr/>
          </p:nvSpPr>
          <p:spPr>
            <a:xfrm>
              <a:off x="2015725" y="2628750"/>
              <a:ext cx="44650" cy="87925"/>
            </a:xfrm>
            <a:custGeom>
              <a:avLst/>
              <a:gdLst/>
              <a:ahLst/>
              <a:cxnLst/>
              <a:rect l="l" t="t" r="r" b="b"/>
              <a:pathLst>
                <a:path w="1786" h="3517" fill="none" extrusionOk="0">
                  <a:moveTo>
                    <a:pt x="153" y="0"/>
                  </a:moveTo>
                  <a:cubicBezTo>
                    <a:pt x="440" y="812"/>
                    <a:pt x="843" y="1324"/>
                    <a:pt x="1211" y="1778"/>
                  </a:cubicBezTo>
                  <a:cubicBezTo>
                    <a:pt x="1786" y="2485"/>
                    <a:pt x="1118" y="3516"/>
                    <a:pt x="236" y="3289"/>
                  </a:cubicBezTo>
                  <a:lnTo>
                    <a:pt x="1" y="3228"/>
                  </a:lnTo>
                </a:path>
              </a:pathLst>
            </a:custGeom>
            <a:solidFill>
              <a:schemeClr val="lt1"/>
            </a:solidFill>
            <a:ln w="500" cap="flat" cmpd="sng">
              <a:solidFill>
                <a:srgbClr val="ECB098"/>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9"/>
            <p:cNvSpPr/>
            <p:nvPr/>
          </p:nvSpPr>
          <p:spPr>
            <a:xfrm>
              <a:off x="1931150" y="2600675"/>
              <a:ext cx="42975" cy="19400"/>
            </a:xfrm>
            <a:custGeom>
              <a:avLst/>
              <a:gdLst/>
              <a:ahLst/>
              <a:cxnLst/>
              <a:rect l="l" t="t" r="r" b="b"/>
              <a:pathLst>
                <a:path w="1719" h="776" extrusionOk="0">
                  <a:moveTo>
                    <a:pt x="1050" y="1"/>
                  </a:moveTo>
                  <a:cubicBezTo>
                    <a:pt x="869" y="1"/>
                    <a:pt x="653" y="52"/>
                    <a:pt x="458" y="174"/>
                  </a:cubicBezTo>
                  <a:cubicBezTo>
                    <a:pt x="0" y="459"/>
                    <a:pt x="11" y="775"/>
                    <a:pt x="393" y="775"/>
                  </a:cubicBezTo>
                  <a:cubicBezTo>
                    <a:pt x="531" y="775"/>
                    <a:pt x="719" y="734"/>
                    <a:pt x="950" y="634"/>
                  </a:cubicBezTo>
                  <a:cubicBezTo>
                    <a:pt x="1719" y="303"/>
                    <a:pt x="1488" y="1"/>
                    <a:pt x="105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9"/>
            <p:cNvSpPr/>
            <p:nvPr/>
          </p:nvSpPr>
          <p:spPr>
            <a:xfrm>
              <a:off x="1861225" y="2510825"/>
              <a:ext cx="194725" cy="77750"/>
            </a:xfrm>
            <a:custGeom>
              <a:avLst/>
              <a:gdLst/>
              <a:ahLst/>
              <a:cxnLst/>
              <a:rect l="l" t="t" r="r" b="b"/>
              <a:pathLst>
                <a:path w="7789" h="3110" extrusionOk="0">
                  <a:moveTo>
                    <a:pt x="3707" y="0"/>
                  </a:moveTo>
                  <a:cubicBezTo>
                    <a:pt x="2584" y="0"/>
                    <a:pt x="1311" y="487"/>
                    <a:pt x="0" y="1922"/>
                  </a:cubicBezTo>
                  <a:cubicBezTo>
                    <a:pt x="1424" y="2821"/>
                    <a:pt x="2824" y="3110"/>
                    <a:pt x="4036" y="3110"/>
                  </a:cubicBezTo>
                  <a:cubicBezTo>
                    <a:pt x="6217" y="3110"/>
                    <a:pt x="7788" y="2174"/>
                    <a:pt x="7788" y="2174"/>
                  </a:cubicBezTo>
                  <a:cubicBezTo>
                    <a:pt x="7788" y="2174"/>
                    <a:pt x="6081" y="0"/>
                    <a:pt x="370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9"/>
            <p:cNvSpPr/>
            <p:nvPr/>
          </p:nvSpPr>
          <p:spPr>
            <a:xfrm>
              <a:off x="2003100" y="2719675"/>
              <a:ext cx="37575" cy="29575"/>
            </a:xfrm>
            <a:custGeom>
              <a:avLst/>
              <a:gdLst/>
              <a:ahLst/>
              <a:cxnLst/>
              <a:rect l="l" t="t" r="r" b="b"/>
              <a:pathLst>
                <a:path w="1503" h="1183" extrusionOk="0">
                  <a:moveTo>
                    <a:pt x="1503" y="1"/>
                  </a:moveTo>
                  <a:lnTo>
                    <a:pt x="1" y="107"/>
                  </a:lnTo>
                  <a:cubicBezTo>
                    <a:pt x="260" y="824"/>
                    <a:pt x="533" y="1183"/>
                    <a:pt x="789" y="1183"/>
                  </a:cubicBezTo>
                  <a:cubicBezTo>
                    <a:pt x="1058" y="1183"/>
                    <a:pt x="1307" y="789"/>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9"/>
            <p:cNvSpPr/>
            <p:nvPr/>
          </p:nvSpPr>
          <p:spPr>
            <a:xfrm>
              <a:off x="1791850" y="3072300"/>
              <a:ext cx="292925" cy="271700"/>
            </a:xfrm>
            <a:custGeom>
              <a:avLst/>
              <a:gdLst/>
              <a:ahLst/>
              <a:cxnLst/>
              <a:rect l="l" t="t" r="r" b="b"/>
              <a:pathLst>
                <a:path w="11717" h="10868" extrusionOk="0">
                  <a:moveTo>
                    <a:pt x="9191" y="0"/>
                  </a:moveTo>
                  <a:lnTo>
                    <a:pt x="1111" y="891"/>
                  </a:lnTo>
                  <a:lnTo>
                    <a:pt x="0" y="10867"/>
                  </a:lnTo>
                  <a:lnTo>
                    <a:pt x="11716" y="10867"/>
                  </a:lnTo>
                  <a:lnTo>
                    <a:pt x="9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9"/>
            <p:cNvSpPr/>
            <p:nvPr/>
          </p:nvSpPr>
          <p:spPr>
            <a:xfrm>
              <a:off x="1745875" y="2921700"/>
              <a:ext cx="306800" cy="326475"/>
            </a:xfrm>
            <a:custGeom>
              <a:avLst/>
              <a:gdLst/>
              <a:ahLst/>
              <a:cxnLst/>
              <a:rect l="l" t="t" r="r" b="b"/>
              <a:pathLst>
                <a:path w="12272" h="13059" extrusionOk="0">
                  <a:moveTo>
                    <a:pt x="9687" y="1"/>
                  </a:moveTo>
                  <a:cubicBezTo>
                    <a:pt x="6896" y="1"/>
                    <a:pt x="4481" y="897"/>
                    <a:pt x="3" y="2846"/>
                  </a:cubicBezTo>
                  <a:lnTo>
                    <a:pt x="1" y="2846"/>
                  </a:lnTo>
                  <a:cubicBezTo>
                    <a:pt x="1559" y="5618"/>
                    <a:pt x="4706" y="11368"/>
                    <a:pt x="6714" y="12995"/>
                  </a:cubicBezTo>
                  <a:cubicBezTo>
                    <a:pt x="7168" y="13043"/>
                    <a:pt x="7447" y="13058"/>
                    <a:pt x="7447" y="13058"/>
                  </a:cubicBezTo>
                  <a:lnTo>
                    <a:pt x="8710" y="12652"/>
                  </a:lnTo>
                  <a:lnTo>
                    <a:pt x="11466" y="6627"/>
                  </a:lnTo>
                  <a:lnTo>
                    <a:pt x="12272" y="4864"/>
                  </a:lnTo>
                  <a:lnTo>
                    <a:pt x="12122" y="201"/>
                  </a:lnTo>
                  <a:cubicBezTo>
                    <a:pt x="11248" y="69"/>
                    <a:pt x="10453" y="1"/>
                    <a:pt x="9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9"/>
            <p:cNvSpPr/>
            <p:nvPr/>
          </p:nvSpPr>
          <p:spPr>
            <a:xfrm>
              <a:off x="1995125" y="2926700"/>
              <a:ext cx="129600" cy="200850"/>
            </a:xfrm>
            <a:custGeom>
              <a:avLst/>
              <a:gdLst/>
              <a:ahLst/>
              <a:cxnLst/>
              <a:rect l="l" t="t" r="r" b="b"/>
              <a:pathLst>
                <a:path w="5184" h="8034" extrusionOk="0">
                  <a:moveTo>
                    <a:pt x="2150" y="1"/>
                  </a:moveTo>
                  <a:lnTo>
                    <a:pt x="0" y="8033"/>
                  </a:lnTo>
                  <a:cubicBezTo>
                    <a:pt x="5011" y="7605"/>
                    <a:pt x="5184" y="3663"/>
                    <a:pt x="2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9"/>
            <p:cNvSpPr/>
            <p:nvPr/>
          </p:nvSpPr>
          <p:spPr>
            <a:xfrm>
              <a:off x="1741175" y="3048025"/>
              <a:ext cx="181925" cy="295975"/>
            </a:xfrm>
            <a:custGeom>
              <a:avLst/>
              <a:gdLst/>
              <a:ahLst/>
              <a:cxnLst/>
              <a:rect l="l" t="t" r="r" b="b"/>
              <a:pathLst>
                <a:path w="7277" h="11839" extrusionOk="0">
                  <a:moveTo>
                    <a:pt x="2727" y="1"/>
                  </a:moveTo>
                  <a:lnTo>
                    <a:pt x="0" y="11838"/>
                  </a:lnTo>
                  <a:lnTo>
                    <a:pt x="7276" y="11838"/>
                  </a:lnTo>
                  <a:lnTo>
                    <a:pt x="6324" y="1548"/>
                  </a:lnTo>
                  <a:lnTo>
                    <a:pt x="27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9"/>
            <p:cNvSpPr/>
            <p:nvPr/>
          </p:nvSpPr>
          <p:spPr>
            <a:xfrm>
              <a:off x="1683225" y="2784700"/>
              <a:ext cx="303150" cy="406525"/>
            </a:xfrm>
            <a:custGeom>
              <a:avLst/>
              <a:gdLst/>
              <a:ahLst/>
              <a:cxnLst/>
              <a:rect l="l" t="t" r="r" b="b"/>
              <a:pathLst>
                <a:path w="12126" h="16261" extrusionOk="0">
                  <a:moveTo>
                    <a:pt x="8346" y="0"/>
                  </a:moveTo>
                  <a:lnTo>
                    <a:pt x="7376" y="168"/>
                  </a:lnTo>
                  <a:lnTo>
                    <a:pt x="5045" y="2393"/>
                  </a:lnTo>
                  <a:lnTo>
                    <a:pt x="5043" y="2390"/>
                  </a:lnTo>
                  <a:cubicBezTo>
                    <a:pt x="1792" y="2538"/>
                    <a:pt x="0" y="3107"/>
                    <a:pt x="1792" y="6737"/>
                  </a:cubicBezTo>
                  <a:cubicBezTo>
                    <a:pt x="3113" y="9410"/>
                    <a:pt x="6721" y="16261"/>
                    <a:pt x="6721" y="16261"/>
                  </a:cubicBezTo>
                  <a:cubicBezTo>
                    <a:pt x="11739" y="13124"/>
                    <a:pt x="12126" y="8564"/>
                    <a:pt x="8250" y="1401"/>
                  </a:cubicBezTo>
                  <a:lnTo>
                    <a:pt x="83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9"/>
            <p:cNvSpPr/>
            <p:nvPr/>
          </p:nvSpPr>
          <p:spPr>
            <a:xfrm>
              <a:off x="1867650" y="2784725"/>
              <a:ext cx="24275" cy="35075"/>
            </a:xfrm>
            <a:custGeom>
              <a:avLst/>
              <a:gdLst/>
              <a:ahLst/>
              <a:cxnLst/>
              <a:rect l="l" t="t" r="r" b="b"/>
              <a:pathLst>
                <a:path w="971" h="1403" extrusionOk="0">
                  <a:moveTo>
                    <a:pt x="971" y="1"/>
                  </a:moveTo>
                  <a:lnTo>
                    <a:pt x="0" y="167"/>
                  </a:lnTo>
                  <a:lnTo>
                    <a:pt x="876" y="1403"/>
                  </a:lnTo>
                  <a:lnTo>
                    <a:pt x="9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9"/>
            <p:cNvSpPr/>
            <p:nvPr/>
          </p:nvSpPr>
          <p:spPr>
            <a:xfrm>
              <a:off x="1751350" y="2979125"/>
              <a:ext cx="161500" cy="318900"/>
            </a:xfrm>
            <a:custGeom>
              <a:avLst/>
              <a:gdLst/>
              <a:ahLst/>
              <a:cxnLst/>
              <a:rect l="l" t="t" r="r" b="b"/>
              <a:pathLst>
                <a:path w="6460" h="12756" extrusionOk="0">
                  <a:moveTo>
                    <a:pt x="3247" y="1"/>
                  </a:moveTo>
                  <a:lnTo>
                    <a:pt x="1628" y="5151"/>
                  </a:lnTo>
                  <a:lnTo>
                    <a:pt x="0" y="12756"/>
                  </a:lnTo>
                  <a:cubicBezTo>
                    <a:pt x="3471" y="12474"/>
                    <a:pt x="6459" y="10199"/>
                    <a:pt x="6459" y="10199"/>
                  </a:cubicBezTo>
                  <a:lnTo>
                    <a:pt x="3230" y="8674"/>
                  </a:lnTo>
                  <a:lnTo>
                    <a:pt x="32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9"/>
            <p:cNvSpPr/>
            <p:nvPr/>
          </p:nvSpPr>
          <p:spPr>
            <a:xfrm>
              <a:off x="1889100" y="3014375"/>
              <a:ext cx="296675" cy="187300"/>
            </a:xfrm>
            <a:custGeom>
              <a:avLst/>
              <a:gdLst/>
              <a:ahLst/>
              <a:cxnLst/>
              <a:rect l="l" t="t" r="r" b="b"/>
              <a:pathLst>
                <a:path w="11867" h="7492" extrusionOk="0">
                  <a:moveTo>
                    <a:pt x="11435" y="0"/>
                  </a:moveTo>
                  <a:cubicBezTo>
                    <a:pt x="11412" y="0"/>
                    <a:pt x="11389" y="2"/>
                    <a:pt x="11366" y="7"/>
                  </a:cubicBezTo>
                  <a:lnTo>
                    <a:pt x="11368" y="8"/>
                  </a:lnTo>
                  <a:lnTo>
                    <a:pt x="7451" y="742"/>
                  </a:lnTo>
                  <a:cubicBezTo>
                    <a:pt x="7359" y="759"/>
                    <a:pt x="7272" y="803"/>
                    <a:pt x="7202" y="865"/>
                  </a:cubicBezTo>
                  <a:lnTo>
                    <a:pt x="99" y="7248"/>
                  </a:lnTo>
                  <a:cubicBezTo>
                    <a:pt x="1" y="7335"/>
                    <a:pt x="68" y="7491"/>
                    <a:pt x="188" y="7491"/>
                  </a:cubicBezTo>
                  <a:cubicBezTo>
                    <a:pt x="197" y="7491"/>
                    <a:pt x="207" y="7490"/>
                    <a:pt x="217" y="7488"/>
                  </a:cubicBezTo>
                  <a:lnTo>
                    <a:pt x="4210" y="6739"/>
                  </a:lnTo>
                  <a:cubicBezTo>
                    <a:pt x="4301" y="6722"/>
                    <a:pt x="4389" y="6678"/>
                    <a:pt x="4460" y="6616"/>
                  </a:cubicBezTo>
                  <a:lnTo>
                    <a:pt x="11866" y="393"/>
                  </a:lnTo>
                  <a:lnTo>
                    <a:pt x="11743" y="180"/>
                  </a:lnTo>
                  <a:cubicBezTo>
                    <a:pt x="11678" y="67"/>
                    <a:pt x="11561" y="0"/>
                    <a:pt x="11435" y="0"/>
                  </a:cubicBezTo>
                  <a:close/>
                </a:path>
              </a:pathLst>
            </a:custGeom>
            <a:solidFill>
              <a:srgbClr val="D8DC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9"/>
            <p:cNvSpPr/>
            <p:nvPr/>
          </p:nvSpPr>
          <p:spPr>
            <a:xfrm>
              <a:off x="1896075" y="3022375"/>
              <a:ext cx="291500" cy="187575"/>
            </a:xfrm>
            <a:custGeom>
              <a:avLst/>
              <a:gdLst/>
              <a:ahLst/>
              <a:cxnLst/>
              <a:rect l="l" t="t" r="r" b="b"/>
              <a:pathLst>
                <a:path w="11660" h="7503" extrusionOk="0">
                  <a:moveTo>
                    <a:pt x="11470" y="0"/>
                  </a:moveTo>
                  <a:cubicBezTo>
                    <a:pt x="11461" y="0"/>
                    <a:pt x="11452" y="1"/>
                    <a:pt x="11442" y="3"/>
                  </a:cubicBezTo>
                  <a:lnTo>
                    <a:pt x="7449" y="754"/>
                  </a:lnTo>
                  <a:cubicBezTo>
                    <a:pt x="7359" y="771"/>
                    <a:pt x="7272" y="813"/>
                    <a:pt x="7200" y="875"/>
                  </a:cubicBezTo>
                  <a:lnTo>
                    <a:pt x="99" y="7260"/>
                  </a:lnTo>
                  <a:cubicBezTo>
                    <a:pt x="0" y="7347"/>
                    <a:pt x="67" y="7503"/>
                    <a:pt x="189" y="7503"/>
                  </a:cubicBezTo>
                  <a:cubicBezTo>
                    <a:pt x="198" y="7503"/>
                    <a:pt x="207" y="7502"/>
                    <a:pt x="217" y="7500"/>
                  </a:cubicBezTo>
                  <a:lnTo>
                    <a:pt x="4209" y="6749"/>
                  </a:lnTo>
                  <a:cubicBezTo>
                    <a:pt x="4300" y="6732"/>
                    <a:pt x="4388" y="6690"/>
                    <a:pt x="4458" y="6627"/>
                  </a:cubicBezTo>
                  <a:lnTo>
                    <a:pt x="11561" y="243"/>
                  </a:lnTo>
                  <a:cubicBezTo>
                    <a:pt x="11659" y="156"/>
                    <a:pt x="11592" y="0"/>
                    <a:pt x="11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9"/>
            <p:cNvSpPr/>
            <p:nvPr/>
          </p:nvSpPr>
          <p:spPr>
            <a:xfrm>
              <a:off x="2024950" y="3088750"/>
              <a:ext cx="59825" cy="50350"/>
            </a:xfrm>
            <a:custGeom>
              <a:avLst/>
              <a:gdLst/>
              <a:ahLst/>
              <a:cxnLst/>
              <a:rect l="l" t="t" r="r" b="b"/>
              <a:pathLst>
                <a:path w="2393" h="2014" extrusionOk="0">
                  <a:moveTo>
                    <a:pt x="2012" y="0"/>
                  </a:moveTo>
                  <a:cubicBezTo>
                    <a:pt x="1996" y="0"/>
                    <a:pt x="1979" y="1"/>
                    <a:pt x="1961" y="3"/>
                  </a:cubicBezTo>
                  <a:cubicBezTo>
                    <a:pt x="1528" y="40"/>
                    <a:pt x="834" y="518"/>
                    <a:pt x="414" y="1075"/>
                  </a:cubicBezTo>
                  <a:cubicBezTo>
                    <a:pt x="9" y="1606"/>
                    <a:pt x="1" y="2013"/>
                    <a:pt x="382" y="2013"/>
                  </a:cubicBezTo>
                  <a:cubicBezTo>
                    <a:pt x="399" y="2013"/>
                    <a:pt x="416" y="2013"/>
                    <a:pt x="434" y="2011"/>
                  </a:cubicBezTo>
                  <a:cubicBezTo>
                    <a:pt x="865" y="1974"/>
                    <a:pt x="1559" y="1495"/>
                    <a:pt x="1979" y="939"/>
                  </a:cubicBezTo>
                  <a:cubicBezTo>
                    <a:pt x="2384" y="408"/>
                    <a:pt x="2392" y="0"/>
                    <a:pt x="2012" y="0"/>
                  </a:cubicBezTo>
                  <a:close/>
                </a:path>
              </a:pathLst>
            </a:custGeom>
            <a:solidFill>
              <a:srgbClr val="F3F1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9"/>
            <p:cNvSpPr/>
            <p:nvPr/>
          </p:nvSpPr>
          <p:spPr>
            <a:xfrm>
              <a:off x="1895875" y="3022450"/>
              <a:ext cx="286275" cy="188100"/>
            </a:xfrm>
            <a:custGeom>
              <a:avLst/>
              <a:gdLst/>
              <a:ahLst/>
              <a:cxnLst/>
              <a:rect l="l" t="t" r="r" b="b"/>
              <a:pathLst>
                <a:path w="11451" h="7524" fill="none" extrusionOk="0">
                  <a:moveTo>
                    <a:pt x="11450" y="0"/>
                  </a:moveTo>
                  <a:lnTo>
                    <a:pt x="7457" y="751"/>
                  </a:lnTo>
                  <a:cubicBezTo>
                    <a:pt x="7367" y="768"/>
                    <a:pt x="7280" y="810"/>
                    <a:pt x="7208" y="872"/>
                  </a:cubicBezTo>
                  <a:lnTo>
                    <a:pt x="107" y="7257"/>
                  </a:lnTo>
                  <a:cubicBezTo>
                    <a:pt x="1" y="7351"/>
                    <a:pt x="86" y="7523"/>
                    <a:pt x="225" y="7497"/>
                  </a:cubicBezTo>
                  <a:lnTo>
                    <a:pt x="4217" y="6746"/>
                  </a:lnTo>
                  <a:cubicBezTo>
                    <a:pt x="4308" y="6729"/>
                    <a:pt x="4396" y="6687"/>
                    <a:pt x="4466" y="6624"/>
                  </a:cubicBezTo>
                </a:path>
              </a:pathLst>
            </a:custGeom>
            <a:noFill/>
            <a:ln w="125" cap="flat" cmpd="sng">
              <a:solidFill>
                <a:srgbClr val="260000"/>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9"/>
            <p:cNvSpPr/>
            <p:nvPr/>
          </p:nvSpPr>
          <p:spPr>
            <a:xfrm>
              <a:off x="1622375" y="3137425"/>
              <a:ext cx="344350" cy="123375"/>
            </a:xfrm>
            <a:custGeom>
              <a:avLst/>
              <a:gdLst/>
              <a:ahLst/>
              <a:cxnLst/>
              <a:rect l="l" t="t" r="r" b="b"/>
              <a:pathLst>
                <a:path w="13774" h="4935" extrusionOk="0">
                  <a:moveTo>
                    <a:pt x="2640" y="0"/>
                  </a:moveTo>
                  <a:cubicBezTo>
                    <a:pt x="1475" y="0"/>
                    <a:pt x="437" y="841"/>
                    <a:pt x="236" y="2038"/>
                  </a:cubicBezTo>
                  <a:cubicBezTo>
                    <a:pt x="1" y="3442"/>
                    <a:pt x="1015" y="4763"/>
                    <a:pt x="2437" y="4870"/>
                  </a:cubicBezTo>
                  <a:cubicBezTo>
                    <a:pt x="3018" y="4915"/>
                    <a:pt x="3591" y="4935"/>
                    <a:pt x="4152" y="4935"/>
                  </a:cubicBezTo>
                  <a:cubicBezTo>
                    <a:pt x="4380" y="4935"/>
                    <a:pt x="4606" y="4931"/>
                    <a:pt x="4830" y="4925"/>
                  </a:cubicBezTo>
                  <a:cubicBezTo>
                    <a:pt x="5056" y="4919"/>
                    <a:pt x="5281" y="4909"/>
                    <a:pt x="5500" y="4897"/>
                  </a:cubicBezTo>
                  <a:cubicBezTo>
                    <a:pt x="10212" y="4644"/>
                    <a:pt x="13773" y="3147"/>
                    <a:pt x="13773" y="3147"/>
                  </a:cubicBezTo>
                  <a:lnTo>
                    <a:pt x="13772" y="3147"/>
                  </a:lnTo>
                  <a:lnTo>
                    <a:pt x="13454" y="2371"/>
                  </a:lnTo>
                  <a:lnTo>
                    <a:pt x="7105" y="944"/>
                  </a:lnTo>
                  <a:lnTo>
                    <a:pt x="5608" y="608"/>
                  </a:lnTo>
                  <a:lnTo>
                    <a:pt x="3177" y="59"/>
                  </a:lnTo>
                  <a:cubicBezTo>
                    <a:pt x="2998" y="19"/>
                    <a:pt x="3804" y="0"/>
                    <a:pt x="2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9"/>
            <p:cNvSpPr/>
            <p:nvPr/>
          </p:nvSpPr>
          <p:spPr>
            <a:xfrm>
              <a:off x="1622425" y="3137425"/>
              <a:ext cx="174675" cy="123375"/>
            </a:xfrm>
            <a:custGeom>
              <a:avLst/>
              <a:gdLst/>
              <a:ahLst/>
              <a:cxnLst/>
              <a:rect l="l" t="t" r="r" b="b"/>
              <a:pathLst>
                <a:path w="6987" h="4935" extrusionOk="0">
                  <a:moveTo>
                    <a:pt x="2639" y="0"/>
                  </a:moveTo>
                  <a:cubicBezTo>
                    <a:pt x="1474" y="0"/>
                    <a:pt x="436" y="841"/>
                    <a:pt x="235" y="2038"/>
                  </a:cubicBezTo>
                  <a:cubicBezTo>
                    <a:pt x="0" y="3442"/>
                    <a:pt x="1014" y="4763"/>
                    <a:pt x="2437" y="4870"/>
                  </a:cubicBezTo>
                  <a:cubicBezTo>
                    <a:pt x="3018" y="4915"/>
                    <a:pt x="3591" y="4935"/>
                    <a:pt x="4151" y="4935"/>
                  </a:cubicBezTo>
                  <a:cubicBezTo>
                    <a:pt x="4380" y="4935"/>
                    <a:pt x="4606" y="4931"/>
                    <a:pt x="4830" y="4925"/>
                  </a:cubicBezTo>
                  <a:cubicBezTo>
                    <a:pt x="5056" y="4919"/>
                    <a:pt x="5280" y="4909"/>
                    <a:pt x="5500" y="4897"/>
                  </a:cubicBezTo>
                  <a:cubicBezTo>
                    <a:pt x="6659" y="4032"/>
                    <a:pt x="6986" y="2752"/>
                    <a:pt x="6777" y="869"/>
                  </a:cubicBezTo>
                  <a:lnTo>
                    <a:pt x="3177" y="59"/>
                  </a:lnTo>
                  <a:cubicBezTo>
                    <a:pt x="2998" y="19"/>
                    <a:pt x="3803" y="0"/>
                    <a:pt x="26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9"/>
            <p:cNvSpPr/>
            <p:nvPr/>
          </p:nvSpPr>
          <p:spPr>
            <a:xfrm>
              <a:off x="1923075" y="3143150"/>
              <a:ext cx="123925" cy="84700"/>
            </a:xfrm>
            <a:custGeom>
              <a:avLst/>
              <a:gdLst/>
              <a:ahLst/>
              <a:cxnLst/>
              <a:rect l="l" t="t" r="r" b="b"/>
              <a:pathLst>
                <a:path w="4957" h="3388" extrusionOk="0">
                  <a:moveTo>
                    <a:pt x="1441" y="0"/>
                  </a:moveTo>
                  <a:lnTo>
                    <a:pt x="0" y="2406"/>
                  </a:lnTo>
                  <a:lnTo>
                    <a:pt x="429" y="3387"/>
                  </a:lnTo>
                  <a:cubicBezTo>
                    <a:pt x="3950" y="2195"/>
                    <a:pt x="4956" y="1446"/>
                    <a:pt x="4956" y="1446"/>
                  </a:cubicBezTo>
                  <a:lnTo>
                    <a:pt x="14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9"/>
            <p:cNvSpPr/>
            <p:nvPr/>
          </p:nvSpPr>
          <p:spPr>
            <a:xfrm>
              <a:off x="2009725" y="3128700"/>
              <a:ext cx="64800" cy="50600"/>
            </a:xfrm>
            <a:custGeom>
              <a:avLst/>
              <a:gdLst/>
              <a:ahLst/>
              <a:cxnLst/>
              <a:rect l="l" t="t" r="r" b="b"/>
              <a:pathLst>
                <a:path w="2592" h="2024" extrusionOk="0">
                  <a:moveTo>
                    <a:pt x="2064" y="0"/>
                  </a:moveTo>
                  <a:cubicBezTo>
                    <a:pt x="1953" y="0"/>
                    <a:pt x="1842" y="40"/>
                    <a:pt x="1755" y="119"/>
                  </a:cubicBezTo>
                  <a:lnTo>
                    <a:pt x="1" y="1701"/>
                  </a:lnTo>
                  <a:lnTo>
                    <a:pt x="1490" y="2024"/>
                  </a:lnTo>
                  <a:lnTo>
                    <a:pt x="1490" y="2024"/>
                  </a:lnTo>
                  <a:lnTo>
                    <a:pt x="2436" y="736"/>
                  </a:lnTo>
                  <a:cubicBezTo>
                    <a:pt x="2592" y="524"/>
                    <a:pt x="2540" y="224"/>
                    <a:pt x="2322" y="78"/>
                  </a:cubicBezTo>
                  <a:cubicBezTo>
                    <a:pt x="2244" y="26"/>
                    <a:pt x="2154" y="0"/>
                    <a:pt x="2064" y="0"/>
                  </a:cubicBezTo>
                  <a:close/>
                  <a:moveTo>
                    <a:pt x="1490" y="2024"/>
                  </a:moveTo>
                  <a:lnTo>
                    <a:pt x="1490" y="2024"/>
                  </a:lnTo>
                  <a:lnTo>
                    <a:pt x="1492" y="2024"/>
                  </a:lnTo>
                  <a:lnTo>
                    <a:pt x="1490" y="2024"/>
                  </a:lnTo>
                  <a:close/>
                </a:path>
              </a:pathLst>
            </a:custGeom>
            <a:solidFill>
              <a:srgbClr val="F4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9"/>
            <p:cNvSpPr/>
            <p:nvPr/>
          </p:nvSpPr>
          <p:spPr>
            <a:xfrm>
              <a:off x="1974950" y="3150900"/>
              <a:ext cx="69475" cy="40375"/>
            </a:xfrm>
            <a:custGeom>
              <a:avLst/>
              <a:gdLst/>
              <a:ahLst/>
              <a:cxnLst/>
              <a:rect l="l" t="t" r="r" b="b"/>
              <a:pathLst>
                <a:path w="2779" h="1615" extrusionOk="0">
                  <a:moveTo>
                    <a:pt x="0" y="0"/>
                  </a:moveTo>
                  <a:lnTo>
                    <a:pt x="511" y="1614"/>
                  </a:lnTo>
                  <a:lnTo>
                    <a:pt x="2778" y="969"/>
                  </a:lnTo>
                  <a:lnTo>
                    <a:pt x="1867" y="1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9"/>
            <p:cNvSpPr/>
            <p:nvPr/>
          </p:nvSpPr>
          <p:spPr>
            <a:xfrm>
              <a:off x="2021575" y="3113900"/>
              <a:ext cx="58525" cy="61250"/>
            </a:xfrm>
            <a:custGeom>
              <a:avLst/>
              <a:gdLst/>
              <a:ahLst/>
              <a:cxnLst/>
              <a:rect l="l" t="t" r="r" b="b"/>
              <a:pathLst>
                <a:path w="2341" h="2450" extrusionOk="0">
                  <a:moveTo>
                    <a:pt x="1807" y="0"/>
                  </a:moveTo>
                  <a:cubicBezTo>
                    <a:pt x="1700" y="0"/>
                    <a:pt x="1593" y="40"/>
                    <a:pt x="1511" y="115"/>
                  </a:cubicBezTo>
                  <a:lnTo>
                    <a:pt x="0" y="1494"/>
                  </a:lnTo>
                  <a:lnTo>
                    <a:pt x="912" y="2448"/>
                  </a:lnTo>
                  <a:lnTo>
                    <a:pt x="913" y="2449"/>
                  </a:lnTo>
                  <a:lnTo>
                    <a:pt x="2166" y="695"/>
                  </a:lnTo>
                  <a:cubicBezTo>
                    <a:pt x="2340" y="447"/>
                    <a:pt x="2222" y="101"/>
                    <a:pt x="1929" y="17"/>
                  </a:cubicBezTo>
                  <a:cubicBezTo>
                    <a:pt x="1889" y="6"/>
                    <a:pt x="1848" y="0"/>
                    <a:pt x="1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9"/>
            <p:cNvSpPr/>
            <p:nvPr/>
          </p:nvSpPr>
          <p:spPr>
            <a:xfrm>
              <a:off x="1927425" y="3105850"/>
              <a:ext cx="74200" cy="90200"/>
            </a:xfrm>
            <a:custGeom>
              <a:avLst/>
              <a:gdLst/>
              <a:ahLst/>
              <a:cxnLst/>
              <a:rect l="l" t="t" r="r" b="b"/>
              <a:pathLst>
                <a:path w="2968" h="3608" extrusionOk="0">
                  <a:moveTo>
                    <a:pt x="2581" y="1"/>
                  </a:moveTo>
                  <a:cubicBezTo>
                    <a:pt x="2515" y="1"/>
                    <a:pt x="2448" y="20"/>
                    <a:pt x="2389" y="59"/>
                  </a:cubicBezTo>
                  <a:lnTo>
                    <a:pt x="1605" y="579"/>
                  </a:lnTo>
                  <a:cubicBezTo>
                    <a:pt x="1152" y="881"/>
                    <a:pt x="809" y="1321"/>
                    <a:pt x="629" y="1833"/>
                  </a:cubicBezTo>
                  <a:lnTo>
                    <a:pt x="1" y="3605"/>
                  </a:lnTo>
                  <a:lnTo>
                    <a:pt x="4" y="3608"/>
                  </a:lnTo>
                  <a:lnTo>
                    <a:pt x="2079" y="3003"/>
                  </a:lnTo>
                  <a:lnTo>
                    <a:pt x="2119" y="1260"/>
                  </a:lnTo>
                  <a:lnTo>
                    <a:pt x="2821" y="606"/>
                  </a:lnTo>
                  <a:cubicBezTo>
                    <a:pt x="2941" y="495"/>
                    <a:pt x="2967" y="316"/>
                    <a:pt x="2886" y="176"/>
                  </a:cubicBezTo>
                  <a:cubicBezTo>
                    <a:pt x="2821" y="63"/>
                    <a:pt x="2702" y="1"/>
                    <a:pt x="2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9"/>
            <p:cNvSpPr/>
            <p:nvPr/>
          </p:nvSpPr>
          <p:spPr>
            <a:xfrm>
              <a:off x="1608675" y="2894650"/>
              <a:ext cx="272825" cy="366150"/>
            </a:xfrm>
            <a:custGeom>
              <a:avLst/>
              <a:gdLst/>
              <a:ahLst/>
              <a:cxnLst/>
              <a:rect l="l" t="t" r="r" b="b"/>
              <a:pathLst>
                <a:path w="10913" h="14646" extrusionOk="0">
                  <a:moveTo>
                    <a:pt x="4966" y="0"/>
                  </a:moveTo>
                  <a:lnTo>
                    <a:pt x="432" y="11263"/>
                  </a:lnTo>
                  <a:cubicBezTo>
                    <a:pt x="0" y="12980"/>
                    <a:pt x="1300" y="14644"/>
                    <a:pt x="3069" y="14645"/>
                  </a:cubicBezTo>
                  <a:cubicBezTo>
                    <a:pt x="4283" y="14645"/>
                    <a:pt x="5187" y="13785"/>
                    <a:pt x="5685" y="12681"/>
                  </a:cubicBezTo>
                  <a:cubicBezTo>
                    <a:pt x="7028" y="9711"/>
                    <a:pt x="10912" y="683"/>
                    <a:pt x="10912" y="683"/>
                  </a:cubicBezTo>
                  <a:lnTo>
                    <a:pt x="49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9"/>
            <p:cNvSpPr/>
            <p:nvPr/>
          </p:nvSpPr>
          <p:spPr>
            <a:xfrm>
              <a:off x="1809325" y="2844525"/>
              <a:ext cx="95650" cy="303850"/>
            </a:xfrm>
            <a:custGeom>
              <a:avLst/>
              <a:gdLst/>
              <a:ahLst/>
              <a:cxnLst/>
              <a:rect l="l" t="t" r="r" b="b"/>
              <a:pathLst>
                <a:path w="3826" h="12154" fill="none" extrusionOk="0">
                  <a:moveTo>
                    <a:pt x="1" y="0"/>
                  </a:moveTo>
                  <a:cubicBezTo>
                    <a:pt x="1" y="0"/>
                    <a:pt x="3101" y="4333"/>
                    <a:pt x="3826" y="12154"/>
                  </a:cubicBez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9"/>
            <p:cNvSpPr/>
            <p:nvPr/>
          </p:nvSpPr>
          <p:spPr>
            <a:xfrm>
              <a:off x="1945500" y="2629200"/>
              <a:ext cx="62800" cy="90500"/>
            </a:xfrm>
            <a:custGeom>
              <a:avLst/>
              <a:gdLst/>
              <a:ahLst/>
              <a:cxnLst/>
              <a:rect l="l" t="t" r="r" b="b"/>
              <a:pathLst>
                <a:path w="2512" h="3620" fill="none" extrusionOk="0">
                  <a:moveTo>
                    <a:pt x="2512" y="1810"/>
                  </a:moveTo>
                  <a:cubicBezTo>
                    <a:pt x="2512" y="2810"/>
                    <a:pt x="1951" y="3620"/>
                    <a:pt x="1256" y="3620"/>
                  </a:cubicBezTo>
                  <a:cubicBezTo>
                    <a:pt x="563" y="3620"/>
                    <a:pt x="1" y="2810"/>
                    <a:pt x="1" y="1810"/>
                  </a:cubicBezTo>
                  <a:cubicBezTo>
                    <a:pt x="1" y="811"/>
                    <a:pt x="563" y="1"/>
                    <a:pt x="1256" y="1"/>
                  </a:cubicBezTo>
                  <a:cubicBezTo>
                    <a:pt x="1951" y="1"/>
                    <a:pt x="2512" y="811"/>
                    <a:pt x="2512" y="1810"/>
                  </a:cubicBezTo>
                  <a:close/>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9"/>
            <p:cNvSpPr/>
            <p:nvPr/>
          </p:nvSpPr>
          <p:spPr>
            <a:xfrm>
              <a:off x="2004675" y="2646800"/>
              <a:ext cx="29500" cy="6425"/>
            </a:xfrm>
            <a:custGeom>
              <a:avLst/>
              <a:gdLst/>
              <a:ahLst/>
              <a:cxnLst/>
              <a:rect l="l" t="t" r="r" b="b"/>
              <a:pathLst>
                <a:path w="1180" h="257" fill="none" extrusionOk="0">
                  <a:moveTo>
                    <a:pt x="0" y="256"/>
                  </a:moveTo>
                  <a:lnTo>
                    <a:pt x="1179" y="1"/>
                  </a:lnTo>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9"/>
            <p:cNvSpPr/>
            <p:nvPr/>
          </p:nvSpPr>
          <p:spPr>
            <a:xfrm>
              <a:off x="1884350" y="2666950"/>
              <a:ext cx="61600" cy="1825"/>
            </a:xfrm>
            <a:custGeom>
              <a:avLst/>
              <a:gdLst/>
              <a:ahLst/>
              <a:cxnLst/>
              <a:rect l="l" t="t" r="r" b="b"/>
              <a:pathLst>
                <a:path w="2464" h="73" fill="none" extrusionOk="0">
                  <a:moveTo>
                    <a:pt x="2464" y="0"/>
                  </a:moveTo>
                  <a:lnTo>
                    <a:pt x="1" y="72"/>
                  </a:lnTo>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9"/>
            <p:cNvSpPr/>
            <p:nvPr/>
          </p:nvSpPr>
          <p:spPr>
            <a:xfrm>
              <a:off x="1847675" y="2652575"/>
              <a:ext cx="70000" cy="74900"/>
            </a:xfrm>
            <a:custGeom>
              <a:avLst/>
              <a:gdLst/>
              <a:ahLst/>
              <a:cxnLst/>
              <a:rect l="l" t="t" r="r" b="b"/>
              <a:pathLst>
                <a:path w="2800" h="2996" extrusionOk="0">
                  <a:moveTo>
                    <a:pt x="1189" y="0"/>
                  </a:moveTo>
                  <a:cubicBezTo>
                    <a:pt x="684" y="0"/>
                    <a:pt x="279" y="424"/>
                    <a:pt x="168" y="966"/>
                  </a:cubicBezTo>
                  <a:cubicBezTo>
                    <a:pt x="0" y="1791"/>
                    <a:pt x="608" y="2996"/>
                    <a:pt x="1620" y="2996"/>
                  </a:cubicBezTo>
                  <a:cubicBezTo>
                    <a:pt x="1854" y="2996"/>
                    <a:pt x="2110" y="2931"/>
                    <a:pt x="2384" y="2782"/>
                  </a:cubicBezTo>
                  <a:lnTo>
                    <a:pt x="2800" y="1552"/>
                  </a:lnTo>
                  <a:lnTo>
                    <a:pt x="2798" y="1552"/>
                  </a:lnTo>
                  <a:cubicBezTo>
                    <a:pt x="2290" y="418"/>
                    <a:pt x="1690" y="0"/>
                    <a:pt x="1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9"/>
            <p:cNvSpPr/>
            <p:nvPr/>
          </p:nvSpPr>
          <p:spPr>
            <a:xfrm>
              <a:off x="1878075" y="2717825"/>
              <a:ext cx="16650" cy="16675"/>
            </a:xfrm>
            <a:custGeom>
              <a:avLst/>
              <a:gdLst/>
              <a:ahLst/>
              <a:cxnLst/>
              <a:rect l="l" t="t" r="r" b="b"/>
              <a:pathLst>
                <a:path w="666" h="667" extrusionOk="0">
                  <a:moveTo>
                    <a:pt x="334" y="0"/>
                  </a:moveTo>
                  <a:cubicBezTo>
                    <a:pt x="149" y="0"/>
                    <a:pt x="1" y="148"/>
                    <a:pt x="1" y="334"/>
                  </a:cubicBezTo>
                  <a:cubicBezTo>
                    <a:pt x="1" y="519"/>
                    <a:pt x="149" y="667"/>
                    <a:pt x="334" y="667"/>
                  </a:cubicBezTo>
                  <a:cubicBezTo>
                    <a:pt x="518" y="667"/>
                    <a:pt x="666" y="516"/>
                    <a:pt x="666" y="334"/>
                  </a:cubicBezTo>
                  <a:cubicBezTo>
                    <a:pt x="666" y="148"/>
                    <a:pt x="51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9"/>
            <p:cNvSpPr/>
            <p:nvPr/>
          </p:nvSpPr>
          <p:spPr>
            <a:xfrm>
              <a:off x="1608625" y="2846750"/>
              <a:ext cx="169975" cy="414050"/>
            </a:xfrm>
            <a:custGeom>
              <a:avLst/>
              <a:gdLst/>
              <a:ahLst/>
              <a:cxnLst/>
              <a:rect l="l" t="t" r="r" b="b"/>
              <a:pathLst>
                <a:path w="6799" h="16562" extrusionOk="0">
                  <a:moveTo>
                    <a:pt x="6798" y="0"/>
                  </a:moveTo>
                  <a:lnTo>
                    <a:pt x="6798" y="0"/>
                  </a:lnTo>
                  <a:cubicBezTo>
                    <a:pt x="4611" y="240"/>
                    <a:pt x="3475" y="949"/>
                    <a:pt x="4385" y="3357"/>
                  </a:cubicBezTo>
                  <a:lnTo>
                    <a:pt x="431" y="13179"/>
                  </a:lnTo>
                  <a:cubicBezTo>
                    <a:pt x="1" y="14896"/>
                    <a:pt x="1300" y="16560"/>
                    <a:pt x="3070" y="16561"/>
                  </a:cubicBezTo>
                  <a:cubicBezTo>
                    <a:pt x="3343" y="16561"/>
                    <a:pt x="3611" y="16519"/>
                    <a:pt x="3861" y="16443"/>
                  </a:cubicBezTo>
                  <a:cubicBezTo>
                    <a:pt x="2487" y="16028"/>
                    <a:pt x="1599" y="14584"/>
                    <a:pt x="1970" y="13103"/>
                  </a:cubicBezTo>
                  <a:lnTo>
                    <a:pt x="1972" y="13103"/>
                  </a:lnTo>
                  <a:lnTo>
                    <a:pt x="6014" y="3055"/>
                  </a:lnTo>
                  <a:cubicBezTo>
                    <a:pt x="5363" y="1324"/>
                    <a:pt x="5740" y="452"/>
                    <a:pt x="6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9"/>
            <p:cNvSpPr/>
            <p:nvPr/>
          </p:nvSpPr>
          <p:spPr>
            <a:xfrm>
              <a:off x="1699900" y="2559175"/>
              <a:ext cx="88000" cy="168325"/>
            </a:xfrm>
            <a:custGeom>
              <a:avLst/>
              <a:gdLst/>
              <a:ahLst/>
              <a:cxnLst/>
              <a:rect l="l" t="t" r="r" b="b"/>
              <a:pathLst>
                <a:path w="3520" h="6733" fill="none" extrusionOk="0">
                  <a:moveTo>
                    <a:pt x="1564" y="6733"/>
                  </a:moveTo>
                  <a:cubicBezTo>
                    <a:pt x="1667" y="4670"/>
                    <a:pt x="0" y="4218"/>
                    <a:pt x="125" y="2305"/>
                  </a:cubicBezTo>
                  <a:cubicBezTo>
                    <a:pt x="248" y="393"/>
                    <a:pt x="2488" y="1"/>
                    <a:pt x="3519" y="331"/>
                  </a:cubicBezTo>
                </a:path>
              </a:pathLst>
            </a:custGeom>
            <a:solidFill>
              <a:schemeClr val="accent6"/>
            </a:solid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9"/>
            <p:cNvSpPr/>
            <p:nvPr/>
          </p:nvSpPr>
          <p:spPr>
            <a:xfrm>
              <a:off x="1547675" y="3313550"/>
              <a:ext cx="1251850" cy="71450"/>
            </a:xfrm>
            <a:custGeom>
              <a:avLst/>
              <a:gdLst/>
              <a:ahLst/>
              <a:cxnLst/>
              <a:rect l="l" t="t" r="r" b="b"/>
              <a:pathLst>
                <a:path w="50074" h="2858" extrusionOk="0">
                  <a:moveTo>
                    <a:pt x="1" y="0"/>
                  </a:moveTo>
                  <a:lnTo>
                    <a:pt x="1" y="2669"/>
                  </a:lnTo>
                  <a:cubicBezTo>
                    <a:pt x="1" y="2772"/>
                    <a:pt x="85" y="2858"/>
                    <a:pt x="191" y="2858"/>
                  </a:cubicBezTo>
                  <a:lnTo>
                    <a:pt x="49885" y="2858"/>
                  </a:lnTo>
                  <a:cubicBezTo>
                    <a:pt x="49988" y="2858"/>
                    <a:pt x="50073" y="2773"/>
                    <a:pt x="50073" y="2669"/>
                  </a:cubicBezTo>
                  <a:lnTo>
                    <a:pt x="50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9"/>
            <p:cNvSpPr/>
            <p:nvPr/>
          </p:nvSpPr>
          <p:spPr>
            <a:xfrm>
              <a:off x="1594325" y="3328650"/>
              <a:ext cx="41200" cy="41200"/>
            </a:xfrm>
            <a:custGeom>
              <a:avLst/>
              <a:gdLst/>
              <a:ahLst/>
              <a:cxnLst/>
              <a:rect l="l" t="t" r="r" b="b"/>
              <a:pathLst>
                <a:path w="1648" h="1648" extrusionOk="0">
                  <a:moveTo>
                    <a:pt x="1" y="1"/>
                  </a:moveTo>
                  <a:lnTo>
                    <a:pt x="1" y="1648"/>
                  </a:lnTo>
                  <a:lnTo>
                    <a:pt x="1648" y="823"/>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9"/>
            <p:cNvSpPr/>
            <p:nvPr/>
          </p:nvSpPr>
          <p:spPr>
            <a:xfrm>
              <a:off x="1679050" y="3349225"/>
              <a:ext cx="978475" cy="25"/>
            </a:xfrm>
            <a:custGeom>
              <a:avLst/>
              <a:gdLst/>
              <a:ahLst/>
              <a:cxnLst/>
              <a:rect l="l" t="t" r="r" b="b"/>
              <a:pathLst>
                <a:path w="39139" h="1" fill="none" extrusionOk="0">
                  <a:moveTo>
                    <a:pt x="1" y="0"/>
                  </a:moveTo>
                  <a:lnTo>
                    <a:pt x="39138" y="0"/>
                  </a:lnTo>
                </a:path>
              </a:pathLst>
            </a:custGeom>
            <a:noFill/>
            <a:ln w="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9"/>
            <p:cNvSpPr/>
            <p:nvPr/>
          </p:nvSpPr>
          <p:spPr>
            <a:xfrm>
              <a:off x="1679050" y="3349225"/>
              <a:ext cx="402600" cy="25"/>
            </a:xfrm>
            <a:custGeom>
              <a:avLst/>
              <a:gdLst/>
              <a:ahLst/>
              <a:cxnLst/>
              <a:rect l="l" t="t" r="r" b="b"/>
              <a:pathLst>
                <a:path w="16104" h="1" fill="none" extrusionOk="0">
                  <a:moveTo>
                    <a:pt x="1" y="0"/>
                  </a:moveTo>
                  <a:lnTo>
                    <a:pt x="16104" y="0"/>
                  </a:lnTo>
                </a:path>
              </a:pathLst>
            </a:custGeom>
            <a:noFill/>
            <a:ln w="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9"/>
            <p:cNvSpPr/>
            <p:nvPr/>
          </p:nvSpPr>
          <p:spPr>
            <a:xfrm>
              <a:off x="2058175" y="3325775"/>
              <a:ext cx="46975" cy="46950"/>
            </a:xfrm>
            <a:custGeom>
              <a:avLst/>
              <a:gdLst/>
              <a:ahLst/>
              <a:cxnLst/>
              <a:rect l="l" t="t" r="r" b="b"/>
              <a:pathLst>
                <a:path w="1879" h="1878" extrusionOk="0">
                  <a:moveTo>
                    <a:pt x="939" y="0"/>
                  </a:moveTo>
                  <a:cubicBezTo>
                    <a:pt x="421" y="0"/>
                    <a:pt x="1" y="421"/>
                    <a:pt x="1" y="938"/>
                  </a:cubicBezTo>
                  <a:cubicBezTo>
                    <a:pt x="1" y="1457"/>
                    <a:pt x="421" y="1878"/>
                    <a:pt x="939" y="1878"/>
                  </a:cubicBezTo>
                  <a:cubicBezTo>
                    <a:pt x="1457" y="1878"/>
                    <a:pt x="1878" y="1457"/>
                    <a:pt x="1878" y="938"/>
                  </a:cubicBezTo>
                  <a:cubicBezTo>
                    <a:pt x="1878" y="421"/>
                    <a:pt x="1457" y="0"/>
                    <a:pt x="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9"/>
            <p:cNvSpPr/>
            <p:nvPr/>
          </p:nvSpPr>
          <p:spPr>
            <a:xfrm>
              <a:off x="2070150" y="3337700"/>
              <a:ext cx="23100" cy="23125"/>
            </a:xfrm>
            <a:custGeom>
              <a:avLst/>
              <a:gdLst/>
              <a:ahLst/>
              <a:cxnLst/>
              <a:rect l="l" t="t" r="r" b="b"/>
              <a:pathLst>
                <a:path w="924" h="925" extrusionOk="0">
                  <a:moveTo>
                    <a:pt x="461" y="0"/>
                  </a:moveTo>
                  <a:cubicBezTo>
                    <a:pt x="207" y="0"/>
                    <a:pt x="0" y="207"/>
                    <a:pt x="0" y="461"/>
                  </a:cubicBezTo>
                  <a:cubicBezTo>
                    <a:pt x="0" y="717"/>
                    <a:pt x="207" y="924"/>
                    <a:pt x="461" y="924"/>
                  </a:cubicBezTo>
                  <a:cubicBezTo>
                    <a:pt x="717" y="924"/>
                    <a:pt x="924" y="717"/>
                    <a:pt x="924" y="461"/>
                  </a:cubicBezTo>
                  <a:cubicBezTo>
                    <a:pt x="924" y="207"/>
                    <a:pt x="717" y="0"/>
                    <a:pt x="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9"/>
            <p:cNvSpPr/>
            <p:nvPr/>
          </p:nvSpPr>
          <p:spPr>
            <a:xfrm>
              <a:off x="2682450" y="3349225"/>
              <a:ext cx="30025" cy="25"/>
            </a:xfrm>
            <a:custGeom>
              <a:avLst/>
              <a:gdLst/>
              <a:ahLst/>
              <a:cxnLst/>
              <a:rect l="l" t="t" r="r" b="b"/>
              <a:pathLst>
                <a:path w="1201" h="1" fill="none" extrusionOk="0">
                  <a:moveTo>
                    <a:pt x="1" y="0"/>
                  </a:moveTo>
                  <a:lnTo>
                    <a:pt x="1200" y="0"/>
                  </a:lnTo>
                </a:path>
              </a:pathLst>
            </a:custGeom>
            <a:noFill/>
            <a:ln w="1950" cap="flat" cmpd="sng">
              <a:solidFill>
                <a:srgbClr val="FFFFFD"/>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9"/>
            <p:cNvSpPr/>
            <p:nvPr/>
          </p:nvSpPr>
          <p:spPr>
            <a:xfrm>
              <a:off x="2727800" y="3349225"/>
              <a:ext cx="30000" cy="25"/>
            </a:xfrm>
            <a:custGeom>
              <a:avLst/>
              <a:gdLst/>
              <a:ahLst/>
              <a:cxnLst/>
              <a:rect l="l" t="t" r="r" b="b"/>
              <a:pathLst>
                <a:path w="1200" h="1" fill="none" extrusionOk="0">
                  <a:moveTo>
                    <a:pt x="0" y="0"/>
                  </a:moveTo>
                  <a:lnTo>
                    <a:pt x="1200" y="0"/>
                  </a:lnTo>
                </a:path>
              </a:pathLst>
            </a:custGeom>
            <a:noFill/>
            <a:ln w="1950" cap="flat" cmpd="sng">
              <a:solidFill>
                <a:srgbClr val="FFFFFD"/>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9"/>
            <p:cNvSpPr/>
            <p:nvPr/>
          </p:nvSpPr>
          <p:spPr>
            <a:xfrm>
              <a:off x="1667800" y="2274300"/>
              <a:ext cx="298800" cy="193475"/>
            </a:xfrm>
            <a:custGeom>
              <a:avLst/>
              <a:gdLst/>
              <a:ahLst/>
              <a:cxnLst/>
              <a:rect l="l" t="t" r="r" b="b"/>
              <a:pathLst>
                <a:path w="11952" h="7739" extrusionOk="0">
                  <a:moveTo>
                    <a:pt x="1465" y="1"/>
                  </a:moveTo>
                  <a:cubicBezTo>
                    <a:pt x="656" y="1"/>
                    <a:pt x="0" y="656"/>
                    <a:pt x="0" y="1463"/>
                  </a:cubicBezTo>
                  <a:lnTo>
                    <a:pt x="0" y="4765"/>
                  </a:lnTo>
                  <a:cubicBezTo>
                    <a:pt x="0" y="5573"/>
                    <a:pt x="656" y="6229"/>
                    <a:pt x="1465" y="6229"/>
                  </a:cubicBezTo>
                  <a:lnTo>
                    <a:pt x="10219" y="6229"/>
                  </a:lnTo>
                  <a:lnTo>
                    <a:pt x="11951" y="7739"/>
                  </a:lnTo>
                  <a:lnTo>
                    <a:pt x="11951" y="1463"/>
                  </a:lnTo>
                  <a:cubicBezTo>
                    <a:pt x="11951" y="656"/>
                    <a:pt x="11296" y="1"/>
                    <a:pt x="10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9"/>
            <p:cNvSpPr/>
            <p:nvPr/>
          </p:nvSpPr>
          <p:spPr>
            <a:xfrm>
              <a:off x="1683375" y="2258725"/>
              <a:ext cx="298800" cy="193475"/>
            </a:xfrm>
            <a:custGeom>
              <a:avLst/>
              <a:gdLst/>
              <a:ahLst/>
              <a:cxnLst/>
              <a:rect l="l" t="t" r="r" b="b"/>
              <a:pathLst>
                <a:path w="11952" h="7739" extrusionOk="0">
                  <a:moveTo>
                    <a:pt x="1465" y="0"/>
                  </a:moveTo>
                  <a:cubicBezTo>
                    <a:pt x="656" y="0"/>
                    <a:pt x="0" y="656"/>
                    <a:pt x="0" y="1463"/>
                  </a:cubicBezTo>
                  <a:lnTo>
                    <a:pt x="0" y="4765"/>
                  </a:lnTo>
                  <a:cubicBezTo>
                    <a:pt x="0" y="5573"/>
                    <a:pt x="656" y="6229"/>
                    <a:pt x="1465" y="6229"/>
                  </a:cubicBezTo>
                  <a:lnTo>
                    <a:pt x="10219" y="6229"/>
                  </a:lnTo>
                  <a:lnTo>
                    <a:pt x="11952" y="7739"/>
                  </a:lnTo>
                  <a:lnTo>
                    <a:pt x="11952" y="1463"/>
                  </a:lnTo>
                  <a:cubicBezTo>
                    <a:pt x="11952" y="656"/>
                    <a:pt x="11296" y="0"/>
                    <a:pt x="104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9"/>
            <p:cNvSpPr/>
            <p:nvPr/>
          </p:nvSpPr>
          <p:spPr>
            <a:xfrm>
              <a:off x="1733100" y="2339075"/>
              <a:ext cx="32750" cy="32750"/>
            </a:xfrm>
            <a:custGeom>
              <a:avLst/>
              <a:gdLst/>
              <a:ahLst/>
              <a:cxnLst/>
              <a:rect l="l" t="t" r="r" b="b"/>
              <a:pathLst>
                <a:path w="1310" h="1310" extrusionOk="0">
                  <a:moveTo>
                    <a:pt x="655" y="0"/>
                  </a:moveTo>
                  <a:cubicBezTo>
                    <a:pt x="295" y="0"/>
                    <a:pt x="1" y="293"/>
                    <a:pt x="1" y="655"/>
                  </a:cubicBezTo>
                  <a:cubicBezTo>
                    <a:pt x="1" y="1016"/>
                    <a:pt x="295" y="1309"/>
                    <a:pt x="655" y="1309"/>
                  </a:cubicBezTo>
                  <a:cubicBezTo>
                    <a:pt x="1017" y="1309"/>
                    <a:pt x="1310" y="1016"/>
                    <a:pt x="1310" y="655"/>
                  </a:cubicBezTo>
                  <a:cubicBezTo>
                    <a:pt x="1310" y="293"/>
                    <a:pt x="1017"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9"/>
            <p:cNvSpPr/>
            <p:nvPr/>
          </p:nvSpPr>
          <p:spPr>
            <a:xfrm>
              <a:off x="1788625" y="2339075"/>
              <a:ext cx="32725" cy="32750"/>
            </a:xfrm>
            <a:custGeom>
              <a:avLst/>
              <a:gdLst/>
              <a:ahLst/>
              <a:cxnLst/>
              <a:rect l="l" t="t" r="r" b="b"/>
              <a:pathLst>
                <a:path w="1309" h="1310" extrusionOk="0">
                  <a:moveTo>
                    <a:pt x="654" y="0"/>
                  </a:moveTo>
                  <a:cubicBezTo>
                    <a:pt x="295" y="0"/>
                    <a:pt x="0" y="293"/>
                    <a:pt x="0" y="655"/>
                  </a:cubicBezTo>
                  <a:cubicBezTo>
                    <a:pt x="0" y="1016"/>
                    <a:pt x="295" y="1309"/>
                    <a:pt x="654" y="1309"/>
                  </a:cubicBezTo>
                  <a:cubicBezTo>
                    <a:pt x="1016" y="1309"/>
                    <a:pt x="1309" y="1016"/>
                    <a:pt x="1309" y="655"/>
                  </a:cubicBezTo>
                  <a:cubicBezTo>
                    <a:pt x="1309" y="293"/>
                    <a:pt x="1016" y="0"/>
                    <a:pt x="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9"/>
            <p:cNvSpPr/>
            <p:nvPr/>
          </p:nvSpPr>
          <p:spPr>
            <a:xfrm>
              <a:off x="1844200" y="2339075"/>
              <a:ext cx="32725" cy="32750"/>
            </a:xfrm>
            <a:custGeom>
              <a:avLst/>
              <a:gdLst/>
              <a:ahLst/>
              <a:cxnLst/>
              <a:rect l="l" t="t" r="r" b="b"/>
              <a:pathLst>
                <a:path w="1309" h="1310" extrusionOk="0">
                  <a:moveTo>
                    <a:pt x="655" y="0"/>
                  </a:moveTo>
                  <a:cubicBezTo>
                    <a:pt x="292" y="0"/>
                    <a:pt x="0" y="293"/>
                    <a:pt x="0" y="655"/>
                  </a:cubicBezTo>
                  <a:cubicBezTo>
                    <a:pt x="0" y="1018"/>
                    <a:pt x="292" y="1309"/>
                    <a:pt x="655" y="1309"/>
                  </a:cubicBezTo>
                  <a:cubicBezTo>
                    <a:pt x="1016" y="1309"/>
                    <a:pt x="1309" y="1018"/>
                    <a:pt x="1309" y="655"/>
                  </a:cubicBezTo>
                  <a:cubicBezTo>
                    <a:pt x="1309" y="293"/>
                    <a:pt x="1016"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9"/>
            <p:cNvSpPr/>
            <p:nvPr/>
          </p:nvSpPr>
          <p:spPr>
            <a:xfrm>
              <a:off x="1899700" y="2339075"/>
              <a:ext cx="32750" cy="32750"/>
            </a:xfrm>
            <a:custGeom>
              <a:avLst/>
              <a:gdLst/>
              <a:ahLst/>
              <a:cxnLst/>
              <a:rect l="l" t="t" r="r" b="b"/>
              <a:pathLst>
                <a:path w="1310" h="1310" extrusionOk="0">
                  <a:moveTo>
                    <a:pt x="655" y="0"/>
                  </a:moveTo>
                  <a:cubicBezTo>
                    <a:pt x="293" y="0"/>
                    <a:pt x="0" y="293"/>
                    <a:pt x="0" y="655"/>
                  </a:cubicBezTo>
                  <a:cubicBezTo>
                    <a:pt x="0" y="1016"/>
                    <a:pt x="293" y="1309"/>
                    <a:pt x="655" y="1309"/>
                  </a:cubicBezTo>
                  <a:cubicBezTo>
                    <a:pt x="1016" y="1309"/>
                    <a:pt x="1309" y="1016"/>
                    <a:pt x="1309" y="655"/>
                  </a:cubicBezTo>
                  <a:cubicBezTo>
                    <a:pt x="1309" y="293"/>
                    <a:pt x="1016"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9"/>
            <p:cNvSpPr/>
            <p:nvPr/>
          </p:nvSpPr>
          <p:spPr>
            <a:xfrm>
              <a:off x="2172850" y="2328750"/>
              <a:ext cx="609025" cy="411475"/>
            </a:xfrm>
            <a:custGeom>
              <a:avLst/>
              <a:gdLst/>
              <a:ahLst/>
              <a:cxnLst/>
              <a:rect l="l" t="t" r="r" b="b"/>
              <a:pathLst>
                <a:path w="24361" h="16459" extrusionOk="0">
                  <a:moveTo>
                    <a:pt x="144" y="1"/>
                  </a:moveTo>
                  <a:cubicBezTo>
                    <a:pt x="64" y="1"/>
                    <a:pt x="0" y="64"/>
                    <a:pt x="0" y="144"/>
                  </a:cubicBezTo>
                  <a:lnTo>
                    <a:pt x="0" y="16317"/>
                  </a:lnTo>
                  <a:cubicBezTo>
                    <a:pt x="0" y="16395"/>
                    <a:pt x="64" y="16459"/>
                    <a:pt x="144" y="16459"/>
                  </a:cubicBezTo>
                  <a:lnTo>
                    <a:pt x="24217" y="16459"/>
                  </a:lnTo>
                  <a:cubicBezTo>
                    <a:pt x="24297" y="16459"/>
                    <a:pt x="24361" y="16395"/>
                    <a:pt x="24361" y="16317"/>
                  </a:cubicBezTo>
                  <a:lnTo>
                    <a:pt x="24361" y="144"/>
                  </a:lnTo>
                  <a:cubicBezTo>
                    <a:pt x="24361" y="64"/>
                    <a:pt x="24297" y="1"/>
                    <a:pt x="24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9"/>
            <p:cNvSpPr/>
            <p:nvPr/>
          </p:nvSpPr>
          <p:spPr>
            <a:xfrm>
              <a:off x="2196225" y="2305350"/>
              <a:ext cx="609025" cy="411475"/>
            </a:xfrm>
            <a:custGeom>
              <a:avLst/>
              <a:gdLst/>
              <a:ahLst/>
              <a:cxnLst/>
              <a:rect l="l" t="t" r="r" b="b"/>
              <a:pathLst>
                <a:path w="24361" h="16459" extrusionOk="0">
                  <a:moveTo>
                    <a:pt x="144" y="0"/>
                  </a:moveTo>
                  <a:cubicBezTo>
                    <a:pt x="64" y="0"/>
                    <a:pt x="0" y="64"/>
                    <a:pt x="0" y="142"/>
                  </a:cubicBezTo>
                  <a:lnTo>
                    <a:pt x="0" y="16315"/>
                  </a:lnTo>
                  <a:cubicBezTo>
                    <a:pt x="0" y="16395"/>
                    <a:pt x="64" y="16459"/>
                    <a:pt x="144" y="16459"/>
                  </a:cubicBezTo>
                  <a:lnTo>
                    <a:pt x="24217" y="16459"/>
                  </a:lnTo>
                  <a:cubicBezTo>
                    <a:pt x="24297" y="16459"/>
                    <a:pt x="24360" y="16395"/>
                    <a:pt x="24360" y="16315"/>
                  </a:cubicBezTo>
                  <a:lnTo>
                    <a:pt x="24360" y="142"/>
                  </a:lnTo>
                  <a:cubicBezTo>
                    <a:pt x="24360" y="64"/>
                    <a:pt x="24297" y="0"/>
                    <a:pt x="24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9"/>
            <p:cNvSpPr/>
            <p:nvPr/>
          </p:nvSpPr>
          <p:spPr>
            <a:xfrm>
              <a:off x="2281800" y="2342450"/>
              <a:ext cx="25" cy="36325"/>
            </a:xfrm>
            <a:custGeom>
              <a:avLst/>
              <a:gdLst/>
              <a:ahLst/>
              <a:cxnLst/>
              <a:rect l="l" t="t" r="r" b="b"/>
              <a:pathLst>
                <a:path w="1" h="1453" fill="none" extrusionOk="0">
                  <a:moveTo>
                    <a:pt x="0" y="1453"/>
                  </a:moveTo>
                  <a:lnTo>
                    <a:pt x="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9"/>
            <p:cNvSpPr/>
            <p:nvPr/>
          </p:nvSpPr>
          <p:spPr>
            <a:xfrm>
              <a:off x="2263650" y="2360600"/>
              <a:ext cx="36325" cy="25"/>
            </a:xfrm>
            <a:custGeom>
              <a:avLst/>
              <a:gdLst/>
              <a:ahLst/>
              <a:cxnLst/>
              <a:rect l="l" t="t" r="r" b="b"/>
              <a:pathLst>
                <a:path w="1453" h="1" fill="none" extrusionOk="0">
                  <a:moveTo>
                    <a:pt x="1452" y="1"/>
                  </a:moveTo>
                  <a:lnTo>
                    <a:pt x="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9"/>
            <p:cNvSpPr/>
            <p:nvPr/>
          </p:nvSpPr>
          <p:spPr>
            <a:xfrm>
              <a:off x="2311700" y="2413400"/>
              <a:ext cx="336225" cy="191175"/>
            </a:xfrm>
            <a:custGeom>
              <a:avLst/>
              <a:gdLst/>
              <a:ahLst/>
              <a:cxnLst/>
              <a:rect l="l" t="t" r="r" b="b"/>
              <a:pathLst>
                <a:path w="13449" h="7647" extrusionOk="0">
                  <a:moveTo>
                    <a:pt x="136" y="0"/>
                  </a:moveTo>
                  <a:cubicBezTo>
                    <a:pt x="61" y="0"/>
                    <a:pt x="1" y="59"/>
                    <a:pt x="1" y="134"/>
                  </a:cubicBezTo>
                  <a:lnTo>
                    <a:pt x="1" y="7513"/>
                  </a:lnTo>
                  <a:cubicBezTo>
                    <a:pt x="1" y="7587"/>
                    <a:pt x="61" y="7647"/>
                    <a:pt x="136" y="7647"/>
                  </a:cubicBezTo>
                  <a:lnTo>
                    <a:pt x="13313" y="7647"/>
                  </a:lnTo>
                  <a:cubicBezTo>
                    <a:pt x="13388" y="7647"/>
                    <a:pt x="13449" y="7587"/>
                    <a:pt x="13449" y="7513"/>
                  </a:cubicBezTo>
                  <a:lnTo>
                    <a:pt x="13449" y="134"/>
                  </a:lnTo>
                  <a:cubicBezTo>
                    <a:pt x="13449" y="59"/>
                    <a:pt x="13388" y="0"/>
                    <a:pt x="13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9"/>
            <p:cNvSpPr/>
            <p:nvPr/>
          </p:nvSpPr>
          <p:spPr>
            <a:xfrm>
              <a:off x="2328950" y="2393475"/>
              <a:ext cx="308625" cy="230725"/>
            </a:xfrm>
            <a:custGeom>
              <a:avLst/>
              <a:gdLst/>
              <a:ahLst/>
              <a:cxnLst/>
              <a:rect l="l" t="t" r="r" b="b"/>
              <a:pathLst>
                <a:path w="12345" h="9229" fill="none" extrusionOk="0">
                  <a:moveTo>
                    <a:pt x="1" y="4706"/>
                  </a:moveTo>
                  <a:cubicBezTo>
                    <a:pt x="912" y="1738"/>
                    <a:pt x="2266" y="1"/>
                    <a:pt x="4033" y="5653"/>
                  </a:cubicBezTo>
                  <a:cubicBezTo>
                    <a:pt x="5101" y="9078"/>
                    <a:pt x="7199" y="9229"/>
                    <a:pt x="8615" y="4379"/>
                  </a:cubicBezTo>
                  <a:cubicBezTo>
                    <a:pt x="9334" y="1909"/>
                    <a:pt x="11542" y="1470"/>
                    <a:pt x="12344" y="4770"/>
                  </a:cubicBezTo>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9"/>
            <p:cNvSpPr/>
            <p:nvPr/>
          </p:nvSpPr>
          <p:spPr>
            <a:xfrm>
              <a:off x="2259425" y="2511100"/>
              <a:ext cx="482600" cy="25"/>
            </a:xfrm>
            <a:custGeom>
              <a:avLst/>
              <a:gdLst/>
              <a:ahLst/>
              <a:cxnLst/>
              <a:rect l="l" t="t" r="r" b="b"/>
              <a:pathLst>
                <a:path w="19304" h="1" fill="none" extrusionOk="0">
                  <a:moveTo>
                    <a:pt x="1" y="1"/>
                  </a:moveTo>
                  <a:lnTo>
                    <a:pt x="19304"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9"/>
            <p:cNvSpPr/>
            <p:nvPr/>
          </p:nvSpPr>
          <p:spPr>
            <a:xfrm>
              <a:off x="2500725" y="2378775"/>
              <a:ext cx="25" cy="264700"/>
            </a:xfrm>
            <a:custGeom>
              <a:avLst/>
              <a:gdLst/>
              <a:ahLst/>
              <a:cxnLst/>
              <a:rect l="l" t="t" r="r" b="b"/>
              <a:pathLst>
                <a:path w="1" h="10588" fill="none" extrusionOk="0">
                  <a:moveTo>
                    <a:pt x="0" y="0"/>
                  </a:moveTo>
                  <a:lnTo>
                    <a:pt x="0" y="10588"/>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9"/>
            <p:cNvSpPr/>
            <p:nvPr/>
          </p:nvSpPr>
          <p:spPr>
            <a:xfrm>
              <a:off x="2492550" y="2378775"/>
              <a:ext cx="16325" cy="8150"/>
            </a:xfrm>
            <a:custGeom>
              <a:avLst/>
              <a:gdLst/>
              <a:ahLst/>
              <a:cxnLst/>
              <a:rect l="l" t="t" r="r" b="b"/>
              <a:pathLst>
                <a:path w="653" h="326" fill="none" extrusionOk="0">
                  <a:moveTo>
                    <a:pt x="0" y="326"/>
                  </a:moveTo>
                  <a:lnTo>
                    <a:pt x="327" y="0"/>
                  </a:lnTo>
                  <a:lnTo>
                    <a:pt x="653" y="326"/>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9"/>
            <p:cNvSpPr/>
            <p:nvPr/>
          </p:nvSpPr>
          <p:spPr>
            <a:xfrm>
              <a:off x="2733875" y="2502975"/>
              <a:ext cx="8150" cy="16300"/>
            </a:xfrm>
            <a:custGeom>
              <a:avLst/>
              <a:gdLst/>
              <a:ahLst/>
              <a:cxnLst/>
              <a:rect l="l" t="t" r="r" b="b"/>
              <a:pathLst>
                <a:path w="326" h="652" fill="none" extrusionOk="0">
                  <a:moveTo>
                    <a:pt x="0" y="0"/>
                  </a:moveTo>
                  <a:lnTo>
                    <a:pt x="326" y="326"/>
                  </a:lnTo>
                  <a:lnTo>
                    <a:pt x="0" y="652"/>
                  </a:lnTo>
                </a:path>
              </a:pathLst>
            </a:custGeom>
            <a:noFill/>
            <a:ln w="225" cap="flat" cmpd="sng">
              <a:solidFill>
                <a:srgbClr val="260000"/>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9"/>
            <p:cNvSpPr/>
            <p:nvPr/>
          </p:nvSpPr>
          <p:spPr>
            <a:xfrm>
              <a:off x="2492550" y="2635275"/>
              <a:ext cx="16325" cy="8200"/>
            </a:xfrm>
            <a:custGeom>
              <a:avLst/>
              <a:gdLst/>
              <a:ahLst/>
              <a:cxnLst/>
              <a:rect l="l" t="t" r="r" b="b"/>
              <a:pathLst>
                <a:path w="653" h="328" fill="none" extrusionOk="0">
                  <a:moveTo>
                    <a:pt x="653" y="1"/>
                  </a:moveTo>
                  <a:lnTo>
                    <a:pt x="327" y="328"/>
                  </a:lnTo>
                  <a:lnTo>
                    <a:pt x="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9"/>
            <p:cNvSpPr/>
            <p:nvPr/>
          </p:nvSpPr>
          <p:spPr>
            <a:xfrm>
              <a:off x="2261875" y="2502975"/>
              <a:ext cx="8125" cy="16300"/>
            </a:xfrm>
            <a:custGeom>
              <a:avLst/>
              <a:gdLst/>
              <a:ahLst/>
              <a:cxnLst/>
              <a:rect l="l" t="t" r="r" b="b"/>
              <a:pathLst>
                <a:path w="325" h="652" fill="none" extrusionOk="0">
                  <a:moveTo>
                    <a:pt x="325" y="652"/>
                  </a:moveTo>
                  <a:lnTo>
                    <a:pt x="1" y="326"/>
                  </a:lnTo>
                  <a:lnTo>
                    <a:pt x="325" y="0"/>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9"/>
            <p:cNvSpPr/>
            <p:nvPr/>
          </p:nvSpPr>
          <p:spPr>
            <a:xfrm>
              <a:off x="2708900" y="2407125"/>
              <a:ext cx="33300" cy="33250"/>
            </a:xfrm>
            <a:custGeom>
              <a:avLst/>
              <a:gdLst/>
              <a:ahLst/>
              <a:cxnLst/>
              <a:rect l="l" t="t" r="r" b="b"/>
              <a:pathLst>
                <a:path w="1332" h="1330" fill="none" extrusionOk="0">
                  <a:moveTo>
                    <a:pt x="1" y="1329"/>
                  </a:moveTo>
                  <a:lnTo>
                    <a:pt x="1331" y="0"/>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9"/>
            <p:cNvSpPr/>
            <p:nvPr/>
          </p:nvSpPr>
          <p:spPr>
            <a:xfrm>
              <a:off x="2707275" y="2406000"/>
              <a:ext cx="11325" cy="11300"/>
            </a:xfrm>
            <a:custGeom>
              <a:avLst/>
              <a:gdLst/>
              <a:ahLst/>
              <a:cxnLst/>
              <a:rect l="l" t="t" r="r" b="b"/>
              <a:pathLst>
                <a:path w="453" h="452" fill="none" extrusionOk="0">
                  <a:moveTo>
                    <a:pt x="452" y="226"/>
                  </a:moveTo>
                  <a:cubicBezTo>
                    <a:pt x="452" y="351"/>
                    <a:pt x="351" y="452"/>
                    <a:pt x="226" y="452"/>
                  </a:cubicBezTo>
                  <a:cubicBezTo>
                    <a:pt x="101" y="452"/>
                    <a:pt x="0" y="351"/>
                    <a:pt x="0" y="226"/>
                  </a:cubicBezTo>
                  <a:cubicBezTo>
                    <a:pt x="0" y="101"/>
                    <a:pt x="101" y="0"/>
                    <a:pt x="226" y="0"/>
                  </a:cubicBezTo>
                  <a:cubicBezTo>
                    <a:pt x="351" y="0"/>
                    <a:pt x="452" y="101"/>
                    <a:pt x="452" y="226"/>
                  </a:cubicBezTo>
                  <a:close/>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9"/>
            <p:cNvSpPr/>
            <p:nvPr/>
          </p:nvSpPr>
          <p:spPr>
            <a:xfrm>
              <a:off x="2731500" y="2430225"/>
              <a:ext cx="11325" cy="11300"/>
            </a:xfrm>
            <a:custGeom>
              <a:avLst/>
              <a:gdLst/>
              <a:ahLst/>
              <a:cxnLst/>
              <a:rect l="l" t="t" r="r" b="b"/>
              <a:pathLst>
                <a:path w="453" h="452" fill="none" extrusionOk="0">
                  <a:moveTo>
                    <a:pt x="452" y="226"/>
                  </a:moveTo>
                  <a:cubicBezTo>
                    <a:pt x="452" y="351"/>
                    <a:pt x="351" y="452"/>
                    <a:pt x="226" y="452"/>
                  </a:cubicBezTo>
                  <a:cubicBezTo>
                    <a:pt x="102" y="452"/>
                    <a:pt x="0" y="351"/>
                    <a:pt x="0" y="226"/>
                  </a:cubicBezTo>
                  <a:cubicBezTo>
                    <a:pt x="0" y="101"/>
                    <a:pt x="102" y="0"/>
                    <a:pt x="226" y="0"/>
                  </a:cubicBezTo>
                  <a:cubicBezTo>
                    <a:pt x="351" y="0"/>
                    <a:pt x="452" y="101"/>
                    <a:pt x="452" y="226"/>
                  </a:cubicBezTo>
                  <a:close/>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9"/>
            <p:cNvSpPr/>
            <p:nvPr/>
          </p:nvSpPr>
          <p:spPr>
            <a:xfrm>
              <a:off x="2286700" y="2623200"/>
              <a:ext cx="26500" cy="26525"/>
            </a:xfrm>
            <a:custGeom>
              <a:avLst/>
              <a:gdLst/>
              <a:ahLst/>
              <a:cxnLst/>
              <a:rect l="l" t="t" r="r" b="b"/>
              <a:pathLst>
                <a:path w="1060" h="1061" fill="none" extrusionOk="0">
                  <a:moveTo>
                    <a:pt x="0" y="1"/>
                  </a:moveTo>
                  <a:lnTo>
                    <a:pt x="1060" y="1060"/>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9"/>
            <p:cNvSpPr/>
            <p:nvPr/>
          </p:nvSpPr>
          <p:spPr>
            <a:xfrm>
              <a:off x="2286700" y="2623200"/>
              <a:ext cx="26500" cy="26525"/>
            </a:xfrm>
            <a:custGeom>
              <a:avLst/>
              <a:gdLst/>
              <a:ahLst/>
              <a:cxnLst/>
              <a:rect l="l" t="t" r="r" b="b"/>
              <a:pathLst>
                <a:path w="1060" h="1061" fill="none" extrusionOk="0">
                  <a:moveTo>
                    <a:pt x="0" y="1060"/>
                  </a:moveTo>
                  <a:lnTo>
                    <a:pt x="106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9"/>
            <p:cNvSpPr/>
            <p:nvPr/>
          </p:nvSpPr>
          <p:spPr>
            <a:xfrm>
              <a:off x="2548200" y="2671900"/>
              <a:ext cx="279325" cy="115350"/>
            </a:xfrm>
            <a:custGeom>
              <a:avLst/>
              <a:gdLst/>
              <a:ahLst/>
              <a:cxnLst/>
              <a:rect l="l" t="t" r="r" b="b"/>
              <a:pathLst>
                <a:path w="11173" h="4614" extrusionOk="0">
                  <a:moveTo>
                    <a:pt x="103" y="0"/>
                  </a:moveTo>
                  <a:cubicBezTo>
                    <a:pt x="46" y="0"/>
                    <a:pt x="0" y="47"/>
                    <a:pt x="0" y="103"/>
                  </a:cubicBezTo>
                  <a:lnTo>
                    <a:pt x="0" y="4511"/>
                  </a:lnTo>
                  <a:cubicBezTo>
                    <a:pt x="0" y="4568"/>
                    <a:pt x="46" y="4613"/>
                    <a:pt x="103" y="4613"/>
                  </a:cubicBezTo>
                  <a:lnTo>
                    <a:pt x="11070" y="4613"/>
                  </a:lnTo>
                  <a:cubicBezTo>
                    <a:pt x="11126" y="4613"/>
                    <a:pt x="11173" y="4568"/>
                    <a:pt x="11173" y="4511"/>
                  </a:cubicBezTo>
                  <a:lnTo>
                    <a:pt x="11173" y="103"/>
                  </a:lnTo>
                  <a:cubicBezTo>
                    <a:pt x="11173" y="47"/>
                    <a:pt x="11126" y="0"/>
                    <a:pt x="110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9"/>
            <p:cNvSpPr/>
            <p:nvPr/>
          </p:nvSpPr>
          <p:spPr>
            <a:xfrm>
              <a:off x="2570950" y="2652650"/>
              <a:ext cx="279325" cy="115400"/>
            </a:xfrm>
            <a:custGeom>
              <a:avLst/>
              <a:gdLst/>
              <a:ahLst/>
              <a:cxnLst/>
              <a:rect l="l" t="t" r="r" b="b"/>
              <a:pathLst>
                <a:path w="11173" h="4616" extrusionOk="0">
                  <a:moveTo>
                    <a:pt x="103" y="1"/>
                  </a:moveTo>
                  <a:cubicBezTo>
                    <a:pt x="46" y="1"/>
                    <a:pt x="0" y="47"/>
                    <a:pt x="0" y="105"/>
                  </a:cubicBezTo>
                  <a:lnTo>
                    <a:pt x="0" y="4511"/>
                  </a:lnTo>
                  <a:cubicBezTo>
                    <a:pt x="0" y="4569"/>
                    <a:pt x="46" y="4615"/>
                    <a:pt x="103" y="4615"/>
                  </a:cubicBezTo>
                  <a:lnTo>
                    <a:pt x="11070" y="4615"/>
                  </a:lnTo>
                  <a:cubicBezTo>
                    <a:pt x="11126" y="4615"/>
                    <a:pt x="11172" y="4569"/>
                    <a:pt x="11172" y="4511"/>
                  </a:cubicBezTo>
                  <a:lnTo>
                    <a:pt x="11172" y="105"/>
                  </a:lnTo>
                  <a:cubicBezTo>
                    <a:pt x="11172" y="47"/>
                    <a:pt x="11126" y="1"/>
                    <a:pt x="11070" y="1"/>
                  </a:cubicBezTo>
                  <a:close/>
                </a:path>
              </a:pathLst>
            </a:custGeom>
            <a:solidFill>
              <a:schemeClr val="accent2"/>
            </a:solidFill>
            <a:ln w="500" cap="flat" cmpd="sng">
              <a:solidFill>
                <a:srgbClr val="EDEDF0"/>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9"/>
            <p:cNvSpPr/>
            <p:nvPr/>
          </p:nvSpPr>
          <p:spPr>
            <a:xfrm>
              <a:off x="2650400" y="2691450"/>
              <a:ext cx="33250" cy="32150"/>
            </a:xfrm>
            <a:custGeom>
              <a:avLst/>
              <a:gdLst/>
              <a:ahLst/>
              <a:cxnLst/>
              <a:rect l="l" t="t" r="r" b="b"/>
              <a:pathLst>
                <a:path w="1330" h="1286" extrusionOk="0">
                  <a:moveTo>
                    <a:pt x="488" y="0"/>
                  </a:moveTo>
                  <a:lnTo>
                    <a:pt x="488" y="471"/>
                  </a:lnTo>
                  <a:lnTo>
                    <a:pt x="1" y="471"/>
                  </a:lnTo>
                  <a:lnTo>
                    <a:pt x="1" y="807"/>
                  </a:lnTo>
                  <a:lnTo>
                    <a:pt x="488" y="807"/>
                  </a:lnTo>
                  <a:lnTo>
                    <a:pt x="488" y="1286"/>
                  </a:lnTo>
                  <a:lnTo>
                    <a:pt x="836" y="1286"/>
                  </a:lnTo>
                  <a:lnTo>
                    <a:pt x="836" y="807"/>
                  </a:lnTo>
                  <a:lnTo>
                    <a:pt x="1330" y="807"/>
                  </a:lnTo>
                  <a:lnTo>
                    <a:pt x="1330" y="471"/>
                  </a:lnTo>
                  <a:lnTo>
                    <a:pt x="836" y="471"/>
                  </a:lnTo>
                  <a:lnTo>
                    <a:pt x="8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9"/>
            <p:cNvSpPr/>
            <p:nvPr/>
          </p:nvSpPr>
          <p:spPr>
            <a:xfrm>
              <a:off x="2749250" y="2695975"/>
              <a:ext cx="32125" cy="23075"/>
            </a:xfrm>
            <a:custGeom>
              <a:avLst/>
              <a:gdLst/>
              <a:ahLst/>
              <a:cxnLst/>
              <a:rect l="l" t="t" r="r" b="b"/>
              <a:pathLst>
                <a:path w="1285" h="923" extrusionOk="0">
                  <a:moveTo>
                    <a:pt x="1" y="0"/>
                  </a:moveTo>
                  <a:lnTo>
                    <a:pt x="1" y="338"/>
                  </a:lnTo>
                  <a:lnTo>
                    <a:pt x="1284" y="338"/>
                  </a:lnTo>
                  <a:lnTo>
                    <a:pt x="1284" y="0"/>
                  </a:lnTo>
                  <a:close/>
                  <a:moveTo>
                    <a:pt x="1" y="584"/>
                  </a:moveTo>
                  <a:lnTo>
                    <a:pt x="1" y="922"/>
                  </a:lnTo>
                  <a:lnTo>
                    <a:pt x="1284" y="922"/>
                  </a:lnTo>
                  <a:lnTo>
                    <a:pt x="1284" y="58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9"/>
            <p:cNvSpPr/>
            <p:nvPr/>
          </p:nvSpPr>
          <p:spPr>
            <a:xfrm>
              <a:off x="2601950" y="2683650"/>
              <a:ext cx="31025" cy="47675"/>
            </a:xfrm>
            <a:custGeom>
              <a:avLst/>
              <a:gdLst/>
              <a:ahLst/>
              <a:cxnLst/>
              <a:rect l="l" t="t" r="r" b="b"/>
              <a:pathLst>
                <a:path w="1241" h="1907" extrusionOk="0">
                  <a:moveTo>
                    <a:pt x="1175" y="40"/>
                  </a:moveTo>
                  <a:cubicBezTo>
                    <a:pt x="1191" y="40"/>
                    <a:pt x="1202" y="51"/>
                    <a:pt x="1202" y="66"/>
                  </a:cubicBezTo>
                  <a:lnTo>
                    <a:pt x="1202" y="1841"/>
                  </a:lnTo>
                  <a:cubicBezTo>
                    <a:pt x="1202" y="1856"/>
                    <a:pt x="1191" y="1867"/>
                    <a:pt x="1175" y="1867"/>
                  </a:cubicBezTo>
                  <a:lnTo>
                    <a:pt x="66" y="1867"/>
                  </a:lnTo>
                  <a:cubicBezTo>
                    <a:pt x="50" y="1867"/>
                    <a:pt x="39" y="1856"/>
                    <a:pt x="39" y="1841"/>
                  </a:cubicBezTo>
                  <a:lnTo>
                    <a:pt x="39" y="66"/>
                  </a:lnTo>
                  <a:cubicBezTo>
                    <a:pt x="39" y="51"/>
                    <a:pt x="50" y="40"/>
                    <a:pt x="66" y="40"/>
                  </a:cubicBezTo>
                  <a:close/>
                  <a:moveTo>
                    <a:pt x="66" y="1"/>
                  </a:moveTo>
                  <a:cubicBezTo>
                    <a:pt x="30" y="1"/>
                    <a:pt x="0" y="29"/>
                    <a:pt x="0" y="66"/>
                  </a:cubicBezTo>
                  <a:lnTo>
                    <a:pt x="0" y="1841"/>
                  </a:lnTo>
                  <a:cubicBezTo>
                    <a:pt x="0" y="1877"/>
                    <a:pt x="30" y="1906"/>
                    <a:pt x="66" y="1906"/>
                  </a:cubicBezTo>
                  <a:lnTo>
                    <a:pt x="1175" y="1906"/>
                  </a:lnTo>
                  <a:cubicBezTo>
                    <a:pt x="1211" y="1906"/>
                    <a:pt x="1241" y="1877"/>
                    <a:pt x="1241" y="1841"/>
                  </a:cubicBezTo>
                  <a:lnTo>
                    <a:pt x="1241" y="66"/>
                  </a:lnTo>
                  <a:cubicBezTo>
                    <a:pt x="1241" y="29"/>
                    <a:pt x="1211"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9"/>
            <p:cNvSpPr/>
            <p:nvPr/>
          </p:nvSpPr>
          <p:spPr>
            <a:xfrm>
              <a:off x="2701025" y="2683650"/>
              <a:ext cx="31050" cy="47675"/>
            </a:xfrm>
            <a:custGeom>
              <a:avLst/>
              <a:gdLst/>
              <a:ahLst/>
              <a:cxnLst/>
              <a:rect l="l" t="t" r="r" b="b"/>
              <a:pathLst>
                <a:path w="1242" h="1907" extrusionOk="0">
                  <a:moveTo>
                    <a:pt x="1174" y="40"/>
                  </a:moveTo>
                  <a:cubicBezTo>
                    <a:pt x="1190" y="40"/>
                    <a:pt x="1202" y="51"/>
                    <a:pt x="1202" y="66"/>
                  </a:cubicBezTo>
                  <a:lnTo>
                    <a:pt x="1202" y="1841"/>
                  </a:lnTo>
                  <a:cubicBezTo>
                    <a:pt x="1202" y="1856"/>
                    <a:pt x="1190" y="1867"/>
                    <a:pt x="1174" y="1867"/>
                  </a:cubicBezTo>
                  <a:lnTo>
                    <a:pt x="66" y="1867"/>
                  </a:lnTo>
                  <a:cubicBezTo>
                    <a:pt x="51" y="1867"/>
                    <a:pt x="40" y="1856"/>
                    <a:pt x="40" y="1841"/>
                  </a:cubicBezTo>
                  <a:lnTo>
                    <a:pt x="40" y="66"/>
                  </a:lnTo>
                  <a:cubicBezTo>
                    <a:pt x="40" y="51"/>
                    <a:pt x="51" y="40"/>
                    <a:pt x="66" y="40"/>
                  </a:cubicBezTo>
                  <a:close/>
                  <a:moveTo>
                    <a:pt x="66" y="1"/>
                  </a:moveTo>
                  <a:cubicBezTo>
                    <a:pt x="29" y="1"/>
                    <a:pt x="1" y="29"/>
                    <a:pt x="1" y="66"/>
                  </a:cubicBezTo>
                  <a:lnTo>
                    <a:pt x="1" y="1841"/>
                  </a:lnTo>
                  <a:cubicBezTo>
                    <a:pt x="1" y="1877"/>
                    <a:pt x="29" y="1906"/>
                    <a:pt x="66" y="1906"/>
                  </a:cubicBezTo>
                  <a:lnTo>
                    <a:pt x="1174" y="1906"/>
                  </a:lnTo>
                  <a:cubicBezTo>
                    <a:pt x="1211" y="1906"/>
                    <a:pt x="1241" y="1877"/>
                    <a:pt x="1241" y="1841"/>
                  </a:cubicBezTo>
                  <a:lnTo>
                    <a:pt x="1241" y="66"/>
                  </a:lnTo>
                  <a:cubicBezTo>
                    <a:pt x="1241" y="29"/>
                    <a:pt x="1211" y="1"/>
                    <a:pt x="1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9"/>
            <p:cNvSpPr/>
            <p:nvPr/>
          </p:nvSpPr>
          <p:spPr>
            <a:xfrm>
              <a:off x="2794400" y="2683650"/>
              <a:ext cx="31025" cy="47675"/>
            </a:xfrm>
            <a:custGeom>
              <a:avLst/>
              <a:gdLst/>
              <a:ahLst/>
              <a:cxnLst/>
              <a:rect l="l" t="t" r="r" b="b"/>
              <a:pathLst>
                <a:path w="1241" h="1907" extrusionOk="0">
                  <a:moveTo>
                    <a:pt x="1175" y="40"/>
                  </a:moveTo>
                  <a:cubicBezTo>
                    <a:pt x="1191" y="40"/>
                    <a:pt x="1202" y="51"/>
                    <a:pt x="1202" y="66"/>
                  </a:cubicBezTo>
                  <a:lnTo>
                    <a:pt x="1202" y="1841"/>
                  </a:lnTo>
                  <a:cubicBezTo>
                    <a:pt x="1202" y="1856"/>
                    <a:pt x="1191" y="1867"/>
                    <a:pt x="1175" y="1867"/>
                  </a:cubicBezTo>
                  <a:lnTo>
                    <a:pt x="67" y="1867"/>
                  </a:lnTo>
                  <a:cubicBezTo>
                    <a:pt x="50" y="1867"/>
                    <a:pt x="39" y="1856"/>
                    <a:pt x="39" y="1841"/>
                  </a:cubicBezTo>
                  <a:lnTo>
                    <a:pt x="39" y="66"/>
                  </a:lnTo>
                  <a:cubicBezTo>
                    <a:pt x="39" y="51"/>
                    <a:pt x="50" y="40"/>
                    <a:pt x="67" y="40"/>
                  </a:cubicBezTo>
                  <a:close/>
                  <a:moveTo>
                    <a:pt x="67" y="1"/>
                  </a:moveTo>
                  <a:cubicBezTo>
                    <a:pt x="30" y="1"/>
                    <a:pt x="0" y="29"/>
                    <a:pt x="0" y="66"/>
                  </a:cubicBezTo>
                  <a:lnTo>
                    <a:pt x="0" y="1841"/>
                  </a:lnTo>
                  <a:cubicBezTo>
                    <a:pt x="0" y="1877"/>
                    <a:pt x="30" y="1906"/>
                    <a:pt x="67" y="1906"/>
                  </a:cubicBezTo>
                  <a:lnTo>
                    <a:pt x="1175" y="1906"/>
                  </a:lnTo>
                  <a:cubicBezTo>
                    <a:pt x="1212" y="1906"/>
                    <a:pt x="1241" y="1877"/>
                    <a:pt x="1241" y="1841"/>
                  </a:cubicBezTo>
                  <a:lnTo>
                    <a:pt x="1241" y="66"/>
                  </a:lnTo>
                  <a:cubicBezTo>
                    <a:pt x="1241" y="29"/>
                    <a:pt x="1212"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9"/>
            <p:cNvSpPr/>
            <p:nvPr/>
          </p:nvSpPr>
          <p:spPr>
            <a:xfrm>
              <a:off x="2731525" y="2816350"/>
              <a:ext cx="99975" cy="99975"/>
            </a:xfrm>
            <a:custGeom>
              <a:avLst/>
              <a:gdLst/>
              <a:ahLst/>
              <a:cxnLst/>
              <a:rect l="l" t="t" r="r" b="b"/>
              <a:pathLst>
                <a:path w="3999" h="3999" extrusionOk="0">
                  <a:moveTo>
                    <a:pt x="65" y="1"/>
                  </a:moveTo>
                  <a:cubicBezTo>
                    <a:pt x="30" y="1"/>
                    <a:pt x="1" y="29"/>
                    <a:pt x="1" y="65"/>
                  </a:cubicBezTo>
                  <a:lnTo>
                    <a:pt x="1" y="3935"/>
                  </a:lnTo>
                  <a:cubicBezTo>
                    <a:pt x="1" y="3970"/>
                    <a:pt x="30" y="3999"/>
                    <a:pt x="65" y="3999"/>
                  </a:cubicBezTo>
                  <a:lnTo>
                    <a:pt x="3935" y="3999"/>
                  </a:lnTo>
                  <a:cubicBezTo>
                    <a:pt x="3971" y="3999"/>
                    <a:pt x="3999" y="3970"/>
                    <a:pt x="3999" y="3935"/>
                  </a:cubicBezTo>
                  <a:lnTo>
                    <a:pt x="3999" y="65"/>
                  </a:lnTo>
                  <a:cubicBezTo>
                    <a:pt x="3999" y="29"/>
                    <a:pt x="3971" y="1"/>
                    <a:pt x="3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9"/>
            <p:cNvSpPr/>
            <p:nvPr/>
          </p:nvSpPr>
          <p:spPr>
            <a:xfrm>
              <a:off x="2793450" y="2878325"/>
              <a:ext cx="60575" cy="60550"/>
            </a:xfrm>
            <a:custGeom>
              <a:avLst/>
              <a:gdLst/>
              <a:ahLst/>
              <a:cxnLst/>
              <a:rect l="l" t="t" r="r" b="b"/>
              <a:pathLst>
                <a:path w="2423" h="2422" extrusionOk="0">
                  <a:moveTo>
                    <a:pt x="49" y="1"/>
                  </a:moveTo>
                  <a:cubicBezTo>
                    <a:pt x="23" y="1"/>
                    <a:pt x="1" y="22"/>
                    <a:pt x="1" y="49"/>
                  </a:cubicBezTo>
                  <a:lnTo>
                    <a:pt x="1" y="2373"/>
                  </a:lnTo>
                  <a:cubicBezTo>
                    <a:pt x="1" y="2400"/>
                    <a:pt x="23" y="2422"/>
                    <a:pt x="49" y="2422"/>
                  </a:cubicBezTo>
                  <a:lnTo>
                    <a:pt x="2374" y="2422"/>
                  </a:lnTo>
                  <a:cubicBezTo>
                    <a:pt x="2400" y="2422"/>
                    <a:pt x="2422" y="2400"/>
                    <a:pt x="2422" y="2373"/>
                  </a:cubicBezTo>
                  <a:lnTo>
                    <a:pt x="2422" y="49"/>
                  </a:lnTo>
                  <a:cubicBezTo>
                    <a:pt x="2422" y="22"/>
                    <a:pt x="2400" y="1"/>
                    <a:pt x="2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9"/>
            <p:cNvSpPr/>
            <p:nvPr/>
          </p:nvSpPr>
          <p:spPr>
            <a:xfrm>
              <a:off x="2391050" y="2855075"/>
              <a:ext cx="274500" cy="87125"/>
            </a:xfrm>
            <a:custGeom>
              <a:avLst/>
              <a:gdLst/>
              <a:ahLst/>
              <a:cxnLst/>
              <a:rect l="l" t="t" r="r" b="b"/>
              <a:pathLst>
                <a:path w="10980" h="3485" fill="none" extrusionOk="0">
                  <a:moveTo>
                    <a:pt x="56" y="0"/>
                  </a:moveTo>
                  <a:lnTo>
                    <a:pt x="10923" y="0"/>
                  </a:lnTo>
                  <a:cubicBezTo>
                    <a:pt x="10954" y="0"/>
                    <a:pt x="10979" y="25"/>
                    <a:pt x="10979" y="56"/>
                  </a:cubicBezTo>
                  <a:lnTo>
                    <a:pt x="10979" y="3428"/>
                  </a:lnTo>
                  <a:cubicBezTo>
                    <a:pt x="10979" y="3459"/>
                    <a:pt x="10954" y="3484"/>
                    <a:pt x="10923" y="3484"/>
                  </a:cubicBezTo>
                  <a:lnTo>
                    <a:pt x="56" y="3484"/>
                  </a:lnTo>
                  <a:cubicBezTo>
                    <a:pt x="25" y="3484"/>
                    <a:pt x="0" y="3459"/>
                    <a:pt x="0" y="3428"/>
                  </a:cubicBezTo>
                  <a:lnTo>
                    <a:pt x="0" y="56"/>
                  </a:lnTo>
                  <a:cubicBezTo>
                    <a:pt x="0" y="25"/>
                    <a:pt x="25" y="0"/>
                    <a:pt x="56" y="0"/>
                  </a:cubicBezTo>
                  <a:close/>
                </a:path>
              </a:pathLst>
            </a:custGeom>
            <a:noFill/>
            <a:ln w="9525"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9"/>
            <p:cNvSpPr/>
            <p:nvPr/>
          </p:nvSpPr>
          <p:spPr>
            <a:xfrm>
              <a:off x="2417525" y="2882425"/>
              <a:ext cx="221600" cy="25"/>
            </a:xfrm>
            <a:custGeom>
              <a:avLst/>
              <a:gdLst/>
              <a:ahLst/>
              <a:cxnLst/>
              <a:rect l="l" t="t" r="r" b="b"/>
              <a:pathLst>
                <a:path w="8864" h="1" fill="none" extrusionOk="0">
                  <a:moveTo>
                    <a:pt x="1" y="0"/>
                  </a:moveTo>
                  <a:lnTo>
                    <a:pt x="8864" y="0"/>
                  </a:lnTo>
                </a:path>
              </a:pathLst>
            </a:custGeom>
            <a:noFill/>
            <a:ln w="9525"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9"/>
            <p:cNvSpPr/>
            <p:nvPr/>
          </p:nvSpPr>
          <p:spPr>
            <a:xfrm>
              <a:off x="2417525" y="2914900"/>
              <a:ext cx="221600" cy="25"/>
            </a:xfrm>
            <a:custGeom>
              <a:avLst/>
              <a:gdLst/>
              <a:ahLst/>
              <a:cxnLst/>
              <a:rect l="l" t="t" r="r" b="b"/>
              <a:pathLst>
                <a:path w="8864" h="1" fill="none" extrusionOk="0">
                  <a:moveTo>
                    <a:pt x="1" y="0"/>
                  </a:moveTo>
                  <a:lnTo>
                    <a:pt x="8864" y="0"/>
                  </a:lnTo>
                </a:path>
              </a:pathLst>
            </a:custGeom>
            <a:noFill/>
            <a:ln w="9525"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9"/>
            <p:cNvSpPr/>
            <p:nvPr/>
          </p:nvSpPr>
          <p:spPr>
            <a:xfrm>
              <a:off x="2645225" y="2831975"/>
              <a:ext cx="40725" cy="40725"/>
            </a:xfrm>
            <a:custGeom>
              <a:avLst/>
              <a:gdLst/>
              <a:ahLst/>
              <a:cxnLst/>
              <a:rect l="l" t="t" r="r" b="b"/>
              <a:pathLst>
                <a:path w="1629" h="1629" extrusionOk="0">
                  <a:moveTo>
                    <a:pt x="815" y="1"/>
                  </a:moveTo>
                  <a:cubicBezTo>
                    <a:pt x="365" y="1"/>
                    <a:pt x="0" y="365"/>
                    <a:pt x="0" y="815"/>
                  </a:cubicBezTo>
                  <a:cubicBezTo>
                    <a:pt x="0" y="1266"/>
                    <a:pt x="365" y="1629"/>
                    <a:pt x="815" y="1629"/>
                  </a:cubicBezTo>
                  <a:cubicBezTo>
                    <a:pt x="1264" y="1629"/>
                    <a:pt x="1628" y="1266"/>
                    <a:pt x="1628" y="815"/>
                  </a:cubicBezTo>
                  <a:cubicBezTo>
                    <a:pt x="1628" y="365"/>
                    <a:pt x="1264" y="1"/>
                    <a:pt x="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9"/>
            <p:cNvSpPr/>
            <p:nvPr/>
          </p:nvSpPr>
          <p:spPr>
            <a:xfrm>
              <a:off x="2349950" y="3018425"/>
              <a:ext cx="409025" cy="55150"/>
            </a:xfrm>
            <a:custGeom>
              <a:avLst/>
              <a:gdLst/>
              <a:ahLst/>
              <a:cxnLst/>
              <a:rect l="l" t="t" r="r" b="b"/>
              <a:pathLst>
                <a:path w="16361" h="2206" extrusionOk="0">
                  <a:moveTo>
                    <a:pt x="138" y="1"/>
                  </a:moveTo>
                  <a:cubicBezTo>
                    <a:pt x="61" y="1"/>
                    <a:pt x="0" y="61"/>
                    <a:pt x="0" y="138"/>
                  </a:cubicBezTo>
                  <a:lnTo>
                    <a:pt x="0" y="2066"/>
                  </a:lnTo>
                  <a:cubicBezTo>
                    <a:pt x="0" y="2143"/>
                    <a:pt x="61" y="2205"/>
                    <a:pt x="138" y="2205"/>
                  </a:cubicBezTo>
                  <a:lnTo>
                    <a:pt x="16222" y="2205"/>
                  </a:lnTo>
                  <a:cubicBezTo>
                    <a:pt x="16298" y="2205"/>
                    <a:pt x="16361" y="2143"/>
                    <a:pt x="16361" y="2066"/>
                  </a:cubicBezTo>
                  <a:lnTo>
                    <a:pt x="16361" y="138"/>
                  </a:lnTo>
                  <a:cubicBezTo>
                    <a:pt x="16361" y="61"/>
                    <a:pt x="16298" y="1"/>
                    <a:pt x="162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9"/>
            <p:cNvSpPr/>
            <p:nvPr/>
          </p:nvSpPr>
          <p:spPr>
            <a:xfrm>
              <a:off x="2349950" y="3100575"/>
              <a:ext cx="409025" cy="107200"/>
            </a:xfrm>
            <a:custGeom>
              <a:avLst/>
              <a:gdLst/>
              <a:ahLst/>
              <a:cxnLst/>
              <a:rect l="l" t="t" r="r" b="b"/>
              <a:pathLst>
                <a:path w="16361" h="4288" extrusionOk="0">
                  <a:moveTo>
                    <a:pt x="138" y="0"/>
                  </a:moveTo>
                  <a:cubicBezTo>
                    <a:pt x="61" y="0"/>
                    <a:pt x="0" y="63"/>
                    <a:pt x="0" y="139"/>
                  </a:cubicBezTo>
                  <a:lnTo>
                    <a:pt x="0" y="4149"/>
                  </a:lnTo>
                  <a:cubicBezTo>
                    <a:pt x="0" y="4226"/>
                    <a:pt x="61" y="4288"/>
                    <a:pt x="138" y="4288"/>
                  </a:cubicBezTo>
                  <a:lnTo>
                    <a:pt x="16222" y="4288"/>
                  </a:lnTo>
                  <a:cubicBezTo>
                    <a:pt x="16298" y="4288"/>
                    <a:pt x="16361" y="4226"/>
                    <a:pt x="16361" y="4149"/>
                  </a:cubicBezTo>
                  <a:lnTo>
                    <a:pt x="16361" y="139"/>
                  </a:lnTo>
                  <a:cubicBezTo>
                    <a:pt x="16361" y="63"/>
                    <a:pt x="16298" y="0"/>
                    <a:pt x="16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9"/>
            <p:cNvSpPr/>
            <p:nvPr/>
          </p:nvSpPr>
          <p:spPr>
            <a:xfrm>
              <a:off x="2360700" y="3026675"/>
              <a:ext cx="38575" cy="38600"/>
            </a:xfrm>
            <a:custGeom>
              <a:avLst/>
              <a:gdLst/>
              <a:ahLst/>
              <a:cxnLst/>
              <a:rect l="l" t="t" r="r" b="b"/>
              <a:pathLst>
                <a:path w="1543" h="1544" extrusionOk="0">
                  <a:moveTo>
                    <a:pt x="772" y="1"/>
                  </a:moveTo>
                  <a:cubicBezTo>
                    <a:pt x="346" y="1"/>
                    <a:pt x="0" y="347"/>
                    <a:pt x="0" y="772"/>
                  </a:cubicBezTo>
                  <a:cubicBezTo>
                    <a:pt x="0" y="1197"/>
                    <a:pt x="346" y="1543"/>
                    <a:pt x="772" y="1543"/>
                  </a:cubicBezTo>
                  <a:cubicBezTo>
                    <a:pt x="1197" y="1543"/>
                    <a:pt x="1543" y="1197"/>
                    <a:pt x="1543" y="772"/>
                  </a:cubicBezTo>
                  <a:cubicBezTo>
                    <a:pt x="1543" y="347"/>
                    <a:pt x="1197" y="1"/>
                    <a:pt x="7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9"/>
            <p:cNvSpPr/>
            <p:nvPr/>
          </p:nvSpPr>
          <p:spPr>
            <a:xfrm>
              <a:off x="2360700" y="3111950"/>
              <a:ext cx="38575" cy="38575"/>
            </a:xfrm>
            <a:custGeom>
              <a:avLst/>
              <a:gdLst/>
              <a:ahLst/>
              <a:cxnLst/>
              <a:rect l="l" t="t" r="r" b="b"/>
              <a:pathLst>
                <a:path w="1543" h="1543" extrusionOk="0">
                  <a:moveTo>
                    <a:pt x="772" y="0"/>
                  </a:moveTo>
                  <a:cubicBezTo>
                    <a:pt x="346" y="0"/>
                    <a:pt x="0" y="345"/>
                    <a:pt x="0" y="771"/>
                  </a:cubicBezTo>
                  <a:cubicBezTo>
                    <a:pt x="0" y="1197"/>
                    <a:pt x="346" y="1543"/>
                    <a:pt x="772" y="1543"/>
                  </a:cubicBezTo>
                  <a:cubicBezTo>
                    <a:pt x="1197" y="1543"/>
                    <a:pt x="1543" y="1197"/>
                    <a:pt x="1543" y="771"/>
                  </a:cubicBezTo>
                  <a:cubicBezTo>
                    <a:pt x="1543" y="345"/>
                    <a:pt x="1197" y="0"/>
                    <a:pt x="7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9"/>
            <p:cNvSpPr/>
            <p:nvPr/>
          </p:nvSpPr>
          <p:spPr>
            <a:xfrm>
              <a:off x="2491925" y="3045975"/>
              <a:ext cx="235900" cy="25"/>
            </a:xfrm>
            <a:custGeom>
              <a:avLst/>
              <a:gdLst/>
              <a:ahLst/>
              <a:cxnLst/>
              <a:rect l="l" t="t" r="r" b="b"/>
              <a:pathLst>
                <a:path w="9436" h="1" fill="none" extrusionOk="0">
                  <a:moveTo>
                    <a:pt x="0" y="0"/>
                  </a:moveTo>
                  <a:lnTo>
                    <a:pt x="9435" y="0"/>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9"/>
            <p:cNvSpPr/>
            <p:nvPr/>
          </p:nvSpPr>
          <p:spPr>
            <a:xfrm>
              <a:off x="2417400" y="3045975"/>
              <a:ext cx="53775" cy="25"/>
            </a:xfrm>
            <a:custGeom>
              <a:avLst/>
              <a:gdLst/>
              <a:ahLst/>
              <a:cxnLst/>
              <a:rect l="l" t="t" r="r" b="b"/>
              <a:pathLst>
                <a:path w="2151" h="1" fill="none" extrusionOk="0">
                  <a:moveTo>
                    <a:pt x="1" y="0"/>
                  </a:moveTo>
                  <a:lnTo>
                    <a:pt x="2151" y="0"/>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9"/>
            <p:cNvSpPr/>
            <p:nvPr/>
          </p:nvSpPr>
          <p:spPr>
            <a:xfrm>
              <a:off x="2491925" y="3129500"/>
              <a:ext cx="235900" cy="25"/>
            </a:xfrm>
            <a:custGeom>
              <a:avLst/>
              <a:gdLst/>
              <a:ahLst/>
              <a:cxnLst/>
              <a:rect l="l" t="t" r="r" b="b"/>
              <a:pathLst>
                <a:path w="9436" h="1" fill="none" extrusionOk="0">
                  <a:moveTo>
                    <a:pt x="0" y="1"/>
                  </a:moveTo>
                  <a:lnTo>
                    <a:pt x="9435" y="1"/>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9"/>
            <p:cNvSpPr/>
            <p:nvPr/>
          </p:nvSpPr>
          <p:spPr>
            <a:xfrm>
              <a:off x="2417400" y="3129500"/>
              <a:ext cx="53775" cy="25"/>
            </a:xfrm>
            <a:custGeom>
              <a:avLst/>
              <a:gdLst/>
              <a:ahLst/>
              <a:cxnLst/>
              <a:rect l="l" t="t" r="r" b="b"/>
              <a:pathLst>
                <a:path w="2151" h="1" fill="none" extrusionOk="0">
                  <a:moveTo>
                    <a:pt x="1" y="1"/>
                  </a:moveTo>
                  <a:lnTo>
                    <a:pt x="2151" y="1"/>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9"/>
            <p:cNvSpPr/>
            <p:nvPr/>
          </p:nvSpPr>
          <p:spPr>
            <a:xfrm>
              <a:off x="2626600" y="3154125"/>
              <a:ext cx="101225" cy="25"/>
            </a:xfrm>
            <a:custGeom>
              <a:avLst/>
              <a:gdLst/>
              <a:ahLst/>
              <a:cxnLst/>
              <a:rect l="l" t="t" r="r" b="b"/>
              <a:pathLst>
                <a:path w="4049" h="1" fill="none" extrusionOk="0">
                  <a:moveTo>
                    <a:pt x="1" y="0"/>
                  </a:moveTo>
                  <a:lnTo>
                    <a:pt x="4048" y="0"/>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9"/>
            <p:cNvSpPr/>
            <p:nvPr/>
          </p:nvSpPr>
          <p:spPr>
            <a:xfrm>
              <a:off x="2417400" y="3154125"/>
              <a:ext cx="188500" cy="25"/>
            </a:xfrm>
            <a:custGeom>
              <a:avLst/>
              <a:gdLst/>
              <a:ahLst/>
              <a:cxnLst/>
              <a:rect l="l" t="t" r="r" b="b"/>
              <a:pathLst>
                <a:path w="7540" h="1" fill="none" extrusionOk="0">
                  <a:moveTo>
                    <a:pt x="1" y="0"/>
                  </a:moveTo>
                  <a:lnTo>
                    <a:pt x="7540" y="0"/>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9"/>
            <p:cNvSpPr/>
            <p:nvPr/>
          </p:nvSpPr>
          <p:spPr>
            <a:xfrm>
              <a:off x="2567875" y="3178825"/>
              <a:ext cx="159950" cy="25"/>
            </a:xfrm>
            <a:custGeom>
              <a:avLst/>
              <a:gdLst/>
              <a:ahLst/>
              <a:cxnLst/>
              <a:rect l="l" t="t" r="r" b="b"/>
              <a:pathLst>
                <a:path w="6398" h="1" fill="none" extrusionOk="0">
                  <a:moveTo>
                    <a:pt x="0" y="0"/>
                  </a:moveTo>
                  <a:lnTo>
                    <a:pt x="6397" y="0"/>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9"/>
            <p:cNvSpPr/>
            <p:nvPr/>
          </p:nvSpPr>
          <p:spPr>
            <a:xfrm>
              <a:off x="2417400" y="3178825"/>
              <a:ext cx="129725" cy="25"/>
            </a:xfrm>
            <a:custGeom>
              <a:avLst/>
              <a:gdLst/>
              <a:ahLst/>
              <a:cxnLst/>
              <a:rect l="l" t="t" r="r" b="b"/>
              <a:pathLst>
                <a:path w="5189" h="1" fill="none" extrusionOk="0">
                  <a:moveTo>
                    <a:pt x="1" y="0"/>
                  </a:moveTo>
                  <a:lnTo>
                    <a:pt x="5189" y="0"/>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9"/>
            <p:cNvSpPr/>
            <p:nvPr/>
          </p:nvSpPr>
          <p:spPr>
            <a:xfrm>
              <a:off x="1460625" y="2797550"/>
              <a:ext cx="191450" cy="180675"/>
            </a:xfrm>
            <a:custGeom>
              <a:avLst/>
              <a:gdLst/>
              <a:ahLst/>
              <a:cxnLst/>
              <a:rect l="l" t="t" r="r" b="b"/>
              <a:pathLst>
                <a:path w="7658" h="7227" extrusionOk="0">
                  <a:moveTo>
                    <a:pt x="4441" y="1"/>
                  </a:moveTo>
                  <a:cubicBezTo>
                    <a:pt x="3639" y="1"/>
                    <a:pt x="2877" y="441"/>
                    <a:pt x="2434" y="1477"/>
                  </a:cubicBezTo>
                  <a:cubicBezTo>
                    <a:pt x="1572" y="1508"/>
                    <a:pt x="971" y="1856"/>
                    <a:pt x="614" y="2367"/>
                  </a:cubicBezTo>
                  <a:cubicBezTo>
                    <a:pt x="0" y="3238"/>
                    <a:pt x="103" y="4590"/>
                    <a:pt x="839" y="5645"/>
                  </a:cubicBezTo>
                  <a:cubicBezTo>
                    <a:pt x="1555" y="6674"/>
                    <a:pt x="2703" y="7226"/>
                    <a:pt x="3870" y="7226"/>
                  </a:cubicBezTo>
                  <a:cubicBezTo>
                    <a:pt x="4597" y="7226"/>
                    <a:pt x="5333" y="7012"/>
                    <a:pt x="5975" y="6564"/>
                  </a:cubicBezTo>
                  <a:cubicBezTo>
                    <a:pt x="7103" y="5777"/>
                    <a:pt x="7658" y="4475"/>
                    <a:pt x="7539" y="3197"/>
                  </a:cubicBezTo>
                  <a:cubicBezTo>
                    <a:pt x="7485" y="2582"/>
                    <a:pt x="7273" y="1973"/>
                    <a:pt x="6894" y="1429"/>
                  </a:cubicBezTo>
                  <a:lnTo>
                    <a:pt x="6894" y="1431"/>
                  </a:lnTo>
                  <a:cubicBezTo>
                    <a:pt x="6281" y="548"/>
                    <a:pt x="5335" y="1"/>
                    <a:pt x="44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9"/>
            <p:cNvSpPr/>
            <p:nvPr/>
          </p:nvSpPr>
          <p:spPr>
            <a:xfrm>
              <a:off x="1485275" y="2699000"/>
              <a:ext cx="90475" cy="93050"/>
            </a:xfrm>
            <a:custGeom>
              <a:avLst/>
              <a:gdLst/>
              <a:ahLst/>
              <a:cxnLst/>
              <a:rect l="l" t="t" r="r" b="b"/>
              <a:pathLst>
                <a:path w="3619" h="3722" extrusionOk="0">
                  <a:moveTo>
                    <a:pt x="3076" y="1"/>
                  </a:moveTo>
                  <a:cubicBezTo>
                    <a:pt x="3076" y="1"/>
                    <a:pt x="1398" y="79"/>
                    <a:pt x="700" y="1105"/>
                  </a:cubicBezTo>
                  <a:cubicBezTo>
                    <a:pt x="1" y="2133"/>
                    <a:pt x="546" y="3721"/>
                    <a:pt x="546" y="3721"/>
                  </a:cubicBezTo>
                  <a:cubicBezTo>
                    <a:pt x="546" y="3721"/>
                    <a:pt x="2222" y="3645"/>
                    <a:pt x="2920" y="2616"/>
                  </a:cubicBezTo>
                  <a:cubicBezTo>
                    <a:pt x="3618" y="1591"/>
                    <a:pt x="3073" y="4"/>
                    <a:pt x="3073" y="4"/>
                  </a:cubicBezTo>
                  <a:lnTo>
                    <a:pt x="30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9"/>
            <p:cNvSpPr/>
            <p:nvPr/>
          </p:nvSpPr>
          <p:spPr>
            <a:xfrm>
              <a:off x="1485275" y="2699000"/>
              <a:ext cx="76925" cy="93050"/>
            </a:xfrm>
            <a:custGeom>
              <a:avLst/>
              <a:gdLst/>
              <a:ahLst/>
              <a:cxnLst/>
              <a:rect l="l" t="t" r="r" b="b"/>
              <a:pathLst>
                <a:path w="3077" h="3722" extrusionOk="0">
                  <a:moveTo>
                    <a:pt x="3076" y="1"/>
                  </a:moveTo>
                  <a:cubicBezTo>
                    <a:pt x="3076" y="1"/>
                    <a:pt x="1398" y="79"/>
                    <a:pt x="700" y="1105"/>
                  </a:cubicBezTo>
                  <a:cubicBezTo>
                    <a:pt x="1" y="2133"/>
                    <a:pt x="546" y="3721"/>
                    <a:pt x="546" y="3721"/>
                  </a:cubicBezTo>
                  <a:lnTo>
                    <a:pt x="3073" y="4"/>
                  </a:lnTo>
                  <a:lnTo>
                    <a:pt x="30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9"/>
            <p:cNvSpPr/>
            <p:nvPr/>
          </p:nvSpPr>
          <p:spPr>
            <a:xfrm>
              <a:off x="1446375" y="2767075"/>
              <a:ext cx="191450" cy="180650"/>
            </a:xfrm>
            <a:custGeom>
              <a:avLst/>
              <a:gdLst/>
              <a:ahLst/>
              <a:cxnLst/>
              <a:rect l="l" t="t" r="r" b="b"/>
              <a:pathLst>
                <a:path w="7658" h="7226" extrusionOk="0">
                  <a:moveTo>
                    <a:pt x="4440" y="1"/>
                  </a:moveTo>
                  <a:cubicBezTo>
                    <a:pt x="3638" y="1"/>
                    <a:pt x="2876" y="442"/>
                    <a:pt x="2432" y="1478"/>
                  </a:cubicBezTo>
                  <a:cubicBezTo>
                    <a:pt x="1572" y="1508"/>
                    <a:pt x="971" y="1855"/>
                    <a:pt x="614" y="2368"/>
                  </a:cubicBezTo>
                  <a:cubicBezTo>
                    <a:pt x="0" y="3238"/>
                    <a:pt x="103" y="4589"/>
                    <a:pt x="838" y="5645"/>
                  </a:cubicBezTo>
                  <a:cubicBezTo>
                    <a:pt x="1555" y="6674"/>
                    <a:pt x="2703" y="7226"/>
                    <a:pt x="3870" y="7226"/>
                  </a:cubicBezTo>
                  <a:cubicBezTo>
                    <a:pt x="4598" y="7226"/>
                    <a:pt x="5332" y="7012"/>
                    <a:pt x="5975" y="6565"/>
                  </a:cubicBezTo>
                  <a:cubicBezTo>
                    <a:pt x="7103" y="5778"/>
                    <a:pt x="7658" y="4474"/>
                    <a:pt x="7539" y="3196"/>
                  </a:cubicBezTo>
                  <a:cubicBezTo>
                    <a:pt x="7485" y="2581"/>
                    <a:pt x="7273" y="1972"/>
                    <a:pt x="6894" y="1428"/>
                  </a:cubicBezTo>
                  <a:lnTo>
                    <a:pt x="6894" y="1431"/>
                  </a:lnTo>
                  <a:cubicBezTo>
                    <a:pt x="6281" y="549"/>
                    <a:pt x="5335" y="1"/>
                    <a:pt x="4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9"/>
            <p:cNvSpPr/>
            <p:nvPr/>
          </p:nvSpPr>
          <p:spPr>
            <a:xfrm>
              <a:off x="1461725" y="2767025"/>
              <a:ext cx="173150" cy="132425"/>
            </a:xfrm>
            <a:custGeom>
              <a:avLst/>
              <a:gdLst/>
              <a:ahLst/>
              <a:cxnLst/>
              <a:rect l="l" t="t" r="r" b="b"/>
              <a:pathLst>
                <a:path w="6926" h="5297" extrusionOk="0">
                  <a:moveTo>
                    <a:pt x="3826" y="1"/>
                  </a:moveTo>
                  <a:cubicBezTo>
                    <a:pt x="3024" y="1"/>
                    <a:pt x="2262" y="441"/>
                    <a:pt x="1818" y="1477"/>
                  </a:cubicBezTo>
                  <a:cubicBezTo>
                    <a:pt x="958" y="1508"/>
                    <a:pt x="357" y="1855"/>
                    <a:pt x="0" y="2368"/>
                  </a:cubicBezTo>
                  <a:cubicBezTo>
                    <a:pt x="87" y="2831"/>
                    <a:pt x="279" y="3297"/>
                    <a:pt x="570" y="3716"/>
                  </a:cubicBezTo>
                  <a:cubicBezTo>
                    <a:pt x="1288" y="4745"/>
                    <a:pt x="2436" y="5297"/>
                    <a:pt x="3602" y="5297"/>
                  </a:cubicBezTo>
                  <a:cubicBezTo>
                    <a:pt x="4329" y="5297"/>
                    <a:pt x="5064" y="5082"/>
                    <a:pt x="5705" y="4635"/>
                  </a:cubicBezTo>
                  <a:cubicBezTo>
                    <a:pt x="6249" y="4256"/>
                    <a:pt x="6660" y="3758"/>
                    <a:pt x="6925" y="3198"/>
                  </a:cubicBezTo>
                  <a:cubicBezTo>
                    <a:pt x="6871" y="2583"/>
                    <a:pt x="6659" y="1974"/>
                    <a:pt x="6280" y="1430"/>
                  </a:cubicBezTo>
                  <a:cubicBezTo>
                    <a:pt x="5667" y="549"/>
                    <a:pt x="4721" y="1"/>
                    <a:pt x="3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9"/>
            <p:cNvSpPr/>
            <p:nvPr/>
          </p:nvSpPr>
          <p:spPr>
            <a:xfrm>
              <a:off x="1583200" y="2794550"/>
              <a:ext cx="13300" cy="10775"/>
            </a:xfrm>
            <a:custGeom>
              <a:avLst/>
              <a:gdLst/>
              <a:ahLst/>
              <a:cxnLst/>
              <a:rect l="l" t="t" r="r" b="b"/>
              <a:pathLst>
                <a:path w="532" h="431" fill="none" extrusionOk="0">
                  <a:moveTo>
                    <a:pt x="0" y="0"/>
                  </a:moveTo>
                  <a:cubicBezTo>
                    <a:pt x="189" y="116"/>
                    <a:pt x="370" y="262"/>
                    <a:pt x="532" y="430"/>
                  </a:cubicBezTo>
                </a:path>
              </a:pathLst>
            </a:custGeom>
            <a:noFill/>
            <a:ln w="245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9"/>
            <p:cNvSpPr/>
            <p:nvPr/>
          </p:nvSpPr>
          <p:spPr>
            <a:xfrm>
              <a:off x="1539225" y="2785000"/>
              <a:ext cx="37025" cy="6175"/>
            </a:xfrm>
            <a:custGeom>
              <a:avLst/>
              <a:gdLst/>
              <a:ahLst/>
              <a:cxnLst/>
              <a:rect l="l" t="t" r="r" b="b"/>
              <a:pathLst>
                <a:path w="1481" h="247" fill="none" extrusionOk="0">
                  <a:moveTo>
                    <a:pt x="0" y="247"/>
                  </a:moveTo>
                  <a:cubicBezTo>
                    <a:pt x="452" y="1"/>
                    <a:pt x="985" y="22"/>
                    <a:pt x="1480" y="239"/>
                  </a:cubicBezTo>
                </a:path>
              </a:pathLst>
            </a:custGeom>
            <a:noFill/>
            <a:ln w="245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9"/>
            <p:cNvSpPr/>
            <p:nvPr/>
          </p:nvSpPr>
          <p:spPr>
            <a:xfrm>
              <a:off x="1472925" y="2754825"/>
              <a:ext cx="36725" cy="52675"/>
            </a:xfrm>
            <a:custGeom>
              <a:avLst/>
              <a:gdLst/>
              <a:ahLst/>
              <a:cxnLst/>
              <a:rect l="l" t="t" r="r" b="b"/>
              <a:pathLst>
                <a:path w="1469" h="2107" fill="none" extrusionOk="0">
                  <a:moveTo>
                    <a:pt x="1468" y="2107"/>
                  </a:moveTo>
                  <a:lnTo>
                    <a:pt x="1" y="0"/>
                  </a:lnTo>
                </a:path>
              </a:pathLst>
            </a:custGeom>
            <a:noFill/>
            <a:ln w="14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9"/>
            <p:cNvSpPr/>
            <p:nvPr/>
          </p:nvSpPr>
          <p:spPr>
            <a:xfrm>
              <a:off x="2366120" y="3254413"/>
              <a:ext cx="519100" cy="171400"/>
            </a:xfrm>
            <a:custGeom>
              <a:avLst/>
              <a:gdLst/>
              <a:ahLst/>
              <a:cxnLst/>
              <a:rect l="l" t="t" r="r" b="b"/>
              <a:pathLst>
                <a:path w="20764" h="6856" extrusionOk="0">
                  <a:moveTo>
                    <a:pt x="3423" y="0"/>
                  </a:moveTo>
                  <a:cubicBezTo>
                    <a:pt x="1532" y="0"/>
                    <a:pt x="0" y="1532"/>
                    <a:pt x="0" y="3423"/>
                  </a:cubicBezTo>
                  <a:cubicBezTo>
                    <a:pt x="0" y="5315"/>
                    <a:pt x="1532" y="6848"/>
                    <a:pt x="3423" y="6848"/>
                  </a:cubicBezTo>
                  <a:lnTo>
                    <a:pt x="20763" y="6855"/>
                  </a:lnTo>
                  <a:lnTo>
                    <a:pt x="20763" y="8"/>
                  </a:lnTo>
                  <a:lnTo>
                    <a:pt x="34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9"/>
            <p:cNvSpPr/>
            <p:nvPr/>
          </p:nvSpPr>
          <p:spPr>
            <a:xfrm>
              <a:off x="2583050" y="3252125"/>
              <a:ext cx="297850" cy="171400"/>
            </a:xfrm>
            <a:custGeom>
              <a:avLst/>
              <a:gdLst/>
              <a:ahLst/>
              <a:cxnLst/>
              <a:rect l="l" t="t" r="r" b="b"/>
              <a:pathLst>
                <a:path w="11914" h="6856" extrusionOk="0">
                  <a:moveTo>
                    <a:pt x="3424" y="0"/>
                  </a:moveTo>
                  <a:cubicBezTo>
                    <a:pt x="1534" y="0"/>
                    <a:pt x="1" y="1532"/>
                    <a:pt x="1" y="3423"/>
                  </a:cubicBezTo>
                  <a:cubicBezTo>
                    <a:pt x="1" y="5315"/>
                    <a:pt x="1532" y="6848"/>
                    <a:pt x="3424" y="6848"/>
                  </a:cubicBezTo>
                  <a:lnTo>
                    <a:pt x="11913" y="6855"/>
                  </a:lnTo>
                  <a:lnTo>
                    <a:pt x="11913" y="8"/>
                  </a:lnTo>
                  <a:lnTo>
                    <a:pt x="34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9"/>
            <p:cNvSpPr/>
            <p:nvPr/>
          </p:nvSpPr>
          <p:spPr>
            <a:xfrm>
              <a:off x="2598475" y="3266650"/>
              <a:ext cx="282600" cy="142075"/>
            </a:xfrm>
            <a:custGeom>
              <a:avLst/>
              <a:gdLst/>
              <a:ahLst/>
              <a:cxnLst/>
              <a:rect l="l" t="t" r="r" b="b"/>
              <a:pathLst>
                <a:path w="11304" h="5683" extrusionOk="0">
                  <a:moveTo>
                    <a:pt x="356" y="0"/>
                  </a:moveTo>
                  <a:cubicBezTo>
                    <a:pt x="161" y="0"/>
                    <a:pt x="1" y="159"/>
                    <a:pt x="1" y="356"/>
                  </a:cubicBezTo>
                  <a:lnTo>
                    <a:pt x="1" y="5327"/>
                  </a:lnTo>
                  <a:cubicBezTo>
                    <a:pt x="1" y="5522"/>
                    <a:pt x="158" y="5682"/>
                    <a:pt x="356" y="5682"/>
                  </a:cubicBezTo>
                  <a:lnTo>
                    <a:pt x="11304" y="5682"/>
                  </a:lnTo>
                  <a:lnTo>
                    <a:pt x="113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9"/>
            <p:cNvSpPr/>
            <p:nvPr/>
          </p:nvSpPr>
          <p:spPr>
            <a:xfrm>
              <a:off x="2598475" y="3266600"/>
              <a:ext cx="282650" cy="77500"/>
            </a:xfrm>
            <a:custGeom>
              <a:avLst/>
              <a:gdLst/>
              <a:ahLst/>
              <a:cxnLst/>
              <a:rect l="l" t="t" r="r" b="b"/>
              <a:pathLst>
                <a:path w="11306" h="3100" extrusionOk="0">
                  <a:moveTo>
                    <a:pt x="2843" y="1"/>
                  </a:moveTo>
                  <a:lnTo>
                    <a:pt x="2841" y="2"/>
                  </a:lnTo>
                  <a:cubicBezTo>
                    <a:pt x="1271" y="2"/>
                    <a:pt x="1" y="1275"/>
                    <a:pt x="1" y="2843"/>
                  </a:cubicBezTo>
                  <a:cubicBezTo>
                    <a:pt x="1" y="2930"/>
                    <a:pt x="7" y="3016"/>
                    <a:pt x="15" y="3100"/>
                  </a:cubicBezTo>
                  <a:cubicBezTo>
                    <a:pt x="143" y="1651"/>
                    <a:pt x="1358" y="512"/>
                    <a:pt x="2843" y="512"/>
                  </a:cubicBezTo>
                  <a:lnTo>
                    <a:pt x="11305" y="512"/>
                  </a:lnTo>
                  <a:lnTo>
                    <a:pt x="11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9"/>
            <p:cNvSpPr/>
            <p:nvPr/>
          </p:nvSpPr>
          <p:spPr>
            <a:xfrm>
              <a:off x="2429650" y="3252125"/>
              <a:ext cx="149100" cy="171400"/>
            </a:xfrm>
            <a:custGeom>
              <a:avLst/>
              <a:gdLst/>
              <a:ahLst/>
              <a:cxnLst/>
              <a:rect l="l" t="t" r="r" b="b"/>
              <a:pathLst>
                <a:path w="5964" h="6856" extrusionOk="0">
                  <a:moveTo>
                    <a:pt x="3428" y="0"/>
                  </a:moveTo>
                  <a:cubicBezTo>
                    <a:pt x="1536" y="0"/>
                    <a:pt x="0" y="1532"/>
                    <a:pt x="0" y="3428"/>
                  </a:cubicBezTo>
                  <a:cubicBezTo>
                    <a:pt x="0" y="4374"/>
                    <a:pt x="382" y="5230"/>
                    <a:pt x="1005" y="5851"/>
                  </a:cubicBezTo>
                  <a:cubicBezTo>
                    <a:pt x="1625" y="6471"/>
                    <a:pt x="2482" y="6855"/>
                    <a:pt x="3428" y="6855"/>
                  </a:cubicBezTo>
                  <a:lnTo>
                    <a:pt x="5964" y="6855"/>
                  </a:lnTo>
                  <a:cubicBezTo>
                    <a:pt x="5017" y="6855"/>
                    <a:pt x="4160" y="6474"/>
                    <a:pt x="3537" y="5851"/>
                  </a:cubicBezTo>
                  <a:cubicBezTo>
                    <a:pt x="2920" y="5230"/>
                    <a:pt x="2536" y="5322"/>
                    <a:pt x="2536" y="3428"/>
                  </a:cubicBezTo>
                  <a:cubicBezTo>
                    <a:pt x="2536" y="1532"/>
                    <a:pt x="4068" y="0"/>
                    <a:pt x="59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9"/>
            <p:cNvSpPr/>
            <p:nvPr/>
          </p:nvSpPr>
          <p:spPr>
            <a:xfrm>
              <a:off x="2382950" y="3252125"/>
              <a:ext cx="115225" cy="171400"/>
            </a:xfrm>
            <a:custGeom>
              <a:avLst/>
              <a:gdLst/>
              <a:ahLst/>
              <a:cxnLst/>
              <a:rect l="l" t="t" r="r" b="b"/>
              <a:pathLst>
                <a:path w="4609" h="6856" extrusionOk="0">
                  <a:moveTo>
                    <a:pt x="3428" y="0"/>
                  </a:moveTo>
                  <a:cubicBezTo>
                    <a:pt x="1538" y="0"/>
                    <a:pt x="0" y="1532"/>
                    <a:pt x="0" y="3428"/>
                  </a:cubicBezTo>
                  <a:cubicBezTo>
                    <a:pt x="0" y="4374"/>
                    <a:pt x="385" y="5230"/>
                    <a:pt x="1008" y="5851"/>
                  </a:cubicBezTo>
                  <a:cubicBezTo>
                    <a:pt x="1627" y="6474"/>
                    <a:pt x="2485" y="6855"/>
                    <a:pt x="3431" y="6855"/>
                  </a:cubicBezTo>
                  <a:lnTo>
                    <a:pt x="4609" y="6855"/>
                  </a:lnTo>
                  <a:cubicBezTo>
                    <a:pt x="3661" y="6855"/>
                    <a:pt x="2803" y="6474"/>
                    <a:pt x="2186" y="5851"/>
                  </a:cubicBezTo>
                  <a:cubicBezTo>
                    <a:pt x="1563" y="5230"/>
                    <a:pt x="1179" y="5322"/>
                    <a:pt x="1179" y="3428"/>
                  </a:cubicBezTo>
                  <a:cubicBezTo>
                    <a:pt x="1179" y="1532"/>
                    <a:pt x="2716" y="0"/>
                    <a:pt x="4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9"/>
            <p:cNvSpPr/>
            <p:nvPr/>
          </p:nvSpPr>
          <p:spPr>
            <a:xfrm>
              <a:off x="2589375" y="32753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9"/>
            <p:cNvSpPr/>
            <p:nvPr/>
          </p:nvSpPr>
          <p:spPr>
            <a:xfrm>
              <a:off x="2589375" y="3287725"/>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9"/>
            <p:cNvSpPr/>
            <p:nvPr/>
          </p:nvSpPr>
          <p:spPr>
            <a:xfrm>
              <a:off x="2589375" y="3300275"/>
              <a:ext cx="291700" cy="0"/>
            </a:xfrm>
            <a:custGeom>
              <a:avLst/>
              <a:gdLst/>
              <a:ahLst/>
              <a:cxnLst/>
              <a:rect l="l" t="t" r="r" b="b"/>
              <a:pathLst>
                <a:path w="11668"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9"/>
            <p:cNvSpPr/>
            <p:nvPr/>
          </p:nvSpPr>
          <p:spPr>
            <a:xfrm>
              <a:off x="2589375" y="33127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9"/>
            <p:cNvSpPr/>
            <p:nvPr/>
          </p:nvSpPr>
          <p:spPr>
            <a:xfrm>
              <a:off x="2589375" y="33252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9"/>
            <p:cNvSpPr/>
            <p:nvPr/>
          </p:nvSpPr>
          <p:spPr>
            <a:xfrm>
              <a:off x="2589375" y="33377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9"/>
            <p:cNvSpPr/>
            <p:nvPr/>
          </p:nvSpPr>
          <p:spPr>
            <a:xfrm>
              <a:off x="2589375" y="33502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9"/>
            <p:cNvSpPr/>
            <p:nvPr/>
          </p:nvSpPr>
          <p:spPr>
            <a:xfrm>
              <a:off x="2589375" y="33627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9"/>
            <p:cNvSpPr/>
            <p:nvPr/>
          </p:nvSpPr>
          <p:spPr>
            <a:xfrm>
              <a:off x="2589375" y="3375150"/>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9"/>
            <p:cNvSpPr/>
            <p:nvPr/>
          </p:nvSpPr>
          <p:spPr>
            <a:xfrm>
              <a:off x="2589375" y="3387700"/>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9"/>
            <p:cNvSpPr/>
            <p:nvPr/>
          </p:nvSpPr>
          <p:spPr>
            <a:xfrm>
              <a:off x="2589375" y="3400175"/>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9"/>
            <p:cNvSpPr/>
            <p:nvPr/>
          </p:nvSpPr>
          <p:spPr>
            <a:xfrm>
              <a:off x="2442925" y="3286250"/>
              <a:ext cx="28250" cy="98750"/>
            </a:xfrm>
            <a:custGeom>
              <a:avLst/>
              <a:gdLst/>
              <a:ahLst/>
              <a:cxnLst/>
              <a:rect l="l" t="t" r="r" b="b"/>
              <a:pathLst>
                <a:path w="1130" h="3950" extrusionOk="0">
                  <a:moveTo>
                    <a:pt x="692" y="0"/>
                  </a:moveTo>
                  <a:cubicBezTo>
                    <a:pt x="257" y="575"/>
                    <a:pt x="0" y="1370"/>
                    <a:pt x="0" y="2064"/>
                  </a:cubicBezTo>
                  <a:cubicBezTo>
                    <a:pt x="0" y="2759"/>
                    <a:pt x="209" y="3407"/>
                    <a:pt x="567" y="3950"/>
                  </a:cubicBezTo>
                  <a:lnTo>
                    <a:pt x="1008" y="3950"/>
                  </a:lnTo>
                  <a:cubicBezTo>
                    <a:pt x="647" y="3407"/>
                    <a:pt x="440" y="2759"/>
                    <a:pt x="440" y="2064"/>
                  </a:cubicBezTo>
                  <a:cubicBezTo>
                    <a:pt x="440" y="1289"/>
                    <a:pt x="697" y="577"/>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9"/>
            <p:cNvSpPr/>
            <p:nvPr/>
          </p:nvSpPr>
          <p:spPr>
            <a:xfrm>
              <a:off x="2466375" y="3286250"/>
              <a:ext cx="28250" cy="98750"/>
            </a:xfrm>
            <a:custGeom>
              <a:avLst/>
              <a:gdLst/>
              <a:ahLst/>
              <a:cxnLst/>
              <a:rect l="l" t="t" r="r" b="b"/>
              <a:pathLst>
                <a:path w="1130" h="3950" extrusionOk="0">
                  <a:moveTo>
                    <a:pt x="690" y="0"/>
                  </a:moveTo>
                  <a:cubicBezTo>
                    <a:pt x="257" y="575"/>
                    <a:pt x="0" y="1370"/>
                    <a:pt x="0" y="2064"/>
                  </a:cubicBezTo>
                  <a:cubicBezTo>
                    <a:pt x="0" y="2759"/>
                    <a:pt x="207" y="3407"/>
                    <a:pt x="566" y="3950"/>
                  </a:cubicBezTo>
                  <a:lnTo>
                    <a:pt x="1007" y="3950"/>
                  </a:lnTo>
                  <a:cubicBezTo>
                    <a:pt x="647" y="3407"/>
                    <a:pt x="438" y="2759"/>
                    <a:pt x="438" y="2064"/>
                  </a:cubicBezTo>
                  <a:cubicBezTo>
                    <a:pt x="438" y="1289"/>
                    <a:pt x="695" y="577"/>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9"/>
            <p:cNvSpPr/>
            <p:nvPr/>
          </p:nvSpPr>
          <p:spPr>
            <a:xfrm>
              <a:off x="2641550" y="3301975"/>
              <a:ext cx="55925" cy="73875"/>
            </a:xfrm>
            <a:custGeom>
              <a:avLst/>
              <a:gdLst/>
              <a:ahLst/>
              <a:cxnLst/>
              <a:rect l="l" t="t" r="r" b="b"/>
              <a:pathLst>
                <a:path w="2237" h="2955" extrusionOk="0">
                  <a:moveTo>
                    <a:pt x="1" y="1"/>
                  </a:moveTo>
                  <a:lnTo>
                    <a:pt x="1" y="2954"/>
                  </a:lnTo>
                  <a:lnTo>
                    <a:pt x="1120" y="2186"/>
                  </a:lnTo>
                  <a:lnTo>
                    <a:pt x="2237" y="2954"/>
                  </a:lnTo>
                  <a:lnTo>
                    <a:pt x="22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9"/>
            <p:cNvSpPr/>
            <p:nvPr/>
          </p:nvSpPr>
          <p:spPr>
            <a:xfrm>
              <a:off x="2641550" y="3301975"/>
              <a:ext cx="81625" cy="73875"/>
            </a:xfrm>
            <a:custGeom>
              <a:avLst/>
              <a:gdLst/>
              <a:ahLst/>
              <a:cxnLst/>
              <a:rect l="l" t="t" r="r" b="b"/>
              <a:pathLst>
                <a:path w="3265" h="2955" extrusionOk="0">
                  <a:moveTo>
                    <a:pt x="1" y="1"/>
                  </a:moveTo>
                  <a:lnTo>
                    <a:pt x="1028" y="2954"/>
                  </a:lnTo>
                  <a:lnTo>
                    <a:pt x="1878" y="2186"/>
                  </a:lnTo>
                  <a:lnTo>
                    <a:pt x="3265" y="2954"/>
                  </a:lnTo>
                  <a:lnTo>
                    <a:pt x="3265" y="2954"/>
                  </a:lnTo>
                  <a:lnTo>
                    <a:pt x="22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3" name="Google Shape;1693;p39"/>
          <p:cNvGrpSpPr/>
          <p:nvPr/>
        </p:nvGrpSpPr>
        <p:grpSpPr>
          <a:xfrm>
            <a:off x="743220" y="3649274"/>
            <a:ext cx="1746009" cy="857244"/>
            <a:chOff x="5631500" y="3451425"/>
            <a:chExt cx="758475" cy="372375"/>
          </a:xfrm>
        </p:grpSpPr>
        <p:sp>
          <p:nvSpPr>
            <p:cNvPr id="1694" name="Google Shape;1694;p39"/>
            <p:cNvSpPr/>
            <p:nvPr/>
          </p:nvSpPr>
          <p:spPr>
            <a:xfrm>
              <a:off x="5654075" y="3686725"/>
              <a:ext cx="735850" cy="137050"/>
            </a:xfrm>
            <a:custGeom>
              <a:avLst/>
              <a:gdLst/>
              <a:ahLst/>
              <a:cxnLst/>
              <a:rect l="l" t="t" r="r" b="b"/>
              <a:pathLst>
                <a:path w="29434" h="5482" extrusionOk="0">
                  <a:moveTo>
                    <a:pt x="1" y="0"/>
                  </a:moveTo>
                  <a:lnTo>
                    <a:pt x="1" y="5481"/>
                  </a:lnTo>
                  <a:lnTo>
                    <a:pt x="27868" y="5481"/>
                  </a:lnTo>
                  <a:cubicBezTo>
                    <a:pt x="28547" y="5481"/>
                    <a:pt x="29124" y="5020"/>
                    <a:pt x="29340" y="4373"/>
                  </a:cubicBezTo>
                  <a:cubicBezTo>
                    <a:pt x="29399" y="4196"/>
                    <a:pt x="29434" y="4004"/>
                    <a:pt x="29434" y="3806"/>
                  </a:cubicBezTo>
                  <a:lnTo>
                    <a:pt x="29434" y="1675"/>
                  </a:lnTo>
                  <a:cubicBezTo>
                    <a:pt x="29434" y="1465"/>
                    <a:pt x="29396" y="1262"/>
                    <a:pt x="29329" y="1078"/>
                  </a:cubicBezTo>
                  <a:cubicBezTo>
                    <a:pt x="29107" y="449"/>
                    <a:pt x="28535" y="0"/>
                    <a:pt x="27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9"/>
            <p:cNvSpPr/>
            <p:nvPr/>
          </p:nvSpPr>
          <p:spPr>
            <a:xfrm>
              <a:off x="5993400" y="3713675"/>
              <a:ext cx="396575" cy="82425"/>
            </a:xfrm>
            <a:custGeom>
              <a:avLst/>
              <a:gdLst/>
              <a:ahLst/>
              <a:cxnLst/>
              <a:rect l="l" t="t" r="r" b="b"/>
              <a:pathLst>
                <a:path w="15863" h="3297" extrusionOk="0">
                  <a:moveTo>
                    <a:pt x="1" y="0"/>
                  </a:moveTo>
                  <a:lnTo>
                    <a:pt x="1" y="3297"/>
                  </a:lnTo>
                  <a:lnTo>
                    <a:pt x="15769" y="3297"/>
                  </a:lnTo>
                  <a:cubicBezTo>
                    <a:pt x="15830" y="3119"/>
                    <a:pt x="15862" y="2929"/>
                    <a:pt x="15862" y="2730"/>
                  </a:cubicBezTo>
                  <a:lnTo>
                    <a:pt x="15862" y="600"/>
                  </a:lnTo>
                  <a:cubicBezTo>
                    <a:pt x="15862" y="390"/>
                    <a:pt x="15825" y="187"/>
                    <a:pt x="15759" y="2"/>
                  </a:cubicBezTo>
                  <a:lnTo>
                    <a:pt x="2" y="2"/>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9"/>
            <p:cNvSpPr/>
            <p:nvPr/>
          </p:nvSpPr>
          <p:spPr>
            <a:xfrm>
              <a:off x="6086425" y="3724450"/>
              <a:ext cx="60775" cy="60800"/>
            </a:xfrm>
            <a:custGeom>
              <a:avLst/>
              <a:gdLst/>
              <a:ahLst/>
              <a:cxnLst/>
              <a:rect l="l" t="t" r="r" b="b"/>
              <a:pathLst>
                <a:path w="2431" h="2432" extrusionOk="0">
                  <a:moveTo>
                    <a:pt x="1215" y="1"/>
                  </a:moveTo>
                  <a:cubicBezTo>
                    <a:pt x="544" y="1"/>
                    <a:pt x="0" y="545"/>
                    <a:pt x="0" y="1216"/>
                  </a:cubicBezTo>
                  <a:cubicBezTo>
                    <a:pt x="0" y="1888"/>
                    <a:pt x="544" y="2431"/>
                    <a:pt x="1215" y="2431"/>
                  </a:cubicBezTo>
                  <a:cubicBezTo>
                    <a:pt x="1887" y="2431"/>
                    <a:pt x="2430" y="1888"/>
                    <a:pt x="2430" y="1216"/>
                  </a:cubicBezTo>
                  <a:cubicBezTo>
                    <a:pt x="2430" y="545"/>
                    <a:pt x="1887" y="1"/>
                    <a:pt x="1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9"/>
            <p:cNvSpPr/>
            <p:nvPr/>
          </p:nvSpPr>
          <p:spPr>
            <a:xfrm>
              <a:off x="5665425" y="3686725"/>
              <a:ext cx="371625" cy="137050"/>
            </a:xfrm>
            <a:custGeom>
              <a:avLst/>
              <a:gdLst/>
              <a:ahLst/>
              <a:cxnLst/>
              <a:rect l="l" t="t" r="r" b="b"/>
              <a:pathLst>
                <a:path w="14865" h="5482" extrusionOk="0">
                  <a:moveTo>
                    <a:pt x="0" y="0"/>
                  </a:moveTo>
                  <a:lnTo>
                    <a:pt x="0" y="5481"/>
                  </a:lnTo>
                  <a:lnTo>
                    <a:pt x="14533" y="5481"/>
                  </a:lnTo>
                  <a:cubicBezTo>
                    <a:pt x="14717" y="5481"/>
                    <a:pt x="14865" y="5333"/>
                    <a:pt x="14865" y="5149"/>
                  </a:cubicBezTo>
                  <a:lnTo>
                    <a:pt x="14865" y="332"/>
                  </a:lnTo>
                  <a:cubicBezTo>
                    <a:pt x="14865" y="148"/>
                    <a:pt x="14717" y="0"/>
                    <a:pt x="14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9"/>
            <p:cNvSpPr/>
            <p:nvPr/>
          </p:nvSpPr>
          <p:spPr>
            <a:xfrm>
              <a:off x="5636825" y="3686725"/>
              <a:ext cx="69625" cy="20575"/>
            </a:xfrm>
            <a:custGeom>
              <a:avLst/>
              <a:gdLst/>
              <a:ahLst/>
              <a:cxnLst/>
              <a:rect l="l" t="t" r="r" b="b"/>
              <a:pathLst>
                <a:path w="2785" h="823" extrusionOk="0">
                  <a:moveTo>
                    <a:pt x="384" y="0"/>
                  </a:moveTo>
                  <a:cubicBezTo>
                    <a:pt x="170" y="0"/>
                    <a:pt x="0" y="186"/>
                    <a:pt x="0" y="411"/>
                  </a:cubicBezTo>
                  <a:cubicBezTo>
                    <a:pt x="0" y="639"/>
                    <a:pt x="172" y="823"/>
                    <a:pt x="384" y="823"/>
                  </a:cubicBezTo>
                  <a:lnTo>
                    <a:pt x="2785" y="823"/>
                  </a:lnTo>
                  <a:lnTo>
                    <a:pt x="2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9"/>
            <p:cNvSpPr/>
            <p:nvPr/>
          </p:nvSpPr>
          <p:spPr>
            <a:xfrm>
              <a:off x="5636825" y="3803175"/>
              <a:ext cx="69675" cy="20625"/>
            </a:xfrm>
            <a:custGeom>
              <a:avLst/>
              <a:gdLst/>
              <a:ahLst/>
              <a:cxnLst/>
              <a:rect l="l" t="t" r="r" b="b"/>
              <a:pathLst>
                <a:path w="2787" h="825" extrusionOk="0">
                  <a:moveTo>
                    <a:pt x="50" y="1"/>
                  </a:moveTo>
                  <a:cubicBezTo>
                    <a:pt x="21" y="1"/>
                    <a:pt x="0" y="24"/>
                    <a:pt x="0" y="52"/>
                  </a:cubicBezTo>
                  <a:lnTo>
                    <a:pt x="0" y="775"/>
                  </a:lnTo>
                  <a:cubicBezTo>
                    <a:pt x="0" y="803"/>
                    <a:pt x="24" y="825"/>
                    <a:pt x="50" y="825"/>
                  </a:cubicBezTo>
                  <a:lnTo>
                    <a:pt x="2786" y="825"/>
                  </a:lnTo>
                  <a:lnTo>
                    <a:pt x="2786" y="4"/>
                  </a:lnTo>
                  <a:lnTo>
                    <a:pt x="50" y="4"/>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9"/>
            <p:cNvSpPr/>
            <p:nvPr/>
          </p:nvSpPr>
          <p:spPr>
            <a:xfrm>
              <a:off x="5654075" y="3707275"/>
              <a:ext cx="358325" cy="95925"/>
            </a:xfrm>
            <a:custGeom>
              <a:avLst/>
              <a:gdLst/>
              <a:ahLst/>
              <a:cxnLst/>
              <a:rect l="l" t="t" r="r" b="b"/>
              <a:pathLst>
                <a:path w="14333" h="3837" extrusionOk="0">
                  <a:moveTo>
                    <a:pt x="1" y="1"/>
                  </a:moveTo>
                  <a:lnTo>
                    <a:pt x="1" y="3837"/>
                  </a:lnTo>
                  <a:lnTo>
                    <a:pt x="14100" y="3837"/>
                  </a:lnTo>
                  <a:cubicBezTo>
                    <a:pt x="14230" y="3837"/>
                    <a:pt x="14332" y="3734"/>
                    <a:pt x="14332" y="3606"/>
                  </a:cubicBezTo>
                  <a:lnTo>
                    <a:pt x="14332" y="233"/>
                  </a:lnTo>
                  <a:cubicBezTo>
                    <a:pt x="14332" y="104"/>
                    <a:pt x="14230" y="1"/>
                    <a:pt x="14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9"/>
            <p:cNvSpPr/>
            <p:nvPr/>
          </p:nvSpPr>
          <p:spPr>
            <a:xfrm>
              <a:off x="5654050" y="3719900"/>
              <a:ext cx="342575" cy="83375"/>
            </a:xfrm>
            <a:custGeom>
              <a:avLst/>
              <a:gdLst/>
              <a:ahLst/>
              <a:cxnLst/>
              <a:rect l="l" t="t" r="r" b="b"/>
              <a:pathLst>
                <a:path w="13703" h="3335" extrusionOk="0">
                  <a:moveTo>
                    <a:pt x="0" y="1"/>
                  </a:moveTo>
                  <a:lnTo>
                    <a:pt x="0" y="3335"/>
                  </a:lnTo>
                  <a:lnTo>
                    <a:pt x="13576" y="3335"/>
                  </a:lnTo>
                  <a:cubicBezTo>
                    <a:pt x="13646" y="3335"/>
                    <a:pt x="13702" y="3277"/>
                    <a:pt x="13702" y="3207"/>
                  </a:cubicBezTo>
                  <a:lnTo>
                    <a:pt x="13702" y="188"/>
                  </a:lnTo>
                  <a:cubicBezTo>
                    <a:pt x="13702" y="83"/>
                    <a:pt x="13618" y="1"/>
                    <a:pt x="13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9"/>
            <p:cNvSpPr/>
            <p:nvPr/>
          </p:nvSpPr>
          <p:spPr>
            <a:xfrm>
              <a:off x="5654075" y="3737125"/>
              <a:ext cx="345425" cy="25"/>
            </a:xfrm>
            <a:custGeom>
              <a:avLst/>
              <a:gdLst/>
              <a:ahLst/>
              <a:cxnLst/>
              <a:rect l="l" t="t" r="r" b="b"/>
              <a:pathLst>
                <a:path w="13817" h="1" fill="none" extrusionOk="0">
                  <a:moveTo>
                    <a:pt x="13817" y="0"/>
                  </a:moveTo>
                  <a:lnTo>
                    <a:pt x="1"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9"/>
            <p:cNvSpPr/>
            <p:nvPr/>
          </p:nvSpPr>
          <p:spPr>
            <a:xfrm>
              <a:off x="5654075" y="3754100"/>
              <a:ext cx="357200" cy="25"/>
            </a:xfrm>
            <a:custGeom>
              <a:avLst/>
              <a:gdLst/>
              <a:ahLst/>
              <a:cxnLst/>
              <a:rect l="l" t="t" r="r" b="b"/>
              <a:pathLst>
                <a:path w="14288" h="1" fill="none" extrusionOk="0">
                  <a:moveTo>
                    <a:pt x="14287" y="0"/>
                  </a:moveTo>
                  <a:lnTo>
                    <a:pt x="1"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9"/>
            <p:cNvSpPr/>
            <p:nvPr/>
          </p:nvSpPr>
          <p:spPr>
            <a:xfrm>
              <a:off x="5654075" y="3771050"/>
              <a:ext cx="357200" cy="25"/>
            </a:xfrm>
            <a:custGeom>
              <a:avLst/>
              <a:gdLst/>
              <a:ahLst/>
              <a:cxnLst/>
              <a:rect l="l" t="t" r="r" b="b"/>
              <a:pathLst>
                <a:path w="14288" h="1" fill="none" extrusionOk="0">
                  <a:moveTo>
                    <a:pt x="14287" y="0"/>
                  </a:moveTo>
                  <a:lnTo>
                    <a:pt x="1"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9"/>
            <p:cNvSpPr/>
            <p:nvPr/>
          </p:nvSpPr>
          <p:spPr>
            <a:xfrm>
              <a:off x="5654075" y="3787975"/>
              <a:ext cx="357200" cy="25"/>
            </a:xfrm>
            <a:custGeom>
              <a:avLst/>
              <a:gdLst/>
              <a:ahLst/>
              <a:cxnLst/>
              <a:rect l="l" t="t" r="r" b="b"/>
              <a:pathLst>
                <a:path w="14288" h="1" fill="none" extrusionOk="0">
                  <a:moveTo>
                    <a:pt x="14287" y="1"/>
                  </a:moveTo>
                  <a:lnTo>
                    <a:pt x="1"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9"/>
            <p:cNvSpPr/>
            <p:nvPr/>
          </p:nvSpPr>
          <p:spPr>
            <a:xfrm>
              <a:off x="6287575" y="3713600"/>
              <a:ext cx="76525" cy="82475"/>
            </a:xfrm>
            <a:custGeom>
              <a:avLst/>
              <a:gdLst/>
              <a:ahLst/>
              <a:cxnLst/>
              <a:rect l="l" t="t" r="r" b="b"/>
              <a:pathLst>
                <a:path w="3061" h="3299" extrusionOk="0">
                  <a:moveTo>
                    <a:pt x="1" y="0"/>
                  </a:moveTo>
                  <a:cubicBezTo>
                    <a:pt x="68" y="186"/>
                    <a:pt x="105" y="388"/>
                    <a:pt x="105" y="600"/>
                  </a:cubicBezTo>
                  <a:lnTo>
                    <a:pt x="105" y="2731"/>
                  </a:lnTo>
                  <a:cubicBezTo>
                    <a:pt x="105" y="2932"/>
                    <a:pt x="71" y="3122"/>
                    <a:pt x="13" y="3298"/>
                  </a:cubicBezTo>
                  <a:lnTo>
                    <a:pt x="2969" y="3298"/>
                  </a:lnTo>
                  <a:cubicBezTo>
                    <a:pt x="3030" y="3121"/>
                    <a:pt x="3061" y="2929"/>
                    <a:pt x="3061" y="2731"/>
                  </a:cubicBezTo>
                  <a:lnTo>
                    <a:pt x="3061" y="600"/>
                  </a:lnTo>
                  <a:cubicBezTo>
                    <a:pt x="3061" y="390"/>
                    <a:pt x="3023" y="187"/>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9"/>
            <p:cNvSpPr/>
            <p:nvPr/>
          </p:nvSpPr>
          <p:spPr>
            <a:xfrm>
              <a:off x="5913000" y="3736925"/>
              <a:ext cx="39175" cy="59150"/>
            </a:xfrm>
            <a:custGeom>
              <a:avLst/>
              <a:gdLst/>
              <a:ahLst/>
              <a:cxnLst/>
              <a:rect l="l" t="t" r="r" b="b"/>
              <a:pathLst>
                <a:path w="1567" h="2366" extrusionOk="0">
                  <a:moveTo>
                    <a:pt x="1" y="0"/>
                  </a:moveTo>
                  <a:lnTo>
                    <a:pt x="1" y="2365"/>
                  </a:lnTo>
                  <a:lnTo>
                    <a:pt x="783" y="1887"/>
                  </a:lnTo>
                  <a:lnTo>
                    <a:pt x="1567" y="2365"/>
                  </a:lnTo>
                  <a:lnTo>
                    <a:pt x="1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9"/>
            <p:cNvSpPr/>
            <p:nvPr/>
          </p:nvSpPr>
          <p:spPr>
            <a:xfrm>
              <a:off x="5898300" y="3736925"/>
              <a:ext cx="53875" cy="47200"/>
            </a:xfrm>
            <a:custGeom>
              <a:avLst/>
              <a:gdLst/>
              <a:ahLst/>
              <a:cxnLst/>
              <a:rect l="l" t="t" r="r" b="b"/>
              <a:pathLst>
                <a:path w="2155" h="1888" extrusionOk="0">
                  <a:moveTo>
                    <a:pt x="589" y="0"/>
                  </a:moveTo>
                  <a:lnTo>
                    <a:pt x="0" y="1887"/>
                  </a:lnTo>
                  <a:lnTo>
                    <a:pt x="888" y="1409"/>
                  </a:lnTo>
                  <a:lnTo>
                    <a:pt x="1566" y="1887"/>
                  </a:lnTo>
                  <a:lnTo>
                    <a:pt x="21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a:off x="5690700" y="3587750"/>
              <a:ext cx="627450" cy="99350"/>
            </a:xfrm>
            <a:custGeom>
              <a:avLst/>
              <a:gdLst/>
              <a:ahLst/>
              <a:cxnLst/>
              <a:rect l="l" t="t" r="r" b="b"/>
              <a:pathLst>
                <a:path w="25098" h="3974" extrusionOk="0">
                  <a:moveTo>
                    <a:pt x="25097" y="0"/>
                  </a:moveTo>
                  <a:lnTo>
                    <a:pt x="25096" y="2"/>
                  </a:lnTo>
                  <a:lnTo>
                    <a:pt x="1334" y="2"/>
                  </a:lnTo>
                  <a:cubicBezTo>
                    <a:pt x="765" y="2"/>
                    <a:pt x="279" y="326"/>
                    <a:pt x="87" y="781"/>
                  </a:cubicBezTo>
                  <a:cubicBezTo>
                    <a:pt x="31" y="916"/>
                    <a:pt x="0" y="1061"/>
                    <a:pt x="0" y="1216"/>
                  </a:cubicBezTo>
                  <a:lnTo>
                    <a:pt x="0" y="2760"/>
                  </a:lnTo>
                  <a:cubicBezTo>
                    <a:pt x="0" y="2904"/>
                    <a:pt x="30" y="3043"/>
                    <a:pt x="80" y="3171"/>
                  </a:cubicBezTo>
                  <a:cubicBezTo>
                    <a:pt x="265" y="3638"/>
                    <a:pt x="757" y="3973"/>
                    <a:pt x="1337" y="3973"/>
                  </a:cubicBezTo>
                  <a:lnTo>
                    <a:pt x="25097" y="3973"/>
                  </a:lnTo>
                  <a:lnTo>
                    <a:pt x="250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a:off x="5690700" y="3607250"/>
              <a:ext cx="338175" cy="59775"/>
            </a:xfrm>
            <a:custGeom>
              <a:avLst/>
              <a:gdLst/>
              <a:ahLst/>
              <a:cxnLst/>
              <a:rect l="l" t="t" r="r" b="b"/>
              <a:pathLst>
                <a:path w="13527" h="2391" extrusionOk="0">
                  <a:moveTo>
                    <a:pt x="89" y="1"/>
                  </a:moveTo>
                  <a:cubicBezTo>
                    <a:pt x="31" y="136"/>
                    <a:pt x="0" y="281"/>
                    <a:pt x="0" y="436"/>
                  </a:cubicBezTo>
                  <a:lnTo>
                    <a:pt x="0" y="1980"/>
                  </a:lnTo>
                  <a:cubicBezTo>
                    <a:pt x="0" y="2124"/>
                    <a:pt x="30" y="2263"/>
                    <a:pt x="81" y="2391"/>
                  </a:cubicBezTo>
                  <a:lnTo>
                    <a:pt x="13526" y="2391"/>
                  </a:lnTo>
                  <a:lnTo>
                    <a:pt x="135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a:off x="5723825" y="3627275"/>
              <a:ext cx="225475" cy="19750"/>
            </a:xfrm>
            <a:custGeom>
              <a:avLst/>
              <a:gdLst/>
              <a:ahLst/>
              <a:cxnLst/>
              <a:rect l="l" t="t" r="r" b="b"/>
              <a:pathLst>
                <a:path w="9019" h="790" extrusionOk="0">
                  <a:moveTo>
                    <a:pt x="48" y="1"/>
                  </a:moveTo>
                  <a:cubicBezTo>
                    <a:pt x="23" y="1"/>
                    <a:pt x="1" y="21"/>
                    <a:pt x="1" y="47"/>
                  </a:cubicBezTo>
                  <a:lnTo>
                    <a:pt x="1" y="742"/>
                  </a:lnTo>
                  <a:cubicBezTo>
                    <a:pt x="1" y="769"/>
                    <a:pt x="23" y="789"/>
                    <a:pt x="48" y="789"/>
                  </a:cubicBezTo>
                  <a:lnTo>
                    <a:pt x="8972" y="789"/>
                  </a:lnTo>
                  <a:cubicBezTo>
                    <a:pt x="8998" y="789"/>
                    <a:pt x="9018" y="769"/>
                    <a:pt x="9018" y="742"/>
                  </a:cubicBezTo>
                  <a:lnTo>
                    <a:pt x="9018" y="47"/>
                  </a:lnTo>
                  <a:cubicBezTo>
                    <a:pt x="9018" y="21"/>
                    <a:pt x="8998" y="1"/>
                    <a:pt x="89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a:off x="5991575" y="3587775"/>
              <a:ext cx="316875" cy="99325"/>
            </a:xfrm>
            <a:custGeom>
              <a:avLst/>
              <a:gdLst/>
              <a:ahLst/>
              <a:cxnLst/>
              <a:rect l="l" t="t" r="r" b="b"/>
              <a:pathLst>
                <a:path w="12675" h="3973" extrusionOk="0">
                  <a:moveTo>
                    <a:pt x="240" y="1"/>
                  </a:moveTo>
                  <a:cubicBezTo>
                    <a:pt x="108" y="1"/>
                    <a:pt x="0" y="108"/>
                    <a:pt x="0" y="241"/>
                  </a:cubicBezTo>
                  <a:lnTo>
                    <a:pt x="0" y="3732"/>
                  </a:lnTo>
                  <a:cubicBezTo>
                    <a:pt x="0" y="3865"/>
                    <a:pt x="108" y="3972"/>
                    <a:pt x="240" y="3972"/>
                  </a:cubicBezTo>
                  <a:lnTo>
                    <a:pt x="12674" y="3972"/>
                  </a:lnTo>
                  <a:lnTo>
                    <a:pt x="12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a:off x="6273475" y="3587750"/>
              <a:ext cx="59425" cy="14950"/>
            </a:xfrm>
            <a:custGeom>
              <a:avLst/>
              <a:gdLst/>
              <a:ahLst/>
              <a:cxnLst/>
              <a:rect l="l" t="t" r="r" b="b"/>
              <a:pathLst>
                <a:path w="2377" h="598" extrusionOk="0">
                  <a:moveTo>
                    <a:pt x="1" y="0"/>
                  </a:moveTo>
                  <a:lnTo>
                    <a:pt x="1" y="597"/>
                  </a:lnTo>
                  <a:lnTo>
                    <a:pt x="2050" y="597"/>
                  </a:lnTo>
                  <a:cubicBezTo>
                    <a:pt x="2230" y="597"/>
                    <a:pt x="2377" y="465"/>
                    <a:pt x="2377" y="298"/>
                  </a:cubicBezTo>
                  <a:cubicBezTo>
                    <a:pt x="2377" y="134"/>
                    <a:pt x="2230" y="0"/>
                    <a:pt x="2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a:off x="6273475" y="3672200"/>
              <a:ext cx="59350" cy="14900"/>
            </a:xfrm>
            <a:custGeom>
              <a:avLst/>
              <a:gdLst/>
              <a:ahLst/>
              <a:cxnLst/>
              <a:rect l="l" t="t" r="r" b="b"/>
              <a:pathLst>
                <a:path w="2374" h="596" extrusionOk="0">
                  <a:moveTo>
                    <a:pt x="1" y="0"/>
                  </a:moveTo>
                  <a:lnTo>
                    <a:pt x="1" y="595"/>
                  </a:lnTo>
                  <a:lnTo>
                    <a:pt x="2339" y="595"/>
                  </a:lnTo>
                  <a:lnTo>
                    <a:pt x="2339" y="594"/>
                  </a:lnTo>
                  <a:cubicBezTo>
                    <a:pt x="2360" y="594"/>
                    <a:pt x="2374" y="578"/>
                    <a:pt x="2374" y="558"/>
                  </a:cubicBezTo>
                  <a:lnTo>
                    <a:pt x="2374" y="34"/>
                  </a:lnTo>
                  <a:cubicBezTo>
                    <a:pt x="2374" y="16"/>
                    <a:pt x="2360" y="0"/>
                    <a:pt x="2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9"/>
            <p:cNvSpPr/>
            <p:nvPr/>
          </p:nvSpPr>
          <p:spPr>
            <a:xfrm>
              <a:off x="6026000" y="3611775"/>
              <a:ext cx="292150" cy="60450"/>
            </a:xfrm>
            <a:custGeom>
              <a:avLst/>
              <a:gdLst/>
              <a:ahLst/>
              <a:cxnLst/>
              <a:rect l="l" t="t" r="r" b="b"/>
              <a:pathLst>
                <a:path w="11686" h="2418" extrusionOk="0">
                  <a:moveTo>
                    <a:pt x="1599" y="1"/>
                  </a:moveTo>
                  <a:cubicBezTo>
                    <a:pt x="716" y="1"/>
                    <a:pt x="1" y="716"/>
                    <a:pt x="1" y="1601"/>
                  </a:cubicBezTo>
                  <a:lnTo>
                    <a:pt x="1" y="1800"/>
                  </a:lnTo>
                  <a:cubicBezTo>
                    <a:pt x="1" y="1978"/>
                    <a:pt x="77" y="2140"/>
                    <a:pt x="197" y="2250"/>
                  </a:cubicBezTo>
                  <a:cubicBezTo>
                    <a:pt x="393" y="2356"/>
                    <a:pt x="618" y="2417"/>
                    <a:pt x="856" y="2417"/>
                  </a:cubicBezTo>
                  <a:lnTo>
                    <a:pt x="11685" y="2417"/>
                  </a:lnTo>
                  <a:lnTo>
                    <a:pt x="11685" y="2"/>
                  </a:lnTo>
                  <a:lnTo>
                    <a:pt x="116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9"/>
            <p:cNvSpPr/>
            <p:nvPr/>
          </p:nvSpPr>
          <p:spPr>
            <a:xfrm>
              <a:off x="6023625" y="3624275"/>
              <a:ext cx="294525" cy="25"/>
            </a:xfrm>
            <a:custGeom>
              <a:avLst/>
              <a:gdLst/>
              <a:ahLst/>
              <a:cxnLst/>
              <a:rect l="l" t="t" r="r" b="b"/>
              <a:pathLst>
                <a:path w="11781" h="1" fill="none" extrusionOk="0">
                  <a:moveTo>
                    <a:pt x="1" y="1"/>
                  </a:moveTo>
                  <a:lnTo>
                    <a:pt x="1178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9"/>
            <p:cNvSpPr/>
            <p:nvPr/>
          </p:nvSpPr>
          <p:spPr>
            <a:xfrm>
              <a:off x="6013575" y="3636600"/>
              <a:ext cx="304575" cy="25"/>
            </a:xfrm>
            <a:custGeom>
              <a:avLst/>
              <a:gdLst/>
              <a:ahLst/>
              <a:cxnLst/>
              <a:rect l="l" t="t" r="r" b="b"/>
              <a:pathLst>
                <a:path w="12183" h="1" fill="none" extrusionOk="0">
                  <a:moveTo>
                    <a:pt x="1" y="0"/>
                  </a:moveTo>
                  <a:lnTo>
                    <a:pt x="12182"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9"/>
            <p:cNvSpPr/>
            <p:nvPr/>
          </p:nvSpPr>
          <p:spPr>
            <a:xfrm>
              <a:off x="6013575" y="3648850"/>
              <a:ext cx="304575" cy="25"/>
            </a:xfrm>
            <a:custGeom>
              <a:avLst/>
              <a:gdLst/>
              <a:ahLst/>
              <a:cxnLst/>
              <a:rect l="l" t="t" r="r" b="b"/>
              <a:pathLst>
                <a:path w="12183" h="1" fill="none" extrusionOk="0">
                  <a:moveTo>
                    <a:pt x="1" y="1"/>
                  </a:moveTo>
                  <a:lnTo>
                    <a:pt x="12182"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9"/>
            <p:cNvSpPr/>
            <p:nvPr/>
          </p:nvSpPr>
          <p:spPr>
            <a:xfrm>
              <a:off x="6013575" y="3661175"/>
              <a:ext cx="304575" cy="25"/>
            </a:xfrm>
            <a:custGeom>
              <a:avLst/>
              <a:gdLst/>
              <a:ahLst/>
              <a:cxnLst/>
              <a:rect l="l" t="t" r="r" b="b"/>
              <a:pathLst>
                <a:path w="12183" h="1" fill="none" extrusionOk="0">
                  <a:moveTo>
                    <a:pt x="1" y="0"/>
                  </a:moveTo>
                  <a:lnTo>
                    <a:pt x="12182"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631500" y="3451550"/>
              <a:ext cx="721700" cy="136250"/>
            </a:xfrm>
            <a:custGeom>
              <a:avLst/>
              <a:gdLst/>
              <a:ahLst/>
              <a:cxnLst/>
              <a:rect l="l" t="t" r="r" b="b"/>
              <a:pathLst>
                <a:path w="28868" h="5450" extrusionOk="0">
                  <a:moveTo>
                    <a:pt x="2725" y="0"/>
                  </a:moveTo>
                  <a:cubicBezTo>
                    <a:pt x="1974" y="0"/>
                    <a:pt x="1290" y="306"/>
                    <a:pt x="798" y="798"/>
                  </a:cubicBezTo>
                  <a:cubicBezTo>
                    <a:pt x="704" y="891"/>
                    <a:pt x="615" y="993"/>
                    <a:pt x="536" y="1100"/>
                  </a:cubicBezTo>
                  <a:cubicBezTo>
                    <a:pt x="201" y="1553"/>
                    <a:pt x="0" y="2116"/>
                    <a:pt x="0" y="2723"/>
                  </a:cubicBezTo>
                  <a:cubicBezTo>
                    <a:pt x="0" y="3331"/>
                    <a:pt x="199" y="3894"/>
                    <a:pt x="536" y="4348"/>
                  </a:cubicBezTo>
                  <a:cubicBezTo>
                    <a:pt x="1031" y="5015"/>
                    <a:pt x="1829" y="5450"/>
                    <a:pt x="2725" y="5450"/>
                  </a:cubicBezTo>
                  <a:lnTo>
                    <a:pt x="28868" y="5450"/>
                  </a:lnTo>
                  <a:lnTo>
                    <a:pt x="288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9"/>
            <p:cNvSpPr/>
            <p:nvPr/>
          </p:nvSpPr>
          <p:spPr>
            <a:xfrm>
              <a:off x="5631500" y="3479050"/>
              <a:ext cx="420750" cy="81225"/>
            </a:xfrm>
            <a:custGeom>
              <a:avLst/>
              <a:gdLst/>
              <a:ahLst/>
              <a:cxnLst/>
              <a:rect l="l" t="t" r="r" b="b"/>
              <a:pathLst>
                <a:path w="16830" h="3249" extrusionOk="0">
                  <a:moveTo>
                    <a:pt x="536" y="0"/>
                  </a:moveTo>
                  <a:cubicBezTo>
                    <a:pt x="201" y="453"/>
                    <a:pt x="0" y="1016"/>
                    <a:pt x="0" y="1623"/>
                  </a:cubicBezTo>
                  <a:cubicBezTo>
                    <a:pt x="0" y="2231"/>
                    <a:pt x="199" y="2795"/>
                    <a:pt x="536" y="3248"/>
                  </a:cubicBezTo>
                  <a:lnTo>
                    <a:pt x="16829" y="3248"/>
                  </a:lnTo>
                  <a:lnTo>
                    <a:pt x="168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9"/>
            <p:cNvSpPr/>
            <p:nvPr/>
          </p:nvSpPr>
          <p:spPr>
            <a:xfrm>
              <a:off x="5945925" y="3451550"/>
              <a:ext cx="395200" cy="136225"/>
            </a:xfrm>
            <a:custGeom>
              <a:avLst/>
              <a:gdLst/>
              <a:ahLst/>
              <a:cxnLst/>
              <a:rect l="l" t="t" r="r" b="b"/>
              <a:pathLst>
                <a:path w="15808" h="5449" extrusionOk="0">
                  <a:moveTo>
                    <a:pt x="329" y="0"/>
                  </a:moveTo>
                  <a:cubicBezTo>
                    <a:pt x="148" y="0"/>
                    <a:pt x="0" y="148"/>
                    <a:pt x="0" y="329"/>
                  </a:cubicBezTo>
                  <a:lnTo>
                    <a:pt x="0" y="5120"/>
                  </a:lnTo>
                  <a:cubicBezTo>
                    <a:pt x="0" y="5300"/>
                    <a:pt x="148" y="5448"/>
                    <a:pt x="329" y="5448"/>
                  </a:cubicBezTo>
                  <a:lnTo>
                    <a:pt x="15808" y="5448"/>
                  </a:lnTo>
                  <a:lnTo>
                    <a:pt x="158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9"/>
            <p:cNvSpPr/>
            <p:nvPr/>
          </p:nvSpPr>
          <p:spPr>
            <a:xfrm>
              <a:off x="6297475" y="3451425"/>
              <a:ext cx="74150" cy="20475"/>
            </a:xfrm>
            <a:custGeom>
              <a:avLst/>
              <a:gdLst/>
              <a:ahLst/>
              <a:cxnLst/>
              <a:rect l="l" t="t" r="r" b="b"/>
              <a:pathLst>
                <a:path w="2966" h="819" extrusionOk="0">
                  <a:moveTo>
                    <a:pt x="2556" y="0"/>
                  </a:moveTo>
                  <a:lnTo>
                    <a:pt x="2556" y="2"/>
                  </a:lnTo>
                  <a:lnTo>
                    <a:pt x="1" y="2"/>
                  </a:lnTo>
                  <a:lnTo>
                    <a:pt x="1" y="818"/>
                  </a:lnTo>
                  <a:lnTo>
                    <a:pt x="2556" y="818"/>
                  </a:lnTo>
                  <a:cubicBezTo>
                    <a:pt x="2782" y="818"/>
                    <a:pt x="2965" y="636"/>
                    <a:pt x="2965" y="410"/>
                  </a:cubicBezTo>
                  <a:cubicBezTo>
                    <a:pt x="2965" y="184"/>
                    <a:pt x="2782" y="0"/>
                    <a:pt x="25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9"/>
            <p:cNvSpPr/>
            <p:nvPr/>
          </p:nvSpPr>
          <p:spPr>
            <a:xfrm>
              <a:off x="6297475" y="3567300"/>
              <a:ext cx="74075" cy="20425"/>
            </a:xfrm>
            <a:custGeom>
              <a:avLst/>
              <a:gdLst/>
              <a:ahLst/>
              <a:cxnLst/>
              <a:rect l="l" t="t" r="r" b="b"/>
              <a:pathLst>
                <a:path w="2963" h="817" extrusionOk="0">
                  <a:moveTo>
                    <a:pt x="1" y="0"/>
                  </a:moveTo>
                  <a:lnTo>
                    <a:pt x="1" y="817"/>
                  </a:lnTo>
                  <a:lnTo>
                    <a:pt x="2914" y="817"/>
                  </a:lnTo>
                  <a:cubicBezTo>
                    <a:pt x="2941" y="817"/>
                    <a:pt x="2962" y="795"/>
                    <a:pt x="2962" y="769"/>
                  </a:cubicBezTo>
                  <a:lnTo>
                    <a:pt x="2962" y="49"/>
                  </a:lnTo>
                  <a:cubicBezTo>
                    <a:pt x="2962" y="22"/>
                    <a:pt x="2941" y="0"/>
                    <a:pt x="2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9"/>
            <p:cNvSpPr/>
            <p:nvPr/>
          </p:nvSpPr>
          <p:spPr>
            <a:xfrm>
              <a:off x="5972100" y="3471875"/>
              <a:ext cx="381100" cy="95450"/>
            </a:xfrm>
            <a:custGeom>
              <a:avLst/>
              <a:gdLst/>
              <a:ahLst/>
              <a:cxnLst/>
              <a:rect l="l" t="t" r="r" b="b"/>
              <a:pathLst>
                <a:path w="15244" h="3818" extrusionOk="0">
                  <a:moveTo>
                    <a:pt x="1909" y="0"/>
                  </a:moveTo>
                  <a:cubicBezTo>
                    <a:pt x="1382" y="0"/>
                    <a:pt x="904" y="215"/>
                    <a:pt x="560" y="560"/>
                  </a:cubicBezTo>
                  <a:cubicBezTo>
                    <a:pt x="212" y="906"/>
                    <a:pt x="0" y="1384"/>
                    <a:pt x="0" y="1909"/>
                  </a:cubicBezTo>
                  <a:cubicBezTo>
                    <a:pt x="0" y="1963"/>
                    <a:pt x="2" y="2018"/>
                    <a:pt x="7" y="2071"/>
                  </a:cubicBezTo>
                  <a:cubicBezTo>
                    <a:pt x="88" y="3051"/>
                    <a:pt x="909" y="3817"/>
                    <a:pt x="1907" y="3817"/>
                  </a:cubicBezTo>
                  <a:lnTo>
                    <a:pt x="15242" y="3817"/>
                  </a:lnTo>
                  <a:lnTo>
                    <a:pt x="15242" y="2"/>
                  </a:lnTo>
                  <a:lnTo>
                    <a:pt x="152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9"/>
            <p:cNvSpPr/>
            <p:nvPr/>
          </p:nvSpPr>
          <p:spPr>
            <a:xfrm>
              <a:off x="5972250" y="3487375"/>
              <a:ext cx="380900" cy="79950"/>
            </a:xfrm>
            <a:custGeom>
              <a:avLst/>
              <a:gdLst/>
              <a:ahLst/>
              <a:cxnLst/>
              <a:rect l="l" t="t" r="r" b="b"/>
              <a:pathLst>
                <a:path w="15236" h="3198" extrusionOk="0">
                  <a:moveTo>
                    <a:pt x="1593" y="0"/>
                  </a:moveTo>
                  <a:cubicBezTo>
                    <a:pt x="1152" y="0"/>
                    <a:pt x="752" y="177"/>
                    <a:pt x="462" y="468"/>
                  </a:cubicBezTo>
                  <a:cubicBezTo>
                    <a:pt x="205" y="725"/>
                    <a:pt x="35" y="1069"/>
                    <a:pt x="1" y="1451"/>
                  </a:cubicBezTo>
                  <a:cubicBezTo>
                    <a:pt x="82" y="2431"/>
                    <a:pt x="903" y="3197"/>
                    <a:pt x="1901" y="3197"/>
                  </a:cubicBezTo>
                  <a:lnTo>
                    <a:pt x="15236" y="3197"/>
                  </a:lnTo>
                  <a:lnTo>
                    <a:pt x="15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9"/>
            <p:cNvSpPr/>
            <p:nvPr/>
          </p:nvSpPr>
          <p:spPr>
            <a:xfrm>
              <a:off x="5985850" y="3495250"/>
              <a:ext cx="367350" cy="25"/>
            </a:xfrm>
            <a:custGeom>
              <a:avLst/>
              <a:gdLst/>
              <a:ahLst/>
              <a:cxnLst/>
              <a:rect l="l" t="t" r="r" b="b"/>
              <a:pathLst>
                <a:path w="14694" h="1" fill="none" extrusionOk="0">
                  <a:moveTo>
                    <a:pt x="0" y="0"/>
                  </a:moveTo>
                  <a:lnTo>
                    <a:pt x="14694"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9"/>
            <p:cNvSpPr/>
            <p:nvPr/>
          </p:nvSpPr>
          <p:spPr>
            <a:xfrm>
              <a:off x="5973350" y="3514250"/>
              <a:ext cx="379850" cy="25"/>
            </a:xfrm>
            <a:custGeom>
              <a:avLst/>
              <a:gdLst/>
              <a:ahLst/>
              <a:cxnLst/>
              <a:rect l="l" t="t" r="r" b="b"/>
              <a:pathLst>
                <a:path w="15194" h="1" fill="none" extrusionOk="0">
                  <a:moveTo>
                    <a:pt x="0" y="0"/>
                  </a:moveTo>
                  <a:lnTo>
                    <a:pt x="15194"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9"/>
            <p:cNvSpPr/>
            <p:nvPr/>
          </p:nvSpPr>
          <p:spPr>
            <a:xfrm>
              <a:off x="5973350" y="3533225"/>
              <a:ext cx="379850" cy="25"/>
            </a:xfrm>
            <a:custGeom>
              <a:avLst/>
              <a:gdLst/>
              <a:ahLst/>
              <a:cxnLst/>
              <a:rect l="l" t="t" r="r" b="b"/>
              <a:pathLst>
                <a:path w="15194" h="1" fill="none" extrusionOk="0">
                  <a:moveTo>
                    <a:pt x="0" y="0"/>
                  </a:moveTo>
                  <a:lnTo>
                    <a:pt x="15194"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9"/>
            <p:cNvSpPr/>
            <p:nvPr/>
          </p:nvSpPr>
          <p:spPr>
            <a:xfrm>
              <a:off x="5973350" y="3552225"/>
              <a:ext cx="379850" cy="25"/>
            </a:xfrm>
            <a:custGeom>
              <a:avLst/>
              <a:gdLst/>
              <a:ahLst/>
              <a:cxnLst/>
              <a:rect l="l" t="t" r="r" b="b"/>
              <a:pathLst>
                <a:path w="15194" h="1" fill="none" extrusionOk="0">
                  <a:moveTo>
                    <a:pt x="0" y="1"/>
                  </a:moveTo>
                  <a:lnTo>
                    <a:pt x="15194"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9"/>
            <p:cNvSpPr/>
            <p:nvPr/>
          </p:nvSpPr>
          <p:spPr>
            <a:xfrm>
              <a:off x="6037725" y="3495250"/>
              <a:ext cx="43075" cy="64975"/>
            </a:xfrm>
            <a:custGeom>
              <a:avLst/>
              <a:gdLst/>
              <a:ahLst/>
              <a:cxnLst/>
              <a:rect l="l" t="t" r="r" b="b"/>
              <a:pathLst>
                <a:path w="1723" h="2599" extrusionOk="0">
                  <a:moveTo>
                    <a:pt x="1" y="0"/>
                  </a:moveTo>
                  <a:lnTo>
                    <a:pt x="1" y="2599"/>
                  </a:lnTo>
                  <a:lnTo>
                    <a:pt x="862" y="2072"/>
                  </a:lnTo>
                  <a:lnTo>
                    <a:pt x="1722" y="2599"/>
                  </a:lnTo>
                  <a:lnTo>
                    <a:pt x="17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9"/>
            <p:cNvSpPr/>
            <p:nvPr/>
          </p:nvSpPr>
          <p:spPr>
            <a:xfrm>
              <a:off x="6037725" y="3495250"/>
              <a:ext cx="59200" cy="51825"/>
            </a:xfrm>
            <a:custGeom>
              <a:avLst/>
              <a:gdLst/>
              <a:ahLst/>
              <a:cxnLst/>
              <a:rect l="l" t="t" r="r" b="b"/>
              <a:pathLst>
                <a:path w="2368" h="2073" extrusionOk="0">
                  <a:moveTo>
                    <a:pt x="1" y="0"/>
                  </a:moveTo>
                  <a:lnTo>
                    <a:pt x="646" y="2072"/>
                  </a:lnTo>
                  <a:lnTo>
                    <a:pt x="1392" y="1547"/>
                  </a:lnTo>
                  <a:lnTo>
                    <a:pt x="2367" y="2072"/>
                  </a:lnTo>
                  <a:lnTo>
                    <a:pt x="1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9"/>
            <p:cNvSpPr/>
            <p:nvPr/>
          </p:nvSpPr>
          <p:spPr>
            <a:xfrm>
              <a:off x="5662525" y="3451475"/>
              <a:ext cx="143100" cy="136300"/>
            </a:xfrm>
            <a:custGeom>
              <a:avLst/>
              <a:gdLst/>
              <a:ahLst/>
              <a:cxnLst/>
              <a:rect l="l" t="t" r="r" b="b"/>
              <a:pathLst>
                <a:path w="5724" h="5452" extrusionOk="0">
                  <a:moveTo>
                    <a:pt x="2724" y="0"/>
                  </a:moveTo>
                  <a:cubicBezTo>
                    <a:pt x="1973" y="0"/>
                    <a:pt x="1289" y="307"/>
                    <a:pt x="797" y="799"/>
                  </a:cubicBezTo>
                  <a:cubicBezTo>
                    <a:pt x="703" y="893"/>
                    <a:pt x="616" y="994"/>
                    <a:pt x="535" y="1102"/>
                  </a:cubicBezTo>
                  <a:cubicBezTo>
                    <a:pt x="200" y="1555"/>
                    <a:pt x="1" y="2117"/>
                    <a:pt x="1" y="2725"/>
                  </a:cubicBezTo>
                  <a:cubicBezTo>
                    <a:pt x="1" y="3333"/>
                    <a:pt x="199" y="3895"/>
                    <a:pt x="535" y="4350"/>
                  </a:cubicBezTo>
                  <a:cubicBezTo>
                    <a:pt x="1031" y="5017"/>
                    <a:pt x="1828" y="5451"/>
                    <a:pt x="2724" y="5451"/>
                  </a:cubicBezTo>
                  <a:lnTo>
                    <a:pt x="5723" y="5451"/>
                  </a:lnTo>
                  <a:cubicBezTo>
                    <a:pt x="4827" y="5451"/>
                    <a:pt x="4031" y="5017"/>
                    <a:pt x="3534" y="4350"/>
                  </a:cubicBezTo>
                  <a:cubicBezTo>
                    <a:pt x="3199" y="3895"/>
                    <a:pt x="3000" y="3334"/>
                    <a:pt x="3000" y="2725"/>
                  </a:cubicBezTo>
                  <a:cubicBezTo>
                    <a:pt x="3000" y="2116"/>
                    <a:pt x="3198" y="1555"/>
                    <a:pt x="3534" y="1102"/>
                  </a:cubicBezTo>
                  <a:cubicBezTo>
                    <a:pt x="3615" y="996"/>
                    <a:pt x="3701" y="894"/>
                    <a:pt x="3796" y="799"/>
                  </a:cubicBezTo>
                  <a:cubicBezTo>
                    <a:pt x="4288" y="307"/>
                    <a:pt x="4972" y="0"/>
                    <a:pt x="5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9"/>
            <p:cNvSpPr/>
            <p:nvPr/>
          </p:nvSpPr>
          <p:spPr>
            <a:xfrm>
              <a:off x="5755425" y="3451475"/>
              <a:ext cx="100425" cy="136300"/>
            </a:xfrm>
            <a:custGeom>
              <a:avLst/>
              <a:gdLst/>
              <a:ahLst/>
              <a:cxnLst/>
              <a:rect l="l" t="t" r="r" b="b"/>
              <a:pathLst>
                <a:path w="4017" h="5452" extrusionOk="0">
                  <a:moveTo>
                    <a:pt x="2724" y="0"/>
                  </a:moveTo>
                  <a:cubicBezTo>
                    <a:pt x="1973" y="0"/>
                    <a:pt x="1289" y="307"/>
                    <a:pt x="797" y="799"/>
                  </a:cubicBezTo>
                  <a:cubicBezTo>
                    <a:pt x="703" y="893"/>
                    <a:pt x="616" y="994"/>
                    <a:pt x="535" y="1102"/>
                  </a:cubicBezTo>
                  <a:cubicBezTo>
                    <a:pt x="200" y="1555"/>
                    <a:pt x="0" y="2117"/>
                    <a:pt x="0" y="2725"/>
                  </a:cubicBezTo>
                  <a:cubicBezTo>
                    <a:pt x="0" y="3333"/>
                    <a:pt x="198" y="3895"/>
                    <a:pt x="535" y="4350"/>
                  </a:cubicBezTo>
                  <a:cubicBezTo>
                    <a:pt x="1030" y="5017"/>
                    <a:pt x="1828" y="5451"/>
                    <a:pt x="2724" y="5451"/>
                  </a:cubicBezTo>
                  <a:lnTo>
                    <a:pt x="4017" y="5451"/>
                  </a:lnTo>
                  <a:cubicBezTo>
                    <a:pt x="3121" y="5451"/>
                    <a:pt x="2325" y="5017"/>
                    <a:pt x="1828" y="4350"/>
                  </a:cubicBezTo>
                  <a:cubicBezTo>
                    <a:pt x="1493" y="3895"/>
                    <a:pt x="1294" y="3334"/>
                    <a:pt x="1294" y="2725"/>
                  </a:cubicBezTo>
                  <a:cubicBezTo>
                    <a:pt x="1294" y="2116"/>
                    <a:pt x="1491" y="1555"/>
                    <a:pt x="1828" y="1102"/>
                  </a:cubicBezTo>
                  <a:cubicBezTo>
                    <a:pt x="1909" y="996"/>
                    <a:pt x="1995" y="894"/>
                    <a:pt x="2090" y="799"/>
                  </a:cubicBezTo>
                  <a:cubicBezTo>
                    <a:pt x="2582" y="307"/>
                    <a:pt x="3266" y="0"/>
                    <a:pt x="4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9"/>
            <p:cNvSpPr/>
            <p:nvPr/>
          </p:nvSpPr>
          <p:spPr>
            <a:xfrm>
              <a:off x="5662450" y="3479050"/>
              <a:ext cx="88400" cy="81225"/>
            </a:xfrm>
            <a:custGeom>
              <a:avLst/>
              <a:gdLst/>
              <a:ahLst/>
              <a:cxnLst/>
              <a:rect l="l" t="t" r="r" b="b"/>
              <a:pathLst>
                <a:path w="3536" h="3249" extrusionOk="0">
                  <a:moveTo>
                    <a:pt x="537" y="0"/>
                  </a:moveTo>
                  <a:cubicBezTo>
                    <a:pt x="202" y="453"/>
                    <a:pt x="1" y="1016"/>
                    <a:pt x="1" y="1623"/>
                  </a:cubicBezTo>
                  <a:cubicBezTo>
                    <a:pt x="1" y="2231"/>
                    <a:pt x="200" y="2795"/>
                    <a:pt x="537" y="3248"/>
                  </a:cubicBezTo>
                  <a:lnTo>
                    <a:pt x="3536" y="3248"/>
                  </a:lnTo>
                  <a:cubicBezTo>
                    <a:pt x="3201" y="2795"/>
                    <a:pt x="3000" y="2231"/>
                    <a:pt x="3000" y="1623"/>
                  </a:cubicBezTo>
                  <a:cubicBezTo>
                    <a:pt x="3000" y="1014"/>
                    <a:pt x="3199" y="453"/>
                    <a:pt x="3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9"/>
            <p:cNvSpPr/>
            <p:nvPr/>
          </p:nvSpPr>
          <p:spPr>
            <a:xfrm>
              <a:off x="5755350" y="3479050"/>
              <a:ext cx="45750" cy="81225"/>
            </a:xfrm>
            <a:custGeom>
              <a:avLst/>
              <a:gdLst/>
              <a:ahLst/>
              <a:cxnLst/>
              <a:rect l="l" t="t" r="r" b="b"/>
              <a:pathLst>
                <a:path w="1830" h="3249" extrusionOk="0">
                  <a:moveTo>
                    <a:pt x="536" y="0"/>
                  </a:moveTo>
                  <a:cubicBezTo>
                    <a:pt x="201" y="453"/>
                    <a:pt x="0" y="1016"/>
                    <a:pt x="0" y="1623"/>
                  </a:cubicBezTo>
                  <a:cubicBezTo>
                    <a:pt x="0" y="2231"/>
                    <a:pt x="200" y="2795"/>
                    <a:pt x="536" y="3248"/>
                  </a:cubicBezTo>
                  <a:lnTo>
                    <a:pt x="1829" y="3248"/>
                  </a:lnTo>
                  <a:cubicBezTo>
                    <a:pt x="1494" y="2795"/>
                    <a:pt x="1293" y="2231"/>
                    <a:pt x="1293" y="1623"/>
                  </a:cubicBezTo>
                  <a:cubicBezTo>
                    <a:pt x="1293" y="1014"/>
                    <a:pt x="1493" y="453"/>
                    <a:pt x="1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9"/>
            <p:cNvSpPr/>
            <p:nvPr/>
          </p:nvSpPr>
          <p:spPr>
            <a:xfrm>
              <a:off x="5890300" y="3451475"/>
              <a:ext cx="100475" cy="136300"/>
            </a:xfrm>
            <a:custGeom>
              <a:avLst/>
              <a:gdLst/>
              <a:ahLst/>
              <a:cxnLst/>
              <a:rect l="l" t="t" r="r" b="b"/>
              <a:pathLst>
                <a:path w="4019" h="5452" extrusionOk="0">
                  <a:moveTo>
                    <a:pt x="2726" y="0"/>
                  </a:moveTo>
                  <a:cubicBezTo>
                    <a:pt x="1975" y="0"/>
                    <a:pt x="1291" y="307"/>
                    <a:pt x="798" y="799"/>
                  </a:cubicBezTo>
                  <a:cubicBezTo>
                    <a:pt x="705" y="893"/>
                    <a:pt x="616" y="994"/>
                    <a:pt x="537" y="1102"/>
                  </a:cubicBezTo>
                  <a:cubicBezTo>
                    <a:pt x="202" y="1555"/>
                    <a:pt x="1" y="2117"/>
                    <a:pt x="1" y="2725"/>
                  </a:cubicBezTo>
                  <a:cubicBezTo>
                    <a:pt x="1" y="3333"/>
                    <a:pt x="200" y="3895"/>
                    <a:pt x="537" y="4350"/>
                  </a:cubicBezTo>
                  <a:cubicBezTo>
                    <a:pt x="1032" y="5017"/>
                    <a:pt x="1830" y="5451"/>
                    <a:pt x="2726" y="5451"/>
                  </a:cubicBezTo>
                  <a:lnTo>
                    <a:pt x="4019" y="5451"/>
                  </a:lnTo>
                  <a:cubicBezTo>
                    <a:pt x="3123" y="5451"/>
                    <a:pt x="2327" y="5017"/>
                    <a:pt x="1830" y="4350"/>
                  </a:cubicBezTo>
                  <a:cubicBezTo>
                    <a:pt x="1495" y="3895"/>
                    <a:pt x="1294" y="3334"/>
                    <a:pt x="1294" y="2725"/>
                  </a:cubicBezTo>
                  <a:cubicBezTo>
                    <a:pt x="1294" y="2116"/>
                    <a:pt x="1493" y="1555"/>
                    <a:pt x="1830" y="1102"/>
                  </a:cubicBezTo>
                  <a:cubicBezTo>
                    <a:pt x="1909" y="996"/>
                    <a:pt x="1995" y="894"/>
                    <a:pt x="2091" y="799"/>
                  </a:cubicBezTo>
                  <a:cubicBezTo>
                    <a:pt x="2584" y="307"/>
                    <a:pt x="3268" y="0"/>
                    <a:pt x="4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9"/>
            <p:cNvSpPr/>
            <p:nvPr/>
          </p:nvSpPr>
          <p:spPr>
            <a:xfrm>
              <a:off x="5890275" y="3479050"/>
              <a:ext cx="45750" cy="81225"/>
            </a:xfrm>
            <a:custGeom>
              <a:avLst/>
              <a:gdLst/>
              <a:ahLst/>
              <a:cxnLst/>
              <a:rect l="l" t="t" r="r" b="b"/>
              <a:pathLst>
                <a:path w="1830" h="3249" extrusionOk="0">
                  <a:moveTo>
                    <a:pt x="536" y="0"/>
                  </a:moveTo>
                  <a:cubicBezTo>
                    <a:pt x="201" y="453"/>
                    <a:pt x="0" y="1016"/>
                    <a:pt x="0" y="1623"/>
                  </a:cubicBezTo>
                  <a:cubicBezTo>
                    <a:pt x="0" y="2231"/>
                    <a:pt x="200" y="2795"/>
                    <a:pt x="536" y="3248"/>
                  </a:cubicBezTo>
                  <a:lnTo>
                    <a:pt x="1829" y="3248"/>
                  </a:lnTo>
                  <a:cubicBezTo>
                    <a:pt x="1494" y="2795"/>
                    <a:pt x="1293" y="2231"/>
                    <a:pt x="1293" y="1623"/>
                  </a:cubicBezTo>
                  <a:cubicBezTo>
                    <a:pt x="1293" y="1014"/>
                    <a:pt x="1493" y="453"/>
                    <a:pt x="1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39"/>
          <p:cNvGrpSpPr/>
          <p:nvPr/>
        </p:nvGrpSpPr>
        <p:grpSpPr>
          <a:xfrm>
            <a:off x="2795450" y="871466"/>
            <a:ext cx="5319154" cy="3023903"/>
            <a:chOff x="2795450" y="871466"/>
            <a:chExt cx="5319154" cy="3023903"/>
          </a:xfrm>
        </p:grpSpPr>
        <p:sp>
          <p:nvSpPr>
            <p:cNvPr id="1740" name="Google Shape;1740;p39"/>
            <p:cNvSpPr/>
            <p:nvPr/>
          </p:nvSpPr>
          <p:spPr>
            <a:xfrm>
              <a:off x="8023363" y="17074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9"/>
            <p:cNvSpPr/>
            <p:nvPr/>
          </p:nvSpPr>
          <p:spPr>
            <a:xfrm rot="2699884">
              <a:off x="5371725" y="2600409"/>
              <a:ext cx="371156" cy="347498"/>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9"/>
            <p:cNvSpPr/>
            <p:nvPr/>
          </p:nvSpPr>
          <p:spPr>
            <a:xfrm>
              <a:off x="4526375" y="1830769"/>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3" name="Google Shape;1743;p39"/>
            <p:cNvGrpSpPr/>
            <p:nvPr/>
          </p:nvGrpSpPr>
          <p:grpSpPr>
            <a:xfrm>
              <a:off x="6667057" y="871466"/>
              <a:ext cx="440388" cy="347517"/>
              <a:chOff x="4814045" y="3931416"/>
              <a:chExt cx="440388" cy="347517"/>
            </a:xfrm>
          </p:grpSpPr>
          <p:sp>
            <p:nvSpPr>
              <p:cNvPr id="1744" name="Google Shape;1744;p39"/>
              <p:cNvSpPr/>
              <p:nvPr/>
            </p:nvSpPr>
            <p:spPr>
              <a:xfrm>
                <a:off x="4883275" y="3931416"/>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9"/>
              <p:cNvSpPr/>
              <p:nvPr/>
            </p:nvSpPr>
            <p:spPr>
              <a:xfrm>
                <a:off x="4814045" y="395342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9"/>
            <p:cNvGrpSpPr/>
            <p:nvPr/>
          </p:nvGrpSpPr>
          <p:grpSpPr>
            <a:xfrm rot="8100000">
              <a:off x="2853822" y="3443049"/>
              <a:ext cx="440384" cy="347514"/>
              <a:chOff x="4814045" y="3931416"/>
              <a:chExt cx="440388" cy="347517"/>
            </a:xfrm>
          </p:grpSpPr>
          <p:sp>
            <p:nvSpPr>
              <p:cNvPr id="1747" name="Google Shape;1747;p39"/>
              <p:cNvSpPr/>
              <p:nvPr/>
            </p:nvSpPr>
            <p:spPr>
              <a:xfrm>
                <a:off x="4883275" y="3931416"/>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9"/>
              <p:cNvSpPr/>
              <p:nvPr/>
            </p:nvSpPr>
            <p:spPr>
              <a:xfrm>
                <a:off x="4814045" y="395342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3356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grpSp>
        <p:nvGrpSpPr>
          <p:cNvPr id="1761" name="Google Shape;1761;p40"/>
          <p:cNvGrpSpPr/>
          <p:nvPr/>
        </p:nvGrpSpPr>
        <p:grpSpPr>
          <a:xfrm>
            <a:off x="949431" y="3786564"/>
            <a:ext cx="975270" cy="572706"/>
            <a:chOff x="1505909" y="657466"/>
            <a:chExt cx="395374" cy="232184"/>
          </a:xfrm>
        </p:grpSpPr>
        <p:sp>
          <p:nvSpPr>
            <p:cNvPr id="1762" name="Google Shape;1762;p40"/>
            <p:cNvSpPr/>
            <p:nvPr/>
          </p:nvSpPr>
          <p:spPr>
            <a:xfrm>
              <a:off x="1505909" y="657466"/>
              <a:ext cx="395374" cy="232184"/>
            </a:xfrm>
            <a:custGeom>
              <a:avLst/>
              <a:gdLst/>
              <a:ahLst/>
              <a:cxnLst/>
              <a:rect l="l" t="t" r="r" b="b"/>
              <a:pathLst>
                <a:path w="11249" h="6606" extrusionOk="0">
                  <a:moveTo>
                    <a:pt x="1754" y="0"/>
                  </a:moveTo>
                  <a:cubicBezTo>
                    <a:pt x="785" y="0"/>
                    <a:pt x="0" y="785"/>
                    <a:pt x="0" y="1754"/>
                  </a:cubicBezTo>
                  <a:lnTo>
                    <a:pt x="0" y="4852"/>
                  </a:lnTo>
                  <a:cubicBezTo>
                    <a:pt x="0" y="5819"/>
                    <a:pt x="784" y="6606"/>
                    <a:pt x="1754" y="6606"/>
                  </a:cubicBezTo>
                  <a:lnTo>
                    <a:pt x="11249" y="6606"/>
                  </a:lnTo>
                  <a:lnTo>
                    <a:pt x="9540" y="4877"/>
                  </a:lnTo>
                  <a:lnTo>
                    <a:pt x="9540" y="1754"/>
                  </a:lnTo>
                  <a:cubicBezTo>
                    <a:pt x="9540" y="787"/>
                    <a:pt x="8756" y="0"/>
                    <a:pt x="7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0"/>
            <p:cNvSpPr/>
            <p:nvPr/>
          </p:nvSpPr>
          <p:spPr>
            <a:xfrm>
              <a:off x="1568331" y="745124"/>
              <a:ext cx="210463" cy="35"/>
            </a:xfrm>
            <a:custGeom>
              <a:avLst/>
              <a:gdLst/>
              <a:ahLst/>
              <a:cxnLst/>
              <a:rect l="l" t="t" r="r" b="b"/>
              <a:pathLst>
                <a:path w="5988" h="1" fill="none" extrusionOk="0">
                  <a:moveTo>
                    <a:pt x="0" y="0"/>
                  </a:moveTo>
                  <a:lnTo>
                    <a:pt x="5988" y="0"/>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0"/>
            <p:cNvSpPr/>
            <p:nvPr/>
          </p:nvSpPr>
          <p:spPr>
            <a:xfrm>
              <a:off x="1568331" y="801958"/>
              <a:ext cx="135283" cy="35"/>
            </a:xfrm>
            <a:custGeom>
              <a:avLst/>
              <a:gdLst/>
              <a:ahLst/>
              <a:cxnLst/>
              <a:rect l="l" t="t" r="r" b="b"/>
              <a:pathLst>
                <a:path w="3849" h="1" fill="none" extrusionOk="0">
                  <a:moveTo>
                    <a:pt x="0" y="1"/>
                  </a:moveTo>
                  <a:lnTo>
                    <a:pt x="3848" y="1"/>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0"/>
            <p:cNvSpPr/>
            <p:nvPr/>
          </p:nvSpPr>
          <p:spPr>
            <a:xfrm>
              <a:off x="1747478" y="801958"/>
              <a:ext cx="33671" cy="35"/>
            </a:xfrm>
            <a:custGeom>
              <a:avLst/>
              <a:gdLst/>
              <a:ahLst/>
              <a:cxnLst/>
              <a:rect l="l" t="t" r="r" b="b"/>
              <a:pathLst>
                <a:path w="958" h="1" fill="none" extrusionOk="0">
                  <a:moveTo>
                    <a:pt x="1" y="1"/>
                  </a:moveTo>
                  <a:lnTo>
                    <a:pt x="958" y="1"/>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0" name="Google Shape;1770;p40"/>
          <p:cNvSpPr/>
          <p:nvPr/>
        </p:nvSpPr>
        <p:spPr>
          <a:xfrm>
            <a:off x="5239088" y="42365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0"/>
          <p:cNvSpPr/>
          <p:nvPr/>
        </p:nvSpPr>
        <p:spPr>
          <a:xfrm>
            <a:off x="3641902" y="3420026"/>
            <a:ext cx="78536" cy="78533"/>
          </a:xfrm>
          <a:custGeom>
            <a:avLst/>
            <a:gdLst/>
            <a:ahLst/>
            <a:cxnLst/>
            <a:rect l="l" t="t" r="r" b="b"/>
            <a:pathLst>
              <a:path w="1496" h="1496" extrusionOk="0">
                <a:moveTo>
                  <a:pt x="748" y="0"/>
                </a:moveTo>
                <a:cubicBezTo>
                  <a:pt x="335" y="0"/>
                  <a:pt x="0" y="334"/>
                  <a:pt x="0" y="748"/>
                </a:cubicBezTo>
                <a:cubicBezTo>
                  <a:pt x="0" y="1161"/>
                  <a:pt x="335" y="1496"/>
                  <a:pt x="748" y="1496"/>
                </a:cubicBezTo>
                <a:cubicBezTo>
                  <a:pt x="1161" y="1496"/>
                  <a:pt x="1496" y="1161"/>
                  <a:pt x="1496" y="748"/>
                </a:cubicBezTo>
                <a:cubicBezTo>
                  <a:pt x="1496" y="334"/>
                  <a:pt x="1161" y="0"/>
                  <a:pt x="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0"/>
          <p:cNvSpPr/>
          <p:nvPr/>
        </p:nvSpPr>
        <p:spPr>
          <a:xfrm rot="8235244">
            <a:off x="3495592" y="3499836"/>
            <a:ext cx="371156" cy="347509"/>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0"/>
          <p:cNvSpPr/>
          <p:nvPr/>
        </p:nvSpPr>
        <p:spPr>
          <a:xfrm>
            <a:off x="2254638" y="40652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40"/>
          <p:cNvGrpSpPr/>
          <p:nvPr/>
        </p:nvGrpSpPr>
        <p:grpSpPr>
          <a:xfrm>
            <a:off x="6747270" y="3583066"/>
            <a:ext cx="440388" cy="347517"/>
            <a:chOff x="4814045" y="3931416"/>
            <a:chExt cx="440388" cy="347517"/>
          </a:xfrm>
        </p:grpSpPr>
        <p:sp>
          <p:nvSpPr>
            <p:cNvPr id="1775" name="Google Shape;1775;p40"/>
            <p:cNvSpPr/>
            <p:nvPr/>
          </p:nvSpPr>
          <p:spPr>
            <a:xfrm>
              <a:off x="4883275" y="3931416"/>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0"/>
            <p:cNvSpPr/>
            <p:nvPr/>
          </p:nvSpPr>
          <p:spPr>
            <a:xfrm>
              <a:off x="4814045" y="395342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1531;p39"/>
          <p:cNvSpPr txBox="1">
            <a:spLocks/>
          </p:cNvSpPr>
          <p:nvPr/>
        </p:nvSpPr>
        <p:spPr>
          <a:xfrm>
            <a:off x="-401268" y="43728"/>
            <a:ext cx="3220142" cy="82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owlby One"/>
              <a:buNone/>
              <a:defRPr sz="3500" b="0" i="0" u="none" strike="noStrike" cap="none">
                <a:solidFill>
                  <a:schemeClr val="dk1"/>
                </a:solidFill>
                <a:latin typeface="Bowlby One"/>
                <a:ea typeface="Bowlby One"/>
                <a:cs typeface="Bowlby One"/>
                <a:sym typeface="Bowlby On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457200" indent="-457200" algn="ctr">
              <a:buClrTx/>
              <a:buFont typeface="Arial" panose="020B0604020202020204" pitchFamily="34" charset="0"/>
              <a:buChar char="•"/>
            </a:pPr>
            <a:r>
              <a:rPr lang="zh-TW" altLang="en-US" b="1" dirty="0">
                <a:solidFill>
                  <a:schemeClr val="accent6"/>
                </a:solidFill>
                <a:latin typeface="微軟正黑體" panose="020B0604030504040204" pitchFamily="34" charset="-120"/>
                <a:ea typeface="微軟正黑體" panose="020B0604030504040204" pitchFamily="34" charset="-120"/>
              </a:rPr>
              <a:t>結語</a:t>
            </a:r>
          </a:p>
        </p:txBody>
      </p:sp>
      <p:sp>
        <p:nvSpPr>
          <p:cNvPr id="23" name="矩形 22"/>
          <p:cNvSpPr/>
          <p:nvPr/>
        </p:nvSpPr>
        <p:spPr>
          <a:xfrm>
            <a:off x="475169" y="978101"/>
            <a:ext cx="7893780" cy="461665"/>
          </a:xfrm>
          <a:prstGeom prst="rect">
            <a:avLst/>
          </a:prstGeom>
        </p:spPr>
        <p:txBody>
          <a:bodyPr wrap="square">
            <a:spAutoFit/>
          </a:bodyPr>
          <a:lstStyle/>
          <a:p>
            <a:pPr marL="285750" indent="-285750">
              <a:buSzPct val="125000"/>
              <a:buFont typeface="Arial" panose="020B0604020202020204" pitchFamily="34" charset="0"/>
              <a:buChar char="•"/>
            </a:pPr>
            <a:endParaRPr lang="zh-TW" altLang="en-US" sz="2400" b="1" dirty="0">
              <a:latin typeface="微軟正黑體" panose="020B0604030504040204" pitchFamily="34" charset="-120"/>
              <a:ea typeface="微軟正黑體" panose="020B0604030504040204" pitchFamily="34" charset="-120"/>
            </a:endParaRPr>
          </a:p>
        </p:txBody>
      </p:sp>
      <p:sp>
        <p:nvSpPr>
          <p:cNvPr id="27" name="文字方塊 26"/>
          <p:cNvSpPr txBox="1"/>
          <p:nvPr/>
        </p:nvSpPr>
        <p:spPr>
          <a:xfrm>
            <a:off x="475169" y="1425151"/>
            <a:ext cx="8387254" cy="461665"/>
          </a:xfrm>
          <a:prstGeom prst="rect">
            <a:avLst/>
          </a:prstGeom>
          <a:noFill/>
        </p:spPr>
        <p:txBody>
          <a:bodyPr wrap="square" rtlCol="0">
            <a:spAutoFit/>
          </a:bodyPr>
          <a:lstStyle/>
          <a:p>
            <a:pPr marL="342900" indent="-342900" algn="just">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善用新興</a:t>
            </a:r>
            <a:r>
              <a:rPr lang="en-US" altLang="zh-TW" sz="2400" dirty="0">
                <a:latin typeface="微軟正黑體" panose="020B0604030504040204" pitchFamily="34" charset="-120"/>
                <a:ea typeface="微軟正黑體" panose="020B0604030504040204" pitchFamily="34" charset="-120"/>
              </a:rPr>
              <a:t>AI</a:t>
            </a:r>
            <a:r>
              <a:rPr lang="zh-TW" altLang="en-US" sz="2400" dirty="0">
                <a:latin typeface="微軟正黑體" panose="020B0604030504040204" pitchFamily="34" charset="-120"/>
                <a:ea typeface="微軟正黑體" panose="020B0604030504040204" pitchFamily="34" charset="-120"/>
              </a:rPr>
              <a:t>工具於審核等日常工作</a:t>
            </a:r>
            <a:endParaRPr lang="en-US" altLang="zh-TW" sz="2400" u="sng" dirty="0">
              <a:solidFill>
                <a:srgbClr val="00B050"/>
              </a:solidFill>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475169" y="873528"/>
            <a:ext cx="8387254" cy="461665"/>
          </a:xfrm>
          <a:prstGeom prst="rect">
            <a:avLst/>
          </a:prstGeom>
          <a:noFill/>
        </p:spPr>
        <p:txBody>
          <a:bodyPr wrap="square" rtlCol="0">
            <a:spAutoFit/>
          </a:bodyPr>
          <a:lstStyle/>
          <a:p>
            <a:pPr marL="342900" indent="-342900" algn="just">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上述工具可依據自身經驗延伸擴散運用</a:t>
            </a:r>
            <a:endParaRPr lang="en-US" altLang="zh-TW" sz="2400" u="sng" dirty="0">
              <a:solidFill>
                <a:srgbClr val="00B05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688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grpSp>
        <p:nvGrpSpPr>
          <p:cNvPr id="1761" name="Google Shape;1761;p40"/>
          <p:cNvGrpSpPr/>
          <p:nvPr/>
        </p:nvGrpSpPr>
        <p:grpSpPr>
          <a:xfrm>
            <a:off x="949431" y="3786564"/>
            <a:ext cx="975270" cy="572706"/>
            <a:chOff x="1505909" y="657466"/>
            <a:chExt cx="395374" cy="232184"/>
          </a:xfrm>
        </p:grpSpPr>
        <p:sp>
          <p:nvSpPr>
            <p:cNvPr id="1762" name="Google Shape;1762;p40"/>
            <p:cNvSpPr/>
            <p:nvPr/>
          </p:nvSpPr>
          <p:spPr>
            <a:xfrm>
              <a:off x="1505909" y="657466"/>
              <a:ext cx="395374" cy="232184"/>
            </a:xfrm>
            <a:custGeom>
              <a:avLst/>
              <a:gdLst/>
              <a:ahLst/>
              <a:cxnLst/>
              <a:rect l="l" t="t" r="r" b="b"/>
              <a:pathLst>
                <a:path w="11249" h="6606" extrusionOk="0">
                  <a:moveTo>
                    <a:pt x="1754" y="0"/>
                  </a:moveTo>
                  <a:cubicBezTo>
                    <a:pt x="785" y="0"/>
                    <a:pt x="0" y="785"/>
                    <a:pt x="0" y="1754"/>
                  </a:cubicBezTo>
                  <a:lnTo>
                    <a:pt x="0" y="4852"/>
                  </a:lnTo>
                  <a:cubicBezTo>
                    <a:pt x="0" y="5819"/>
                    <a:pt x="784" y="6606"/>
                    <a:pt x="1754" y="6606"/>
                  </a:cubicBezTo>
                  <a:lnTo>
                    <a:pt x="11249" y="6606"/>
                  </a:lnTo>
                  <a:lnTo>
                    <a:pt x="9540" y="4877"/>
                  </a:lnTo>
                  <a:lnTo>
                    <a:pt x="9540" y="1754"/>
                  </a:lnTo>
                  <a:cubicBezTo>
                    <a:pt x="9540" y="787"/>
                    <a:pt x="8756" y="0"/>
                    <a:pt x="7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0"/>
            <p:cNvSpPr/>
            <p:nvPr/>
          </p:nvSpPr>
          <p:spPr>
            <a:xfrm>
              <a:off x="1568331" y="745124"/>
              <a:ext cx="210463" cy="35"/>
            </a:xfrm>
            <a:custGeom>
              <a:avLst/>
              <a:gdLst/>
              <a:ahLst/>
              <a:cxnLst/>
              <a:rect l="l" t="t" r="r" b="b"/>
              <a:pathLst>
                <a:path w="5988" h="1" fill="none" extrusionOk="0">
                  <a:moveTo>
                    <a:pt x="0" y="0"/>
                  </a:moveTo>
                  <a:lnTo>
                    <a:pt x="5988" y="0"/>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0"/>
            <p:cNvSpPr/>
            <p:nvPr/>
          </p:nvSpPr>
          <p:spPr>
            <a:xfrm>
              <a:off x="1568331" y="801958"/>
              <a:ext cx="135283" cy="35"/>
            </a:xfrm>
            <a:custGeom>
              <a:avLst/>
              <a:gdLst/>
              <a:ahLst/>
              <a:cxnLst/>
              <a:rect l="l" t="t" r="r" b="b"/>
              <a:pathLst>
                <a:path w="3849" h="1" fill="none" extrusionOk="0">
                  <a:moveTo>
                    <a:pt x="0" y="1"/>
                  </a:moveTo>
                  <a:lnTo>
                    <a:pt x="3848" y="1"/>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0"/>
            <p:cNvSpPr/>
            <p:nvPr/>
          </p:nvSpPr>
          <p:spPr>
            <a:xfrm>
              <a:off x="1747478" y="801958"/>
              <a:ext cx="33671" cy="35"/>
            </a:xfrm>
            <a:custGeom>
              <a:avLst/>
              <a:gdLst/>
              <a:ahLst/>
              <a:cxnLst/>
              <a:rect l="l" t="t" r="r" b="b"/>
              <a:pathLst>
                <a:path w="958" h="1" fill="none" extrusionOk="0">
                  <a:moveTo>
                    <a:pt x="1" y="1"/>
                  </a:moveTo>
                  <a:lnTo>
                    <a:pt x="958" y="1"/>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0" name="Google Shape;1770;p40"/>
          <p:cNvSpPr/>
          <p:nvPr/>
        </p:nvSpPr>
        <p:spPr>
          <a:xfrm>
            <a:off x="5239088" y="42365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0"/>
          <p:cNvSpPr/>
          <p:nvPr/>
        </p:nvSpPr>
        <p:spPr>
          <a:xfrm>
            <a:off x="3641902" y="3420026"/>
            <a:ext cx="78536" cy="78533"/>
          </a:xfrm>
          <a:custGeom>
            <a:avLst/>
            <a:gdLst/>
            <a:ahLst/>
            <a:cxnLst/>
            <a:rect l="l" t="t" r="r" b="b"/>
            <a:pathLst>
              <a:path w="1496" h="1496" extrusionOk="0">
                <a:moveTo>
                  <a:pt x="748" y="0"/>
                </a:moveTo>
                <a:cubicBezTo>
                  <a:pt x="335" y="0"/>
                  <a:pt x="0" y="334"/>
                  <a:pt x="0" y="748"/>
                </a:cubicBezTo>
                <a:cubicBezTo>
                  <a:pt x="0" y="1161"/>
                  <a:pt x="335" y="1496"/>
                  <a:pt x="748" y="1496"/>
                </a:cubicBezTo>
                <a:cubicBezTo>
                  <a:pt x="1161" y="1496"/>
                  <a:pt x="1496" y="1161"/>
                  <a:pt x="1496" y="748"/>
                </a:cubicBezTo>
                <a:cubicBezTo>
                  <a:pt x="1496" y="334"/>
                  <a:pt x="1161" y="0"/>
                  <a:pt x="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0"/>
          <p:cNvSpPr/>
          <p:nvPr/>
        </p:nvSpPr>
        <p:spPr>
          <a:xfrm rot="8235244">
            <a:off x="3495592" y="3499836"/>
            <a:ext cx="371156" cy="347509"/>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0"/>
          <p:cNvSpPr/>
          <p:nvPr/>
        </p:nvSpPr>
        <p:spPr>
          <a:xfrm>
            <a:off x="2254638" y="40652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40"/>
          <p:cNvGrpSpPr/>
          <p:nvPr/>
        </p:nvGrpSpPr>
        <p:grpSpPr>
          <a:xfrm>
            <a:off x="6747270" y="3583066"/>
            <a:ext cx="440388" cy="347517"/>
            <a:chOff x="4814045" y="3931416"/>
            <a:chExt cx="440388" cy="347517"/>
          </a:xfrm>
        </p:grpSpPr>
        <p:sp>
          <p:nvSpPr>
            <p:cNvPr id="1775" name="Google Shape;1775;p40"/>
            <p:cNvSpPr/>
            <p:nvPr/>
          </p:nvSpPr>
          <p:spPr>
            <a:xfrm>
              <a:off x="4883275" y="3931416"/>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0"/>
            <p:cNvSpPr/>
            <p:nvPr/>
          </p:nvSpPr>
          <p:spPr>
            <a:xfrm>
              <a:off x="4814045" y="395342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矩形 22"/>
          <p:cNvSpPr/>
          <p:nvPr/>
        </p:nvSpPr>
        <p:spPr>
          <a:xfrm>
            <a:off x="475169" y="978101"/>
            <a:ext cx="7893780" cy="461665"/>
          </a:xfrm>
          <a:prstGeom prst="rect">
            <a:avLst/>
          </a:prstGeom>
        </p:spPr>
        <p:txBody>
          <a:bodyPr wrap="square">
            <a:spAutoFit/>
          </a:bodyPr>
          <a:lstStyle/>
          <a:p>
            <a:pPr marL="285750" indent="-285750">
              <a:buSzPct val="125000"/>
              <a:buFont typeface="Arial" panose="020B0604020202020204" pitchFamily="34" charset="0"/>
              <a:buChar char="•"/>
            </a:pPr>
            <a:endParaRPr lang="zh-TW" altLang="en-US" sz="2400" b="1" dirty="0">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822159" y="180054"/>
            <a:ext cx="7315866" cy="4395303"/>
          </a:xfrm>
          <a:prstGeom prst="rect">
            <a:avLst/>
          </a:prstGeom>
        </p:spPr>
      </p:pic>
      <p:pic>
        <p:nvPicPr>
          <p:cNvPr id="6" name="圖片 5"/>
          <p:cNvPicPr>
            <a:picLocks noChangeAspect="1"/>
          </p:cNvPicPr>
          <p:nvPr/>
        </p:nvPicPr>
        <p:blipFill>
          <a:blip r:embed="rId4"/>
          <a:stretch>
            <a:fillRect/>
          </a:stretch>
        </p:blipFill>
        <p:spPr>
          <a:xfrm>
            <a:off x="288617" y="320059"/>
            <a:ext cx="8008307" cy="4115292"/>
          </a:xfrm>
          <a:prstGeom prst="rect">
            <a:avLst/>
          </a:prstGeom>
        </p:spPr>
      </p:pic>
    </p:spTree>
    <p:extLst>
      <p:ext uri="{BB962C8B-B14F-4D97-AF65-F5344CB8AC3E}">
        <p14:creationId xmlns:p14="http://schemas.microsoft.com/office/powerpoint/2010/main" val="63536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grpSp>
        <p:nvGrpSpPr>
          <p:cNvPr id="1761" name="Google Shape;1761;p40"/>
          <p:cNvGrpSpPr/>
          <p:nvPr/>
        </p:nvGrpSpPr>
        <p:grpSpPr>
          <a:xfrm>
            <a:off x="949431" y="3786564"/>
            <a:ext cx="975270" cy="572706"/>
            <a:chOff x="1505909" y="657466"/>
            <a:chExt cx="395374" cy="232184"/>
          </a:xfrm>
        </p:grpSpPr>
        <p:sp>
          <p:nvSpPr>
            <p:cNvPr id="1762" name="Google Shape;1762;p40"/>
            <p:cNvSpPr/>
            <p:nvPr/>
          </p:nvSpPr>
          <p:spPr>
            <a:xfrm>
              <a:off x="1505909" y="657466"/>
              <a:ext cx="395374" cy="232184"/>
            </a:xfrm>
            <a:custGeom>
              <a:avLst/>
              <a:gdLst/>
              <a:ahLst/>
              <a:cxnLst/>
              <a:rect l="l" t="t" r="r" b="b"/>
              <a:pathLst>
                <a:path w="11249" h="6606" extrusionOk="0">
                  <a:moveTo>
                    <a:pt x="1754" y="0"/>
                  </a:moveTo>
                  <a:cubicBezTo>
                    <a:pt x="785" y="0"/>
                    <a:pt x="0" y="785"/>
                    <a:pt x="0" y="1754"/>
                  </a:cubicBezTo>
                  <a:lnTo>
                    <a:pt x="0" y="4852"/>
                  </a:lnTo>
                  <a:cubicBezTo>
                    <a:pt x="0" y="5819"/>
                    <a:pt x="784" y="6606"/>
                    <a:pt x="1754" y="6606"/>
                  </a:cubicBezTo>
                  <a:lnTo>
                    <a:pt x="11249" y="6606"/>
                  </a:lnTo>
                  <a:lnTo>
                    <a:pt x="9540" y="4877"/>
                  </a:lnTo>
                  <a:lnTo>
                    <a:pt x="9540" y="1754"/>
                  </a:lnTo>
                  <a:cubicBezTo>
                    <a:pt x="9540" y="787"/>
                    <a:pt x="8756" y="0"/>
                    <a:pt x="7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0"/>
            <p:cNvSpPr/>
            <p:nvPr/>
          </p:nvSpPr>
          <p:spPr>
            <a:xfrm>
              <a:off x="1568331" y="745124"/>
              <a:ext cx="210463" cy="35"/>
            </a:xfrm>
            <a:custGeom>
              <a:avLst/>
              <a:gdLst/>
              <a:ahLst/>
              <a:cxnLst/>
              <a:rect l="l" t="t" r="r" b="b"/>
              <a:pathLst>
                <a:path w="5988" h="1" fill="none" extrusionOk="0">
                  <a:moveTo>
                    <a:pt x="0" y="0"/>
                  </a:moveTo>
                  <a:lnTo>
                    <a:pt x="5988" y="0"/>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0"/>
            <p:cNvSpPr/>
            <p:nvPr/>
          </p:nvSpPr>
          <p:spPr>
            <a:xfrm>
              <a:off x="1568331" y="801958"/>
              <a:ext cx="135283" cy="35"/>
            </a:xfrm>
            <a:custGeom>
              <a:avLst/>
              <a:gdLst/>
              <a:ahLst/>
              <a:cxnLst/>
              <a:rect l="l" t="t" r="r" b="b"/>
              <a:pathLst>
                <a:path w="3849" h="1" fill="none" extrusionOk="0">
                  <a:moveTo>
                    <a:pt x="0" y="1"/>
                  </a:moveTo>
                  <a:lnTo>
                    <a:pt x="3848" y="1"/>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0"/>
            <p:cNvSpPr/>
            <p:nvPr/>
          </p:nvSpPr>
          <p:spPr>
            <a:xfrm>
              <a:off x="1747478" y="801958"/>
              <a:ext cx="33671" cy="35"/>
            </a:xfrm>
            <a:custGeom>
              <a:avLst/>
              <a:gdLst/>
              <a:ahLst/>
              <a:cxnLst/>
              <a:rect l="l" t="t" r="r" b="b"/>
              <a:pathLst>
                <a:path w="958" h="1" fill="none" extrusionOk="0">
                  <a:moveTo>
                    <a:pt x="1" y="1"/>
                  </a:moveTo>
                  <a:lnTo>
                    <a:pt x="958" y="1"/>
                  </a:lnTo>
                </a:path>
              </a:pathLst>
            </a:custGeom>
            <a:noFill/>
            <a:ln w="2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0" name="Google Shape;1770;p40"/>
          <p:cNvSpPr/>
          <p:nvPr/>
        </p:nvSpPr>
        <p:spPr>
          <a:xfrm>
            <a:off x="5239088" y="42365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0"/>
          <p:cNvSpPr/>
          <p:nvPr/>
        </p:nvSpPr>
        <p:spPr>
          <a:xfrm>
            <a:off x="3641902" y="3420026"/>
            <a:ext cx="78536" cy="78533"/>
          </a:xfrm>
          <a:custGeom>
            <a:avLst/>
            <a:gdLst/>
            <a:ahLst/>
            <a:cxnLst/>
            <a:rect l="l" t="t" r="r" b="b"/>
            <a:pathLst>
              <a:path w="1496" h="1496" extrusionOk="0">
                <a:moveTo>
                  <a:pt x="748" y="0"/>
                </a:moveTo>
                <a:cubicBezTo>
                  <a:pt x="335" y="0"/>
                  <a:pt x="0" y="334"/>
                  <a:pt x="0" y="748"/>
                </a:cubicBezTo>
                <a:cubicBezTo>
                  <a:pt x="0" y="1161"/>
                  <a:pt x="335" y="1496"/>
                  <a:pt x="748" y="1496"/>
                </a:cubicBezTo>
                <a:cubicBezTo>
                  <a:pt x="1161" y="1496"/>
                  <a:pt x="1496" y="1161"/>
                  <a:pt x="1496" y="748"/>
                </a:cubicBezTo>
                <a:cubicBezTo>
                  <a:pt x="1496" y="334"/>
                  <a:pt x="1161" y="0"/>
                  <a:pt x="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0"/>
          <p:cNvSpPr/>
          <p:nvPr/>
        </p:nvSpPr>
        <p:spPr>
          <a:xfrm rot="8235244">
            <a:off x="3495592" y="3499836"/>
            <a:ext cx="371156" cy="347509"/>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0"/>
          <p:cNvSpPr/>
          <p:nvPr/>
        </p:nvSpPr>
        <p:spPr>
          <a:xfrm>
            <a:off x="2254638" y="40652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40"/>
          <p:cNvGrpSpPr/>
          <p:nvPr/>
        </p:nvGrpSpPr>
        <p:grpSpPr>
          <a:xfrm>
            <a:off x="6747270" y="3583066"/>
            <a:ext cx="440388" cy="347517"/>
            <a:chOff x="4814045" y="3931416"/>
            <a:chExt cx="440388" cy="347517"/>
          </a:xfrm>
        </p:grpSpPr>
        <p:sp>
          <p:nvSpPr>
            <p:cNvPr id="1775" name="Google Shape;1775;p40"/>
            <p:cNvSpPr/>
            <p:nvPr/>
          </p:nvSpPr>
          <p:spPr>
            <a:xfrm>
              <a:off x="4883275" y="3931416"/>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0"/>
            <p:cNvSpPr/>
            <p:nvPr/>
          </p:nvSpPr>
          <p:spPr>
            <a:xfrm>
              <a:off x="4814045" y="395342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矩形 22"/>
          <p:cNvSpPr/>
          <p:nvPr/>
        </p:nvSpPr>
        <p:spPr>
          <a:xfrm>
            <a:off x="475169" y="978101"/>
            <a:ext cx="7893780" cy="461665"/>
          </a:xfrm>
          <a:prstGeom prst="rect">
            <a:avLst/>
          </a:prstGeom>
        </p:spPr>
        <p:txBody>
          <a:bodyPr wrap="square">
            <a:spAutoFit/>
          </a:bodyPr>
          <a:lstStyle/>
          <a:p>
            <a:pPr marL="285750" indent="-285750">
              <a:buSzPct val="125000"/>
              <a:buFont typeface="Arial" panose="020B0604020202020204" pitchFamily="34" charset="0"/>
              <a:buChar char="•"/>
            </a:pPr>
            <a:endParaRPr lang="zh-TW" altLang="en-US" sz="2400" b="1" dirty="0">
              <a:latin typeface="微軟正黑體" panose="020B0604030504040204" pitchFamily="34" charset="-120"/>
              <a:ea typeface="微軟正黑體" panose="020B0604030504040204" pitchFamily="34" charset="-120"/>
            </a:endParaRPr>
          </a:p>
        </p:txBody>
      </p:sp>
      <p:pic>
        <p:nvPicPr>
          <p:cNvPr id="22" name="圖片 21"/>
          <p:cNvPicPr>
            <a:picLocks noChangeAspect="1"/>
          </p:cNvPicPr>
          <p:nvPr/>
        </p:nvPicPr>
        <p:blipFill>
          <a:blip r:embed="rId3"/>
          <a:stretch>
            <a:fillRect/>
          </a:stretch>
        </p:blipFill>
        <p:spPr>
          <a:xfrm>
            <a:off x="1884350" y="1072959"/>
            <a:ext cx="5264596" cy="2713605"/>
          </a:xfrm>
          <a:prstGeom prst="rect">
            <a:avLst/>
          </a:prstGeom>
        </p:spPr>
      </p:pic>
      <p:pic>
        <p:nvPicPr>
          <p:cNvPr id="19" name="圖片 18"/>
          <p:cNvPicPr>
            <a:picLocks noChangeAspect="1"/>
          </p:cNvPicPr>
          <p:nvPr/>
        </p:nvPicPr>
        <p:blipFill rotWithShape="1">
          <a:blip r:embed="rId4"/>
          <a:srcRect l="1" r="1083" b="18637"/>
          <a:stretch/>
        </p:blipFill>
        <p:spPr>
          <a:xfrm>
            <a:off x="1689596" y="155856"/>
            <a:ext cx="5618677" cy="4783290"/>
          </a:xfrm>
          <a:prstGeom prst="rect">
            <a:avLst/>
          </a:prstGeom>
        </p:spPr>
      </p:pic>
      <p:sp>
        <p:nvSpPr>
          <p:cNvPr id="4" name="矩形 3"/>
          <p:cNvSpPr/>
          <p:nvPr/>
        </p:nvSpPr>
        <p:spPr>
          <a:xfrm>
            <a:off x="1730757" y="477982"/>
            <a:ext cx="5577516" cy="1759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4707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5" name="文字方塊 4"/>
          <p:cNvSpPr txBox="1"/>
          <p:nvPr/>
        </p:nvSpPr>
        <p:spPr>
          <a:xfrm>
            <a:off x="1150566" y="652116"/>
            <a:ext cx="7088722" cy="461665"/>
          </a:xfrm>
          <a:prstGeom prst="rect">
            <a:avLst/>
          </a:prstGeom>
          <a:noFill/>
        </p:spPr>
        <p:txBody>
          <a:bodyPr wrap="square" rtlCol="0">
            <a:spAutoFit/>
          </a:bodyPr>
          <a:lstStyle/>
          <a:p>
            <a:pPr algn="ctr"/>
            <a:r>
              <a:rPr lang="zh-TW" altLang="en-US" sz="2400" b="1" dirty="0">
                <a:solidFill>
                  <a:srgbClr val="006600"/>
                </a:solidFill>
                <a:latin typeface="微軟正黑體" panose="020B0604030504040204" pitchFamily="34" charset="-120"/>
                <a:ea typeface="微軟正黑體" panose="020B0604030504040204" pitchFamily="34" charset="-120"/>
              </a:rPr>
              <a:t>請協助推廣予所屬同仁使用，並填寫操作回饋單</a:t>
            </a:r>
            <a:endParaRPr lang="en-US" altLang="zh-TW" sz="2400" b="1" dirty="0">
              <a:solidFill>
                <a:srgbClr val="006600"/>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046" y="2021072"/>
            <a:ext cx="1674628" cy="1674628"/>
          </a:xfrm>
          <a:prstGeom prst="rect">
            <a:avLst/>
          </a:prstGeom>
        </p:spPr>
      </p:pic>
      <p:sp>
        <p:nvSpPr>
          <p:cNvPr id="3" name="矩形 2"/>
          <p:cNvSpPr/>
          <p:nvPr/>
        </p:nvSpPr>
        <p:spPr>
          <a:xfrm>
            <a:off x="5108338" y="3930308"/>
            <a:ext cx="3482043" cy="307777"/>
          </a:xfrm>
          <a:prstGeom prst="rect">
            <a:avLst/>
          </a:prstGeom>
        </p:spPr>
        <p:txBody>
          <a:bodyPr wrap="none">
            <a:spAutoFit/>
          </a:bodyPr>
          <a:lstStyle/>
          <a:p>
            <a:pPr algn="ctr"/>
            <a:r>
              <a:rPr lang="en-US" altLang="zh-TW" b="1" dirty="0">
                <a:solidFill>
                  <a:srgbClr val="006600"/>
                </a:solidFill>
                <a:latin typeface="微軟正黑體" panose="020B0604030504040204" pitchFamily="34" charset="-120"/>
                <a:ea typeface="微軟正黑體" panose="020B0604030504040204" pitchFamily="34" charset="-120"/>
              </a:rPr>
              <a:t>https://forms.gle/6v7cExutEs67XNf4A</a:t>
            </a:r>
            <a:endParaRPr lang="zh-TW" altLang="en-US" b="1" dirty="0">
              <a:solidFill>
                <a:srgbClr val="006600"/>
              </a:solidFill>
              <a:latin typeface="微軟正黑體" panose="020B0604030504040204" pitchFamily="34" charset="-120"/>
              <a:ea typeface="微軟正黑體" panose="020B0604030504040204" pitchFamily="34" charset="-120"/>
            </a:endParaRPr>
          </a:p>
        </p:txBody>
      </p:sp>
      <p:sp>
        <p:nvSpPr>
          <p:cNvPr id="4" name="矩形 3"/>
          <p:cNvSpPr/>
          <p:nvPr/>
        </p:nvSpPr>
        <p:spPr>
          <a:xfrm>
            <a:off x="6218716" y="1449510"/>
            <a:ext cx="1261288" cy="338554"/>
          </a:xfrm>
          <a:prstGeom prst="rect">
            <a:avLst/>
          </a:prstGeom>
        </p:spPr>
        <p:txBody>
          <a:bodyPr wrap="square">
            <a:spAutoFit/>
          </a:bodyPr>
          <a:lstStyle/>
          <a:p>
            <a:r>
              <a:rPr lang="zh-TW" altLang="en-US" sz="1600" b="1" dirty="0">
                <a:solidFill>
                  <a:srgbClr val="006600"/>
                </a:solidFill>
                <a:latin typeface="微軟正黑體" panose="020B0604030504040204" pitchFamily="34" charset="-120"/>
                <a:ea typeface="微軟正黑體" panose="020B0604030504040204" pitchFamily="34" charset="-120"/>
              </a:rPr>
              <a:t>回饋單網址</a:t>
            </a:r>
            <a:endParaRPr lang="zh-TW" altLang="en-US" sz="1600" dirty="0">
              <a:solidFill>
                <a:srgbClr val="006600"/>
              </a:solidFill>
            </a:endParaRPr>
          </a:p>
        </p:txBody>
      </p:sp>
      <p:sp>
        <p:nvSpPr>
          <p:cNvPr id="11" name="矩形 10"/>
          <p:cNvSpPr/>
          <p:nvPr/>
        </p:nvSpPr>
        <p:spPr>
          <a:xfrm>
            <a:off x="2052208" y="1368760"/>
            <a:ext cx="1652061" cy="584775"/>
          </a:xfrm>
          <a:prstGeom prst="rect">
            <a:avLst/>
          </a:prstGeom>
        </p:spPr>
        <p:txBody>
          <a:bodyPr wrap="square">
            <a:spAutoFit/>
          </a:bodyPr>
          <a:lstStyle/>
          <a:p>
            <a:pPr algn="ctr"/>
            <a:r>
              <a:rPr lang="zh-TW" altLang="en-US" sz="1600" b="1" dirty="0">
                <a:solidFill>
                  <a:srgbClr val="006600"/>
                </a:solidFill>
                <a:latin typeface="微軟正黑體" panose="020B0604030504040204" pitchFamily="34" charset="-120"/>
                <a:ea typeface="微軟正黑體" panose="020B0604030504040204" pitchFamily="34" charset="-120"/>
              </a:rPr>
              <a:t>工具及操作手冊下載網址</a:t>
            </a:r>
            <a:endParaRPr lang="zh-TW" altLang="en-US" sz="1600" dirty="0">
              <a:solidFill>
                <a:srgbClr val="006600"/>
              </a:solidFill>
            </a:endParaRPr>
          </a:p>
        </p:txBody>
      </p:sp>
      <p:sp>
        <p:nvSpPr>
          <p:cNvPr id="7" name="文字方塊 6"/>
          <p:cNvSpPr txBox="1"/>
          <p:nvPr/>
        </p:nvSpPr>
        <p:spPr>
          <a:xfrm>
            <a:off x="1521725" y="3930307"/>
            <a:ext cx="3241344" cy="307777"/>
          </a:xfrm>
          <a:prstGeom prst="rect">
            <a:avLst/>
          </a:prstGeom>
          <a:noFill/>
        </p:spPr>
        <p:txBody>
          <a:bodyPr wrap="square" rtlCol="0">
            <a:spAutoFit/>
          </a:bodyPr>
          <a:lstStyle/>
          <a:p>
            <a:r>
              <a:rPr lang="en-US" altLang="zh-TW" b="1" dirty="0">
                <a:solidFill>
                  <a:srgbClr val="006600"/>
                </a:solidFill>
                <a:latin typeface="微軟正黑體" panose="020B0604030504040204" pitchFamily="34" charset="-120"/>
                <a:ea typeface="微軟正黑體" panose="020B0604030504040204" pitchFamily="34" charset="-120"/>
              </a:rPr>
              <a:t>https://olerud1011.pse.is/99n2ea</a:t>
            </a:r>
            <a:endParaRPr lang="zh-TW" altLang="en-US" b="1" dirty="0">
              <a:solidFill>
                <a:srgbClr val="006600"/>
              </a:solidFill>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xmlns="" id="{4FF73118-1CE6-4BE8-AB92-1F87018F796F}"/>
              </a:ext>
            </a:extLst>
          </p:cNvPr>
          <p:cNvPicPr>
            <a:picLocks noChangeAspect="1"/>
          </p:cNvPicPr>
          <p:nvPr/>
        </p:nvPicPr>
        <p:blipFill>
          <a:blip r:embed="rId4"/>
          <a:stretch>
            <a:fillRect/>
          </a:stretch>
        </p:blipFill>
        <p:spPr>
          <a:xfrm>
            <a:off x="2052208" y="2000525"/>
            <a:ext cx="1858861" cy="1858861"/>
          </a:xfrm>
          <a:prstGeom prst="rect">
            <a:avLst/>
          </a:prstGeom>
        </p:spPr>
      </p:pic>
    </p:spTree>
    <p:extLst>
      <p:ext uri="{BB962C8B-B14F-4D97-AF65-F5344CB8AC3E}">
        <p14:creationId xmlns:p14="http://schemas.microsoft.com/office/powerpoint/2010/main" val="241203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6" name="文字方塊 5"/>
          <p:cNvSpPr txBox="1"/>
          <p:nvPr/>
        </p:nvSpPr>
        <p:spPr>
          <a:xfrm>
            <a:off x="3410814" y="1594512"/>
            <a:ext cx="5334465" cy="1569660"/>
          </a:xfrm>
          <a:prstGeom prst="rect">
            <a:avLst/>
          </a:prstGeom>
          <a:noFill/>
        </p:spPr>
        <p:txBody>
          <a:bodyPr wrap="square" rtlCol="0">
            <a:spAutoFit/>
          </a:bodyPr>
          <a:lstStyle/>
          <a:p>
            <a:pPr algn="ctr"/>
            <a:r>
              <a:rPr lang="zh-TW" altLang="en-US" sz="2400" b="1" dirty="0">
                <a:solidFill>
                  <a:srgbClr val="006600"/>
                </a:solidFill>
                <a:latin typeface="微軟正黑體" panose="020B0604030504040204" pitchFamily="34" charset="-120"/>
                <a:ea typeface="微軟正黑體" panose="020B0604030504040204" pitchFamily="34" charset="-120"/>
              </a:rPr>
              <a:t>若有操作問題或建議歡迎諮詢討論</a:t>
            </a:r>
            <a:endParaRPr lang="en-US" altLang="zh-TW" sz="2400" b="1" dirty="0">
              <a:solidFill>
                <a:srgbClr val="006600"/>
              </a:solidFill>
              <a:latin typeface="微軟正黑體" panose="020B0604030504040204" pitchFamily="34" charset="-120"/>
              <a:ea typeface="微軟正黑體" panose="020B0604030504040204" pitchFamily="34" charset="-120"/>
            </a:endParaRPr>
          </a:p>
          <a:p>
            <a:pPr algn="ctr"/>
            <a:r>
              <a:rPr lang="zh-TW" altLang="en-US" sz="2400" b="1" dirty="0">
                <a:solidFill>
                  <a:srgbClr val="006600"/>
                </a:solidFill>
                <a:latin typeface="微軟正黑體" panose="020B0604030504040204" pitchFamily="34" charset="-120"/>
                <a:ea typeface="微軟正黑體" panose="020B0604030504040204" pitchFamily="34" charset="-120"/>
              </a:rPr>
              <a:t>王柏欽 審計</a:t>
            </a:r>
            <a:endParaRPr lang="en-US" altLang="zh-TW" sz="2400" b="1" dirty="0">
              <a:solidFill>
                <a:srgbClr val="006600"/>
              </a:solidFill>
              <a:latin typeface="微軟正黑體" panose="020B0604030504040204" pitchFamily="34" charset="-120"/>
              <a:ea typeface="微軟正黑體" panose="020B0604030504040204" pitchFamily="34" charset="-120"/>
            </a:endParaRPr>
          </a:p>
          <a:p>
            <a:pPr algn="ctr"/>
            <a:r>
              <a:rPr lang="zh-TW" altLang="en-US" sz="2400" b="1" dirty="0">
                <a:solidFill>
                  <a:srgbClr val="006600"/>
                </a:solidFill>
                <a:latin typeface="微軟正黑體" panose="020B0604030504040204" pitchFamily="34" charset="-120"/>
                <a:ea typeface="微軟正黑體" panose="020B0604030504040204" pitchFamily="34" charset="-120"/>
              </a:rPr>
              <a:t>電話：</a:t>
            </a:r>
            <a:r>
              <a:rPr lang="en-US" altLang="zh-TW" sz="2400" b="1" dirty="0">
                <a:solidFill>
                  <a:srgbClr val="006600"/>
                </a:solidFill>
                <a:latin typeface="微軟正黑體" panose="020B0604030504040204" pitchFamily="34" charset="-120"/>
                <a:ea typeface="微軟正黑體" panose="020B0604030504040204" pitchFamily="34" charset="-120"/>
              </a:rPr>
              <a:t>049-2208636#131</a:t>
            </a:r>
          </a:p>
          <a:p>
            <a:pPr algn="ctr"/>
            <a:r>
              <a:rPr lang="zh-TW" altLang="en-US" sz="2400" b="1" dirty="0">
                <a:solidFill>
                  <a:srgbClr val="006600"/>
                </a:solidFill>
                <a:latin typeface="微軟正黑體" panose="020B0604030504040204" pitchFamily="34" charset="-120"/>
                <a:ea typeface="微軟正黑體" panose="020B0604030504040204" pitchFamily="34" charset="-120"/>
              </a:rPr>
              <a:t>信箱：</a:t>
            </a:r>
            <a:r>
              <a:rPr lang="en-US" altLang="zh-TW" sz="2400" b="1" dirty="0">
                <a:solidFill>
                  <a:srgbClr val="006600"/>
                </a:solidFill>
                <a:latin typeface="微軟正黑體" panose="020B0604030504040204" pitchFamily="34" charset="-120"/>
                <a:ea typeface="微軟正黑體" panose="020B0604030504040204" pitchFamily="34" charset="-120"/>
              </a:rPr>
              <a:t>bqwang@mail.audit.gov.tw</a:t>
            </a:r>
            <a:endParaRPr lang="zh-TW" altLang="en-US" sz="2400" b="1" dirty="0">
              <a:solidFill>
                <a:srgbClr val="006600"/>
              </a:solidFill>
              <a:latin typeface="微軟正黑體" panose="020B0604030504040204" pitchFamily="34" charset="-120"/>
              <a:ea typeface="微軟正黑體" panose="020B0604030504040204" pitchFamily="34" charset="-120"/>
            </a:endParaRPr>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864" y="1061069"/>
            <a:ext cx="2393950" cy="2393950"/>
          </a:xfrm>
          <a:prstGeom prst="rect">
            <a:avLst/>
          </a:prstGeom>
        </p:spPr>
      </p:pic>
    </p:spTree>
    <p:extLst>
      <p:ext uri="{BB962C8B-B14F-4D97-AF65-F5344CB8AC3E}">
        <p14:creationId xmlns:p14="http://schemas.microsoft.com/office/powerpoint/2010/main" val="169704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Google Shape;1531;p39"/>
          <p:cNvSpPr txBox="1">
            <a:spLocks noGrp="1"/>
          </p:cNvSpPr>
          <p:nvPr>
            <p:ph type="title"/>
          </p:nvPr>
        </p:nvSpPr>
        <p:spPr>
          <a:xfrm>
            <a:off x="3959875" y="3301725"/>
            <a:ext cx="4210500" cy="829800"/>
          </a:xfrm>
          <a:prstGeom prst="rect">
            <a:avLst/>
          </a:prstGeom>
        </p:spPr>
        <p:txBody>
          <a:bodyPr spcFirstLastPara="1" wrap="square" lIns="91425" tIns="91425" rIns="91425" bIns="91425" anchor="ctr" anchorCtr="0">
            <a:noAutofit/>
          </a:bodyPr>
          <a:lstStyle/>
          <a:p>
            <a:pPr lvl="0"/>
            <a:r>
              <a:rPr lang="zh-TW" altLang="en-US" sz="4800" b="1" dirty="0">
                <a:solidFill>
                  <a:schemeClr val="accent6"/>
                </a:solidFill>
                <a:latin typeface="微軟正黑體" panose="020B0604030504040204" pitchFamily="34" charset="-120"/>
                <a:ea typeface="微軟正黑體" panose="020B0604030504040204" pitchFamily="34" charset="-120"/>
              </a:rPr>
              <a:t>查核經驗分享</a:t>
            </a:r>
            <a:endParaRPr b="1" dirty="0">
              <a:solidFill>
                <a:schemeClr val="accent6"/>
              </a:solidFill>
              <a:latin typeface="微軟正黑體" panose="020B0604030504040204" pitchFamily="34" charset="-120"/>
              <a:ea typeface="微軟正黑體" panose="020B0604030504040204" pitchFamily="34" charset="-120"/>
            </a:endParaRPr>
          </a:p>
        </p:txBody>
      </p:sp>
      <p:sp>
        <p:nvSpPr>
          <p:cNvPr id="1532" name="Google Shape;1532;p39"/>
          <p:cNvSpPr txBox="1">
            <a:spLocks noGrp="1"/>
          </p:cNvSpPr>
          <p:nvPr>
            <p:ph type="title" idx="2"/>
          </p:nvPr>
        </p:nvSpPr>
        <p:spPr>
          <a:xfrm rot="-1261">
            <a:off x="6535075" y="2311836"/>
            <a:ext cx="16353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01</a:t>
            </a:r>
            <a:endParaRPr/>
          </a:p>
        </p:txBody>
      </p:sp>
      <p:grpSp>
        <p:nvGrpSpPr>
          <p:cNvPr id="1534" name="Google Shape;1534;p39"/>
          <p:cNvGrpSpPr/>
          <p:nvPr/>
        </p:nvGrpSpPr>
        <p:grpSpPr>
          <a:xfrm>
            <a:off x="669829" y="392670"/>
            <a:ext cx="3340279" cy="2709395"/>
            <a:chOff x="1446375" y="2258725"/>
            <a:chExt cx="1438845" cy="1167088"/>
          </a:xfrm>
        </p:grpSpPr>
        <p:sp>
          <p:nvSpPr>
            <p:cNvPr id="1535" name="Google Shape;1535;p39"/>
            <p:cNvSpPr/>
            <p:nvPr/>
          </p:nvSpPr>
          <p:spPr>
            <a:xfrm>
              <a:off x="1507550" y="2523425"/>
              <a:ext cx="1251850" cy="898275"/>
            </a:xfrm>
            <a:custGeom>
              <a:avLst/>
              <a:gdLst/>
              <a:ahLst/>
              <a:cxnLst/>
              <a:rect l="l" t="t" r="r" b="b"/>
              <a:pathLst>
                <a:path w="50074" h="35931" extrusionOk="0">
                  <a:moveTo>
                    <a:pt x="1797" y="0"/>
                  </a:moveTo>
                  <a:cubicBezTo>
                    <a:pt x="806" y="0"/>
                    <a:pt x="1" y="804"/>
                    <a:pt x="1" y="1795"/>
                  </a:cubicBezTo>
                  <a:lnTo>
                    <a:pt x="1" y="33180"/>
                  </a:lnTo>
                  <a:lnTo>
                    <a:pt x="1" y="34207"/>
                  </a:lnTo>
                  <a:cubicBezTo>
                    <a:pt x="1" y="35159"/>
                    <a:pt x="772" y="35930"/>
                    <a:pt x="1725" y="35930"/>
                  </a:cubicBezTo>
                  <a:lnTo>
                    <a:pt x="48349" y="35930"/>
                  </a:lnTo>
                  <a:cubicBezTo>
                    <a:pt x="49301" y="35930"/>
                    <a:pt x="50072" y="35159"/>
                    <a:pt x="50072" y="34207"/>
                  </a:cubicBezTo>
                  <a:lnTo>
                    <a:pt x="50072" y="33180"/>
                  </a:lnTo>
                  <a:lnTo>
                    <a:pt x="50072" y="1795"/>
                  </a:lnTo>
                  <a:lnTo>
                    <a:pt x="50074" y="1795"/>
                  </a:lnTo>
                  <a:cubicBezTo>
                    <a:pt x="50074" y="804"/>
                    <a:pt x="49270" y="0"/>
                    <a:pt x="48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9"/>
            <p:cNvSpPr/>
            <p:nvPr/>
          </p:nvSpPr>
          <p:spPr>
            <a:xfrm>
              <a:off x="1547625" y="2486700"/>
              <a:ext cx="1251900" cy="829550"/>
            </a:xfrm>
            <a:custGeom>
              <a:avLst/>
              <a:gdLst/>
              <a:ahLst/>
              <a:cxnLst/>
              <a:rect l="l" t="t" r="r" b="b"/>
              <a:pathLst>
                <a:path w="50076" h="33182" extrusionOk="0">
                  <a:moveTo>
                    <a:pt x="1374" y="0"/>
                  </a:moveTo>
                  <a:cubicBezTo>
                    <a:pt x="616" y="0"/>
                    <a:pt x="1" y="616"/>
                    <a:pt x="1" y="1374"/>
                  </a:cubicBezTo>
                  <a:lnTo>
                    <a:pt x="1" y="33182"/>
                  </a:lnTo>
                  <a:lnTo>
                    <a:pt x="50075" y="33182"/>
                  </a:lnTo>
                  <a:lnTo>
                    <a:pt x="50075" y="1374"/>
                  </a:lnTo>
                  <a:cubicBezTo>
                    <a:pt x="50075" y="616"/>
                    <a:pt x="49460" y="0"/>
                    <a:pt x="48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9"/>
            <p:cNvSpPr/>
            <p:nvPr/>
          </p:nvSpPr>
          <p:spPr>
            <a:xfrm>
              <a:off x="1554025" y="2493925"/>
              <a:ext cx="765425" cy="829575"/>
            </a:xfrm>
            <a:custGeom>
              <a:avLst/>
              <a:gdLst/>
              <a:ahLst/>
              <a:cxnLst/>
              <a:rect l="l" t="t" r="r" b="b"/>
              <a:pathLst>
                <a:path w="30617" h="33183" extrusionOk="0">
                  <a:moveTo>
                    <a:pt x="10777" y="1"/>
                  </a:moveTo>
                  <a:cubicBezTo>
                    <a:pt x="3724" y="5684"/>
                    <a:pt x="0" y="18549"/>
                    <a:pt x="3288" y="33183"/>
                  </a:cubicBezTo>
                  <a:lnTo>
                    <a:pt x="27826" y="33183"/>
                  </a:lnTo>
                  <a:cubicBezTo>
                    <a:pt x="30616" y="23187"/>
                    <a:pt x="28676" y="6409"/>
                    <a:pt x="186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9"/>
            <p:cNvSpPr/>
            <p:nvPr/>
          </p:nvSpPr>
          <p:spPr>
            <a:xfrm>
              <a:off x="1547675" y="2483975"/>
              <a:ext cx="1251850" cy="54925"/>
            </a:xfrm>
            <a:custGeom>
              <a:avLst/>
              <a:gdLst/>
              <a:ahLst/>
              <a:cxnLst/>
              <a:rect l="l" t="t" r="r" b="b"/>
              <a:pathLst>
                <a:path w="50074" h="2197" extrusionOk="0">
                  <a:moveTo>
                    <a:pt x="1373" y="0"/>
                  </a:moveTo>
                  <a:cubicBezTo>
                    <a:pt x="614" y="0"/>
                    <a:pt x="1" y="615"/>
                    <a:pt x="1" y="1373"/>
                  </a:cubicBezTo>
                  <a:lnTo>
                    <a:pt x="1" y="2197"/>
                  </a:lnTo>
                  <a:lnTo>
                    <a:pt x="50073" y="2197"/>
                  </a:lnTo>
                  <a:lnTo>
                    <a:pt x="50073" y="1373"/>
                  </a:lnTo>
                  <a:cubicBezTo>
                    <a:pt x="50073" y="615"/>
                    <a:pt x="49461" y="0"/>
                    <a:pt x="48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9"/>
            <p:cNvSpPr/>
            <p:nvPr/>
          </p:nvSpPr>
          <p:spPr>
            <a:xfrm>
              <a:off x="1593175" y="2497175"/>
              <a:ext cx="28525" cy="28525"/>
            </a:xfrm>
            <a:custGeom>
              <a:avLst/>
              <a:gdLst/>
              <a:ahLst/>
              <a:cxnLst/>
              <a:rect l="l" t="t" r="r" b="b"/>
              <a:pathLst>
                <a:path w="1141" h="1141" extrusionOk="0">
                  <a:moveTo>
                    <a:pt x="570" y="0"/>
                  </a:moveTo>
                  <a:cubicBezTo>
                    <a:pt x="256" y="0"/>
                    <a:pt x="0" y="256"/>
                    <a:pt x="0" y="570"/>
                  </a:cubicBezTo>
                  <a:cubicBezTo>
                    <a:pt x="0" y="887"/>
                    <a:pt x="256" y="1141"/>
                    <a:pt x="570" y="1141"/>
                  </a:cubicBezTo>
                  <a:cubicBezTo>
                    <a:pt x="885" y="1141"/>
                    <a:pt x="1141" y="887"/>
                    <a:pt x="1141" y="570"/>
                  </a:cubicBezTo>
                  <a:cubicBezTo>
                    <a:pt x="1141" y="256"/>
                    <a:pt x="885"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9"/>
            <p:cNvSpPr/>
            <p:nvPr/>
          </p:nvSpPr>
          <p:spPr>
            <a:xfrm>
              <a:off x="1649500" y="2497175"/>
              <a:ext cx="28575" cy="28575"/>
            </a:xfrm>
            <a:custGeom>
              <a:avLst/>
              <a:gdLst/>
              <a:ahLst/>
              <a:cxnLst/>
              <a:rect l="l" t="t" r="r" b="b"/>
              <a:pathLst>
                <a:path w="1143" h="1143" extrusionOk="0">
                  <a:moveTo>
                    <a:pt x="570" y="0"/>
                  </a:moveTo>
                  <a:cubicBezTo>
                    <a:pt x="256" y="0"/>
                    <a:pt x="0" y="256"/>
                    <a:pt x="0" y="570"/>
                  </a:cubicBezTo>
                  <a:cubicBezTo>
                    <a:pt x="0" y="887"/>
                    <a:pt x="256" y="1142"/>
                    <a:pt x="570" y="1142"/>
                  </a:cubicBezTo>
                  <a:cubicBezTo>
                    <a:pt x="887" y="1142"/>
                    <a:pt x="1142" y="887"/>
                    <a:pt x="1142" y="570"/>
                  </a:cubicBezTo>
                  <a:cubicBezTo>
                    <a:pt x="1142" y="256"/>
                    <a:pt x="887" y="0"/>
                    <a:pt x="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9"/>
            <p:cNvSpPr/>
            <p:nvPr/>
          </p:nvSpPr>
          <p:spPr>
            <a:xfrm>
              <a:off x="1705725" y="2497175"/>
              <a:ext cx="28550" cy="28525"/>
            </a:xfrm>
            <a:custGeom>
              <a:avLst/>
              <a:gdLst/>
              <a:ahLst/>
              <a:cxnLst/>
              <a:rect l="l" t="t" r="r" b="b"/>
              <a:pathLst>
                <a:path w="1142" h="1141" extrusionOk="0">
                  <a:moveTo>
                    <a:pt x="571" y="0"/>
                  </a:moveTo>
                  <a:cubicBezTo>
                    <a:pt x="256" y="0"/>
                    <a:pt x="1" y="256"/>
                    <a:pt x="1" y="570"/>
                  </a:cubicBezTo>
                  <a:cubicBezTo>
                    <a:pt x="1" y="887"/>
                    <a:pt x="256" y="1141"/>
                    <a:pt x="571" y="1141"/>
                  </a:cubicBezTo>
                  <a:cubicBezTo>
                    <a:pt x="886" y="1141"/>
                    <a:pt x="1141" y="887"/>
                    <a:pt x="1141" y="570"/>
                  </a:cubicBezTo>
                  <a:cubicBezTo>
                    <a:pt x="1141" y="256"/>
                    <a:pt x="886" y="0"/>
                    <a:pt x="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9"/>
            <p:cNvSpPr/>
            <p:nvPr/>
          </p:nvSpPr>
          <p:spPr>
            <a:xfrm>
              <a:off x="2003700" y="2862350"/>
              <a:ext cx="293100" cy="321200"/>
            </a:xfrm>
            <a:custGeom>
              <a:avLst/>
              <a:gdLst/>
              <a:ahLst/>
              <a:cxnLst/>
              <a:rect l="l" t="t" r="r" b="b"/>
              <a:pathLst>
                <a:path w="11724" h="12848" extrusionOk="0">
                  <a:moveTo>
                    <a:pt x="3856" y="1"/>
                  </a:moveTo>
                  <a:lnTo>
                    <a:pt x="0" y="4581"/>
                  </a:lnTo>
                  <a:lnTo>
                    <a:pt x="6777" y="11961"/>
                  </a:lnTo>
                  <a:cubicBezTo>
                    <a:pt x="7321" y="12557"/>
                    <a:pt x="8055" y="12847"/>
                    <a:pt x="8785" y="12847"/>
                  </a:cubicBezTo>
                  <a:cubicBezTo>
                    <a:pt x="9655" y="12847"/>
                    <a:pt x="10521" y="12434"/>
                    <a:pt x="11054" y="11631"/>
                  </a:cubicBezTo>
                  <a:cubicBezTo>
                    <a:pt x="11724" y="10621"/>
                    <a:pt x="11646" y="9289"/>
                    <a:pt x="10861" y="8365"/>
                  </a:cubicBezTo>
                  <a:lnTo>
                    <a:pt x="10862" y="8365"/>
                  </a:lnTo>
                  <a:lnTo>
                    <a:pt x="3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9"/>
            <p:cNvSpPr/>
            <p:nvPr/>
          </p:nvSpPr>
          <p:spPr>
            <a:xfrm>
              <a:off x="2158750" y="2815925"/>
              <a:ext cx="151250" cy="334950"/>
            </a:xfrm>
            <a:custGeom>
              <a:avLst/>
              <a:gdLst/>
              <a:ahLst/>
              <a:cxnLst/>
              <a:rect l="l" t="t" r="r" b="b"/>
              <a:pathLst>
                <a:path w="6050" h="13398" extrusionOk="0">
                  <a:moveTo>
                    <a:pt x="4525" y="1"/>
                  </a:moveTo>
                  <a:lnTo>
                    <a:pt x="3716" y="220"/>
                  </a:lnTo>
                  <a:lnTo>
                    <a:pt x="3711" y="234"/>
                  </a:lnTo>
                  <a:lnTo>
                    <a:pt x="147" y="10131"/>
                  </a:lnTo>
                  <a:cubicBezTo>
                    <a:pt x="47" y="10406"/>
                    <a:pt x="0" y="9912"/>
                    <a:pt x="0" y="10959"/>
                  </a:cubicBezTo>
                  <a:cubicBezTo>
                    <a:pt x="0" y="12005"/>
                    <a:pt x="680" y="12980"/>
                    <a:pt x="1744" y="13296"/>
                  </a:cubicBezTo>
                  <a:cubicBezTo>
                    <a:pt x="1975" y="13365"/>
                    <a:pt x="2209" y="13398"/>
                    <a:pt x="2439" y="13398"/>
                  </a:cubicBezTo>
                  <a:cubicBezTo>
                    <a:pt x="2677" y="13398"/>
                    <a:pt x="2911" y="13363"/>
                    <a:pt x="3133" y="13298"/>
                  </a:cubicBezTo>
                  <a:cubicBezTo>
                    <a:pt x="3964" y="13052"/>
                    <a:pt x="4642" y="12379"/>
                    <a:pt x="4827" y="11463"/>
                  </a:cubicBezTo>
                  <a:lnTo>
                    <a:pt x="4829" y="11461"/>
                  </a:lnTo>
                  <a:cubicBezTo>
                    <a:pt x="6050" y="5426"/>
                    <a:pt x="4525" y="1"/>
                    <a:pt x="45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9"/>
            <p:cNvSpPr/>
            <p:nvPr/>
          </p:nvSpPr>
          <p:spPr>
            <a:xfrm>
              <a:off x="2354125" y="2719825"/>
              <a:ext cx="57825" cy="62600"/>
            </a:xfrm>
            <a:custGeom>
              <a:avLst/>
              <a:gdLst/>
              <a:ahLst/>
              <a:cxnLst/>
              <a:rect l="l" t="t" r="r" b="b"/>
              <a:pathLst>
                <a:path w="2313" h="2504" extrusionOk="0">
                  <a:moveTo>
                    <a:pt x="1997" y="1"/>
                  </a:moveTo>
                  <a:cubicBezTo>
                    <a:pt x="1925" y="1"/>
                    <a:pt x="1855" y="30"/>
                    <a:pt x="1804" y="85"/>
                  </a:cubicBezTo>
                  <a:lnTo>
                    <a:pt x="891" y="1075"/>
                  </a:lnTo>
                  <a:lnTo>
                    <a:pt x="0" y="1402"/>
                  </a:lnTo>
                  <a:lnTo>
                    <a:pt x="0" y="2503"/>
                  </a:lnTo>
                  <a:lnTo>
                    <a:pt x="1589" y="1554"/>
                  </a:lnTo>
                  <a:lnTo>
                    <a:pt x="2264" y="419"/>
                  </a:lnTo>
                  <a:cubicBezTo>
                    <a:pt x="2312" y="338"/>
                    <a:pt x="2311" y="240"/>
                    <a:pt x="2267" y="160"/>
                  </a:cubicBezTo>
                  <a:cubicBezTo>
                    <a:pt x="2247" y="116"/>
                    <a:pt x="2209" y="82"/>
                    <a:pt x="2164" y="54"/>
                  </a:cubicBezTo>
                  <a:lnTo>
                    <a:pt x="2125" y="34"/>
                  </a:lnTo>
                  <a:cubicBezTo>
                    <a:pt x="2085" y="11"/>
                    <a:pt x="2040" y="1"/>
                    <a:pt x="1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9"/>
            <p:cNvSpPr/>
            <p:nvPr/>
          </p:nvSpPr>
          <p:spPr>
            <a:xfrm>
              <a:off x="2327950" y="2721550"/>
              <a:ext cx="97575" cy="87200"/>
            </a:xfrm>
            <a:custGeom>
              <a:avLst/>
              <a:gdLst/>
              <a:ahLst/>
              <a:cxnLst/>
              <a:rect l="l" t="t" r="r" b="b"/>
              <a:pathLst>
                <a:path w="3903" h="3488" extrusionOk="0">
                  <a:moveTo>
                    <a:pt x="3532" y="1"/>
                  </a:moveTo>
                  <a:cubicBezTo>
                    <a:pt x="3429" y="1"/>
                    <a:pt x="3330" y="46"/>
                    <a:pt x="3264" y="127"/>
                  </a:cubicBezTo>
                  <a:lnTo>
                    <a:pt x="2128" y="1507"/>
                  </a:lnTo>
                  <a:lnTo>
                    <a:pt x="0" y="2503"/>
                  </a:lnTo>
                  <a:lnTo>
                    <a:pt x="806" y="3487"/>
                  </a:lnTo>
                  <a:lnTo>
                    <a:pt x="2519" y="2529"/>
                  </a:lnTo>
                  <a:lnTo>
                    <a:pt x="2686" y="2278"/>
                  </a:lnTo>
                  <a:lnTo>
                    <a:pt x="3825" y="541"/>
                  </a:lnTo>
                  <a:lnTo>
                    <a:pt x="3825" y="544"/>
                  </a:lnTo>
                  <a:cubicBezTo>
                    <a:pt x="3903" y="426"/>
                    <a:pt x="3897" y="286"/>
                    <a:pt x="3833" y="175"/>
                  </a:cubicBezTo>
                  <a:cubicBezTo>
                    <a:pt x="3795" y="107"/>
                    <a:pt x="3733" y="52"/>
                    <a:pt x="3654" y="23"/>
                  </a:cubicBezTo>
                  <a:cubicBezTo>
                    <a:pt x="3615" y="8"/>
                    <a:pt x="3636" y="1"/>
                    <a:pt x="3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9"/>
            <p:cNvSpPr/>
            <p:nvPr/>
          </p:nvSpPr>
          <p:spPr>
            <a:xfrm>
              <a:off x="2363825" y="2725850"/>
              <a:ext cx="61700" cy="64275"/>
            </a:xfrm>
            <a:custGeom>
              <a:avLst/>
              <a:gdLst/>
              <a:ahLst/>
              <a:cxnLst/>
              <a:rect l="l" t="t" r="r" b="b"/>
              <a:pathLst>
                <a:path w="2468" h="2571" extrusionOk="0">
                  <a:moveTo>
                    <a:pt x="2398" y="0"/>
                  </a:moveTo>
                  <a:lnTo>
                    <a:pt x="1167" y="1782"/>
                  </a:lnTo>
                  <a:lnTo>
                    <a:pt x="0" y="2571"/>
                  </a:lnTo>
                  <a:lnTo>
                    <a:pt x="0" y="2571"/>
                  </a:lnTo>
                  <a:lnTo>
                    <a:pt x="1251" y="2106"/>
                  </a:lnTo>
                  <a:lnTo>
                    <a:pt x="2390" y="369"/>
                  </a:lnTo>
                  <a:lnTo>
                    <a:pt x="2390" y="371"/>
                  </a:lnTo>
                  <a:cubicBezTo>
                    <a:pt x="2468" y="251"/>
                    <a:pt x="2462" y="111"/>
                    <a:pt x="2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9"/>
            <p:cNvSpPr/>
            <p:nvPr/>
          </p:nvSpPr>
          <p:spPr>
            <a:xfrm>
              <a:off x="2318625" y="2733925"/>
              <a:ext cx="125225" cy="103600"/>
            </a:xfrm>
            <a:custGeom>
              <a:avLst/>
              <a:gdLst/>
              <a:ahLst/>
              <a:cxnLst/>
              <a:rect l="l" t="t" r="r" b="b"/>
              <a:pathLst>
                <a:path w="5009" h="4144" extrusionOk="0">
                  <a:moveTo>
                    <a:pt x="4642" y="0"/>
                  </a:moveTo>
                  <a:cubicBezTo>
                    <a:pt x="4533" y="0"/>
                    <a:pt x="4427" y="48"/>
                    <a:pt x="4355" y="135"/>
                  </a:cubicBezTo>
                  <a:lnTo>
                    <a:pt x="3123" y="1755"/>
                  </a:lnTo>
                  <a:lnTo>
                    <a:pt x="1" y="2915"/>
                  </a:lnTo>
                  <a:lnTo>
                    <a:pt x="2305" y="4144"/>
                  </a:lnTo>
                  <a:lnTo>
                    <a:pt x="3598" y="2651"/>
                  </a:lnTo>
                  <a:lnTo>
                    <a:pt x="4279" y="1866"/>
                  </a:lnTo>
                  <a:lnTo>
                    <a:pt x="4860" y="749"/>
                  </a:lnTo>
                  <a:lnTo>
                    <a:pt x="4968" y="540"/>
                  </a:lnTo>
                  <a:cubicBezTo>
                    <a:pt x="4996" y="486"/>
                    <a:pt x="5008" y="431"/>
                    <a:pt x="5008" y="372"/>
                  </a:cubicBezTo>
                  <a:lnTo>
                    <a:pt x="5008" y="370"/>
                  </a:lnTo>
                  <a:cubicBezTo>
                    <a:pt x="5008" y="227"/>
                    <a:pt x="4924" y="88"/>
                    <a:pt x="4781" y="28"/>
                  </a:cubicBezTo>
                  <a:cubicBezTo>
                    <a:pt x="4736" y="9"/>
                    <a:pt x="4688" y="0"/>
                    <a:pt x="4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9"/>
            <p:cNvSpPr/>
            <p:nvPr/>
          </p:nvSpPr>
          <p:spPr>
            <a:xfrm>
              <a:off x="2375625" y="2756525"/>
              <a:ext cx="62525" cy="47325"/>
            </a:xfrm>
            <a:custGeom>
              <a:avLst/>
              <a:gdLst/>
              <a:ahLst/>
              <a:cxnLst/>
              <a:rect l="l" t="t" r="r" b="b"/>
              <a:pathLst>
                <a:path w="2501" h="1893" extrusionOk="0">
                  <a:moveTo>
                    <a:pt x="2501" y="1"/>
                  </a:moveTo>
                  <a:lnTo>
                    <a:pt x="1407" y="1108"/>
                  </a:lnTo>
                  <a:lnTo>
                    <a:pt x="0" y="1892"/>
                  </a:lnTo>
                  <a:lnTo>
                    <a:pt x="1318" y="1749"/>
                  </a:lnTo>
                  <a:lnTo>
                    <a:pt x="1997" y="965"/>
                  </a:lnTo>
                  <a:lnTo>
                    <a:pt x="25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9"/>
            <p:cNvSpPr/>
            <p:nvPr/>
          </p:nvSpPr>
          <p:spPr>
            <a:xfrm>
              <a:off x="2375625" y="2760600"/>
              <a:ext cx="71125" cy="76975"/>
            </a:xfrm>
            <a:custGeom>
              <a:avLst/>
              <a:gdLst/>
              <a:ahLst/>
              <a:cxnLst/>
              <a:rect l="l" t="t" r="r" b="b"/>
              <a:pathLst>
                <a:path w="2845" h="3079" extrusionOk="0">
                  <a:moveTo>
                    <a:pt x="2544" y="0"/>
                  </a:moveTo>
                  <a:cubicBezTo>
                    <a:pt x="2460" y="0"/>
                    <a:pt x="2379" y="39"/>
                    <a:pt x="2329" y="110"/>
                  </a:cubicBezTo>
                  <a:lnTo>
                    <a:pt x="1624" y="1095"/>
                  </a:lnTo>
                  <a:lnTo>
                    <a:pt x="0" y="1726"/>
                  </a:lnTo>
                  <a:lnTo>
                    <a:pt x="24" y="3078"/>
                  </a:lnTo>
                  <a:lnTo>
                    <a:pt x="1983" y="1796"/>
                  </a:lnTo>
                  <a:lnTo>
                    <a:pt x="2773" y="392"/>
                  </a:lnTo>
                  <a:cubicBezTo>
                    <a:pt x="2845" y="263"/>
                    <a:pt x="2797" y="101"/>
                    <a:pt x="2666" y="29"/>
                  </a:cubicBezTo>
                  <a:cubicBezTo>
                    <a:pt x="2627" y="10"/>
                    <a:pt x="2585" y="0"/>
                    <a:pt x="2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9"/>
            <p:cNvSpPr/>
            <p:nvPr/>
          </p:nvSpPr>
          <p:spPr>
            <a:xfrm>
              <a:off x="2249800" y="2708675"/>
              <a:ext cx="110375" cy="112925"/>
            </a:xfrm>
            <a:custGeom>
              <a:avLst/>
              <a:gdLst/>
              <a:ahLst/>
              <a:cxnLst/>
              <a:rect l="l" t="t" r="r" b="b"/>
              <a:pathLst>
                <a:path w="4415" h="4517" extrusionOk="0">
                  <a:moveTo>
                    <a:pt x="4008" y="1"/>
                  </a:moveTo>
                  <a:cubicBezTo>
                    <a:pt x="3935" y="1"/>
                    <a:pt x="3860" y="21"/>
                    <a:pt x="3791" y="64"/>
                  </a:cubicBezTo>
                  <a:lnTo>
                    <a:pt x="1696" y="1377"/>
                  </a:lnTo>
                  <a:cubicBezTo>
                    <a:pt x="621" y="2049"/>
                    <a:pt x="1" y="3253"/>
                    <a:pt x="71" y="4517"/>
                  </a:cubicBezTo>
                  <a:lnTo>
                    <a:pt x="3126" y="3016"/>
                  </a:lnTo>
                  <a:lnTo>
                    <a:pt x="3126" y="1697"/>
                  </a:lnTo>
                  <a:lnTo>
                    <a:pt x="4274" y="714"/>
                  </a:lnTo>
                  <a:cubicBezTo>
                    <a:pt x="4365" y="637"/>
                    <a:pt x="4413" y="523"/>
                    <a:pt x="4413" y="408"/>
                  </a:cubicBezTo>
                  <a:lnTo>
                    <a:pt x="4415" y="407"/>
                  </a:lnTo>
                  <a:cubicBezTo>
                    <a:pt x="4415" y="380"/>
                    <a:pt x="4413" y="351"/>
                    <a:pt x="4405" y="321"/>
                  </a:cubicBezTo>
                  <a:cubicBezTo>
                    <a:pt x="4365" y="124"/>
                    <a:pt x="4191" y="1"/>
                    <a:pt x="4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9"/>
            <p:cNvSpPr/>
            <p:nvPr/>
          </p:nvSpPr>
          <p:spPr>
            <a:xfrm>
              <a:off x="2251575" y="2754850"/>
              <a:ext cx="124075" cy="113050"/>
            </a:xfrm>
            <a:custGeom>
              <a:avLst/>
              <a:gdLst/>
              <a:ahLst/>
              <a:cxnLst/>
              <a:rect l="l" t="t" r="r" b="b"/>
              <a:pathLst>
                <a:path w="4963" h="4522" extrusionOk="0">
                  <a:moveTo>
                    <a:pt x="4138" y="1"/>
                  </a:moveTo>
                  <a:cubicBezTo>
                    <a:pt x="4138" y="1"/>
                    <a:pt x="1343" y="590"/>
                    <a:pt x="0" y="2670"/>
                  </a:cubicBezTo>
                  <a:lnTo>
                    <a:pt x="939" y="4522"/>
                  </a:lnTo>
                  <a:lnTo>
                    <a:pt x="4962" y="3315"/>
                  </a:lnTo>
                  <a:lnTo>
                    <a:pt x="41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9"/>
            <p:cNvSpPr/>
            <p:nvPr/>
          </p:nvSpPr>
          <p:spPr>
            <a:xfrm>
              <a:off x="2350700" y="2721175"/>
              <a:ext cx="60100" cy="49200"/>
            </a:xfrm>
            <a:custGeom>
              <a:avLst/>
              <a:gdLst/>
              <a:ahLst/>
              <a:cxnLst/>
              <a:rect l="l" t="t" r="r" b="b"/>
              <a:pathLst>
                <a:path w="2404" h="1968" extrusionOk="0">
                  <a:moveTo>
                    <a:pt x="2300" y="0"/>
                  </a:moveTo>
                  <a:lnTo>
                    <a:pt x="1137" y="1282"/>
                  </a:lnTo>
                  <a:lnTo>
                    <a:pt x="0" y="1968"/>
                  </a:lnTo>
                  <a:lnTo>
                    <a:pt x="0" y="1968"/>
                  </a:lnTo>
                  <a:lnTo>
                    <a:pt x="1217" y="1519"/>
                  </a:lnTo>
                  <a:lnTo>
                    <a:pt x="2404" y="106"/>
                  </a:lnTo>
                  <a:lnTo>
                    <a:pt x="2402" y="106"/>
                  </a:lnTo>
                  <a:cubicBezTo>
                    <a:pt x="2381" y="62"/>
                    <a:pt x="2345" y="28"/>
                    <a:pt x="2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9"/>
            <p:cNvSpPr/>
            <p:nvPr/>
          </p:nvSpPr>
          <p:spPr>
            <a:xfrm>
              <a:off x="2272625" y="2797400"/>
              <a:ext cx="81600" cy="25400"/>
            </a:xfrm>
            <a:custGeom>
              <a:avLst/>
              <a:gdLst/>
              <a:ahLst/>
              <a:cxnLst/>
              <a:rect l="l" t="t" r="r" b="b"/>
              <a:pathLst>
                <a:path w="3264" h="1016" extrusionOk="0">
                  <a:moveTo>
                    <a:pt x="1857" y="0"/>
                  </a:moveTo>
                  <a:cubicBezTo>
                    <a:pt x="1171" y="0"/>
                    <a:pt x="570" y="320"/>
                    <a:pt x="1" y="1016"/>
                  </a:cubicBezTo>
                  <a:cubicBezTo>
                    <a:pt x="1" y="1016"/>
                    <a:pt x="870" y="225"/>
                    <a:pt x="2249" y="225"/>
                  </a:cubicBezTo>
                  <a:cubicBezTo>
                    <a:pt x="2562" y="225"/>
                    <a:pt x="2902" y="266"/>
                    <a:pt x="3263" y="366"/>
                  </a:cubicBezTo>
                  <a:cubicBezTo>
                    <a:pt x="2752" y="127"/>
                    <a:pt x="2288" y="0"/>
                    <a:pt x="1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9"/>
            <p:cNvSpPr/>
            <p:nvPr/>
          </p:nvSpPr>
          <p:spPr>
            <a:xfrm>
              <a:off x="2261775" y="2865625"/>
              <a:ext cx="23025" cy="18500"/>
            </a:xfrm>
            <a:custGeom>
              <a:avLst/>
              <a:gdLst/>
              <a:ahLst/>
              <a:cxnLst/>
              <a:rect l="l" t="t" r="r" b="b"/>
              <a:pathLst>
                <a:path w="921" h="740" extrusionOk="0">
                  <a:moveTo>
                    <a:pt x="812" y="1"/>
                  </a:moveTo>
                  <a:lnTo>
                    <a:pt x="0" y="295"/>
                  </a:lnTo>
                  <a:lnTo>
                    <a:pt x="921" y="739"/>
                  </a:lnTo>
                  <a:lnTo>
                    <a:pt x="8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9"/>
            <p:cNvSpPr/>
            <p:nvPr/>
          </p:nvSpPr>
          <p:spPr>
            <a:xfrm>
              <a:off x="1982225" y="3001175"/>
              <a:ext cx="180250" cy="342825"/>
            </a:xfrm>
            <a:custGeom>
              <a:avLst/>
              <a:gdLst/>
              <a:ahLst/>
              <a:cxnLst/>
              <a:rect l="l" t="t" r="r" b="b"/>
              <a:pathLst>
                <a:path w="7210" h="13713" extrusionOk="0">
                  <a:moveTo>
                    <a:pt x="1" y="0"/>
                  </a:moveTo>
                  <a:lnTo>
                    <a:pt x="4101" y="13712"/>
                  </a:lnTo>
                  <a:lnTo>
                    <a:pt x="7209" y="13712"/>
                  </a:lnTo>
                  <a:lnTo>
                    <a:pt x="4695" y="1875"/>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9"/>
            <p:cNvSpPr/>
            <p:nvPr/>
          </p:nvSpPr>
          <p:spPr>
            <a:xfrm>
              <a:off x="1712325" y="2807825"/>
              <a:ext cx="410275" cy="464000"/>
            </a:xfrm>
            <a:custGeom>
              <a:avLst/>
              <a:gdLst/>
              <a:ahLst/>
              <a:cxnLst/>
              <a:rect l="l" t="t" r="r" b="b"/>
              <a:pathLst>
                <a:path w="16411" h="18560" extrusionOk="0">
                  <a:moveTo>
                    <a:pt x="10794" y="1"/>
                  </a:moveTo>
                  <a:lnTo>
                    <a:pt x="5986" y="896"/>
                  </a:lnTo>
                  <a:cubicBezTo>
                    <a:pt x="5900" y="910"/>
                    <a:pt x="5807" y="932"/>
                    <a:pt x="5718" y="951"/>
                  </a:cubicBezTo>
                  <a:cubicBezTo>
                    <a:pt x="2812" y="1594"/>
                    <a:pt x="1419" y="2553"/>
                    <a:pt x="899" y="3690"/>
                  </a:cubicBezTo>
                  <a:cubicBezTo>
                    <a:pt x="0" y="5664"/>
                    <a:pt x="1539" y="7242"/>
                    <a:pt x="2885" y="9618"/>
                  </a:cubicBezTo>
                  <a:lnTo>
                    <a:pt x="2885" y="9619"/>
                  </a:lnTo>
                  <a:cubicBezTo>
                    <a:pt x="4443" y="12391"/>
                    <a:pt x="6048" y="15926"/>
                    <a:pt x="8055" y="17550"/>
                  </a:cubicBezTo>
                  <a:cubicBezTo>
                    <a:pt x="8550" y="17956"/>
                    <a:pt x="9018" y="18296"/>
                    <a:pt x="9433" y="18559"/>
                  </a:cubicBezTo>
                  <a:lnTo>
                    <a:pt x="10050" y="17208"/>
                  </a:lnTo>
                  <a:lnTo>
                    <a:pt x="12806" y="11184"/>
                  </a:lnTo>
                  <a:lnTo>
                    <a:pt x="13612" y="9422"/>
                  </a:lnTo>
                  <a:lnTo>
                    <a:pt x="14718" y="6999"/>
                  </a:lnTo>
                  <a:lnTo>
                    <a:pt x="15589" y="5094"/>
                  </a:lnTo>
                  <a:cubicBezTo>
                    <a:pt x="16410" y="3296"/>
                    <a:pt x="15471" y="1216"/>
                    <a:pt x="13640" y="621"/>
                  </a:cubicBezTo>
                  <a:cubicBezTo>
                    <a:pt x="13525" y="575"/>
                    <a:pt x="13402" y="546"/>
                    <a:pt x="13282" y="518"/>
                  </a:cubicBezTo>
                  <a:lnTo>
                    <a:pt x="107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9"/>
            <p:cNvSpPr/>
            <p:nvPr/>
          </p:nvSpPr>
          <p:spPr>
            <a:xfrm>
              <a:off x="2002325" y="2848225"/>
              <a:ext cx="57825" cy="92900"/>
            </a:xfrm>
            <a:custGeom>
              <a:avLst/>
              <a:gdLst/>
              <a:ahLst/>
              <a:cxnLst/>
              <a:rect l="l" t="t" r="r" b="b"/>
              <a:pathLst>
                <a:path w="2313" h="3716" extrusionOk="0">
                  <a:moveTo>
                    <a:pt x="1" y="0"/>
                  </a:moveTo>
                  <a:lnTo>
                    <a:pt x="1044" y="3485"/>
                  </a:lnTo>
                  <a:lnTo>
                    <a:pt x="2313" y="37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9"/>
            <p:cNvSpPr/>
            <p:nvPr/>
          </p:nvSpPr>
          <p:spPr>
            <a:xfrm>
              <a:off x="1964475" y="2784300"/>
              <a:ext cx="165050" cy="225850"/>
            </a:xfrm>
            <a:custGeom>
              <a:avLst/>
              <a:gdLst/>
              <a:ahLst/>
              <a:cxnLst/>
              <a:rect l="l" t="t" r="r" b="b"/>
              <a:pathLst>
                <a:path w="6602" h="9034" extrusionOk="0">
                  <a:moveTo>
                    <a:pt x="0" y="1"/>
                  </a:moveTo>
                  <a:lnTo>
                    <a:pt x="276" y="465"/>
                  </a:lnTo>
                  <a:lnTo>
                    <a:pt x="4726" y="7973"/>
                  </a:lnTo>
                  <a:lnTo>
                    <a:pt x="5355" y="9034"/>
                  </a:lnTo>
                  <a:lnTo>
                    <a:pt x="6601" y="7131"/>
                  </a:lnTo>
                  <a:lnTo>
                    <a:pt x="6600" y="7131"/>
                  </a:lnTo>
                  <a:cubicBezTo>
                    <a:pt x="6372" y="2045"/>
                    <a:pt x="6448" y="1449"/>
                    <a:pt x="3870" y="1449"/>
                  </a:cubicBezTo>
                  <a:cubicBezTo>
                    <a:pt x="3663" y="1449"/>
                    <a:pt x="3438" y="1453"/>
                    <a:pt x="3194" y="1459"/>
                  </a:cubicBezTo>
                  <a:lnTo>
                    <a:pt x="2286" y="1043"/>
                  </a:lnTo>
                  <a:lnTo>
                    <a:pt x="681" y="31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9"/>
            <p:cNvSpPr/>
            <p:nvPr/>
          </p:nvSpPr>
          <p:spPr>
            <a:xfrm>
              <a:off x="1971375" y="2792050"/>
              <a:ext cx="113825" cy="191575"/>
            </a:xfrm>
            <a:custGeom>
              <a:avLst/>
              <a:gdLst/>
              <a:ahLst/>
              <a:cxnLst/>
              <a:rect l="l" t="t" r="r" b="b"/>
              <a:pathLst>
                <a:path w="4553" h="7663" extrusionOk="0">
                  <a:moveTo>
                    <a:pt x="405" y="1"/>
                  </a:moveTo>
                  <a:lnTo>
                    <a:pt x="0" y="155"/>
                  </a:lnTo>
                  <a:lnTo>
                    <a:pt x="4450" y="7663"/>
                  </a:lnTo>
                  <a:lnTo>
                    <a:pt x="4552" y="7656"/>
                  </a:lnTo>
                  <a:lnTo>
                    <a:pt x="2010" y="2017"/>
                  </a:lnTo>
                  <a:lnTo>
                    <a:pt x="2010" y="733"/>
                  </a:lnTo>
                  <a:lnTo>
                    <a:pt x="40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9"/>
            <p:cNvSpPr/>
            <p:nvPr/>
          </p:nvSpPr>
          <p:spPr>
            <a:xfrm>
              <a:off x="2047775" y="2822600"/>
              <a:ext cx="111000" cy="255125"/>
            </a:xfrm>
            <a:custGeom>
              <a:avLst/>
              <a:gdLst/>
              <a:ahLst/>
              <a:cxnLst/>
              <a:rect l="l" t="t" r="r" b="b"/>
              <a:pathLst>
                <a:path w="4440" h="10205" fill="none" extrusionOk="0">
                  <a:moveTo>
                    <a:pt x="1" y="0"/>
                  </a:moveTo>
                  <a:cubicBezTo>
                    <a:pt x="1" y="0"/>
                    <a:pt x="4439" y="3688"/>
                    <a:pt x="2327" y="10205"/>
                  </a:cubicBez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9"/>
            <p:cNvSpPr/>
            <p:nvPr/>
          </p:nvSpPr>
          <p:spPr>
            <a:xfrm>
              <a:off x="1888275" y="2656700"/>
              <a:ext cx="117775" cy="205875"/>
            </a:xfrm>
            <a:custGeom>
              <a:avLst/>
              <a:gdLst/>
              <a:ahLst/>
              <a:cxnLst/>
              <a:rect l="l" t="t" r="r" b="b"/>
              <a:pathLst>
                <a:path w="4711" h="8235" extrusionOk="0">
                  <a:moveTo>
                    <a:pt x="490" y="1"/>
                  </a:moveTo>
                  <a:lnTo>
                    <a:pt x="1" y="7198"/>
                  </a:lnTo>
                  <a:lnTo>
                    <a:pt x="4545" y="8235"/>
                  </a:lnTo>
                  <a:lnTo>
                    <a:pt x="4711" y="2958"/>
                  </a:lnTo>
                  <a:lnTo>
                    <a:pt x="4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9"/>
            <p:cNvSpPr/>
            <p:nvPr/>
          </p:nvSpPr>
          <p:spPr>
            <a:xfrm>
              <a:off x="1930700" y="2744000"/>
              <a:ext cx="73675" cy="72000"/>
            </a:xfrm>
            <a:custGeom>
              <a:avLst/>
              <a:gdLst/>
              <a:ahLst/>
              <a:cxnLst/>
              <a:rect l="l" t="t" r="r" b="b"/>
              <a:pathLst>
                <a:path w="2947" h="2880" extrusionOk="0">
                  <a:moveTo>
                    <a:pt x="1" y="0"/>
                  </a:moveTo>
                  <a:lnTo>
                    <a:pt x="1" y="0"/>
                  </a:lnTo>
                  <a:cubicBezTo>
                    <a:pt x="1" y="0"/>
                    <a:pt x="278" y="2404"/>
                    <a:pt x="2906" y="2879"/>
                  </a:cubicBezTo>
                  <a:lnTo>
                    <a:pt x="2947" y="121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9"/>
            <p:cNvSpPr/>
            <p:nvPr/>
          </p:nvSpPr>
          <p:spPr>
            <a:xfrm>
              <a:off x="1862000" y="2493925"/>
              <a:ext cx="245650" cy="156800"/>
            </a:xfrm>
            <a:custGeom>
              <a:avLst/>
              <a:gdLst/>
              <a:ahLst/>
              <a:cxnLst/>
              <a:rect l="l" t="t" r="r" b="b"/>
              <a:pathLst>
                <a:path w="9826" h="6272" extrusionOk="0">
                  <a:moveTo>
                    <a:pt x="4048" y="0"/>
                  </a:moveTo>
                  <a:cubicBezTo>
                    <a:pt x="2406" y="0"/>
                    <a:pt x="758" y="860"/>
                    <a:pt x="0" y="2902"/>
                  </a:cubicBezTo>
                  <a:lnTo>
                    <a:pt x="7743" y="6272"/>
                  </a:lnTo>
                  <a:cubicBezTo>
                    <a:pt x="9825" y="2681"/>
                    <a:pt x="6947" y="0"/>
                    <a:pt x="404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9"/>
            <p:cNvSpPr/>
            <p:nvPr/>
          </p:nvSpPr>
          <p:spPr>
            <a:xfrm>
              <a:off x="1868175" y="2521750"/>
              <a:ext cx="219975" cy="262775"/>
            </a:xfrm>
            <a:custGeom>
              <a:avLst/>
              <a:gdLst/>
              <a:ahLst/>
              <a:cxnLst/>
              <a:rect l="l" t="t" r="r" b="b"/>
              <a:pathLst>
                <a:path w="8799" h="10511" extrusionOk="0">
                  <a:moveTo>
                    <a:pt x="3182" y="0"/>
                  </a:moveTo>
                  <a:cubicBezTo>
                    <a:pt x="3010" y="0"/>
                    <a:pt x="2836" y="9"/>
                    <a:pt x="2662" y="28"/>
                  </a:cubicBezTo>
                  <a:cubicBezTo>
                    <a:pt x="2332" y="63"/>
                    <a:pt x="2019" y="151"/>
                    <a:pt x="1735" y="284"/>
                  </a:cubicBezTo>
                  <a:cubicBezTo>
                    <a:pt x="1090" y="583"/>
                    <a:pt x="585" y="1114"/>
                    <a:pt x="309" y="1753"/>
                  </a:cubicBezTo>
                  <a:cubicBezTo>
                    <a:pt x="73" y="2298"/>
                    <a:pt x="1" y="2925"/>
                    <a:pt x="147" y="3556"/>
                  </a:cubicBezTo>
                  <a:lnTo>
                    <a:pt x="423" y="4730"/>
                  </a:lnTo>
                  <a:lnTo>
                    <a:pt x="836" y="6768"/>
                  </a:lnTo>
                  <a:cubicBezTo>
                    <a:pt x="1003" y="7578"/>
                    <a:pt x="1389" y="8309"/>
                    <a:pt x="1938" y="8887"/>
                  </a:cubicBezTo>
                  <a:cubicBezTo>
                    <a:pt x="2519" y="9507"/>
                    <a:pt x="3281" y="9953"/>
                    <a:pt x="4144" y="10146"/>
                  </a:cubicBezTo>
                  <a:cubicBezTo>
                    <a:pt x="4831" y="10298"/>
                    <a:pt x="5485" y="10436"/>
                    <a:pt x="5876" y="10490"/>
                  </a:cubicBezTo>
                  <a:cubicBezTo>
                    <a:pt x="5977" y="10504"/>
                    <a:pt x="6076" y="10511"/>
                    <a:pt x="6174" y="10511"/>
                  </a:cubicBezTo>
                  <a:cubicBezTo>
                    <a:pt x="7270" y="10511"/>
                    <a:pt x="8179" y="9657"/>
                    <a:pt x="8431" y="8527"/>
                  </a:cubicBezTo>
                  <a:lnTo>
                    <a:pt x="8430" y="8524"/>
                  </a:lnTo>
                  <a:cubicBezTo>
                    <a:pt x="8799" y="6863"/>
                    <a:pt x="8677" y="5104"/>
                    <a:pt x="7958" y="3256"/>
                  </a:cubicBezTo>
                  <a:cubicBezTo>
                    <a:pt x="7847" y="2970"/>
                    <a:pt x="7711" y="2700"/>
                    <a:pt x="7556" y="2446"/>
                  </a:cubicBezTo>
                  <a:cubicBezTo>
                    <a:pt x="7116" y="1728"/>
                    <a:pt x="6513" y="1142"/>
                    <a:pt x="5809" y="723"/>
                  </a:cubicBezTo>
                  <a:cubicBezTo>
                    <a:pt x="5381" y="466"/>
                    <a:pt x="4910" y="273"/>
                    <a:pt x="4418" y="150"/>
                  </a:cubicBezTo>
                  <a:lnTo>
                    <a:pt x="4415" y="150"/>
                  </a:lnTo>
                  <a:lnTo>
                    <a:pt x="4136" y="91"/>
                  </a:lnTo>
                  <a:lnTo>
                    <a:pt x="4114" y="83"/>
                  </a:lnTo>
                  <a:lnTo>
                    <a:pt x="4106" y="83"/>
                  </a:lnTo>
                  <a:cubicBezTo>
                    <a:pt x="3968" y="55"/>
                    <a:pt x="3826" y="38"/>
                    <a:pt x="3686" y="25"/>
                  </a:cubicBezTo>
                  <a:cubicBezTo>
                    <a:pt x="3519" y="9"/>
                    <a:pt x="3351" y="0"/>
                    <a:pt x="3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9"/>
            <p:cNvSpPr/>
            <p:nvPr/>
          </p:nvSpPr>
          <p:spPr>
            <a:xfrm>
              <a:off x="1868300" y="2523675"/>
              <a:ext cx="188850" cy="220350"/>
            </a:xfrm>
            <a:custGeom>
              <a:avLst/>
              <a:gdLst/>
              <a:ahLst/>
              <a:cxnLst/>
              <a:rect l="l" t="t" r="r" b="b"/>
              <a:pathLst>
                <a:path w="7554" h="8814" extrusionOk="0">
                  <a:moveTo>
                    <a:pt x="3860" y="1"/>
                  </a:moveTo>
                  <a:cubicBezTo>
                    <a:pt x="2814" y="1"/>
                    <a:pt x="1636" y="424"/>
                    <a:pt x="420" y="1643"/>
                  </a:cubicBezTo>
                  <a:cubicBezTo>
                    <a:pt x="384" y="1654"/>
                    <a:pt x="347" y="1668"/>
                    <a:pt x="308" y="1681"/>
                  </a:cubicBezTo>
                  <a:cubicBezTo>
                    <a:pt x="72" y="2226"/>
                    <a:pt x="1" y="2851"/>
                    <a:pt x="146" y="3482"/>
                  </a:cubicBezTo>
                  <a:lnTo>
                    <a:pt x="423" y="4658"/>
                  </a:lnTo>
                  <a:lnTo>
                    <a:pt x="836" y="6694"/>
                  </a:lnTo>
                  <a:cubicBezTo>
                    <a:pt x="1001" y="7504"/>
                    <a:pt x="1389" y="8235"/>
                    <a:pt x="1936" y="8813"/>
                  </a:cubicBezTo>
                  <a:cubicBezTo>
                    <a:pt x="1987" y="8282"/>
                    <a:pt x="1909" y="7556"/>
                    <a:pt x="1652" y="6596"/>
                  </a:cubicBezTo>
                  <a:cubicBezTo>
                    <a:pt x="2791" y="5467"/>
                    <a:pt x="3366" y="4536"/>
                    <a:pt x="3166" y="3038"/>
                  </a:cubicBezTo>
                  <a:lnTo>
                    <a:pt x="3168" y="3038"/>
                  </a:lnTo>
                  <a:cubicBezTo>
                    <a:pt x="3520" y="3086"/>
                    <a:pt x="3862" y="3107"/>
                    <a:pt x="4190" y="3107"/>
                  </a:cubicBezTo>
                  <a:cubicBezTo>
                    <a:pt x="5726" y="3107"/>
                    <a:pt x="6961" y="2645"/>
                    <a:pt x="7554" y="2372"/>
                  </a:cubicBezTo>
                  <a:cubicBezTo>
                    <a:pt x="7116" y="1653"/>
                    <a:pt x="6511" y="1067"/>
                    <a:pt x="5807" y="648"/>
                  </a:cubicBezTo>
                  <a:cubicBezTo>
                    <a:pt x="5379" y="391"/>
                    <a:pt x="4910" y="199"/>
                    <a:pt x="4416" y="76"/>
                  </a:cubicBezTo>
                  <a:lnTo>
                    <a:pt x="4413" y="76"/>
                  </a:lnTo>
                  <a:lnTo>
                    <a:pt x="4134" y="15"/>
                  </a:lnTo>
                  <a:lnTo>
                    <a:pt x="4112" y="9"/>
                  </a:lnTo>
                  <a:cubicBezTo>
                    <a:pt x="4029" y="4"/>
                    <a:pt x="3945" y="1"/>
                    <a:pt x="3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9"/>
            <p:cNvSpPr/>
            <p:nvPr/>
          </p:nvSpPr>
          <p:spPr>
            <a:xfrm>
              <a:off x="1863900" y="2521750"/>
              <a:ext cx="165300" cy="252750"/>
            </a:xfrm>
            <a:custGeom>
              <a:avLst/>
              <a:gdLst/>
              <a:ahLst/>
              <a:cxnLst/>
              <a:rect l="l" t="t" r="r" b="b"/>
              <a:pathLst>
                <a:path w="6612" h="10110" extrusionOk="0">
                  <a:moveTo>
                    <a:pt x="3353" y="1"/>
                  </a:moveTo>
                  <a:cubicBezTo>
                    <a:pt x="3181" y="1"/>
                    <a:pt x="3007" y="10"/>
                    <a:pt x="2833" y="30"/>
                  </a:cubicBezTo>
                  <a:cubicBezTo>
                    <a:pt x="2503" y="66"/>
                    <a:pt x="2190" y="153"/>
                    <a:pt x="1906" y="285"/>
                  </a:cubicBezTo>
                  <a:cubicBezTo>
                    <a:pt x="709" y="842"/>
                    <a:pt x="1" y="2185"/>
                    <a:pt x="318" y="3557"/>
                  </a:cubicBezTo>
                  <a:lnTo>
                    <a:pt x="594" y="4733"/>
                  </a:lnTo>
                  <a:lnTo>
                    <a:pt x="1010" y="6770"/>
                  </a:lnTo>
                  <a:cubicBezTo>
                    <a:pt x="1342" y="8402"/>
                    <a:pt x="2577" y="9697"/>
                    <a:pt x="4182" y="10110"/>
                  </a:cubicBezTo>
                  <a:cubicBezTo>
                    <a:pt x="3489" y="9496"/>
                    <a:pt x="2993" y="8666"/>
                    <a:pt x="2803" y="7720"/>
                  </a:cubicBezTo>
                  <a:lnTo>
                    <a:pt x="2803" y="7723"/>
                  </a:lnTo>
                  <a:lnTo>
                    <a:pt x="2389" y="5685"/>
                  </a:lnTo>
                  <a:lnTo>
                    <a:pt x="2112" y="4509"/>
                  </a:lnTo>
                  <a:cubicBezTo>
                    <a:pt x="1794" y="3138"/>
                    <a:pt x="2503" y="1795"/>
                    <a:pt x="3699" y="1237"/>
                  </a:cubicBezTo>
                  <a:cubicBezTo>
                    <a:pt x="3983" y="1105"/>
                    <a:pt x="4297" y="1018"/>
                    <a:pt x="4626" y="982"/>
                  </a:cubicBezTo>
                  <a:cubicBezTo>
                    <a:pt x="4800" y="964"/>
                    <a:pt x="4974" y="955"/>
                    <a:pt x="5147" y="955"/>
                  </a:cubicBezTo>
                  <a:cubicBezTo>
                    <a:pt x="5316" y="955"/>
                    <a:pt x="5483" y="963"/>
                    <a:pt x="5650" y="979"/>
                  </a:cubicBezTo>
                  <a:cubicBezTo>
                    <a:pt x="5793" y="990"/>
                    <a:pt x="5932" y="1008"/>
                    <a:pt x="6070" y="1033"/>
                  </a:cubicBezTo>
                  <a:lnTo>
                    <a:pt x="6098" y="1041"/>
                  </a:lnTo>
                  <a:lnTo>
                    <a:pt x="6377" y="1102"/>
                  </a:lnTo>
                  <a:lnTo>
                    <a:pt x="6382" y="1102"/>
                  </a:lnTo>
                  <a:cubicBezTo>
                    <a:pt x="6460" y="1122"/>
                    <a:pt x="6535" y="1145"/>
                    <a:pt x="6611" y="1167"/>
                  </a:cubicBezTo>
                  <a:cubicBezTo>
                    <a:pt x="6412" y="1004"/>
                    <a:pt x="6200" y="856"/>
                    <a:pt x="5980" y="723"/>
                  </a:cubicBezTo>
                  <a:cubicBezTo>
                    <a:pt x="5552" y="466"/>
                    <a:pt x="5081" y="271"/>
                    <a:pt x="4589" y="151"/>
                  </a:cubicBezTo>
                  <a:lnTo>
                    <a:pt x="4583" y="151"/>
                  </a:lnTo>
                  <a:lnTo>
                    <a:pt x="4305" y="89"/>
                  </a:lnTo>
                  <a:lnTo>
                    <a:pt x="4277" y="81"/>
                  </a:lnTo>
                  <a:cubicBezTo>
                    <a:pt x="4137" y="55"/>
                    <a:pt x="3998" y="38"/>
                    <a:pt x="3857" y="27"/>
                  </a:cubicBezTo>
                  <a:cubicBezTo>
                    <a:pt x="3690" y="10"/>
                    <a:pt x="3522" y="1"/>
                    <a:pt x="33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9"/>
            <p:cNvSpPr/>
            <p:nvPr/>
          </p:nvSpPr>
          <p:spPr>
            <a:xfrm>
              <a:off x="1694675" y="2561450"/>
              <a:ext cx="145500" cy="198325"/>
            </a:xfrm>
            <a:custGeom>
              <a:avLst/>
              <a:gdLst/>
              <a:ahLst/>
              <a:cxnLst/>
              <a:rect l="l" t="t" r="r" b="b"/>
              <a:pathLst>
                <a:path w="5820" h="7933" extrusionOk="0">
                  <a:moveTo>
                    <a:pt x="3300" y="1"/>
                  </a:moveTo>
                  <a:cubicBezTo>
                    <a:pt x="1104" y="1"/>
                    <a:pt x="0" y="1807"/>
                    <a:pt x="1052" y="3896"/>
                  </a:cubicBezTo>
                  <a:cubicBezTo>
                    <a:pt x="2443" y="6665"/>
                    <a:pt x="1052" y="7291"/>
                    <a:pt x="1052" y="7291"/>
                  </a:cubicBezTo>
                  <a:cubicBezTo>
                    <a:pt x="1608" y="7729"/>
                    <a:pt x="2254" y="7933"/>
                    <a:pt x="2876" y="7933"/>
                  </a:cubicBezTo>
                  <a:cubicBezTo>
                    <a:pt x="3404" y="7933"/>
                    <a:pt x="3915" y="7786"/>
                    <a:pt x="4339" y="7511"/>
                  </a:cubicBezTo>
                  <a:cubicBezTo>
                    <a:pt x="5296" y="6892"/>
                    <a:pt x="5819" y="5621"/>
                    <a:pt x="5134" y="3896"/>
                  </a:cubicBezTo>
                  <a:lnTo>
                    <a:pt x="5132" y="3896"/>
                  </a:lnTo>
                  <a:cubicBezTo>
                    <a:pt x="4188" y="1533"/>
                    <a:pt x="5726" y="614"/>
                    <a:pt x="5726" y="614"/>
                  </a:cubicBezTo>
                  <a:cubicBezTo>
                    <a:pt x="5528" y="519"/>
                    <a:pt x="5329" y="436"/>
                    <a:pt x="5138" y="364"/>
                  </a:cubicBezTo>
                  <a:cubicBezTo>
                    <a:pt x="4468" y="114"/>
                    <a:pt x="3850" y="1"/>
                    <a:pt x="330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9"/>
            <p:cNvSpPr/>
            <p:nvPr/>
          </p:nvSpPr>
          <p:spPr>
            <a:xfrm>
              <a:off x="1746200" y="2570500"/>
              <a:ext cx="93975" cy="178725"/>
            </a:xfrm>
            <a:custGeom>
              <a:avLst/>
              <a:gdLst/>
              <a:ahLst/>
              <a:cxnLst/>
              <a:rect l="l" t="t" r="r" b="b"/>
              <a:pathLst>
                <a:path w="3759" h="7149" extrusionOk="0">
                  <a:moveTo>
                    <a:pt x="3079" y="1"/>
                  </a:moveTo>
                  <a:cubicBezTo>
                    <a:pt x="0" y="1375"/>
                    <a:pt x="650" y="4874"/>
                    <a:pt x="1963" y="6755"/>
                  </a:cubicBezTo>
                  <a:cubicBezTo>
                    <a:pt x="2059" y="6892"/>
                    <a:pt x="2166" y="7024"/>
                    <a:pt x="2278" y="7149"/>
                  </a:cubicBezTo>
                  <a:cubicBezTo>
                    <a:pt x="3235" y="6530"/>
                    <a:pt x="3758" y="5259"/>
                    <a:pt x="3073" y="3534"/>
                  </a:cubicBezTo>
                  <a:lnTo>
                    <a:pt x="3073" y="3533"/>
                  </a:lnTo>
                  <a:cubicBezTo>
                    <a:pt x="2129" y="1169"/>
                    <a:pt x="3666" y="250"/>
                    <a:pt x="3666" y="250"/>
                  </a:cubicBezTo>
                  <a:cubicBezTo>
                    <a:pt x="3468" y="154"/>
                    <a:pt x="3269" y="73"/>
                    <a:pt x="307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9"/>
            <p:cNvSpPr/>
            <p:nvPr/>
          </p:nvSpPr>
          <p:spPr>
            <a:xfrm>
              <a:off x="1791500" y="2564350"/>
              <a:ext cx="55100" cy="57725"/>
            </a:xfrm>
            <a:custGeom>
              <a:avLst/>
              <a:gdLst/>
              <a:ahLst/>
              <a:cxnLst/>
              <a:rect l="l" t="t" r="r" b="b"/>
              <a:pathLst>
                <a:path w="2204" h="2309" extrusionOk="0">
                  <a:moveTo>
                    <a:pt x="1862" y="0"/>
                  </a:moveTo>
                  <a:cubicBezTo>
                    <a:pt x="541" y="0"/>
                    <a:pt x="0" y="1224"/>
                    <a:pt x="608" y="2308"/>
                  </a:cubicBezTo>
                  <a:lnTo>
                    <a:pt x="2203" y="26"/>
                  </a:lnTo>
                  <a:cubicBezTo>
                    <a:pt x="2085" y="8"/>
                    <a:pt x="1971" y="0"/>
                    <a:pt x="1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9"/>
            <p:cNvSpPr/>
            <p:nvPr/>
          </p:nvSpPr>
          <p:spPr>
            <a:xfrm>
              <a:off x="1884400" y="2556250"/>
              <a:ext cx="62800" cy="118200"/>
            </a:xfrm>
            <a:custGeom>
              <a:avLst/>
              <a:gdLst/>
              <a:ahLst/>
              <a:cxnLst/>
              <a:rect l="l" t="t" r="r" b="b"/>
              <a:pathLst>
                <a:path w="2512" h="4728" fill="none" extrusionOk="0">
                  <a:moveTo>
                    <a:pt x="1650" y="1"/>
                  </a:moveTo>
                  <a:cubicBezTo>
                    <a:pt x="2512" y="2255"/>
                    <a:pt x="2446" y="4728"/>
                    <a:pt x="0" y="4500"/>
                  </a:cubicBezTo>
                </a:path>
              </a:pathLst>
            </a:custGeom>
            <a:solidFill>
              <a:schemeClr val="accent6"/>
            </a:solid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9"/>
            <p:cNvSpPr/>
            <p:nvPr/>
          </p:nvSpPr>
          <p:spPr>
            <a:xfrm>
              <a:off x="1774675" y="2546175"/>
              <a:ext cx="172300" cy="215625"/>
            </a:xfrm>
            <a:custGeom>
              <a:avLst/>
              <a:gdLst/>
              <a:ahLst/>
              <a:cxnLst/>
              <a:rect l="l" t="t" r="r" b="b"/>
              <a:pathLst>
                <a:path w="6892" h="8625" extrusionOk="0">
                  <a:moveTo>
                    <a:pt x="4998" y="1"/>
                  </a:moveTo>
                  <a:cubicBezTo>
                    <a:pt x="4621" y="1"/>
                    <a:pt x="4136" y="82"/>
                    <a:pt x="3514" y="304"/>
                  </a:cubicBezTo>
                  <a:cubicBezTo>
                    <a:pt x="0" y="1552"/>
                    <a:pt x="648" y="5255"/>
                    <a:pt x="2013" y="7209"/>
                  </a:cubicBezTo>
                  <a:cubicBezTo>
                    <a:pt x="2578" y="8018"/>
                    <a:pt x="3483" y="8624"/>
                    <a:pt x="4195" y="8624"/>
                  </a:cubicBezTo>
                  <a:cubicBezTo>
                    <a:pt x="5062" y="8624"/>
                    <a:pt x="5641" y="7722"/>
                    <a:pt x="4959" y="5182"/>
                  </a:cubicBezTo>
                  <a:lnTo>
                    <a:pt x="4962" y="5182"/>
                  </a:lnTo>
                  <a:cubicBezTo>
                    <a:pt x="6333" y="3822"/>
                    <a:pt x="6891" y="2758"/>
                    <a:pt x="6259" y="633"/>
                  </a:cubicBezTo>
                  <a:cubicBezTo>
                    <a:pt x="6259" y="633"/>
                    <a:pt x="6048" y="1"/>
                    <a:pt x="499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9"/>
            <p:cNvSpPr/>
            <p:nvPr/>
          </p:nvSpPr>
          <p:spPr>
            <a:xfrm>
              <a:off x="1958550" y="2646850"/>
              <a:ext cx="19450" cy="40225"/>
            </a:xfrm>
            <a:custGeom>
              <a:avLst/>
              <a:gdLst/>
              <a:ahLst/>
              <a:cxnLst/>
              <a:rect l="l" t="t" r="r" b="b"/>
              <a:pathLst>
                <a:path w="778" h="1609" extrusionOk="0">
                  <a:moveTo>
                    <a:pt x="360" y="0"/>
                  </a:moveTo>
                  <a:cubicBezTo>
                    <a:pt x="357" y="0"/>
                    <a:pt x="354" y="0"/>
                    <a:pt x="351" y="1"/>
                  </a:cubicBezTo>
                  <a:cubicBezTo>
                    <a:pt x="148" y="10"/>
                    <a:pt x="0" y="378"/>
                    <a:pt x="22" y="822"/>
                  </a:cubicBezTo>
                  <a:cubicBezTo>
                    <a:pt x="42" y="1260"/>
                    <a:pt x="220" y="1609"/>
                    <a:pt x="419" y="1609"/>
                  </a:cubicBezTo>
                  <a:cubicBezTo>
                    <a:pt x="422" y="1609"/>
                    <a:pt x="425" y="1608"/>
                    <a:pt x="427" y="1608"/>
                  </a:cubicBezTo>
                  <a:cubicBezTo>
                    <a:pt x="630" y="1599"/>
                    <a:pt x="778" y="1231"/>
                    <a:pt x="756" y="787"/>
                  </a:cubicBezTo>
                  <a:cubicBezTo>
                    <a:pt x="735" y="350"/>
                    <a:pt x="559" y="0"/>
                    <a:pt x="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9"/>
            <p:cNvSpPr/>
            <p:nvPr/>
          </p:nvSpPr>
          <p:spPr>
            <a:xfrm>
              <a:off x="2033600" y="2582925"/>
              <a:ext cx="50375" cy="16375"/>
            </a:xfrm>
            <a:custGeom>
              <a:avLst/>
              <a:gdLst/>
              <a:ahLst/>
              <a:cxnLst/>
              <a:rect l="l" t="t" r="r" b="b"/>
              <a:pathLst>
                <a:path w="2015" h="655" extrusionOk="0">
                  <a:moveTo>
                    <a:pt x="796" y="1"/>
                  </a:moveTo>
                  <a:cubicBezTo>
                    <a:pt x="776" y="1"/>
                    <a:pt x="756" y="1"/>
                    <a:pt x="736" y="2"/>
                  </a:cubicBezTo>
                  <a:cubicBezTo>
                    <a:pt x="4" y="41"/>
                    <a:pt x="1" y="551"/>
                    <a:pt x="946" y="643"/>
                  </a:cubicBezTo>
                  <a:cubicBezTo>
                    <a:pt x="1026" y="651"/>
                    <a:pt x="1097" y="654"/>
                    <a:pt x="1160" y="654"/>
                  </a:cubicBezTo>
                  <a:cubicBezTo>
                    <a:pt x="2014" y="654"/>
                    <a:pt x="1501" y="1"/>
                    <a:pt x="79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9"/>
            <p:cNvSpPr/>
            <p:nvPr/>
          </p:nvSpPr>
          <p:spPr>
            <a:xfrm>
              <a:off x="2039225" y="2636750"/>
              <a:ext cx="19450" cy="40250"/>
            </a:xfrm>
            <a:custGeom>
              <a:avLst/>
              <a:gdLst/>
              <a:ahLst/>
              <a:cxnLst/>
              <a:rect l="l" t="t" r="r" b="b"/>
              <a:pathLst>
                <a:path w="778" h="1610" extrusionOk="0">
                  <a:moveTo>
                    <a:pt x="358" y="1"/>
                  </a:moveTo>
                  <a:cubicBezTo>
                    <a:pt x="356" y="1"/>
                    <a:pt x="353" y="1"/>
                    <a:pt x="351" y="1"/>
                  </a:cubicBezTo>
                  <a:cubicBezTo>
                    <a:pt x="148" y="10"/>
                    <a:pt x="0" y="378"/>
                    <a:pt x="22" y="822"/>
                  </a:cubicBezTo>
                  <a:cubicBezTo>
                    <a:pt x="43" y="1259"/>
                    <a:pt x="219" y="1609"/>
                    <a:pt x="418" y="1609"/>
                  </a:cubicBezTo>
                  <a:cubicBezTo>
                    <a:pt x="421" y="1609"/>
                    <a:pt x="424" y="1609"/>
                    <a:pt x="427" y="1609"/>
                  </a:cubicBezTo>
                  <a:cubicBezTo>
                    <a:pt x="629" y="1599"/>
                    <a:pt x="777" y="1232"/>
                    <a:pt x="756" y="788"/>
                  </a:cubicBezTo>
                  <a:cubicBezTo>
                    <a:pt x="734" y="350"/>
                    <a:pt x="558" y="1"/>
                    <a:pt x="3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9"/>
            <p:cNvSpPr/>
            <p:nvPr/>
          </p:nvSpPr>
          <p:spPr>
            <a:xfrm>
              <a:off x="2031725" y="2620050"/>
              <a:ext cx="56775" cy="90475"/>
            </a:xfrm>
            <a:custGeom>
              <a:avLst/>
              <a:gdLst/>
              <a:ahLst/>
              <a:cxnLst/>
              <a:rect l="l" t="t" r="r" b="b"/>
              <a:pathLst>
                <a:path w="2271" h="3619" fill="none" extrusionOk="0">
                  <a:moveTo>
                    <a:pt x="2271" y="1809"/>
                  </a:moveTo>
                  <a:cubicBezTo>
                    <a:pt x="2271" y="2810"/>
                    <a:pt x="1763" y="3618"/>
                    <a:pt x="1137" y="3618"/>
                  </a:cubicBezTo>
                  <a:cubicBezTo>
                    <a:pt x="509" y="3618"/>
                    <a:pt x="1" y="2810"/>
                    <a:pt x="1" y="1809"/>
                  </a:cubicBezTo>
                  <a:cubicBezTo>
                    <a:pt x="1" y="811"/>
                    <a:pt x="509" y="1"/>
                    <a:pt x="1137" y="1"/>
                  </a:cubicBezTo>
                  <a:cubicBezTo>
                    <a:pt x="1763" y="1"/>
                    <a:pt x="2271" y="811"/>
                    <a:pt x="2271" y="1809"/>
                  </a:cubicBezTo>
                  <a:close/>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9"/>
            <p:cNvSpPr/>
            <p:nvPr/>
          </p:nvSpPr>
          <p:spPr>
            <a:xfrm>
              <a:off x="2015725" y="2628750"/>
              <a:ext cx="43275" cy="83050"/>
            </a:xfrm>
            <a:custGeom>
              <a:avLst/>
              <a:gdLst/>
              <a:ahLst/>
              <a:cxnLst/>
              <a:rect l="l" t="t" r="r" b="b"/>
              <a:pathLst>
                <a:path w="1731" h="3322" extrusionOk="0">
                  <a:moveTo>
                    <a:pt x="153" y="0"/>
                  </a:moveTo>
                  <a:lnTo>
                    <a:pt x="1" y="3228"/>
                  </a:lnTo>
                  <a:lnTo>
                    <a:pt x="236" y="3289"/>
                  </a:lnTo>
                  <a:cubicBezTo>
                    <a:pt x="321" y="3311"/>
                    <a:pt x="403" y="3321"/>
                    <a:pt x="483" y="3321"/>
                  </a:cubicBezTo>
                  <a:cubicBezTo>
                    <a:pt x="1235" y="3321"/>
                    <a:pt x="1731" y="2417"/>
                    <a:pt x="1211" y="1778"/>
                  </a:cubicBezTo>
                  <a:cubicBezTo>
                    <a:pt x="843" y="1324"/>
                    <a:pt x="440" y="812"/>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9"/>
            <p:cNvSpPr/>
            <p:nvPr/>
          </p:nvSpPr>
          <p:spPr>
            <a:xfrm>
              <a:off x="2015725" y="2628750"/>
              <a:ext cx="44650" cy="87925"/>
            </a:xfrm>
            <a:custGeom>
              <a:avLst/>
              <a:gdLst/>
              <a:ahLst/>
              <a:cxnLst/>
              <a:rect l="l" t="t" r="r" b="b"/>
              <a:pathLst>
                <a:path w="1786" h="3517" fill="none" extrusionOk="0">
                  <a:moveTo>
                    <a:pt x="153" y="0"/>
                  </a:moveTo>
                  <a:cubicBezTo>
                    <a:pt x="440" y="812"/>
                    <a:pt x="843" y="1324"/>
                    <a:pt x="1211" y="1778"/>
                  </a:cubicBezTo>
                  <a:cubicBezTo>
                    <a:pt x="1786" y="2485"/>
                    <a:pt x="1118" y="3516"/>
                    <a:pt x="236" y="3289"/>
                  </a:cubicBezTo>
                  <a:lnTo>
                    <a:pt x="1" y="3228"/>
                  </a:lnTo>
                </a:path>
              </a:pathLst>
            </a:custGeom>
            <a:solidFill>
              <a:schemeClr val="lt1"/>
            </a:solidFill>
            <a:ln w="500" cap="flat" cmpd="sng">
              <a:solidFill>
                <a:srgbClr val="ECB098"/>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9"/>
            <p:cNvSpPr/>
            <p:nvPr/>
          </p:nvSpPr>
          <p:spPr>
            <a:xfrm>
              <a:off x="1931150" y="2600675"/>
              <a:ext cx="42975" cy="19400"/>
            </a:xfrm>
            <a:custGeom>
              <a:avLst/>
              <a:gdLst/>
              <a:ahLst/>
              <a:cxnLst/>
              <a:rect l="l" t="t" r="r" b="b"/>
              <a:pathLst>
                <a:path w="1719" h="776" extrusionOk="0">
                  <a:moveTo>
                    <a:pt x="1050" y="1"/>
                  </a:moveTo>
                  <a:cubicBezTo>
                    <a:pt x="869" y="1"/>
                    <a:pt x="653" y="52"/>
                    <a:pt x="458" y="174"/>
                  </a:cubicBezTo>
                  <a:cubicBezTo>
                    <a:pt x="0" y="459"/>
                    <a:pt x="11" y="775"/>
                    <a:pt x="393" y="775"/>
                  </a:cubicBezTo>
                  <a:cubicBezTo>
                    <a:pt x="531" y="775"/>
                    <a:pt x="719" y="734"/>
                    <a:pt x="950" y="634"/>
                  </a:cubicBezTo>
                  <a:cubicBezTo>
                    <a:pt x="1719" y="303"/>
                    <a:pt x="1488" y="1"/>
                    <a:pt x="105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9"/>
            <p:cNvSpPr/>
            <p:nvPr/>
          </p:nvSpPr>
          <p:spPr>
            <a:xfrm>
              <a:off x="1861225" y="2510825"/>
              <a:ext cx="194725" cy="77750"/>
            </a:xfrm>
            <a:custGeom>
              <a:avLst/>
              <a:gdLst/>
              <a:ahLst/>
              <a:cxnLst/>
              <a:rect l="l" t="t" r="r" b="b"/>
              <a:pathLst>
                <a:path w="7789" h="3110" extrusionOk="0">
                  <a:moveTo>
                    <a:pt x="3707" y="0"/>
                  </a:moveTo>
                  <a:cubicBezTo>
                    <a:pt x="2584" y="0"/>
                    <a:pt x="1311" y="487"/>
                    <a:pt x="0" y="1922"/>
                  </a:cubicBezTo>
                  <a:cubicBezTo>
                    <a:pt x="1424" y="2821"/>
                    <a:pt x="2824" y="3110"/>
                    <a:pt x="4036" y="3110"/>
                  </a:cubicBezTo>
                  <a:cubicBezTo>
                    <a:pt x="6217" y="3110"/>
                    <a:pt x="7788" y="2174"/>
                    <a:pt x="7788" y="2174"/>
                  </a:cubicBezTo>
                  <a:cubicBezTo>
                    <a:pt x="7788" y="2174"/>
                    <a:pt x="6081" y="0"/>
                    <a:pt x="370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9"/>
            <p:cNvSpPr/>
            <p:nvPr/>
          </p:nvSpPr>
          <p:spPr>
            <a:xfrm>
              <a:off x="2003100" y="2719675"/>
              <a:ext cx="37575" cy="29575"/>
            </a:xfrm>
            <a:custGeom>
              <a:avLst/>
              <a:gdLst/>
              <a:ahLst/>
              <a:cxnLst/>
              <a:rect l="l" t="t" r="r" b="b"/>
              <a:pathLst>
                <a:path w="1503" h="1183" extrusionOk="0">
                  <a:moveTo>
                    <a:pt x="1503" y="1"/>
                  </a:moveTo>
                  <a:lnTo>
                    <a:pt x="1" y="107"/>
                  </a:lnTo>
                  <a:cubicBezTo>
                    <a:pt x="260" y="824"/>
                    <a:pt x="533" y="1183"/>
                    <a:pt x="789" y="1183"/>
                  </a:cubicBezTo>
                  <a:cubicBezTo>
                    <a:pt x="1058" y="1183"/>
                    <a:pt x="1307" y="789"/>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9"/>
            <p:cNvSpPr/>
            <p:nvPr/>
          </p:nvSpPr>
          <p:spPr>
            <a:xfrm>
              <a:off x="1791850" y="3072300"/>
              <a:ext cx="292925" cy="271700"/>
            </a:xfrm>
            <a:custGeom>
              <a:avLst/>
              <a:gdLst/>
              <a:ahLst/>
              <a:cxnLst/>
              <a:rect l="l" t="t" r="r" b="b"/>
              <a:pathLst>
                <a:path w="11717" h="10868" extrusionOk="0">
                  <a:moveTo>
                    <a:pt x="9191" y="0"/>
                  </a:moveTo>
                  <a:lnTo>
                    <a:pt x="1111" y="891"/>
                  </a:lnTo>
                  <a:lnTo>
                    <a:pt x="0" y="10867"/>
                  </a:lnTo>
                  <a:lnTo>
                    <a:pt x="11716" y="10867"/>
                  </a:lnTo>
                  <a:lnTo>
                    <a:pt x="9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9"/>
            <p:cNvSpPr/>
            <p:nvPr/>
          </p:nvSpPr>
          <p:spPr>
            <a:xfrm>
              <a:off x="1745875" y="2921700"/>
              <a:ext cx="306800" cy="326475"/>
            </a:xfrm>
            <a:custGeom>
              <a:avLst/>
              <a:gdLst/>
              <a:ahLst/>
              <a:cxnLst/>
              <a:rect l="l" t="t" r="r" b="b"/>
              <a:pathLst>
                <a:path w="12272" h="13059" extrusionOk="0">
                  <a:moveTo>
                    <a:pt x="9687" y="1"/>
                  </a:moveTo>
                  <a:cubicBezTo>
                    <a:pt x="6896" y="1"/>
                    <a:pt x="4481" y="897"/>
                    <a:pt x="3" y="2846"/>
                  </a:cubicBezTo>
                  <a:lnTo>
                    <a:pt x="1" y="2846"/>
                  </a:lnTo>
                  <a:cubicBezTo>
                    <a:pt x="1559" y="5618"/>
                    <a:pt x="4706" y="11368"/>
                    <a:pt x="6714" y="12995"/>
                  </a:cubicBezTo>
                  <a:cubicBezTo>
                    <a:pt x="7168" y="13043"/>
                    <a:pt x="7447" y="13058"/>
                    <a:pt x="7447" y="13058"/>
                  </a:cubicBezTo>
                  <a:lnTo>
                    <a:pt x="8710" y="12652"/>
                  </a:lnTo>
                  <a:lnTo>
                    <a:pt x="11466" y="6627"/>
                  </a:lnTo>
                  <a:lnTo>
                    <a:pt x="12272" y="4864"/>
                  </a:lnTo>
                  <a:lnTo>
                    <a:pt x="12122" y="201"/>
                  </a:lnTo>
                  <a:cubicBezTo>
                    <a:pt x="11248" y="69"/>
                    <a:pt x="10453" y="1"/>
                    <a:pt x="9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9"/>
            <p:cNvSpPr/>
            <p:nvPr/>
          </p:nvSpPr>
          <p:spPr>
            <a:xfrm>
              <a:off x="1995125" y="2926700"/>
              <a:ext cx="129600" cy="200850"/>
            </a:xfrm>
            <a:custGeom>
              <a:avLst/>
              <a:gdLst/>
              <a:ahLst/>
              <a:cxnLst/>
              <a:rect l="l" t="t" r="r" b="b"/>
              <a:pathLst>
                <a:path w="5184" h="8034" extrusionOk="0">
                  <a:moveTo>
                    <a:pt x="2150" y="1"/>
                  </a:moveTo>
                  <a:lnTo>
                    <a:pt x="0" y="8033"/>
                  </a:lnTo>
                  <a:cubicBezTo>
                    <a:pt x="5011" y="7605"/>
                    <a:pt x="5184" y="3663"/>
                    <a:pt x="2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9"/>
            <p:cNvSpPr/>
            <p:nvPr/>
          </p:nvSpPr>
          <p:spPr>
            <a:xfrm>
              <a:off x="1741175" y="3048025"/>
              <a:ext cx="181925" cy="295975"/>
            </a:xfrm>
            <a:custGeom>
              <a:avLst/>
              <a:gdLst/>
              <a:ahLst/>
              <a:cxnLst/>
              <a:rect l="l" t="t" r="r" b="b"/>
              <a:pathLst>
                <a:path w="7277" h="11839" extrusionOk="0">
                  <a:moveTo>
                    <a:pt x="2727" y="1"/>
                  </a:moveTo>
                  <a:lnTo>
                    <a:pt x="0" y="11838"/>
                  </a:lnTo>
                  <a:lnTo>
                    <a:pt x="7276" y="11838"/>
                  </a:lnTo>
                  <a:lnTo>
                    <a:pt x="6324" y="1548"/>
                  </a:lnTo>
                  <a:lnTo>
                    <a:pt x="27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9"/>
            <p:cNvSpPr/>
            <p:nvPr/>
          </p:nvSpPr>
          <p:spPr>
            <a:xfrm>
              <a:off x="1683225" y="2784700"/>
              <a:ext cx="303150" cy="406525"/>
            </a:xfrm>
            <a:custGeom>
              <a:avLst/>
              <a:gdLst/>
              <a:ahLst/>
              <a:cxnLst/>
              <a:rect l="l" t="t" r="r" b="b"/>
              <a:pathLst>
                <a:path w="12126" h="16261" extrusionOk="0">
                  <a:moveTo>
                    <a:pt x="8346" y="0"/>
                  </a:moveTo>
                  <a:lnTo>
                    <a:pt x="7376" y="168"/>
                  </a:lnTo>
                  <a:lnTo>
                    <a:pt x="5045" y="2393"/>
                  </a:lnTo>
                  <a:lnTo>
                    <a:pt x="5043" y="2390"/>
                  </a:lnTo>
                  <a:cubicBezTo>
                    <a:pt x="1792" y="2538"/>
                    <a:pt x="0" y="3107"/>
                    <a:pt x="1792" y="6737"/>
                  </a:cubicBezTo>
                  <a:cubicBezTo>
                    <a:pt x="3113" y="9410"/>
                    <a:pt x="6721" y="16261"/>
                    <a:pt x="6721" y="16261"/>
                  </a:cubicBezTo>
                  <a:cubicBezTo>
                    <a:pt x="11739" y="13124"/>
                    <a:pt x="12126" y="8564"/>
                    <a:pt x="8250" y="1401"/>
                  </a:cubicBezTo>
                  <a:lnTo>
                    <a:pt x="83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9"/>
            <p:cNvSpPr/>
            <p:nvPr/>
          </p:nvSpPr>
          <p:spPr>
            <a:xfrm>
              <a:off x="1867650" y="2784725"/>
              <a:ext cx="24275" cy="35075"/>
            </a:xfrm>
            <a:custGeom>
              <a:avLst/>
              <a:gdLst/>
              <a:ahLst/>
              <a:cxnLst/>
              <a:rect l="l" t="t" r="r" b="b"/>
              <a:pathLst>
                <a:path w="971" h="1403" extrusionOk="0">
                  <a:moveTo>
                    <a:pt x="971" y="1"/>
                  </a:moveTo>
                  <a:lnTo>
                    <a:pt x="0" y="167"/>
                  </a:lnTo>
                  <a:lnTo>
                    <a:pt x="876" y="1403"/>
                  </a:lnTo>
                  <a:lnTo>
                    <a:pt x="9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9"/>
            <p:cNvSpPr/>
            <p:nvPr/>
          </p:nvSpPr>
          <p:spPr>
            <a:xfrm>
              <a:off x="1751350" y="2979125"/>
              <a:ext cx="161500" cy="318900"/>
            </a:xfrm>
            <a:custGeom>
              <a:avLst/>
              <a:gdLst/>
              <a:ahLst/>
              <a:cxnLst/>
              <a:rect l="l" t="t" r="r" b="b"/>
              <a:pathLst>
                <a:path w="6460" h="12756" extrusionOk="0">
                  <a:moveTo>
                    <a:pt x="3247" y="1"/>
                  </a:moveTo>
                  <a:lnTo>
                    <a:pt x="1628" y="5151"/>
                  </a:lnTo>
                  <a:lnTo>
                    <a:pt x="0" y="12756"/>
                  </a:lnTo>
                  <a:cubicBezTo>
                    <a:pt x="3471" y="12474"/>
                    <a:pt x="6459" y="10199"/>
                    <a:pt x="6459" y="10199"/>
                  </a:cubicBezTo>
                  <a:lnTo>
                    <a:pt x="3230" y="8674"/>
                  </a:lnTo>
                  <a:lnTo>
                    <a:pt x="32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9"/>
            <p:cNvSpPr/>
            <p:nvPr/>
          </p:nvSpPr>
          <p:spPr>
            <a:xfrm>
              <a:off x="1889100" y="3014375"/>
              <a:ext cx="296675" cy="187300"/>
            </a:xfrm>
            <a:custGeom>
              <a:avLst/>
              <a:gdLst/>
              <a:ahLst/>
              <a:cxnLst/>
              <a:rect l="l" t="t" r="r" b="b"/>
              <a:pathLst>
                <a:path w="11867" h="7492" extrusionOk="0">
                  <a:moveTo>
                    <a:pt x="11435" y="0"/>
                  </a:moveTo>
                  <a:cubicBezTo>
                    <a:pt x="11412" y="0"/>
                    <a:pt x="11389" y="2"/>
                    <a:pt x="11366" y="7"/>
                  </a:cubicBezTo>
                  <a:lnTo>
                    <a:pt x="11368" y="8"/>
                  </a:lnTo>
                  <a:lnTo>
                    <a:pt x="7451" y="742"/>
                  </a:lnTo>
                  <a:cubicBezTo>
                    <a:pt x="7359" y="759"/>
                    <a:pt x="7272" y="803"/>
                    <a:pt x="7202" y="865"/>
                  </a:cubicBezTo>
                  <a:lnTo>
                    <a:pt x="99" y="7248"/>
                  </a:lnTo>
                  <a:cubicBezTo>
                    <a:pt x="1" y="7335"/>
                    <a:pt x="68" y="7491"/>
                    <a:pt x="188" y="7491"/>
                  </a:cubicBezTo>
                  <a:cubicBezTo>
                    <a:pt x="197" y="7491"/>
                    <a:pt x="207" y="7490"/>
                    <a:pt x="217" y="7488"/>
                  </a:cubicBezTo>
                  <a:lnTo>
                    <a:pt x="4210" y="6739"/>
                  </a:lnTo>
                  <a:cubicBezTo>
                    <a:pt x="4301" y="6722"/>
                    <a:pt x="4389" y="6678"/>
                    <a:pt x="4460" y="6616"/>
                  </a:cubicBezTo>
                  <a:lnTo>
                    <a:pt x="11866" y="393"/>
                  </a:lnTo>
                  <a:lnTo>
                    <a:pt x="11743" y="180"/>
                  </a:lnTo>
                  <a:cubicBezTo>
                    <a:pt x="11678" y="67"/>
                    <a:pt x="11561" y="0"/>
                    <a:pt x="11435" y="0"/>
                  </a:cubicBezTo>
                  <a:close/>
                </a:path>
              </a:pathLst>
            </a:custGeom>
            <a:solidFill>
              <a:srgbClr val="D8DC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9"/>
            <p:cNvSpPr/>
            <p:nvPr/>
          </p:nvSpPr>
          <p:spPr>
            <a:xfrm>
              <a:off x="1896075" y="3022375"/>
              <a:ext cx="291500" cy="187575"/>
            </a:xfrm>
            <a:custGeom>
              <a:avLst/>
              <a:gdLst/>
              <a:ahLst/>
              <a:cxnLst/>
              <a:rect l="l" t="t" r="r" b="b"/>
              <a:pathLst>
                <a:path w="11660" h="7503" extrusionOk="0">
                  <a:moveTo>
                    <a:pt x="11470" y="0"/>
                  </a:moveTo>
                  <a:cubicBezTo>
                    <a:pt x="11461" y="0"/>
                    <a:pt x="11452" y="1"/>
                    <a:pt x="11442" y="3"/>
                  </a:cubicBezTo>
                  <a:lnTo>
                    <a:pt x="7449" y="754"/>
                  </a:lnTo>
                  <a:cubicBezTo>
                    <a:pt x="7359" y="771"/>
                    <a:pt x="7272" y="813"/>
                    <a:pt x="7200" y="875"/>
                  </a:cubicBezTo>
                  <a:lnTo>
                    <a:pt x="99" y="7260"/>
                  </a:lnTo>
                  <a:cubicBezTo>
                    <a:pt x="0" y="7347"/>
                    <a:pt x="67" y="7503"/>
                    <a:pt x="189" y="7503"/>
                  </a:cubicBezTo>
                  <a:cubicBezTo>
                    <a:pt x="198" y="7503"/>
                    <a:pt x="207" y="7502"/>
                    <a:pt x="217" y="7500"/>
                  </a:cubicBezTo>
                  <a:lnTo>
                    <a:pt x="4209" y="6749"/>
                  </a:lnTo>
                  <a:cubicBezTo>
                    <a:pt x="4300" y="6732"/>
                    <a:pt x="4388" y="6690"/>
                    <a:pt x="4458" y="6627"/>
                  </a:cubicBezTo>
                  <a:lnTo>
                    <a:pt x="11561" y="243"/>
                  </a:lnTo>
                  <a:cubicBezTo>
                    <a:pt x="11659" y="156"/>
                    <a:pt x="11592" y="0"/>
                    <a:pt x="11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9"/>
            <p:cNvSpPr/>
            <p:nvPr/>
          </p:nvSpPr>
          <p:spPr>
            <a:xfrm>
              <a:off x="2024950" y="3088750"/>
              <a:ext cx="59825" cy="50350"/>
            </a:xfrm>
            <a:custGeom>
              <a:avLst/>
              <a:gdLst/>
              <a:ahLst/>
              <a:cxnLst/>
              <a:rect l="l" t="t" r="r" b="b"/>
              <a:pathLst>
                <a:path w="2393" h="2014" extrusionOk="0">
                  <a:moveTo>
                    <a:pt x="2012" y="0"/>
                  </a:moveTo>
                  <a:cubicBezTo>
                    <a:pt x="1996" y="0"/>
                    <a:pt x="1979" y="1"/>
                    <a:pt x="1961" y="3"/>
                  </a:cubicBezTo>
                  <a:cubicBezTo>
                    <a:pt x="1528" y="40"/>
                    <a:pt x="834" y="518"/>
                    <a:pt x="414" y="1075"/>
                  </a:cubicBezTo>
                  <a:cubicBezTo>
                    <a:pt x="9" y="1606"/>
                    <a:pt x="1" y="2013"/>
                    <a:pt x="382" y="2013"/>
                  </a:cubicBezTo>
                  <a:cubicBezTo>
                    <a:pt x="399" y="2013"/>
                    <a:pt x="416" y="2013"/>
                    <a:pt x="434" y="2011"/>
                  </a:cubicBezTo>
                  <a:cubicBezTo>
                    <a:pt x="865" y="1974"/>
                    <a:pt x="1559" y="1495"/>
                    <a:pt x="1979" y="939"/>
                  </a:cubicBezTo>
                  <a:cubicBezTo>
                    <a:pt x="2384" y="408"/>
                    <a:pt x="2392" y="0"/>
                    <a:pt x="2012" y="0"/>
                  </a:cubicBezTo>
                  <a:close/>
                </a:path>
              </a:pathLst>
            </a:custGeom>
            <a:solidFill>
              <a:srgbClr val="F3F1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9"/>
            <p:cNvSpPr/>
            <p:nvPr/>
          </p:nvSpPr>
          <p:spPr>
            <a:xfrm>
              <a:off x="1895875" y="3022450"/>
              <a:ext cx="286275" cy="188100"/>
            </a:xfrm>
            <a:custGeom>
              <a:avLst/>
              <a:gdLst/>
              <a:ahLst/>
              <a:cxnLst/>
              <a:rect l="l" t="t" r="r" b="b"/>
              <a:pathLst>
                <a:path w="11451" h="7524" fill="none" extrusionOk="0">
                  <a:moveTo>
                    <a:pt x="11450" y="0"/>
                  </a:moveTo>
                  <a:lnTo>
                    <a:pt x="7457" y="751"/>
                  </a:lnTo>
                  <a:cubicBezTo>
                    <a:pt x="7367" y="768"/>
                    <a:pt x="7280" y="810"/>
                    <a:pt x="7208" y="872"/>
                  </a:cubicBezTo>
                  <a:lnTo>
                    <a:pt x="107" y="7257"/>
                  </a:lnTo>
                  <a:cubicBezTo>
                    <a:pt x="1" y="7351"/>
                    <a:pt x="86" y="7523"/>
                    <a:pt x="225" y="7497"/>
                  </a:cubicBezTo>
                  <a:lnTo>
                    <a:pt x="4217" y="6746"/>
                  </a:lnTo>
                  <a:cubicBezTo>
                    <a:pt x="4308" y="6729"/>
                    <a:pt x="4396" y="6687"/>
                    <a:pt x="4466" y="6624"/>
                  </a:cubicBezTo>
                </a:path>
              </a:pathLst>
            </a:custGeom>
            <a:noFill/>
            <a:ln w="125" cap="flat" cmpd="sng">
              <a:solidFill>
                <a:srgbClr val="260000"/>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9"/>
            <p:cNvSpPr/>
            <p:nvPr/>
          </p:nvSpPr>
          <p:spPr>
            <a:xfrm>
              <a:off x="1622375" y="3137425"/>
              <a:ext cx="344350" cy="123375"/>
            </a:xfrm>
            <a:custGeom>
              <a:avLst/>
              <a:gdLst/>
              <a:ahLst/>
              <a:cxnLst/>
              <a:rect l="l" t="t" r="r" b="b"/>
              <a:pathLst>
                <a:path w="13774" h="4935" extrusionOk="0">
                  <a:moveTo>
                    <a:pt x="2640" y="0"/>
                  </a:moveTo>
                  <a:cubicBezTo>
                    <a:pt x="1475" y="0"/>
                    <a:pt x="437" y="841"/>
                    <a:pt x="236" y="2038"/>
                  </a:cubicBezTo>
                  <a:cubicBezTo>
                    <a:pt x="1" y="3442"/>
                    <a:pt x="1015" y="4763"/>
                    <a:pt x="2437" y="4870"/>
                  </a:cubicBezTo>
                  <a:cubicBezTo>
                    <a:pt x="3018" y="4915"/>
                    <a:pt x="3591" y="4935"/>
                    <a:pt x="4152" y="4935"/>
                  </a:cubicBezTo>
                  <a:cubicBezTo>
                    <a:pt x="4380" y="4935"/>
                    <a:pt x="4606" y="4931"/>
                    <a:pt x="4830" y="4925"/>
                  </a:cubicBezTo>
                  <a:cubicBezTo>
                    <a:pt x="5056" y="4919"/>
                    <a:pt x="5281" y="4909"/>
                    <a:pt x="5500" y="4897"/>
                  </a:cubicBezTo>
                  <a:cubicBezTo>
                    <a:pt x="10212" y="4644"/>
                    <a:pt x="13773" y="3147"/>
                    <a:pt x="13773" y="3147"/>
                  </a:cubicBezTo>
                  <a:lnTo>
                    <a:pt x="13772" y="3147"/>
                  </a:lnTo>
                  <a:lnTo>
                    <a:pt x="13454" y="2371"/>
                  </a:lnTo>
                  <a:lnTo>
                    <a:pt x="7105" y="944"/>
                  </a:lnTo>
                  <a:lnTo>
                    <a:pt x="5608" y="608"/>
                  </a:lnTo>
                  <a:lnTo>
                    <a:pt x="3177" y="59"/>
                  </a:lnTo>
                  <a:cubicBezTo>
                    <a:pt x="2998" y="19"/>
                    <a:pt x="3804" y="0"/>
                    <a:pt x="2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9"/>
            <p:cNvSpPr/>
            <p:nvPr/>
          </p:nvSpPr>
          <p:spPr>
            <a:xfrm>
              <a:off x="1622425" y="3137425"/>
              <a:ext cx="174675" cy="123375"/>
            </a:xfrm>
            <a:custGeom>
              <a:avLst/>
              <a:gdLst/>
              <a:ahLst/>
              <a:cxnLst/>
              <a:rect l="l" t="t" r="r" b="b"/>
              <a:pathLst>
                <a:path w="6987" h="4935" extrusionOk="0">
                  <a:moveTo>
                    <a:pt x="2639" y="0"/>
                  </a:moveTo>
                  <a:cubicBezTo>
                    <a:pt x="1474" y="0"/>
                    <a:pt x="436" y="841"/>
                    <a:pt x="235" y="2038"/>
                  </a:cubicBezTo>
                  <a:cubicBezTo>
                    <a:pt x="0" y="3442"/>
                    <a:pt x="1014" y="4763"/>
                    <a:pt x="2437" y="4870"/>
                  </a:cubicBezTo>
                  <a:cubicBezTo>
                    <a:pt x="3018" y="4915"/>
                    <a:pt x="3591" y="4935"/>
                    <a:pt x="4151" y="4935"/>
                  </a:cubicBezTo>
                  <a:cubicBezTo>
                    <a:pt x="4380" y="4935"/>
                    <a:pt x="4606" y="4931"/>
                    <a:pt x="4830" y="4925"/>
                  </a:cubicBezTo>
                  <a:cubicBezTo>
                    <a:pt x="5056" y="4919"/>
                    <a:pt x="5280" y="4909"/>
                    <a:pt x="5500" y="4897"/>
                  </a:cubicBezTo>
                  <a:cubicBezTo>
                    <a:pt x="6659" y="4032"/>
                    <a:pt x="6986" y="2752"/>
                    <a:pt x="6777" y="869"/>
                  </a:cubicBezTo>
                  <a:lnTo>
                    <a:pt x="3177" y="59"/>
                  </a:lnTo>
                  <a:cubicBezTo>
                    <a:pt x="2998" y="19"/>
                    <a:pt x="3803" y="0"/>
                    <a:pt x="26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9"/>
            <p:cNvSpPr/>
            <p:nvPr/>
          </p:nvSpPr>
          <p:spPr>
            <a:xfrm>
              <a:off x="1923075" y="3143150"/>
              <a:ext cx="123925" cy="84700"/>
            </a:xfrm>
            <a:custGeom>
              <a:avLst/>
              <a:gdLst/>
              <a:ahLst/>
              <a:cxnLst/>
              <a:rect l="l" t="t" r="r" b="b"/>
              <a:pathLst>
                <a:path w="4957" h="3388" extrusionOk="0">
                  <a:moveTo>
                    <a:pt x="1441" y="0"/>
                  </a:moveTo>
                  <a:lnTo>
                    <a:pt x="0" y="2406"/>
                  </a:lnTo>
                  <a:lnTo>
                    <a:pt x="429" y="3387"/>
                  </a:lnTo>
                  <a:cubicBezTo>
                    <a:pt x="3950" y="2195"/>
                    <a:pt x="4956" y="1446"/>
                    <a:pt x="4956" y="1446"/>
                  </a:cubicBezTo>
                  <a:lnTo>
                    <a:pt x="14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9"/>
            <p:cNvSpPr/>
            <p:nvPr/>
          </p:nvSpPr>
          <p:spPr>
            <a:xfrm>
              <a:off x="2009725" y="3128700"/>
              <a:ext cx="64800" cy="50600"/>
            </a:xfrm>
            <a:custGeom>
              <a:avLst/>
              <a:gdLst/>
              <a:ahLst/>
              <a:cxnLst/>
              <a:rect l="l" t="t" r="r" b="b"/>
              <a:pathLst>
                <a:path w="2592" h="2024" extrusionOk="0">
                  <a:moveTo>
                    <a:pt x="2064" y="0"/>
                  </a:moveTo>
                  <a:cubicBezTo>
                    <a:pt x="1953" y="0"/>
                    <a:pt x="1842" y="40"/>
                    <a:pt x="1755" y="119"/>
                  </a:cubicBezTo>
                  <a:lnTo>
                    <a:pt x="1" y="1701"/>
                  </a:lnTo>
                  <a:lnTo>
                    <a:pt x="1490" y="2024"/>
                  </a:lnTo>
                  <a:lnTo>
                    <a:pt x="1490" y="2024"/>
                  </a:lnTo>
                  <a:lnTo>
                    <a:pt x="2436" y="736"/>
                  </a:lnTo>
                  <a:cubicBezTo>
                    <a:pt x="2592" y="524"/>
                    <a:pt x="2540" y="224"/>
                    <a:pt x="2322" y="78"/>
                  </a:cubicBezTo>
                  <a:cubicBezTo>
                    <a:pt x="2244" y="26"/>
                    <a:pt x="2154" y="0"/>
                    <a:pt x="2064" y="0"/>
                  </a:cubicBezTo>
                  <a:close/>
                  <a:moveTo>
                    <a:pt x="1490" y="2024"/>
                  </a:moveTo>
                  <a:lnTo>
                    <a:pt x="1490" y="2024"/>
                  </a:lnTo>
                  <a:lnTo>
                    <a:pt x="1492" y="2024"/>
                  </a:lnTo>
                  <a:lnTo>
                    <a:pt x="1490" y="2024"/>
                  </a:lnTo>
                  <a:close/>
                </a:path>
              </a:pathLst>
            </a:custGeom>
            <a:solidFill>
              <a:srgbClr val="F4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9"/>
            <p:cNvSpPr/>
            <p:nvPr/>
          </p:nvSpPr>
          <p:spPr>
            <a:xfrm>
              <a:off x="1974950" y="3150900"/>
              <a:ext cx="69475" cy="40375"/>
            </a:xfrm>
            <a:custGeom>
              <a:avLst/>
              <a:gdLst/>
              <a:ahLst/>
              <a:cxnLst/>
              <a:rect l="l" t="t" r="r" b="b"/>
              <a:pathLst>
                <a:path w="2779" h="1615" extrusionOk="0">
                  <a:moveTo>
                    <a:pt x="0" y="0"/>
                  </a:moveTo>
                  <a:lnTo>
                    <a:pt x="511" y="1614"/>
                  </a:lnTo>
                  <a:lnTo>
                    <a:pt x="2778" y="969"/>
                  </a:lnTo>
                  <a:lnTo>
                    <a:pt x="1867" y="1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9"/>
            <p:cNvSpPr/>
            <p:nvPr/>
          </p:nvSpPr>
          <p:spPr>
            <a:xfrm>
              <a:off x="2021575" y="3113900"/>
              <a:ext cx="58525" cy="61250"/>
            </a:xfrm>
            <a:custGeom>
              <a:avLst/>
              <a:gdLst/>
              <a:ahLst/>
              <a:cxnLst/>
              <a:rect l="l" t="t" r="r" b="b"/>
              <a:pathLst>
                <a:path w="2341" h="2450" extrusionOk="0">
                  <a:moveTo>
                    <a:pt x="1807" y="0"/>
                  </a:moveTo>
                  <a:cubicBezTo>
                    <a:pt x="1700" y="0"/>
                    <a:pt x="1593" y="40"/>
                    <a:pt x="1511" y="115"/>
                  </a:cubicBezTo>
                  <a:lnTo>
                    <a:pt x="0" y="1494"/>
                  </a:lnTo>
                  <a:lnTo>
                    <a:pt x="912" y="2448"/>
                  </a:lnTo>
                  <a:lnTo>
                    <a:pt x="913" y="2449"/>
                  </a:lnTo>
                  <a:lnTo>
                    <a:pt x="2166" y="695"/>
                  </a:lnTo>
                  <a:cubicBezTo>
                    <a:pt x="2340" y="447"/>
                    <a:pt x="2222" y="101"/>
                    <a:pt x="1929" y="17"/>
                  </a:cubicBezTo>
                  <a:cubicBezTo>
                    <a:pt x="1889" y="6"/>
                    <a:pt x="1848" y="0"/>
                    <a:pt x="1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9"/>
            <p:cNvSpPr/>
            <p:nvPr/>
          </p:nvSpPr>
          <p:spPr>
            <a:xfrm>
              <a:off x="1927425" y="3105850"/>
              <a:ext cx="74200" cy="90200"/>
            </a:xfrm>
            <a:custGeom>
              <a:avLst/>
              <a:gdLst/>
              <a:ahLst/>
              <a:cxnLst/>
              <a:rect l="l" t="t" r="r" b="b"/>
              <a:pathLst>
                <a:path w="2968" h="3608" extrusionOk="0">
                  <a:moveTo>
                    <a:pt x="2581" y="1"/>
                  </a:moveTo>
                  <a:cubicBezTo>
                    <a:pt x="2515" y="1"/>
                    <a:pt x="2448" y="20"/>
                    <a:pt x="2389" y="59"/>
                  </a:cubicBezTo>
                  <a:lnTo>
                    <a:pt x="1605" y="579"/>
                  </a:lnTo>
                  <a:cubicBezTo>
                    <a:pt x="1152" y="881"/>
                    <a:pt x="809" y="1321"/>
                    <a:pt x="629" y="1833"/>
                  </a:cubicBezTo>
                  <a:lnTo>
                    <a:pt x="1" y="3605"/>
                  </a:lnTo>
                  <a:lnTo>
                    <a:pt x="4" y="3608"/>
                  </a:lnTo>
                  <a:lnTo>
                    <a:pt x="2079" y="3003"/>
                  </a:lnTo>
                  <a:lnTo>
                    <a:pt x="2119" y="1260"/>
                  </a:lnTo>
                  <a:lnTo>
                    <a:pt x="2821" y="606"/>
                  </a:lnTo>
                  <a:cubicBezTo>
                    <a:pt x="2941" y="495"/>
                    <a:pt x="2967" y="316"/>
                    <a:pt x="2886" y="176"/>
                  </a:cubicBezTo>
                  <a:cubicBezTo>
                    <a:pt x="2821" y="63"/>
                    <a:pt x="2702" y="1"/>
                    <a:pt x="2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9"/>
            <p:cNvSpPr/>
            <p:nvPr/>
          </p:nvSpPr>
          <p:spPr>
            <a:xfrm>
              <a:off x="1608675" y="2894650"/>
              <a:ext cx="272825" cy="366150"/>
            </a:xfrm>
            <a:custGeom>
              <a:avLst/>
              <a:gdLst/>
              <a:ahLst/>
              <a:cxnLst/>
              <a:rect l="l" t="t" r="r" b="b"/>
              <a:pathLst>
                <a:path w="10913" h="14646" extrusionOk="0">
                  <a:moveTo>
                    <a:pt x="4966" y="0"/>
                  </a:moveTo>
                  <a:lnTo>
                    <a:pt x="432" y="11263"/>
                  </a:lnTo>
                  <a:cubicBezTo>
                    <a:pt x="0" y="12980"/>
                    <a:pt x="1300" y="14644"/>
                    <a:pt x="3069" y="14645"/>
                  </a:cubicBezTo>
                  <a:cubicBezTo>
                    <a:pt x="4283" y="14645"/>
                    <a:pt x="5187" y="13785"/>
                    <a:pt x="5685" y="12681"/>
                  </a:cubicBezTo>
                  <a:cubicBezTo>
                    <a:pt x="7028" y="9711"/>
                    <a:pt x="10912" y="683"/>
                    <a:pt x="10912" y="683"/>
                  </a:cubicBezTo>
                  <a:lnTo>
                    <a:pt x="49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9"/>
            <p:cNvSpPr/>
            <p:nvPr/>
          </p:nvSpPr>
          <p:spPr>
            <a:xfrm>
              <a:off x="1809325" y="2844525"/>
              <a:ext cx="95650" cy="303850"/>
            </a:xfrm>
            <a:custGeom>
              <a:avLst/>
              <a:gdLst/>
              <a:ahLst/>
              <a:cxnLst/>
              <a:rect l="l" t="t" r="r" b="b"/>
              <a:pathLst>
                <a:path w="3826" h="12154" fill="none" extrusionOk="0">
                  <a:moveTo>
                    <a:pt x="1" y="0"/>
                  </a:moveTo>
                  <a:cubicBezTo>
                    <a:pt x="1" y="0"/>
                    <a:pt x="3101" y="4333"/>
                    <a:pt x="3826" y="12154"/>
                  </a:cubicBezTo>
                </a:path>
              </a:pathLst>
            </a:custGeom>
            <a:noFill/>
            <a:ln w="500" cap="flat" cmpd="sng">
              <a:solidFill>
                <a:schemeClr val="accent5"/>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9"/>
            <p:cNvSpPr/>
            <p:nvPr/>
          </p:nvSpPr>
          <p:spPr>
            <a:xfrm>
              <a:off x="1945500" y="2629200"/>
              <a:ext cx="62800" cy="90500"/>
            </a:xfrm>
            <a:custGeom>
              <a:avLst/>
              <a:gdLst/>
              <a:ahLst/>
              <a:cxnLst/>
              <a:rect l="l" t="t" r="r" b="b"/>
              <a:pathLst>
                <a:path w="2512" h="3620" fill="none" extrusionOk="0">
                  <a:moveTo>
                    <a:pt x="2512" y="1810"/>
                  </a:moveTo>
                  <a:cubicBezTo>
                    <a:pt x="2512" y="2810"/>
                    <a:pt x="1951" y="3620"/>
                    <a:pt x="1256" y="3620"/>
                  </a:cubicBezTo>
                  <a:cubicBezTo>
                    <a:pt x="563" y="3620"/>
                    <a:pt x="1" y="2810"/>
                    <a:pt x="1" y="1810"/>
                  </a:cubicBezTo>
                  <a:cubicBezTo>
                    <a:pt x="1" y="811"/>
                    <a:pt x="563" y="1"/>
                    <a:pt x="1256" y="1"/>
                  </a:cubicBezTo>
                  <a:cubicBezTo>
                    <a:pt x="1951" y="1"/>
                    <a:pt x="2512" y="811"/>
                    <a:pt x="2512" y="1810"/>
                  </a:cubicBezTo>
                  <a:close/>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9"/>
            <p:cNvSpPr/>
            <p:nvPr/>
          </p:nvSpPr>
          <p:spPr>
            <a:xfrm>
              <a:off x="2004675" y="2646800"/>
              <a:ext cx="29500" cy="6425"/>
            </a:xfrm>
            <a:custGeom>
              <a:avLst/>
              <a:gdLst/>
              <a:ahLst/>
              <a:cxnLst/>
              <a:rect l="l" t="t" r="r" b="b"/>
              <a:pathLst>
                <a:path w="1180" h="257" fill="none" extrusionOk="0">
                  <a:moveTo>
                    <a:pt x="0" y="256"/>
                  </a:moveTo>
                  <a:lnTo>
                    <a:pt x="1179" y="1"/>
                  </a:lnTo>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9"/>
            <p:cNvSpPr/>
            <p:nvPr/>
          </p:nvSpPr>
          <p:spPr>
            <a:xfrm>
              <a:off x="1884350" y="2666950"/>
              <a:ext cx="61600" cy="1825"/>
            </a:xfrm>
            <a:custGeom>
              <a:avLst/>
              <a:gdLst/>
              <a:ahLst/>
              <a:cxnLst/>
              <a:rect l="l" t="t" r="r" b="b"/>
              <a:pathLst>
                <a:path w="2464" h="73" fill="none" extrusionOk="0">
                  <a:moveTo>
                    <a:pt x="2464" y="0"/>
                  </a:moveTo>
                  <a:lnTo>
                    <a:pt x="1" y="72"/>
                  </a:lnTo>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9"/>
            <p:cNvSpPr/>
            <p:nvPr/>
          </p:nvSpPr>
          <p:spPr>
            <a:xfrm>
              <a:off x="1847675" y="2652575"/>
              <a:ext cx="70000" cy="74900"/>
            </a:xfrm>
            <a:custGeom>
              <a:avLst/>
              <a:gdLst/>
              <a:ahLst/>
              <a:cxnLst/>
              <a:rect l="l" t="t" r="r" b="b"/>
              <a:pathLst>
                <a:path w="2800" h="2996" extrusionOk="0">
                  <a:moveTo>
                    <a:pt x="1189" y="0"/>
                  </a:moveTo>
                  <a:cubicBezTo>
                    <a:pt x="684" y="0"/>
                    <a:pt x="279" y="424"/>
                    <a:pt x="168" y="966"/>
                  </a:cubicBezTo>
                  <a:cubicBezTo>
                    <a:pt x="0" y="1791"/>
                    <a:pt x="608" y="2996"/>
                    <a:pt x="1620" y="2996"/>
                  </a:cubicBezTo>
                  <a:cubicBezTo>
                    <a:pt x="1854" y="2996"/>
                    <a:pt x="2110" y="2931"/>
                    <a:pt x="2384" y="2782"/>
                  </a:cubicBezTo>
                  <a:lnTo>
                    <a:pt x="2800" y="1552"/>
                  </a:lnTo>
                  <a:lnTo>
                    <a:pt x="2798" y="1552"/>
                  </a:lnTo>
                  <a:cubicBezTo>
                    <a:pt x="2290" y="418"/>
                    <a:pt x="1690" y="0"/>
                    <a:pt x="1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9"/>
            <p:cNvSpPr/>
            <p:nvPr/>
          </p:nvSpPr>
          <p:spPr>
            <a:xfrm>
              <a:off x="1878075" y="2717825"/>
              <a:ext cx="16650" cy="16675"/>
            </a:xfrm>
            <a:custGeom>
              <a:avLst/>
              <a:gdLst/>
              <a:ahLst/>
              <a:cxnLst/>
              <a:rect l="l" t="t" r="r" b="b"/>
              <a:pathLst>
                <a:path w="666" h="667" extrusionOk="0">
                  <a:moveTo>
                    <a:pt x="334" y="0"/>
                  </a:moveTo>
                  <a:cubicBezTo>
                    <a:pt x="149" y="0"/>
                    <a:pt x="1" y="148"/>
                    <a:pt x="1" y="334"/>
                  </a:cubicBezTo>
                  <a:cubicBezTo>
                    <a:pt x="1" y="519"/>
                    <a:pt x="149" y="667"/>
                    <a:pt x="334" y="667"/>
                  </a:cubicBezTo>
                  <a:cubicBezTo>
                    <a:pt x="518" y="667"/>
                    <a:pt x="666" y="516"/>
                    <a:pt x="666" y="334"/>
                  </a:cubicBezTo>
                  <a:cubicBezTo>
                    <a:pt x="666" y="148"/>
                    <a:pt x="518"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9"/>
            <p:cNvSpPr/>
            <p:nvPr/>
          </p:nvSpPr>
          <p:spPr>
            <a:xfrm>
              <a:off x="1608625" y="2846750"/>
              <a:ext cx="169975" cy="414050"/>
            </a:xfrm>
            <a:custGeom>
              <a:avLst/>
              <a:gdLst/>
              <a:ahLst/>
              <a:cxnLst/>
              <a:rect l="l" t="t" r="r" b="b"/>
              <a:pathLst>
                <a:path w="6799" h="16562" extrusionOk="0">
                  <a:moveTo>
                    <a:pt x="6798" y="0"/>
                  </a:moveTo>
                  <a:lnTo>
                    <a:pt x="6798" y="0"/>
                  </a:lnTo>
                  <a:cubicBezTo>
                    <a:pt x="4611" y="240"/>
                    <a:pt x="3475" y="949"/>
                    <a:pt x="4385" y="3357"/>
                  </a:cubicBezTo>
                  <a:lnTo>
                    <a:pt x="431" y="13179"/>
                  </a:lnTo>
                  <a:cubicBezTo>
                    <a:pt x="1" y="14896"/>
                    <a:pt x="1300" y="16560"/>
                    <a:pt x="3070" y="16561"/>
                  </a:cubicBezTo>
                  <a:cubicBezTo>
                    <a:pt x="3343" y="16561"/>
                    <a:pt x="3611" y="16519"/>
                    <a:pt x="3861" y="16443"/>
                  </a:cubicBezTo>
                  <a:cubicBezTo>
                    <a:pt x="2487" y="16028"/>
                    <a:pt x="1599" y="14584"/>
                    <a:pt x="1970" y="13103"/>
                  </a:cubicBezTo>
                  <a:lnTo>
                    <a:pt x="1972" y="13103"/>
                  </a:lnTo>
                  <a:lnTo>
                    <a:pt x="6014" y="3055"/>
                  </a:lnTo>
                  <a:cubicBezTo>
                    <a:pt x="5363" y="1324"/>
                    <a:pt x="5740" y="452"/>
                    <a:pt x="6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9"/>
            <p:cNvSpPr/>
            <p:nvPr/>
          </p:nvSpPr>
          <p:spPr>
            <a:xfrm>
              <a:off x="1699900" y="2559175"/>
              <a:ext cx="88000" cy="168325"/>
            </a:xfrm>
            <a:custGeom>
              <a:avLst/>
              <a:gdLst/>
              <a:ahLst/>
              <a:cxnLst/>
              <a:rect l="l" t="t" r="r" b="b"/>
              <a:pathLst>
                <a:path w="3520" h="6733" fill="none" extrusionOk="0">
                  <a:moveTo>
                    <a:pt x="1564" y="6733"/>
                  </a:moveTo>
                  <a:cubicBezTo>
                    <a:pt x="1667" y="4670"/>
                    <a:pt x="0" y="4218"/>
                    <a:pt x="125" y="2305"/>
                  </a:cubicBezTo>
                  <a:cubicBezTo>
                    <a:pt x="248" y="393"/>
                    <a:pt x="2488" y="1"/>
                    <a:pt x="3519" y="331"/>
                  </a:cubicBezTo>
                </a:path>
              </a:pathLst>
            </a:custGeom>
            <a:solidFill>
              <a:schemeClr val="accent6"/>
            </a:solid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9"/>
            <p:cNvSpPr/>
            <p:nvPr/>
          </p:nvSpPr>
          <p:spPr>
            <a:xfrm>
              <a:off x="1547675" y="3313550"/>
              <a:ext cx="1251850" cy="71450"/>
            </a:xfrm>
            <a:custGeom>
              <a:avLst/>
              <a:gdLst/>
              <a:ahLst/>
              <a:cxnLst/>
              <a:rect l="l" t="t" r="r" b="b"/>
              <a:pathLst>
                <a:path w="50074" h="2858" extrusionOk="0">
                  <a:moveTo>
                    <a:pt x="1" y="0"/>
                  </a:moveTo>
                  <a:lnTo>
                    <a:pt x="1" y="2669"/>
                  </a:lnTo>
                  <a:cubicBezTo>
                    <a:pt x="1" y="2772"/>
                    <a:pt x="85" y="2858"/>
                    <a:pt x="191" y="2858"/>
                  </a:cubicBezTo>
                  <a:lnTo>
                    <a:pt x="49885" y="2858"/>
                  </a:lnTo>
                  <a:cubicBezTo>
                    <a:pt x="49988" y="2858"/>
                    <a:pt x="50073" y="2773"/>
                    <a:pt x="50073" y="2669"/>
                  </a:cubicBezTo>
                  <a:lnTo>
                    <a:pt x="50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9"/>
            <p:cNvSpPr/>
            <p:nvPr/>
          </p:nvSpPr>
          <p:spPr>
            <a:xfrm>
              <a:off x="1594325" y="3328650"/>
              <a:ext cx="41200" cy="41200"/>
            </a:xfrm>
            <a:custGeom>
              <a:avLst/>
              <a:gdLst/>
              <a:ahLst/>
              <a:cxnLst/>
              <a:rect l="l" t="t" r="r" b="b"/>
              <a:pathLst>
                <a:path w="1648" h="1648" extrusionOk="0">
                  <a:moveTo>
                    <a:pt x="1" y="1"/>
                  </a:moveTo>
                  <a:lnTo>
                    <a:pt x="1" y="1648"/>
                  </a:lnTo>
                  <a:lnTo>
                    <a:pt x="1648" y="823"/>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9"/>
            <p:cNvSpPr/>
            <p:nvPr/>
          </p:nvSpPr>
          <p:spPr>
            <a:xfrm>
              <a:off x="1679050" y="3349225"/>
              <a:ext cx="978475" cy="25"/>
            </a:xfrm>
            <a:custGeom>
              <a:avLst/>
              <a:gdLst/>
              <a:ahLst/>
              <a:cxnLst/>
              <a:rect l="l" t="t" r="r" b="b"/>
              <a:pathLst>
                <a:path w="39139" h="1" fill="none" extrusionOk="0">
                  <a:moveTo>
                    <a:pt x="1" y="0"/>
                  </a:moveTo>
                  <a:lnTo>
                    <a:pt x="39138" y="0"/>
                  </a:lnTo>
                </a:path>
              </a:pathLst>
            </a:custGeom>
            <a:noFill/>
            <a:ln w="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9"/>
            <p:cNvSpPr/>
            <p:nvPr/>
          </p:nvSpPr>
          <p:spPr>
            <a:xfrm>
              <a:off x="1679050" y="3349225"/>
              <a:ext cx="402600" cy="25"/>
            </a:xfrm>
            <a:custGeom>
              <a:avLst/>
              <a:gdLst/>
              <a:ahLst/>
              <a:cxnLst/>
              <a:rect l="l" t="t" r="r" b="b"/>
              <a:pathLst>
                <a:path w="16104" h="1" fill="none" extrusionOk="0">
                  <a:moveTo>
                    <a:pt x="1" y="0"/>
                  </a:moveTo>
                  <a:lnTo>
                    <a:pt x="16104" y="0"/>
                  </a:lnTo>
                </a:path>
              </a:pathLst>
            </a:custGeom>
            <a:noFill/>
            <a:ln w="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9"/>
            <p:cNvSpPr/>
            <p:nvPr/>
          </p:nvSpPr>
          <p:spPr>
            <a:xfrm>
              <a:off x="2058175" y="3325775"/>
              <a:ext cx="46975" cy="46950"/>
            </a:xfrm>
            <a:custGeom>
              <a:avLst/>
              <a:gdLst/>
              <a:ahLst/>
              <a:cxnLst/>
              <a:rect l="l" t="t" r="r" b="b"/>
              <a:pathLst>
                <a:path w="1879" h="1878" extrusionOk="0">
                  <a:moveTo>
                    <a:pt x="939" y="0"/>
                  </a:moveTo>
                  <a:cubicBezTo>
                    <a:pt x="421" y="0"/>
                    <a:pt x="1" y="421"/>
                    <a:pt x="1" y="938"/>
                  </a:cubicBezTo>
                  <a:cubicBezTo>
                    <a:pt x="1" y="1457"/>
                    <a:pt x="421" y="1878"/>
                    <a:pt x="939" y="1878"/>
                  </a:cubicBezTo>
                  <a:cubicBezTo>
                    <a:pt x="1457" y="1878"/>
                    <a:pt x="1878" y="1457"/>
                    <a:pt x="1878" y="938"/>
                  </a:cubicBezTo>
                  <a:cubicBezTo>
                    <a:pt x="1878" y="421"/>
                    <a:pt x="1457" y="0"/>
                    <a:pt x="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9"/>
            <p:cNvSpPr/>
            <p:nvPr/>
          </p:nvSpPr>
          <p:spPr>
            <a:xfrm>
              <a:off x="2070150" y="3337700"/>
              <a:ext cx="23100" cy="23125"/>
            </a:xfrm>
            <a:custGeom>
              <a:avLst/>
              <a:gdLst/>
              <a:ahLst/>
              <a:cxnLst/>
              <a:rect l="l" t="t" r="r" b="b"/>
              <a:pathLst>
                <a:path w="924" h="925" extrusionOk="0">
                  <a:moveTo>
                    <a:pt x="461" y="0"/>
                  </a:moveTo>
                  <a:cubicBezTo>
                    <a:pt x="207" y="0"/>
                    <a:pt x="0" y="207"/>
                    <a:pt x="0" y="461"/>
                  </a:cubicBezTo>
                  <a:cubicBezTo>
                    <a:pt x="0" y="717"/>
                    <a:pt x="207" y="924"/>
                    <a:pt x="461" y="924"/>
                  </a:cubicBezTo>
                  <a:cubicBezTo>
                    <a:pt x="717" y="924"/>
                    <a:pt x="924" y="717"/>
                    <a:pt x="924" y="461"/>
                  </a:cubicBezTo>
                  <a:cubicBezTo>
                    <a:pt x="924" y="207"/>
                    <a:pt x="717" y="0"/>
                    <a:pt x="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9"/>
            <p:cNvSpPr/>
            <p:nvPr/>
          </p:nvSpPr>
          <p:spPr>
            <a:xfrm>
              <a:off x="2682450" y="3349225"/>
              <a:ext cx="30025" cy="25"/>
            </a:xfrm>
            <a:custGeom>
              <a:avLst/>
              <a:gdLst/>
              <a:ahLst/>
              <a:cxnLst/>
              <a:rect l="l" t="t" r="r" b="b"/>
              <a:pathLst>
                <a:path w="1201" h="1" fill="none" extrusionOk="0">
                  <a:moveTo>
                    <a:pt x="1" y="0"/>
                  </a:moveTo>
                  <a:lnTo>
                    <a:pt x="1200" y="0"/>
                  </a:lnTo>
                </a:path>
              </a:pathLst>
            </a:custGeom>
            <a:noFill/>
            <a:ln w="1950" cap="flat" cmpd="sng">
              <a:solidFill>
                <a:srgbClr val="FFFFFD"/>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9"/>
            <p:cNvSpPr/>
            <p:nvPr/>
          </p:nvSpPr>
          <p:spPr>
            <a:xfrm>
              <a:off x="2727800" y="3349225"/>
              <a:ext cx="30000" cy="25"/>
            </a:xfrm>
            <a:custGeom>
              <a:avLst/>
              <a:gdLst/>
              <a:ahLst/>
              <a:cxnLst/>
              <a:rect l="l" t="t" r="r" b="b"/>
              <a:pathLst>
                <a:path w="1200" h="1" fill="none" extrusionOk="0">
                  <a:moveTo>
                    <a:pt x="0" y="0"/>
                  </a:moveTo>
                  <a:lnTo>
                    <a:pt x="1200" y="0"/>
                  </a:lnTo>
                </a:path>
              </a:pathLst>
            </a:custGeom>
            <a:noFill/>
            <a:ln w="1950" cap="flat" cmpd="sng">
              <a:solidFill>
                <a:srgbClr val="FFFFFD"/>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9"/>
            <p:cNvSpPr/>
            <p:nvPr/>
          </p:nvSpPr>
          <p:spPr>
            <a:xfrm>
              <a:off x="1667800" y="2274300"/>
              <a:ext cx="298800" cy="193475"/>
            </a:xfrm>
            <a:custGeom>
              <a:avLst/>
              <a:gdLst/>
              <a:ahLst/>
              <a:cxnLst/>
              <a:rect l="l" t="t" r="r" b="b"/>
              <a:pathLst>
                <a:path w="11952" h="7739" extrusionOk="0">
                  <a:moveTo>
                    <a:pt x="1465" y="1"/>
                  </a:moveTo>
                  <a:cubicBezTo>
                    <a:pt x="656" y="1"/>
                    <a:pt x="0" y="656"/>
                    <a:pt x="0" y="1463"/>
                  </a:cubicBezTo>
                  <a:lnTo>
                    <a:pt x="0" y="4765"/>
                  </a:lnTo>
                  <a:cubicBezTo>
                    <a:pt x="0" y="5573"/>
                    <a:pt x="656" y="6229"/>
                    <a:pt x="1465" y="6229"/>
                  </a:cubicBezTo>
                  <a:lnTo>
                    <a:pt x="10219" y="6229"/>
                  </a:lnTo>
                  <a:lnTo>
                    <a:pt x="11951" y="7739"/>
                  </a:lnTo>
                  <a:lnTo>
                    <a:pt x="11951" y="1463"/>
                  </a:lnTo>
                  <a:cubicBezTo>
                    <a:pt x="11951" y="656"/>
                    <a:pt x="11296" y="1"/>
                    <a:pt x="10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9"/>
            <p:cNvSpPr/>
            <p:nvPr/>
          </p:nvSpPr>
          <p:spPr>
            <a:xfrm>
              <a:off x="1683375" y="2258725"/>
              <a:ext cx="298800" cy="193475"/>
            </a:xfrm>
            <a:custGeom>
              <a:avLst/>
              <a:gdLst/>
              <a:ahLst/>
              <a:cxnLst/>
              <a:rect l="l" t="t" r="r" b="b"/>
              <a:pathLst>
                <a:path w="11952" h="7739" extrusionOk="0">
                  <a:moveTo>
                    <a:pt x="1465" y="0"/>
                  </a:moveTo>
                  <a:cubicBezTo>
                    <a:pt x="656" y="0"/>
                    <a:pt x="0" y="656"/>
                    <a:pt x="0" y="1463"/>
                  </a:cubicBezTo>
                  <a:lnTo>
                    <a:pt x="0" y="4765"/>
                  </a:lnTo>
                  <a:cubicBezTo>
                    <a:pt x="0" y="5573"/>
                    <a:pt x="656" y="6229"/>
                    <a:pt x="1465" y="6229"/>
                  </a:cubicBezTo>
                  <a:lnTo>
                    <a:pt x="10219" y="6229"/>
                  </a:lnTo>
                  <a:lnTo>
                    <a:pt x="11952" y="7739"/>
                  </a:lnTo>
                  <a:lnTo>
                    <a:pt x="11952" y="1463"/>
                  </a:lnTo>
                  <a:cubicBezTo>
                    <a:pt x="11952" y="656"/>
                    <a:pt x="11296" y="0"/>
                    <a:pt x="104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9"/>
            <p:cNvSpPr/>
            <p:nvPr/>
          </p:nvSpPr>
          <p:spPr>
            <a:xfrm>
              <a:off x="1733100" y="2339075"/>
              <a:ext cx="32750" cy="32750"/>
            </a:xfrm>
            <a:custGeom>
              <a:avLst/>
              <a:gdLst/>
              <a:ahLst/>
              <a:cxnLst/>
              <a:rect l="l" t="t" r="r" b="b"/>
              <a:pathLst>
                <a:path w="1310" h="1310" extrusionOk="0">
                  <a:moveTo>
                    <a:pt x="655" y="0"/>
                  </a:moveTo>
                  <a:cubicBezTo>
                    <a:pt x="295" y="0"/>
                    <a:pt x="1" y="293"/>
                    <a:pt x="1" y="655"/>
                  </a:cubicBezTo>
                  <a:cubicBezTo>
                    <a:pt x="1" y="1016"/>
                    <a:pt x="295" y="1309"/>
                    <a:pt x="655" y="1309"/>
                  </a:cubicBezTo>
                  <a:cubicBezTo>
                    <a:pt x="1017" y="1309"/>
                    <a:pt x="1310" y="1016"/>
                    <a:pt x="1310" y="655"/>
                  </a:cubicBezTo>
                  <a:cubicBezTo>
                    <a:pt x="1310" y="293"/>
                    <a:pt x="1017"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9"/>
            <p:cNvSpPr/>
            <p:nvPr/>
          </p:nvSpPr>
          <p:spPr>
            <a:xfrm>
              <a:off x="1788625" y="2339075"/>
              <a:ext cx="32725" cy="32750"/>
            </a:xfrm>
            <a:custGeom>
              <a:avLst/>
              <a:gdLst/>
              <a:ahLst/>
              <a:cxnLst/>
              <a:rect l="l" t="t" r="r" b="b"/>
              <a:pathLst>
                <a:path w="1309" h="1310" extrusionOk="0">
                  <a:moveTo>
                    <a:pt x="654" y="0"/>
                  </a:moveTo>
                  <a:cubicBezTo>
                    <a:pt x="295" y="0"/>
                    <a:pt x="0" y="293"/>
                    <a:pt x="0" y="655"/>
                  </a:cubicBezTo>
                  <a:cubicBezTo>
                    <a:pt x="0" y="1016"/>
                    <a:pt x="295" y="1309"/>
                    <a:pt x="654" y="1309"/>
                  </a:cubicBezTo>
                  <a:cubicBezTo>
                    <a:pt x="1016" y="1309"/>
                    <a:pt x="1309" y="1016"/>
                    <a:pt x="1309" y="655"/>
                  </a:cubicBezTo>
                  <a:cubicBezTo>
                    <a:pt x="1309" y="293"/>
                    <a:pt x="1016" y="0"/>
                    <a:pt x="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9"/>
            <p:cNvSpPr/>
            <p:nvPr/>
          </p:nvSpPr>
          <p:spPr>
            <a:xfrm>
              <a:off x="1844200" y="2339075"/>
              <a:ext cx="32725" cy="32750"/>
            </a:xfrm>
            <a:custGeom>
              <a:avLst/>
              <a:gdLst/>
              <a:ahLst/>
              <a:cxnLst/>
              <a:rect l="l" t="t" r="r" b="b"/>
              <a:pathLst>
                <a:path w="1309" h="1310" extrusionOk="0">
                  <a:moveTo>
                    <a:pt x="655" y="0"/>
                  </a:moveTo>
                  <a:cubicBezTo>
                    <a:pt x="292" y="0"/>
                    <a:pt x="0" y="293"/>
                    <a:pt x="0" y="655"/>
                  </a:cubicBezTo>
                  <a:cubicBezTo>
                    <a:pt x="0" y="1018"/>
                    <a:pt x="292" y="1309"/>
                    <a:pt x="655" y="1309"/>
                  </a:cubicBezTo>
                  <a:cubicBezTo>
                    <a:pt x="1016" y="1309"/>
                    <a:pt x="1309" y="1018"/>
                    <a:pt x="1309" y="655"/>
                  </a:cubicBezTo>
                  <a:cubicBezTo>
                    <a:pt x="1309" y="293"/>
                    <a:pt x="1016"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9"/>
            <p:cNvSpPr/>
            <p:nvPr/>
          </p:nvSpPr>
          <p:spPr>
            <a:xfrm>
              <a:off x="1899700" y="2339075"/>
              <a:ext cx="32750" cy="32750"/>
            </a:xfrm>
            <a:custGeom>
              <a:avLst/>
              <a:gdLst/>
              <a:ahLst/>
              <a:cxnLst/>
              <a:rect l="l" t="t" r="r" b="b"/>
              <a:pathLst>
                <a:path w="1310" h="1310" extrusionOk="0">
                  <a:moveTo>
                    <a:pt x="655" y="0"/>
                  </a:moveTo>
                  <a:cubicBezTo>
                    <a:pt x="293" y="0"/>
                    <a:pt x="0" y="293"/>
                    <a:pt x="0" y="655"/>
                  </a:cubicBezTo>
                  <a:cubicBezTo>
                    <a:pt x="0" y="1016"/>
                    <a:pt x="293" y="1309"/>
                    <a:pt x="655" y="1309"/>
                  </a:cubicBezTo>
                  <a:cubicBezTo>
                    <a:pt x="1016" y="1309"/>
                    <a:pt x="1309" y="1016"/>
                    <a:pt x="1309" y="655"/>
                  </a:cubicBezTo>
                  <a:cubicBezTo>
                    <a:pt x="1309" y="293"/>
                    <a:pt x="1016"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9"/>
            <p:cNvSpPr/>
            <p:nvPr/>
          </p:nvSpPr>
          <p:spPr>
            <a:xfrm>
              <a:off x="2172850" y="2328750"/>
              <a:ext cx="609025" cy="411475"/>
            </a:xfrm>
            <a:custGeom>
              <a:avLst/>
              <a:gdLst/>
              <a:ahLst/>
              <a:cxnLst/>
              <a:rect l="l" t="t" r="r" b="b"/>
              <a:pathLst>
                <a:path w="24361" h="16459" extrusionOk="0">
                  <a:moveTo>
                    <a:pt x="144" y="1"/>
                  </a:moveTo>
                  <a:cubicBezTo>
                    <a:pt x="64" y="1"/>
                    <a:pt x="0" y="64"/>
                    <a:pt x="0" y="144"/>
                  </a:cubicBezTo>
                  <a:lnTo>
                    <a:pt x="0" y="16317"/>
                  </a:lnTo>
                  <a:cubicBezTo>
                    <a:pt x="0" y="16395"/>
                    <a:pt x="64" y="16459"/>
                    <a:pt x="144" y="16459"/>
                  </a:cubicBezTo>
                  <a:lnTo>
                    <a:pt x="24217" y="16459"/>
                  </a:lnTo>
                  <a:cubicBezTo>
                    <a:pt x="24297" y="16459"/>
                    <a:pt x="24361" y="16395"/>
                    <a:pt x="24361" y="16317"/>
                  </a:cubicBezTo>
                  <a:lnTo>
                    <a:pt x="24361" y="144"/>
                  </a:lnTo>
                  <a:cubicBezTo>
                    <a:pt x="24361" y="64"/>
                    <a:pt x="24297" y="1"/>
                    <a:pt x="24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9"/>
            <p:cNvSpPr/>
            <p:nvPr/>
          </p:nvSpPr>
          <p:spPr>
            <a:xfrm>
              <a:off x="2196225" y="2305350"/>
              <a:ext cx="609025" cy="411475"/>
            </a:xfrm>
            <a:custGeom>
              <a:avLst/>
              <a:gdLst/>
              <a:ahLst/>
              <a:cxnLst/>
              <a:rect l="l" t="t" r="r" b="b"/>
              <a:pathLst>
                <a:path w="24361" h="16459" extrusionOk="0">
                  <a:moveTo>
                    <a:pt x="144" y="0"/>
                  </a:moveTo>
                  <a:cubicBezTo>
                    <a:pt x="64" y="0"/>
                    <a:pt x="0" y="64"/>
                    <a:pt x="0" y="142"/>
                  </a:cubicBezTo>
                  <a:lnTo>
                    <a:pt x="0" y="16315"/>
                  </a:lnTo>
                  <a:cubicBezTo>
                    <a:pt x="0" y="16395"/>
                    <a:pt x="64" y="16459"/>
                    <a:pt x="144" y="16459"/>
                  </a:cubicBezTo>
                  <a:lnTo>
                    <a:pt x="24217" y="16459"/>
                  </a:lnTo>
                  <a:cubicBezTo>
                    <a:pt x="24297" y="16459"/>
                    <a:pt x="24360" y="16395"/>
                    <a:pt x="24360" y="16315"/>
                  </a:cubicBezTo>
                  <a:lnTo>
                    <a:pt x="24360" y="142"/>
                  </a:lnTo>
                  <a:cubicBezTo>
                    <a:pt x="24360" y="64"/>
                    <a:pt x="24297" y="0"/>
                    <a:pt x="24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9"/>
            <p:cNvSpPr/>
            <p:nvPr/>
          </p:nvSpPr>
          <p:spPr>
            <a:xfrm>
              <a:off x="2281800" y="2342450"/>
              <a:ext cx="25" cy="36325"/>
            </a:xfrm>
            <a:custGeom>
              <a:avLst/>
              <a:gdLst/>
              <a:ahLst/>
              <a:cxnLst/>
              <a:rect l="l" t="t" r="r" b="b"/>
              <a:pathLst>
                <a:path w="1" h="1453" fill="none" extrusionOk="0">
                  <a:moveTo>
                    <a:pt x="0" y="1453"/>
                  </a:moveTo>
                  <a:lnTo>
                    <a:pt x="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9"/>
            <p:cNvSpPr/>
            <p:nvPr/>
          </p:nvSpPr>
          <p:spPr>
            <a:xfrm>
              <a:off x="2263650" y="2360600"/>
              <a:ext cx="36325" cy="25"/>
            </a:xfrm>
            <a:custGeom>
              <a:avLst/>
              <a:gdLst/>
              <a:ahLst/>
              <a:cxnLst/>
              <a:rect l="l" t="t" r="r" b="b"/>
              <a:pathLst>
                <a:path w="1453" h="1" fill="none" extrusionOk="0">
                  <a:moveTo>
                    <a:pt x="1452" y="1"/>
                  </a:moveTo>
                  <a:lnTo>
                    <a:pt x="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9"/>
            <p:cNvSpPr/>
            <p:nvPr/>
          </p:nvSpPr>
          <p:spPr>
            <a:xfrm>
              <a:off x="2311700" y="2413400"/>
              <a:ext cx="336225" cy="191175"/>
            </a:xfrm>
            <a:custGeom>
              <a:avLst/>
              <a:gdLst/>
              <a:ahLst/>
              <a:cxnLst/>
              <a:rect l="l" t="t" r="r" b="b"/>
              <a:pathLst>
                <a:path w="13449" h="7647" extrusionOk="0">
                  <a:moveTo>
                    <a:pt x="136" y="0"/>
                  </a:moveTo>
                  <a:cubicBezTo>
                    <a:pt x="61" y="0"/>
                    <a:pt x="1" y="59"/>
                    <a:pt x="1" y="134"/>
                  </a:cubicBezTo>
                  <a:lnTo>
                    <a:pt x="1" y="7513"/>
                  </a:lnTo>
                  <a:cubicBezTo>
                    <a:pt x="1" y="7587"/>
                    <a:pt x="61" y="7647"/>
                    <a:pt x="136" y="7647"/>
                  </a:cubicBezTo>
                  <a:lnTo>
                    <a:pt x="13313" y="7647"/>
                  </a:lnTo>
                  <a:cubicBezTo>
                    <a:pt x="13388" y="7647"/>
                    <a:pt x="13449" y="7587"/>
                    <a:pt x="13449" y="7513"/>
                  </a:cubicBezTo>
                  <a:lnTo>
                    <a:pt x="13449" y="134"/>
                  </a:lnTo>
                  <a:cubicBezTo>
                    <a:pt x="13449" y="59"/>
                    <a:pt x="13388" y="0"/>
                    <a:pt x="13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9"/>
            <p:cNvSpPr/>
            <p:nvPr/>
          </p:nvSpPr>
          <p:spPr>
            <a:xfrm>
              <a:off x="2328950" y="2393475"/>
              <a:ext cx="308625" cy="230725"/>
            </a:xfrm>
            <a:custGeom>
              <a:avLst/>
              <a:gdLst/>
              <a:ahLst/>
              <a:cxnLst/>
              <a:rect l="l" t="t" r="r" b="b"/>
              <a:pathLst>
                <a:path w="12345" h="9229" fill="none" extrusionOk="0">
                  <a:moveTo>
                    <a:pt x="1" y="4706"/>
                  </a:moveTo>
                  <a:cubicBezTo>
                    <a:pt x="912" y="1738"/>
                    <a:pt x="2266" y="1"/>
                    <a:pt x="4033" y="5653"/>
                  </a:cubicBezTo>
                  <a:cubicBezTo>
                    <a:pt x="5101" y="9078"/>
                    <a:pt x="7199" y="9229"/>
                    <a:pt x="8615" y="4379"/>
                  </a:cubicBezTo>
                  <a:cubicBezTo>
                    <a:pt x="9334" y="1909"/>
                    <a:pt x="11542" y="1470"/>
                    <a:pt x="12344" y="4770"/>
                  </a:cubicBezTo>
                </a:path>
              </a:pathLst>
            </a:custGeom>
            <a:noFill/>
            <a:ln w="50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9"/>
            <p:cNvSpPr/>
            <p:nvPr/>
          </p:nvSpPr>
          <p:spPr>
            <a:xfrm>
              <a:off x="2259425" y="2511100"/>
              <a:ext cx="482600" cy="25"/>
            </a:xfrm>
            <a:custGeom>
              <a:avLst/>
              <a:gdLst/>
              <a:ahLst/>
              <a:cxnLst/>
              <a:rect l="l" t="t" r="r" b="b"/>
              <a:pathLst>
                <a:path w="19304" h="1" fill="none" extrusionOk="0">
                  <a:moveTo>
                    <a:pt x="1" y="1"/>
                  </a:moveTo>
                  <a:lnTo>
                    <a:pt x="19304"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9"/>
            <p:cNvSpPr/>
            <p:nvPr/>
          </p:nvSpPr>
          <p:spPr>
            <a:xfrm>
              <a:off x="2500725" y="2378775"/>
              <a:ext cx="25" cy="264700"/>
            </a:xfrm>
            <a:custGeom>
              <a:avLst/>
              <a:gdLst/>
              <a:ahLst/>
              <a:cxnLst/>
              <a:rect l="l" t="t" r="r" b="b"/>
              <a:pathLst>
                <a:path w="1" h="10588" fill="none" extrusionOk="0">
                  <a:moveTo>
                    <a:pt x="0" y="0"/>
                  </a:moveTo>
                  <a:lnTo>
                    <a:pt x="0" y="10588"/>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9"/>
            <p:cNvSpPr/>
            <p:nvPr/>
          </p:nvSpPr>
          <p:spPr>
            <a:xfrm>
              <a:off x="2492550" y="2378775"/>
              <a:ext cx="16325" cy="8150"/>
            </a:xfrm>
            <a:custGeom>
              <a:avLst/>
              <a:gdLst/>
              <a:ahLst/>
              <a:cxnLst/>
              <a:rect l="l" t="t" r="r" b="b"/>
              <a:pathLst>
                <a:path w="653" h="326" fill="none" extrusionOk="0">
                  <a:moveTo>
                    <a:pt x="0" y="326"/>
                  </a:moveTo>
                  <a:lnTo>
                    <a:pt x="327" y="0"/>
                  </a:lnTo>
                  <a:lnTo>
                    <a:pt x="653" y="326"/>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9"/>
            <p:cNvSpPr/>
            <p:nvPr/>
          </p:nvSpPr>
          <p:spPr>
            <a:xfrm>
              <a:off x="2733875" y="2502975"/>
              <a:ext cx="8150" cy="16300"/>
            </a:xfrm>
            <a:custGeom>
              <a:avLst/>
              <a:gdLst/>
              <a:ahLst/>
              <a:cxnLst/>
              <a:rect l="l" t="t" r="r" b="b"/>
              <a:pathLst>
                <a:path w="326" h="652" fill="none" extrusionOk="0">
                  <a:moveTo>
                    <a:pt x="0" y="0"/>
                  </a:moveTo>
                  <a:lnTo>
                    <a:pt x="326" y="326"/>
                  </a:lnTo>
                  <a:lnTo>
                    <a:pt x="0" y="652"/>
                  </a:lnTo>
                </a:path>
              </a:pathLst>
            </a:custGeom>
            <a:noFill/>
            <a:ln w="225" cap="flat" cmpd="sng">
              <a:solidFill>
                <a:srgbClr val="260000"/>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9"/>
            <p:cNvSpPr/>
            <p:nvPr/>
          </p:nvSpPr>
          <p:spPr>
            <a:xfrm>
              <a:off x="2492550" y="2635275"/>
              <a:ext cx="16325" cy="8200"/>
            </a:xfrm>
            <a:custGeom>
              <a:avLst/>
              <a:gdLst/>
              <a:ahLst/>
              <a:cxnLst/>
              <a:rect l="l" t="t" r="r" b="b"/>
              <a:pathLst>
                <a:path w="653" h="328" fill="none" extrusionOk="0">
                  <a:moveTo>
                    <a:pt x="653" y="1"/>
                  </a:moveTo>
                  <a:lnTo>
                    <a:pt x="327" y="328"/>
                  </a:lnTo>
                  <a:lnTo>
                    <a:pt x="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9"/>
            <p:cNvSpPr/>
            <p:nvPr/>
          </p:nvSpPr>
          <p:spPr>
            <a:xfrm>
              <a:off x="2261875" y="2502975"/>
              <a:ext cx="8125" cy="16300"/>
            </a:xfrm>
            <a:custGeom>
              <a:avLst/>
              <a:gdLst/>
              <a:ahLst/>
              <a:cxnLst/>
              <a:rect l="l" t="t" r="r" b="b"/>
              <a:pathLst>
                <a:path w="325" h="652" fill="none" extrusionOk="0">
                  <a:moveTo>
                    <a:pt x="325" y="652"/>
                  </a:moveTo>
                  <a:lnTo>
                    <a:pt x="1" y="326"/>
                  </a:lnTo>
                  <a:lnTo>
                    <a:pt x="325" y="0"/>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9"/>
            <p:cNvSpPr/>
            <p:nvPr/>
          </p:nvSpPr>
          <p:spPr>
            <a:xfrm>
              <a:off x="2708900" y="2407125"/>
              <a:ext cx="33300" cy="33250"/>
            </a:xfrm>
            <a:custGeom>
              <a:avLst/>
              <a:gdLst/>
              <a:ahLst/>
              <a:cxnLst/>
              <a:rect l="l" t="t" r="r" b="b"/>
              <a:pathLst>
                <a:path w="1332" h="1330" fill="none" extrusionOk="0">
                  <a:moveTo>
                    <a:pt x="1" y="1329"/>
                  </a:moveTo>
                  <a:lnTo>
                    <a:pt x="1331" y="0"/>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9"/>
            <p:cNvSpPr/>
            <p:nvPr/>
          </p:nvSpPr>
          <p:spPr>
            <a:xfrm>
              <a:off x="2707275" y="2406000"/>
              <a:ext cx="11325" cy="11300"/>
            </a:xfrm>
            <a:custGeom>
              <a:avLst/>
              <a:gdLst/>
              <a:ahLst/>
              <a:cxnLst/>
              <a:rect l="l" t="t" r="r" b="b"/>
              <a:pathLst>
                <a:path w="453" h="452" fill="none" extrusionOk="0">
                  <a:moveTo>
                    <a:pt x="452" y="226"/>
                  </a:moveTo>
                  <a:cubicBezTo>
                    <a:pt x="452" y="351"/>
                    <a:pt x="351" y="452"/>
                    <a:pt x="226" y="452"/>
                  </a:cubicBezTo>
                  <a:cubicBezTo>
                    <a:pt x="101" y="452"/>
                    <a:pt x="0" y="351"/>
                    <a:pt x="0" y="226"/>
                  </a:cubicBezTo>
                  <a:cubicBezTo>
                    <a:pt x="0" y="101"/>
                    <a:pt x="101" y="0"/>
                    <a:pt x="226" y="0"/>
                  </a:cubicBezTo>
                  <a:cubicBezTo>
                    <a:pt x="351" y="0"/>
                    <a:pt x="452" y="101"/>
                    <a:pt x="452" y="226"/>
                  </a:cubicBezTo>
                  <a:close/>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9"/>
            <p:cNvSpPr/>
            <p:nvPr/>
          </p:nvSpPr>
          <p:spPr>
            <a:xfrm>
              <a:off x="2731500" y="2430225"/>
              <a:ext cx="11325" cy="11300"/>
            </a:xfrm>
            <a:custGeom>
              <a:avLst/>
              <a:gdLst/>
              <a:ahLst/>
              <a:cxnLst/>
              <a:rect l="l" t="t" r="r" b="b"/>
              <a:pathLst>
                <a:path w="453" h="452" fill="none" extrusionOk="0">
                  <a:moveTo>
                    <a:pt x="452" y="226"/>
                  </a:moveTo>
                  <a:cubicBezTo>
                    <a:pt x="452" y="351"/>
                    <a:pt x="351" y="452"/>
                    <a:pt x="226" y="452"/>
                  </a:cubicBezTo>
                  <a:cubicBezTo>
                    <a:pt x="102" y="452"/>
                    <a:pt x="0" y="351"/>
                    <a:pt x="0" y="226"/>
                  </a:cubicBezTo>
                  <a:cubicBezTo>
                    <a:pt x="0" y="101"/>
                    <a:pt x="102" y="0"/>
                    <a:pt x="226" y="0"/>
                  </a:cubicBezTo>
                  <a:cubicBezTo>
                    <a:pt x="351" y="0"/>
                    <a:pt x="452" y="101"/>
                    <a:pt x="452" y="226"/>
                  </a:cubicBezTo>
                  <a:close/>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9"/>
            <p:cNvSpPr/>
            <p:nvPr/>
          </p:nvSpPr>
          <p:spPr>
            <a:xfrm>
              <a:off x="2286700" y="2623200"/>
              <a:ext cx="26500" cy="26525"/>
            </a:xfrm>
            <a:custGeom>
              <a:avLst/>
              <a:gdLst/>
              <a:ahLst/>
              <a:cxnLst/>
              <a:rect l="l" t="t" r="r" b="b"/>
              <a:pathLst>
                <a:path w="1060" h="1061" fill="none" extrusionOk="0">
                  <a:moveTo>
                    <a:pt x="0" y="1"/>
                  </a:moveTo>
                  <a:lnTo>
                    <a:pt x="1060" y="1060"/>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9"/>
            <p:cNvSpPr/>
            <p:nvPr/>
          </p:nvSpPr>
          <p:spPr>
            <a:xfrm>
              <a:off x="2286700" y="2623200"/>
              <a:ext cx="26500" cy="26525"/>
            </a:xfrm>
            <a:custGeom>
              <a:avLst/>
              <a:gdLst/>
              <a:ahLst/>
              <a:cxnLst/>
              <a:rect l="l" t="t" r="r" b="b"/>
              <a:pathLst>
                <a:path w="1060" h="1061" fill="none" extrusionOk="0">
                  <a:moveTo>
                    <a:pt x="0" y="1060"/>
                  </a:moveTo>
                  <a:lnTo>
                    <a:pt x="1060" y="1"/>
                  </a:lnTo>
                </a:path>
              </a:pathLst>
            </a:custGeom>
            <a:noFill/>
            <a:ln w="225"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9"/>
            <p:cNvSpPr/>
            <p:nvPr/>
          </p:nvSpPr>
          <p:spPr>
            <a:xfrm>
              <a:off x="2548200" y="2671900"/>
              <a:ext cx="279325" cy="115350"/>
            </a:xfrm>
            <a:custGeom>
              <a:avLst/>
              <a:gdLst/>
              <a:ahLst/>
              <a:cxnLst/>
              <a:rect l="l" t="t" r="r" b="b"/>
              <a:pathLst>
                <a:path w="11173" h="4614" extrusionOk="0">
                  <a:moveTo>
                    <a:pt x="103" y="0"/>
                  </a:moveTo>
                  <a:cubicBezTo>
                    <a:pt x="46" y="0"/>
                    <a:pt x="0" y="47"/>
                    <a:pt x="0" y="103"/>
                  </a:cubicBezTo>
                  <a:lnTo>
                    <a:pt x="0" y="4511"/>
                  </a:lnTo>
                  <a:cubicBezTo>
                    <a:pt x="0" y="4568"/>
                    <a:pt x="46" y="4613"/>
                    <a:pt x="103" y="4613"/>
                  </a:cubicBezTo>
                  <a:lnTo>
                    <a:pt x="11070" y="4613"/>
                  </a:lnTo>
                  <a:cubicBezTo>
                    <a:pt x="11126" y="4613"/>
                    <a:pt x="11173" y="4568"/>
                    <a:pt x="11173" y="4511"/>
                  </a:cubicBezTo>
                  <a:lnTo>
                    <a:pt x="11173" y="103"/>
                  </a:lnTo>
                  <a:cubicBezTo>
                    <a:pt x="11173" y="47"/>
                    <a:pt x="11126" y="0"/>
                    <a:pt x="110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9"/>
            <p:cNvSpPr/>
            <p:nvPr/>
          </p:nvSpPr>
          <p:spPr>
            <a:xfrm>
              <a:off x="2570950" y="2652650"/>
              <a:ext cx="279325" cy="115400"/>
            </a:xfrm>
            <a:custGeom>
              <a:avLst/>
              <a:gdLst/>
              <a:ahLst/>
              <a:cxnLst/>
              <a:rect l="l" t="t" r="r" b="b"/>
              <a:pathLst>
                <a:path w="11173" h="4616" extrusionOk="0">
                  <a:moveTo>
                    <a:pt x="103" y="1"/>
                  </a:moveTo>
                  <a:cubicBezTo>
                    <a:pt x="46" y="1"/>
                    <a:pt x="0" y="47"/>
                    <a:pt x="0" y="105"/>
                  </a:cubicBezTo>
                  <a:lnTo>
                    <a:pt x="0" y="4511"/>
                  </a:lnTo>
                  <a:cubicBezTo>
                    <a:pt x="0" y="4569"/>
                    <a:pt x="46" y="4615"/>
                    <a:pt x="103" y="4615"/>
                  </a:cubicBezTo>
                  <a:lnTo>
                    <a:pt x="11070" y="4615"/>
                  </a:lnTo>
                  <a:cubicBezTo>
                    <a:pt x="11126" y="4615"/>
                    <a:pt x="11172" y="4569"/>
                    <a:pt x="11172" y="4511"/>
                  </a:cubicBezTo>
                  <a:lnTo>
                    <a:pt x="11172" y="105"/>
                  </a:lnTo>
                  <a:cubicBezTo>
                    <a:pt x="11172" y="47"/>
                    <a:pt x="11126" y="1"/>
                    <a:pt x="11070" y="1"/>
                  </a:cubicBezTo>
                  <a:close/>
                </a:path>
              </a:pathLst>
            </a:custGeom>
            <a:solidFill>
              <a:schemeClr val="accent2"/>
            </a:solidFill>
            <a:ln w="500" cap="flat" cmpd="sng">
              <a:solidFill>
                <a:srgbClr val="EDEDF0"/>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9"/>
            <p:cNvSpPr/>
            <p:nvPr/>
          </p:nvSpPr>
          <p:spPr>
            <a:xfrm>
              <a:off x="2650400" y="2691450"/>
              <a:ext cx="33250" cy="32150"/>
            </a:xfrm>
            <a:custGeom>
              <a:avLst/>
              <a:gdLst/>
              <a:ahLst/>
              <a:cxnLst/>
              <a:rect l="l" t="t" r="r" b="b"/>
              <a:pathLst>
                <a:path w="1330" h="1286" extrusionOk="0">
                  <a:moveTo>
                    <a:pt x="488" y="0"/>
                  </a:moveTo>
                  <a:lnTo>
                    <a:pt x="488" y="471"/>
                  </a:lnTo>
                  <a:lnTo>
                    <a:pt x="1" y="471"/>
                  </a:lnTo>
                  <a:lnTo>
                    <a:pt x="1" y="807"/>
                  </a:lnTo>
                  <a:lnTo>
                    <a:pt x="488" y="807"/>
                  </a:lnTo>
                  <a:lnTo>
                    <a:pt x="488" y="1286"/>
                  </a:lnTo>
                  <a:lnTo>
                    <a:pt x="836" y="1286"/>
                  </a:lnTo>
                  <a:lnTo>
                    <a:pt x="836" y="807"/>
                  </a:lnTo>
                  <a:lnTo>
                    <a:pt x="1330" y="807"/>
                  </a:lnTo>
                  <a:lnTo>
                    <a:pt x="1330" y="471"/>
                  </a:lnTo>
                  <a:lnTo>
                    <a:pt x="836" y="471"/>
                  </a:lnTo>
                  <a:lnTo>
                    <a:pt x="8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9"/>
            <p:cNvSpPr/>
            <p:nvPr/>
          </p:nvSpPr>
          <p:spPr>
            <a:xfrm>
              <a:off x="2749250" y="2695975"/>
              <a:ext cx="32125" cy="23075"/>
            </a:xfrm>
            <a:custGeom>
              <a:avLst/>
              <a:gdLst/>
              <a:ahLst/>
              <a:cxnLst/>
              <a:rect l="l" t="t" r="r" b="b"/>
              <a:pathLst>
                <a:path w="1285" h="923" extrusionOk="0">
                  <a:moveTo>
                    <a:pt x="1" y="0"/>
                  </a:moveTo>
                  <a:lnTo>
                    <a:pt x="1" y="338"/>
                  </a:lnTo>
                  <a:lnTo>
                    <a:pt x="1284" y="338"/>
                  </a:lnTo>
                  <a:lnTo>
                    <a:pt x="1284" y="0"/>
                  </a:lnTo>
                  <a:close/>
                  <a:moveTo>
                    <a:pt x="1" y="584"/>
                  </a:moveTo>
                  <a:lnTo>
                    <a:pt x="1" y="922"/>
                  </a:lnTo>
                  <a:lnTo>
                    <a:pt x="1284" y="922"/>
                  </a:lnTo>
                  <a:lnTo>
                    <a:pt x="1284" y="58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9"/>
            <p:cNvSpPr/>
            <p:nvPr/>
          </p:nvSpPr>
          <p:spPr>
            <a:xfrm>
              <a:off x="2601950" y="2683650"/>
              <a:ext cx="31025" cy="47675"/>
            </a:xfrm>
            <a:custGeom>
              <a:avLst/>
              <a:gdLst/>
              <a:ahLst/>
              <a:cxnLst/>
              <a:rect l="l" t="t" r="r" b="b"/>
              <a:pathLst>
                <a:path w="1241" h="1907" extrusionOk="0">
                  <a:moveTo>
                    <a:pt x="1175" y="40"/>
                  </a:moveTo>
                  <a:cubicBezTo>
                    <a:pt x="1191" y="40"/>
                    <a:pt x="1202" y="51"/>
                    <a:pt x="1202" y="66"/>
                  </a:cubicBezTo>
                  <a:lnTo>
                    <a:pt x="1202" y="1841"/>
                  </a:lnTo>
                  <a:cubicBezTo>
                    <a:pt x="1202" y="1856"/>
                    <a:pt x="1191" y="1867"/>
                    <a:pt x="1175" y="1867"/>
                  </a:cubicBezTo>
                  <a:lnTo>
                    <a:pt x="66" y="1867"/>
                  </a:lnTo>
                  <a:cubicBezTo>
                    <a:pt x="50" y="1867"/>
                    <a:pt x="39" y="1856"/>
                    <a:pt x="39" y="1841"/>
                  </a:cubicBezTo>
                  <a:lnTo>
                    <a:pt x="39" y="66"/>
                  </a:lnTo>
                  <a:cubicBezTo>
                    <a:pt x="39" y="51"/>
                    <a:pt x="50" y="40"/>
                    <a:pt x="66" y="40"/>
                  </a:cubicBezTo>
                  <a:close/>
                  <a:moveTo>
                    <a:pt x="66" y="1"/>
                  </a:moveTo>
                  <a:cubicBezTo>
                    <a:pt x="30" y="1"/>
                    <a:pt x="0" y="29"/>
                    <a:pt x="0" y="66"/>
                  </a:cubicBezTo>
                  <a:lnTo>
                    <a:pt x="0" y="1841"/>
                  </a:lnTo>
                  <a:cubicBezTo>
                    <a:pt x="0" y="1877"/>
                    <a:pt x="30" y="1906"/>
                    <a:pt x="66" y="1906"/>
                  </a:cubicBezTo>
                  <a:lnTo>
                    <a:pt x="1175" y="1906"/>
                  </a:lnTo>
                  <a:cubicBezTo>
                    <a:pt x="1211" y="1906"/>
                    <a:pt x="1241" y="1877"/>
                    <a:pt x="1241" y="1841"/>
                  </a:cubicBezTo>
                  <a:lnTo>
                    <a:pt x="1241" y="66"/>
                  </a:lnTo>
                  <a:cubicBezTo>
                    <a:pt x="1241" y="29"/>
                    <a:pt x="1211"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9"/>
            <p:cNvSpPr/>
            <p:nvPr/>
          </p:nvSpPr>
          <p:spPr>
            <a:xfrm>
              <a:off x="2701025" y="2683650"/>
              <a:ext cx="31050" cy="47675"/>
            </a:xfrm>
            <a:custGeom>
              <a:avLst/>
              <a:gdLst/>
              <a:ahLst/>
              <a:cxnLst/>
              <a:rect l="l" t="t" r="r" b="b"/>
              <a:pathLst>
                <a:path w="1242" h="1907" extrusionOk="0">
                  <a:moveTo>
                    <a:pt x="1174" y="40"/>
                  </a:moveTo>
                  <a:cubicBezTo>
                    <a:pt x="1190" y="40"/>
                    <a:pt x="1202" y="51"/>
                    <a:pt x="1202" y="66"/>
                  </a:cubicBezTo>
                  <a:lnTo>
                    <a:pt x="1202" y="1841"/>
                  </a:lnTo>
                  <a:cubicBezTo>
                    <a:pt x="1202" y="1856"/>
                    <a:pt x="1190" y="1867"/>
                    <a:pt x="1174" y="1867"/>
                  </a:cubicBezTo>
                  <a:lnTo>
                    <a:pt x="66" y="1867"/>
                  </a:lnTo>
                  <a:cubicBezTo>
                    <a:pt x="51" y="1867"/>
                    <a:pt x="40" y="1856"/>
                    <a:pt x="40" y="1841"/>
                  </a:cubicBezTo>
                  <a:lnTo>
                    <a:pt x="40" y="66"/>
                  </a:lnTo>
                  <a:cubicBezTo>
                    <a:pt x="40" y="51"/>
                    <a:pt x="51" y="40"/>
                    <a:pt x="66" y="40"/>
                  </a:cubicBezTo>
                  <a:close/>
                  <a:moveTo>
                    <a:pt x="66" y="1"/>
                  </a:moveTo>
                  <a:cubicBezTo>
                    <a:pt x="29" y="1"/>
                    <a:pt x="1" y="29"/>
                    <a:pt x="1" y="66"/>
                  </a:cubicBezTo>
                  <a:lnTo>
                    <a:pt x="1" y="1841"/>
                  </a:lnTo>
                  <a:cubicBezTo>
                    <a:pt x="1" y="1877"/>
                    <a:pt x="29" y="1906"/>
                    <a:pt x="66" y="1906"/>
                  </a:cubicBezTo>
                  <a:lnTo>
                    <a:pt x="1174" y="1906"/>
                  </a:lnTo>
                  <a:cubicBezTo>
                    <a:pt x="1211" y="1906"/>
                    <a:pt x="1241" y="1877"/>
                    <a:pt x="1241" y="1841"/>
                  </a:cubicBezTo>
                  <a:lnTo>
                    <a:pt x="1241" y="66"/>
                  </a:lnTo>
                  <a:cubicBezTo>
                    <a:pt x="1241" y="29"/>
                    <a:pt x="1211" y="1"/>
                    <a:pt x="1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9"/>
            <p:cNvSpPr/>
            <p:nvPr/>
          </p:nvSpPr>
          <p:spPr>
            <a:xfrm>
              <a:off x="2794400" y="2683650"/>
              <a:ext cx="31025" cy="47675"/>
            </a:xfrm>
            <a:custGeom>
              <a:avLst/>
              <a:gdLst/>
              <a:ahLst/>
              <a:cxnLst/>
              <a:rect l="l" t="t" r="r" b="b"/>
              <a:pathLst>
                <a:path w="1241" h="1907" extrusionOk="0">
                  <a:moveTo>
                    <a:pt x="1175" y="40"/>
                  </a:moveTo>
                  <a:cubicBezTo>
                    <a:pt x="1191" y="40"/>
                    <a:pt x="1202" y="51"/>
                    <a:pt x="1202" y="66"/>
                  </a:cubicBezTo>
                  <a:lnTo>
                    <a:pt x="1202" y="1841"/>
                  </a:lnTo>
                  <a:cubicBezTo>
                    <a:pt x="1202" y="1856"/>
                    <a:pt x="1191" y="1867"/>
                    <a:pt x="1175" y="1867"/>
                  </a:cubicBezTo>
                  <a:lnTo>
                    <a:pt x="67" y="1867"/>
                  </a:lnTo>
                  <a:cubicBezTo>
                    <a:pt x="50" y="1867"/>
                    <a:pt x="39" y="1856"/>
                    <a:pt x="39" y="1841"/>
                  </a:cubicBezTo>
                  <a:lnTo>
                    <a:pt x="39" y="66"/>
                  </a:lnTo>
                  <a:cubicBezTo>
                    <a:pt x="39" y="51"/>
                    <a:pt x="50" y="40"/>
                    <a:pt x="67" y="40"/>
                  </a:cubicBezTo>
                  <a:close/>
                  <a:moveTo>
                    <a:pt x="67" y="1"/>
                  </a:moveTo>
                  <a:cubicBezTo>
                    <a:pt x="30" y="1"/>
                    <a:pt x="0" y="29"/>
                    <a:pt x="0" y="66"/>
                  </a:cubicBezTo>
                  <a:lnTo>
                    <a:pt x="0" y="1841"/>
                  </a:lnTo>
                  <a:cubicBezTo>
                    <a:pt x="0" y="1877"/>
                    <a:pt x="30" y="1906"/>
                    <a:pt x="67" y="1906"/>
                  </a:cubicBezTo>
                  <a:lnTo>
                    <a:pt x="1175" y="1906"/>
                  </a:lnTo>
                  <a:cubicBezTo>
                    <a:pt x="1212" y="1906"/>
                    <a:pt x="1241" y="1877"/>
                    <a:pt x="1241" y="1841"/>
                  </a:cubicBezTo>
                  <a:lnTo>
                    <a:pt x="1241" y="66"/>
                  </a:lnTo>
                  <a:cubicBezTo>
                    <a:pt x="1241" y="29"/>
                    <a:pt x="1212"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9"/>
            <p:cNvSpPr/>
            <p:nvPr/>
          </p:nvSpPr>
          <p:spPr>
            <a:xfrm>
              <a:off x="2731525" y="2816350"/>
              <a:ext cx="99975" cy="99975"/>
            </a:xfrm>
            <a:custGeom>
              <a:avLst/>
              <a:gdLst/>
              <a:ahLst/>
              <a:cxnLst/>
              <a:rect l="l" t="t" r="r" b="b"/>
              <a:pathLst>
                <a:path w="3999" h="3999" extrusionOk="0">
                  <a:moveTo>
                    <a:pt x="65" y="1"/>
                  </a:moveTo>
                  <a:cubicBezTo>
                    <a:pt x="30" y="1"/>
                    <a:pt x="1" y="29"/>
                    <a:pt x="1" y="65"/>
                  </a:cubicBezTo>
                  <a:lnTo>
                    <a:pt x="1" y="3935"/>
                  </a:lnTo>
                  <a:cubicBezTo>
                    <a:pt x="1" y="3970"/>
                    <a:pt x="30" y="3999"/>
                    <a:pt x="65" y="3999"/>
                  </a:cubicBezTo>
                  <a:lnTo>
                    <a:pt x="3935" y="3999"/>
                  </a:lnTo>
                  <a:cubicBezTo>
                    <a:pt x="3971" y="3999"/>
                    <a:pt x="3999" y="3970"/>
                    <a:pt x="3999" y="3935"/>
                  </a:cubicBezTo>
                  <a:lnTo>
                    <a:pt x="3999" y="65"/>
                  </a:lnTo>
                  <a:cubicBezTo>
                    <a:pt x="3999" y="29"/>
                    <a:pt x="3971" y="1"/>
                    <a:pt x="3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9"/>
            <p:cNvSpPr/>
            <p:nvPr/>
          </p:nvSpPr>
          <p:spPr>
            <a:xfrm>
              <a:off x="2793450" y="2878325"/>
              <a:ext cx="60575" cy="60550"/>
            </a:xfrm>
            <a:custGeom>
              <a:avLst/>
              <a:gdLst/>
              <a:ahLst/>
              <a:cxnLst/>
              <a:rect l="l" t="t" r="r" b="b"/>
              <a:pathLst>
                <a:path w="2423" h="2422" extrusionOk="0">
                  <a:moveTo>
                    <a:pt x="49" y="1"/>
                  </a:moveTo>
                  <a:cubicBezTo>
                    <a:pt x="23" y="1"/>
                    <a:pt x="1" y="22"/>
                    <a:pt x="1" y="49"/>
                  </a:cubicBezTo>
                  <a:lnTo>
                    <a:pt x="1" y="2373"/>
                  </a:lnTo>
                  <a:cubicBezTo>
                    <a:pt x="1" y="2400"/>
                    <a:pt x="23" y="2422"/>
                    <a:pt x="49" y="2422"/>
                  </a:cubicBezTo>
                  <a:lnTo>
                    <a:pt x="2374" y="2422"/>
                  </a:lnTo>
                  <a:cubicBezTo>
                    <a:pt x="2400" y="2422"/>
                    <a:pt x="2422" y="2400"/>
                    <a:pt x="2422" y="2373"/>
                  </a:cubicBezTo>
                  <a:lnTo>
                    <a:pt x="2422" y="49"/>
                  </a:lnTo>
                  <a:cubicBezTo>
                    <a:pt x="2422" y="22"/>
                    <a:pt x="2400" y="1"/>
                    <a:pt x="2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9"/>
            <p:cNvSpPr/>
            <p:nvPr/>
          </p:nvSpPr>
          <p:spPr>
            <a:xfrm>
              <a:off x="2391050" y="2855075"/>
              <a:ext cx="274500" cy="87125"/>
            </a:xfrm>
            <a:custGeom>
              <a:avLst/>
              <a:gdLst/>
              <a:ahLst/>
              <a:cxnLst/>
              <a:rect l="l" t="t" r="r" b="b"/>
              <a:pathLst>
                <a:path w="10980" h="3485" fill="none" extrusionOk="0">
                  <a:moveTo>
                    <a:pt x="56" y="0"/>
                  </a:moveTo>
                  <a:lnTo>
                    <a:pt x="10923" y="0"/>
                  </a:lnTo>
                  <a:cubicBezTo>
                    <a:pt x="10954" y="0"/>
                    <a:pt x="10979" y="25"/>
                    <a:pt x="10979" y="56"/>
                  </a:cubicBezTo>
                  <a:lnTo>
                    <a:pt x="10979" y="3428"/>
                  </a:lnTo>
                  <a:cubicBezTo>
                    <a:pt x="10979" y="3459"/>
                    <a:pt x="10954" y="3484"/>
                    <a:pt x="10923" y="3484"/>
                  </a:cubicBezTo>
                  <a:lnTo>
                    <a:pt x="56" y="3484"/>
                  </a:lnTo>
                  <a:cubicBezTo>
                    <a:pt x="25" y="3484"/>
                    <a:pt x="0" y="3459"/>
                    <a:pt x="0" y="3428"/>
                  </a:cubicBezTo>
                  <a:lnTo>
                    <a:pt x="0" y="56"/>
                  </a:lnTo>
                  <a:cubicBezTo>
                    <a:pt x="0" y="25"/>
                    <a:pt x="25" y="0"/>
                    <a:pt x="56" y="0"/>
                  </a:cubicBezTo>
                  <a:close/>
                </a:path>
              </a:pathLst>
            </a:custGeom>
            <a:noFill/>
            <a:ln w="9525"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9"/>
            <p:cNvSpPr/>
            <p:nvPr/>
          </p:nvSpPr>
          <p:spPr>
            <a:xfrm>
              <a:off x="2417525" y="2882425"/>
              <a:ext cx="221600" cy="25"/>
            </a:xfrm>
            <a:custGeom>
              <a:avLst/>
              <a:gdLst/>
              <a:ahLst/>
              <a:cxnLst/>
              <a:rect l="l" t="t" r="r" b="b"/>
              <a:pathLst>
                <a:path w="8864" h="1" fill="none" extrusionOk="0">
                  <a:moveTo>
                    <a:pt x="1" y="0"/>
                  </a:moveTo>
                  <a:lnTo>
                    <a:pt x="8864" y="0"/>
                  </a:lnTo>
                </a:path>
              </a:pathLst>
            </a:custGeom>
            <a:noFill/>
            <a:ln w="9525"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9"/>
            <p:cNvSpPr/>
            <p:nvPr/>
          </p:nvSpPr>
          <p:spPr>
            <a:xfrm>
              <a:off x="2417525" y="2914900"/>
              <a:ext cx="221600" cy="25"/>
            </a:xfrm>
            <a:custGeom>
              <a:avLst/>
              <a:gdLst/>
              <a:ahLst/>
              <a:cxnLst/>
              <a:rect l="l" t="t" r="r" b="b"/>
              <a:pathLst>
                <a:path w="8864" h="1" fill="none" extrusionOk="0">
                  <a:moveTo>
                    <a:pt x="1" y="0"/>
                  </a:moveTo>
                  <a:lnTo>
                    <a:pt x="8864" y="0"/>
                  </a:lnTo>
                </a:path>
              </a:pathLst>
            </a:custGeom>
            <a:noFill/>
            <a:ln w="9525" cap="flat" cmpd="sng">
              <a:solidFill>
                <a:schemeClr val="l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9"/>
            <p:cNvSpPr/>
            <p:nvPr/>
          </p:nvSpPr>
          <p:spPr>
            <a:xfrm>
              <a:off x="2645225" y="2831975"/>
              <a:ext cx="40725" cy="40725"/>
            </a:xfrm>
            <a:custGeom>
              <a:avLst/>
              <a:gdLst/>
              <a:ahLst/>
              <a:cxnLst/>
              <a:rect l="l" t="t" r="r" b="b"/>
              <a:pathLst>
                <a:path w="1629" h="1629" extrusionOk="0">
                  <a:moveTo>
                    <a:pt x="815" y="1"/>
                  </a:moveTo>
                  <a:cubicBezTo>
                    <a:pt x="365" y="1"/>
                    <a:pt x="0" y="365"/>
                    <a:pt x="0" y="815"/>
                  </a:cubicBezTo>
                  <a:cubicBezTo>
                    <a:pt x="0" y="1266"/>
                    <a:pt x="365" y="1629"/>
                    <a:pt x="815" y="1629"/>
                  </a:cubicBezTo>
                  <a:cubicBezTo>
                    <a:pt x="1264" y="1629"/>
                    <a:pt x="1628" y="1266"/>
                    <a:pt x="1628" y="815"/>
                  </a:cubicBezTo>
                  <a:cubicBezTo>
                    <a:pt x="1628" y="365"/>
                    <a:pt x="1264" y="1"/>
                    <a:pt x="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9"/>
            <p:cNvSpPr/>
            <p:nvPr/>
          </p:nvSpPr>
          <p:spPr>
            <a:xfrm>
              <a:off x="2349950" y="3018425"/>
              <a:ext cx="409025" cy="55150"/>
            </a:xfrm>
            <a:custGeom>
              <a:avLst/>
              <a:gdLst/>
              <a:ahLst/>
              <a:cxnLst/>
              <a:rect l="l" t="t" r="r" b="b"/>
              <a:pathLst>
                <a:path w="16361" h="2206" extrusionOk="0">
                  <a:moveTo>
                    <a:pt x="138" y="1"/>
                  </a:moveTo>
                  <a:cubicBezTo>
                    <a:pt x="61" y="1"/>
                    <a:pt x="0" y="61"/>
                    <a:pt x="0" y="138"/>
                  </a:cubicBezTo>
                  <a:lnTo>
                    <a:pt x="0" y="2066"/>
                  </a:lnTo>
                  <a:cubicBezTo>
                    <a:pt x="0" y="2143"/>
                    <a:pt x="61" y="2205"/>
                    <a:pt x="138" y="2205"/>
                  </a:cubicBezTo>
                  <a:lnTo>
                    <a:pt x="16222" y="2205"/>
                  </a:lnTo>
                  <a:cubicBezTo>
                    <a:pt x="16298" y="2205"/>
                    <a:pt x="16361" y="2143"/>
                    <a:pt x="16361" y="2066"/>
                  </a:cubicBezTo>
                  <a:lnTo>
                    <a:pt x="16361" y="138"/>
                  </a:lnTo>
                  <a:cubicBezTo>
                    <a:pt x="16361" y="61"/>
                    <a:pt x="16298" y="1"/>
                    <a:pt x="162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9"/>
            <p:cNvSpPr/>
            <p:nvPr/>
          </p:nvSpPr>
          <p:spPr>
            <a:xfrm>
              <a:off x="2349950" y="3100575"/>
              <a:ext cx="409025" cy="107200"/>
            </a:xfrm>
            <a:custGeom>
              <a:avLst/>
              <a:gdLst/>
              <a:ahLst/>
              <a:cxnLst/>
              <a:rect l="l" t="t" r="r" b="b"/>
              <a:pathLst>
                <a:path w="16361" h="4288" extrusionOk="0">
                  <a:moveTo>
                    <a:pt x="138" y="0"/>
                  </a:moveTo>
                  <a:cubicBezTo>
                    <a:pt x="61" y="0"/>
                    <a:pt x="0" y="63"/>
                    <a:pt x="0" y="139"/>
                  </a:cubicBezTo>
                  <a:lnTo>
                    <a:pt x="0" y="4149"/>
                  </a:lnTo>
                  <a:cubicBezTo>
                    <a:pt x="0" y="4226"/>
                    <a:pt x="61" y="4288"/>
                    <a:pt x="138" y="4288"/>
                  </a:cubicBezTo>
                  <a:lnTo>
                    <a:pt x="16222" y="4288"/>
                  </a:lnTo>
                  <a:cubicBezTo>
                    <a:pt x="16298" y="4288"/>
                    <a:pt x="16361" y="4226"/>
                    <a:pt x="16361" y="4149"/>
                  </a:cubicBezTo>
                  <a:lnTo>
                    <a:pt x="16361" y="139"/>
                  </a:lnTo>
                  <a:cubicBezTo>
                    <a:pt x="16361" y="63"/>
                    <a:pt x="16298" y="0"/>
                    <a:pt x="16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9"/>
            <p:cNvSpPr/>
            <p:nvPr/>
          </p:nvSpPr>
          <p:spPr>
            <a:xfrm>
              <a:off x="2360700" y="3026675"/>
              <a:ext cx="38575" cy="38600"/>
            </a:xfrm>
            <a:custGeom>
              <a:avLst/>
              <a:gdLst/>
              <a:ahLst/>
              <a:cxnLst/>
              <a:rect l="l" t="t" r="r" b="b"/>
              <a:pathLst>
                <a:path w="1543" h="1544" extrusionOk="0">
                  <a:moveTo>
                    <a:pt x="772" y="1"/>
                  </a:moveTo>
                  <a:cubicBezTo>
                    <a:pt x="346" y="1"/>
                    <a:pt x="0" y="347"/>
                    <a:pt x="0" y="772"/>
                  </a:cubicBezTo>
                  <a:cubicBezTo>
                    <a:pt x="0" y="1197"/>
                    <a:pt x="346" y="1543"/>
                    <a:pt x="772" y="1543"/>
                  </a:cubicBezTo>
                  <a:cubicBezTo>
                    <a:pt x="1197" y="1543"/>
                    <a:pt x="1543" y="1197"/>
                    <a:pt x="1543" y="772"/>
                  </a:cubicBezTo>
                  <a:cubicBezTo>
                    <a:pt x="1543" y="347"/>
                    <a:pt x="1197" y="1"/>
                    <a:pt x="7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9"/>
            <p:cNvSpPr/>
            <p:nvPr/>
          </p:nvSpPr>
          <p:spPr>
            <a:xfrm>
              <a:off x="2360700" y="3111950"/>
              <a:ext cx="38575" cy="38575"/>
            </a:xfrm>
            <a:custGeom>
              <a:avLst/>
              <a:gdLst/>
              <a:ahLst/>
              <a:cxnLst/>
              <a:rect l="l" t="t" r="r" b="b"/>
              <a:pathLst>
                <a:path w="1543" h="1543" extrusionOk="0">
                  <a:moveTo>
                    <a:pt x="772" y="0"/>
                  </a:moveTo>
                  <a:cubicBezTo>
                    <a:pt x="346" y="0"/>
                    <a:pt x="0" y="345"/>
                    <a:pt x="0" y="771"/>
                  </a:cubicBezTo>
                  <a:cubicBezTo>
                    <a:pt x="0" y="1197"/>
                    <a:pt x="346" y="1543"/>
                    <a:pt x="772" y="1543"/>
                  </a:cubicBezTo>
                  <a:cubicBezTo>
                    <a:pt x="1197" y="1543"/>
                    <a:pt x="1543" y="1197"/>
                    <a:pt x="1543" y="771"/>
                  </a:cubicBezTo>
                  <a:cubicBezTo>
                    <a:pt x="1543" y="345"/>
                    <a:pt x="1197" y="0"/>
                    <a:pt x="7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9"/>
            <p:cNvSpPr/>
            <p:nvPr/>
          </p:nvSpPr>
          <p:spPr>
            <a:xfrm>
              <a:off x="2491925" y="3045975"/>
              <a:ext cx="235900" cy="25"/>
            </a:xfrm>
            <a:custGeom>
              <a:avLst/>
              <a:gdLst/>
              <a:ahLst/>
              <a:cxnLst/>
              <a:rect l="l" t="t" r="r" b="b"/>
              <a:pathLst>
                <a:path w="9436" h="1" fill="none" extrusionOk="0">
                  <a:moveTo>
                    <a:pt x="0" y="0"/>
                  </a:moveTo>
                  <a:lnTo>
                    <a:pt x="9435" y="0"/>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9"/>
            <p:cNvSpPr/>
            <p:nvPr/>
          </p:nvSpPr>
          <p:spPr>
            <a:xfrm>
              <a:off x="2417400" y="3045975"/>
              <a:ext cx="53775" cy="25"/>
            </a:xfrm>
            <a:custGeom>
              <a:avLst/>
              <a:gdLst/>
              <a:ahLst/>
              <a:cxnLst/>
              <a:rect l="l" t="t" r="r" b="b"/>
              <a:pathLst>
                <a:path w="2151" h="1" fill="none" extrusionOk="0">
                  <a:moveTo>
                    <a:pt x="1" y="0"/>
                  </a:moveTo>
                  <a:lnTo>
                    <a:pt x="2151" y="0"/>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9"/>
            <p:cNvSpPr/>
            <p:nvPr/>
          </p:nvSpPr>
          <p:spPr>
            <a:xfrm>
              <a:off x="2491925" y="3129500"/>
              <a:ext cx="235900" cy="25"/>
            </a:xfrm>
            <a:custGeom>
              <a:avLst/>
              <a:gdLst/>
              <a:ahLst/>
              <a:cxnLst/>
              <a:rect l="l" t="t" r="r" b="b"/>
              <a:pathLst>
                <a:path w="9436" h="1" fill="none" extrusionOk="0">
                  <a:moveTo>
                    <a:pt x="0" y="1"/>
                  </a:moveTo>
                  <a:lnTo>
                    <a:pt x="9435" y="1"/>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9"/>
            <p:cNvSpPr/>
            <p:nvPr/>
          </p:nvSpPr>
          <p:spPr>
            <a:xfrm>
              <a:off x="2417400" y="3129500"/>
              <a:ext cx="53775" cy="25"/>
            </a:xfrm>
            <a:custGeom>
              <a:avLst/>
              <a:gdLst/>
              <a:ahLst/>
              <a:cxnLst/>
              <a:rect l="l" t="t" r="r" b="b"/>
              <a:pathLst>
                <a:path w="2151" h="1" fill="none" extrusionOk="0">
                  <a:moveTo>
                    <a:pt x="1" y="1"/>
                  </a:moveTo>
                  <a:lnTo>
                    <a:pt x="2151" y="1"/>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9"/>
            <p:cNvSpPr/>
            <p:nvPr/>
          </p:nvSpPr>
          <p:spPr>
            <a:xfrm>
              <a:off x="2626600" y="3154125"/>
              <a:ext cx="101225" cy="25"/>
            </a:xfrm>
            <a:custGeom>
              <a:avLst/>
              <a:gdLst/>
              <a:ahLst/>
              <a:cxnLst/>
              <a:rect l="l" t="t" r="r" b="b"/>
              <a:pathLst>
                <a:path w="4049" h="1" fill="none" extrusionOk="0">
                  <a:moveTo>
                    <a:pt x="1" y="0"/>
                  </a:moveTo>
                  <a:lnTo>
                    <a:pt x="4048" y="0"/>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9"/>
            <p:cNvSpPr/>
            <p:nvPr/>
          </p:nvSpPr>
          <p:spPr>
            <a:xfrm>
              <a:off x="2417400" y="3154125"/>
              <a:ext cx="188500" cy="25"/>
            </a:xfrm>
            <a:custGeom>
              <a:avLst/>
              <a:gdLst/>
              <a:ahLst/>
              <a:cxnLst/>
              <a:rect l="l" t="t" r="r" b="b"/>
              <a:pathLst>
                <a:path w="7540" h="1" fill="none" extrusionOk="0">
                  <a:moveTo>
                    <a:pt x="1" y="0"/>
                  </a:moveTo>
                  <a:lnTo>
                    <a:pt x="7540" y="0"/>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9"/>
            <p:cNvSpPr/>
            <p:nvPr/>
          </p:nvSpPr>
          <p:spPr>
            <a:xfrm>
              <a:off x="2567875" y="3178825"/>
              <a:ext cx="159950" cy="25"/>
            </a:xfrm>
            <a:custGeom>
              <a:avLst/>
              <a:gdLst/>
              <a:ahLst/>
              <a:cxnLst/>
              <a:rect l="l" t="t" r="r" b="b"/>
              <a:pathLst>
                <a:path w="6398" h="1" fill="none" extrusionOk="0">
                  <a:moveTo>
                    <a:pt x="0" y="0"/>
                  </a:moveTo>
                  <a:lnTo>
                    <a:pt x="6397" y="0"/>
                  </a:lnTo>
                </a:path>
              </a:pathLst>
            </a:custGeom>
            <a:noFill/>
            <a:ln w="9525"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9"/>
            <p:cNvSpPr/>
            <p:nvPr/>
          </p:nvSpPr>
          <p:spPr>
            <a:xfrm>
              <a:off x="2417400" y="3178825"/>
              <a:ext cx="129725" cy="25"/>
            </a:xfrm>
            <a:custGeom>
              <a:avLst/>
              <a:gdLst/>
              <a:ahLst/>
              <a:cxnLst/>
              <a:rect l="l" t="t" r="r" b="b"/>
              <a:pathLst>
                <a:path w="5189" h="1" fill="none" extrusionOk="0">
                  <a:moveTo>
                    <a:pt x="1" y="0"/>
                  </a:moveTo>
                  <a:lnTo>
                    <a:pt x="5189" y="0"/>
                  </a:lnTo>
                </a:path>
              </a:pathLst>
            </a:custGeom>
            <a:noFill/>
            <a:ln w="225" cap="flat" cmpd="sng">
              <a:solidFill>
                <a:srgbClr val="BAAEAF"/>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9"/>
            <p:cNvSpPr/>
            <p:nvPr/>
          </p:nvSpPr>
          <p:spPr>
            <a:xfrm>
              <a:off x="1460625" y="2797550"/>
              <a:ext cx="191450" cy="180675"/>
            </a:xfrm>
            <a:custGeom>
              <a:avLst/>
              <a:gdLst/>
              <a:ahLst/>
              <a:cxnLst/>
              <a:rect l="l" t="t" r="r" b="b"/>
              <a:pathLst>
                <a:path w="7658" h="7227" extrusionOk="0">
                  <a:moveTo>
                    <a:pt x="4441" y="1"/>
                  </a:moveTo>
                  <a:cubicBezTo>
                    <a:pt x="3639" y="1"/>
                    <a:pt x="2877" y="441"/>
                    <a:pt x="2434" y="1477"/>
                  </a:cubicBezTo>
                  <a:cubicBezTo>
                    <a:pt x="1572" y="1508"/>
                    <a:pt x="971" y="1856"/>
                    <a:pt x="614" y="2367"/>
                  </a:cubicBezTo>
                  <a:cubicBezTo>
                    <a:pt x="0" y="3238"/>
                    <a:pt x="103" y="4590"/>
                    <a:pt x="839" y="5645"/>
                  </a:cubicBezTo>
                  <a:cubicBezTo>
                    <a:pt x="1555" y="6674"/>
                    <a:pt x="2703" y="7226"/>
                    <a:pt x="3870" y="7226"/>
                  </a:cubicBezTo>
                  <a:cubicBezTo>
                    <a:pt x="4597" y="7226"/>
                    <a:pt x="5333" y="7012"/>
                    <a:pt x="5975" y="6564"/>
                  </a:cubicBezTo>
                  <a:cubicBezTo>
                    <a:pt x="7103" y="5777"/>
                    <a:pt x="7658" y="4475"/>
                    <a:pt x="7539" y="3197"/>
                  </a:cubicBezTo>
                  <a:cubicBezTo>
                    <a:pt x="7485" y="2582"/>
                    <a:pt x="7273" y="1973"/>
                    <a:pt x="6894" y="1429"/>
                  </a:cubicBezTo>
                  <a:lnTo>
                    <a:pt x="6894" y="1431"/>
                  </a:lnTo>
                  <a:cubicBezTo>
                    <a:pt x="6281" y="548"/>
                    <a:pt x="5335" y="1"/>
                    <a:pt x="44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9"/>
            <p:cNvSpPr/>
            <p:nvPr/>
          </p:nvSpPr>
          <p:spPr>
            <a:xfrm>
              <a:off x="1485275" y="2699000"/>
              <a:ext cx="90475" cy="93050"/>
            </a:xfrm>
            <a:custGeom>
              <a:avLst/>
              <a:gdLst/>
              <a:ahLst/>
              <a:cxnLst/>
              <a:rect l="l" t="t" r="r" b="b"/>
              <a:pathLst>
                <a:path w="3619" h="3722" extrusionOk="0">
                  <a:moveTo>
                    <a:pt x="3076" y="1"/>
                  </a:moveTo>
                  <a:cubicBezTo>
                    <a:pt x="3076" y="1"/>
                    <a:pt x="1398" y="79"/>
                    <a:pt x="700" y="1105"/>
                  </a:cubicBezTo>
                  <a:cubicBezTo>
                    <a:pt x="1" y="2133"/>
                    <a:pt x="546" y="3721"/>
                    <a:pt x="546" y="3721"/>
                  </a:cubicBezTo>
                  <a:cubicBezTo>
                    <a:pt x="546" y="3721"/>
                    <a:pt x="2222" y="3645"/>
                    <a:pt x="2920" y="2616"/>
                  </a:cubicBezTo>
                  <a:cubicBezTo>
                    <a:pt x="3618" y="1591"/>
                    <a:pt x="3073" y="4"/>
                    <a:pt x="3073" y="4"/>
                  </a:cubicBezTo>
                  <a:lnTo>
                    <a:pt x="30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9"/>
            <p:cNvSpPr/>
            <p:nvPr/>
          </p:nvSpPr>
          <p:spPr>
            <a:xfrm>
              <a:off x="1485275" y="2699000"/>
              <a:ext cx="76925" cy="93050"/>
            </a:xfrm>
            <a:custGeom>
              <a:avLst/>
              <a:gdLst/>
              <a:ahLst/>
              <a:cxnLst/>
              <a:rect l="l" t="t" r="r" b="b"/>
              <a:pathLst>
                <a:path w="3077" h="3722" extrusionOk="0">
                  <a:moveTo>
                    <a:pt x="3076" y="1"/>
                  </a:moveTo>
                  <a:cubicBezTo>
                    <a:pt x="3076" y="1"/>
                    <a:pt x="1398" y="79"/>
                    <a:pt x="700" y="1105"/>
                  </a:cubicBezTo>
                  <a:cubicBezTo>
                    <a:pt x="1" y="2133"/>
                    <a:pt x="546" y="3721"/>
                    <a:pt x="546" y="3721"/>
                  </a:cubicBezTo>
                  <a:lnTo>
                    <a:pt x="3073" y="4"/>
                  </a:lnTo>
                  <a:lnTo>
                    <a:pt x="30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9"/>
            <p:cNvSpPr/>
            <p:nvPr/>
          </p:nvSpPr>
          <p:spPr>
            <a:xfrm>
              <a:off x="1446375" y="2767075"/>
              <a:ext cx="191450" cy="180650"/>
            </a:xfrm>
            <a:custGeom>
              <a:avLst/>
              <a:gdLst/>
              <a:ahLst/>
              <a:cxnLst/>
              <a:rect l="l" t="t" r="r" b="b"/>
              <a:pathLst>
                <a:path w="7658" h="7226" extrusionOk="0">
                  <a:moveTo>
                    <a:pt x="4440" y="1"/>
                  </a:moveTo>
                  <a:cubicBezTo>
                    <a:pt x="3638" y="1"/>
                    <a:pt x="2876" y="442"/>
                    <a:pt x="2432" y="1478"/>
                  </a:cubicBezTo>
                  <a:cubicBezTo>
                    <a:pt x="1572" y="1508"/>
                    <a:pt x="971" y="1855"/>
                    <a:pt x="614" y="2368"/>
                  </a:cubicBezTo>
                  <a:cubicBezTo>
                    <a:pt x="0" y="3238"/>
                    <a:pt x="103" y="4589"/>
                    <a:pt x="838" y="5645"/>
                  </a:cubicBezTo>
                  <a:cubicBezTo>
                    <a:pt x="1555" y="6674"/>
                    <a:pt x="2703" y="7226"/>
                    <a:pt x="3870" y="7226"/>
                  </a:cubicBezTo>
                  <a:cubicBezTo>
                    <a:pt x="4598" y="7226"/>
                    <a:pt x="5332" y="7012"/>
                    <a:pt x="5975" y="6565"/>
                  </a:cubicBezTo>
                  <a:cubicBezTo>
                    <a:pt x="7103" y="5778"/>
                    <a:pt x="7658" y="4474"/>
                    <a:pt x="7539" y="3196"/>
                  </a:cubicBezTo>
                  <a:cubicBezTo>
                    <a:pt x="7485" y="2581"/>
                    <a:pt x="7273" y="1972"/>
                    <a:pt x="6894" y="1428"/>
                  </a:cubicBezTo>
                  <a:lnTo>
                    <a:pt x="6894" y="1431"/>
                  </a:lnTo>
                  <a:cubicBezTo>
                    <a:pt x="6281" y="549"/>
                    <a:pt x="5335" y="1"/>
                    <a:pt x="4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9"/>
            <p:cNvSpPr/>
            <p:nvPr/>
          </p:nvSpPr>
          <p:spPr>
            <a:xfrm>
              <a:off x="1461725" y="2767025"/>
              <a:ext cx="173150" cy="132425"/>
            </a:xfrm>
            <a:custGeom>
              <a:avLst/>
              <a:gdLst/>
              <a:ahLst/>
              <a:cxnLst/>
              <a:rect l="l" t="t" r="r" b="b"/>
              <a:pathLst>
                <a:path w="6926" h="5297" extrusionOk="0">
                  <a:moveTo>
                    <a:pt x="3826" y="1"/>
                  </a:moveTo>
                  <a:cubicBezTo>
                    <a:pt x="3024" y="1"/>
                    <a:pt x="2262" y="441"/>
                    <a:pt x="1818" y="1477"/>
                  </a:cubicBezTo>
                  <a:cubicBezTo>
                    <a:pt x="958" y="1508"/>
                    <a:pt x="357" y="1855"/>
                    <a:pt x="0" y="2368"/>
                  </a:cubicBezTo>
                  <a:cubicBezTo>
                    <a:pt x="87" y="2831"/>
                    <a:pt x="279" y="3297"/>
                    <a:pt x="570" y="3716"/>
                  </a:cubicBezTo>
                  <a:cubicBezTo>
                    <a:pt x="1288" y="4745"/>
                    <a:pt x="2436" y="5297"/>
                    <a:pt x="3602" y="5297"/>
                  </a:cubicBezTo>
                  <a:cubicBezTo>
                    <a:pt x="4329" y="5297"/>
                    <a:pt x="5064" y="5082"/>
                    <a:pt x="5705" y="4635"/>
                  </a:cubicBezTo>
                  <a:cubicBezTo>
                    <a:pt x="6249" y="4256"/>
                    <a:pt x="6660" y="3758"/>
                    <a:pt x="6925" y="3198"/>
                  </a:cubicBezTo>
                  <a:cubicBezTo>
                    <a:pt x="6871" y="2583"/>
                    <a:pt x="6659" y="1974"/>
                    <a:pt x="6280" y="1430"/>
                  </a:cubicBezTo>
                  <a:cubicBezTo>
                    <a:pt x="5667" y="549"/>
                    <a:pt x="4721" y="1"/>
                    <a:pt x="3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9"/>
            <p:cNvSpPr/>
            <p:nvPr/>
          </p:nvSpPr>
          <p:spPr>
            <a:xfrm>
              <a:off x="1583200" y="2794550"/>
              <a:ext cx="13300" cy="10775"/>
            </a:xfrm>
            <a:custGeom>
              <a:avLst/>
              <a:gdLst/>
              <a:ahLst/>
              <a:cxnLst/>
              <a:rect l="l" t="t" r="r" b="b"/>
              <a:pathLst>
                <a:path w="532" h="431" fill="none" extrusionOk="0">
                  <a:moveTo>
                    <a:pt x="0" y="0"/>
                  </a:moveTo>
                  <a:cubicBezTo>
                    <a:pt x="189" y="116"/>
                    <a:pt x="370" y="262"/>
                    <a:pt x="532" y="430"/>
                  </a:cubicBezTo>
                </a:path>
              </a:pathLst>
            </a:custGeom>
            <a:noFill/>
            <a:ln w="245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9"/>
            <p:cNvSpPr/>
            <p:nvPr/>
          </p:nvSpPr>
          <p:spPr>
            <a:xfrm>
              <a:off x="1539225" y="2785000"/>
              <a:ext cx="37025" cy="6175"/>
            </a:xfrm>
            <a:custGeom>
              <a:avLst/>
              <a:gdLst/>
              <a:ahLst/>
              <a:cxnLst/>
              <a:rect l="l" t="t" r="r" b="b"/>
              <a:pathLst>
                <a:path w="1481" h="247" fill="none" extrusionOk="0">
                  <a:moveTo>
                    <a:pt x="0" y="247"/>
                  </a:moveTo>
                  <a:cubicBezTo>
                    <a:pt x="452" y="1"/>
                    <a:pt x="985" y="22"/>
                    <a:pt x="1480" y="239"/>
                  </a:cubicBezTo>
                </a:path>
              </a:pathLst>
            </a:custGeom>
            <a:noFill/>
            <a:ln w="2450" cap="flat" cmpd="sng">
              <a:solidFill>
                <a:schemeClr val="accent2"/>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9"/>
            <p:cNvSpPr/>
            <p:nvPr/>
          </p:nvSpPr>
          <p:spPr>
            <a:xfrm>
              <a:off x="1472925" y="2754825"/>
              <a:ext cx="36725" cy="52675"/>
            </a:xfrm>
            <a:custGeom>
              <a:avLst/>
              <a:gdLst/>
              <a:ahLst/>
              <a:cxnLst/>
              <a:rect l="l" t="t" r="r" b="b"/>
              <a:pathLst>
                <a:path w="1469" h="2107" fill="none" extrusionOk="0">
                  <a:moveTo>
                    <a:pt x="1468" y="2107"/>
                  </a:moveTo>
                  <a:lnTo>
                    <a:pt x="1" y="0"/>
                  </a:lnTo>
                </a:path>
              </a:pathLst>
            </a:custGeom>
            <a:noFill/>
            <a:ln w="14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9"/>
            <p:cNvSpPr/>
            <p:nvPr/>
          </p:nvSpPr>
          <p:spPr>
            <a:xfrm>
              <a:off x="2366120" y="3254413"/>
              <a:ext cx="519100" cy="171400"/>
            </a:xfrm>
            <a:custGeom>
              <a:avLst/>
              <a:gdLst/>
              <a:ahLst/>
              <a:cxnLst/>
              <a:rect l="l" t="t" r="r" b="b"/>
              <a:pathLst>
                <a:path w="20764" h="6856" extrusionOk="0">
                  <a:moveTo>
                    <a:pt x="3423" y="0"/>
                  </a:moveTo>
                  <a:cubicBezTo>
                    <a:pt x="1532" y="0"/>
                    <a:pt x="0" y="1532"/>
                    <a:pt x="0" y="3423"/>
                  </a:cubicBezTo>
                  <a:cubicBezTo>
                    <a:pt x="0" y="5315"/>
                    <a:pt x="1532" y="6848"/>
                    <a:pt x="3423" y="6848"/>
                  </a:cubicBezTo>
                  <a:lnTo>
                    <a:pt x="20763" y="6855"/>
                  </a:lnTo>
                  <a:lnTo>
                    <a:pt x="20763" y="8"/>
                  </a:lnTo>
                  <a:lnTo>
                    <a:pt x="34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9"/>
            <p:cNvSpPr/>
            <p:nvPr/>
          </p:nvSpPr>
          <p:spPr>
            <a:xfrm>
              <a:off x="2583050" y="3252125"/>
              <a:ext cx="297850" cy="171400"/>
            </a:xfrm>
            <a:custGeom>
              <a:avLst/>
              <a:gdLst/>
              <a:ahLst/>
              <a:cxnLst/>
              <a:rect l="l" t="t" r="r" b="b"/>
              <a:pathLst>
                <a:path w="11914" h="6856" extrusionOk="0">
                  <a:moveTo>
                    <a:pt x="3424" y="0"/>
                  </a:moveTo>
                  <a:cubicBezTo>
                    <a:pt x="1534" y="0"/>
                    <a:pt x="1" y="1532"/>
                    <a:pt x="1" y="3423"/>
                  </a:cubicBezTo>
                  <a:cubicBezTo>
                    <a:pt x="1" y="5315"/>
                    <a:pt x="1532" y="6848"/>
                    <a:pt x="3424" y="6848"/>
                  </a:cubicBezTo>
                  <a:lnTo>
                    <a:pt x="11913" y="6855"/>
                  </a:lnTo>
                  <a:lnTo>
                    <a:pt x="11913" y="8"/>
                  </a:lnTo>
                  <a:lnTo>
                    <a:pt x="34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9"/>
            <p:cNvSpPr/>
            <p:nvPr/>
          </p:nvSpPr>
          <p:spPr>
            <a:xfrm>
              <a:off x="2598475" y="3266650"/>
              <a:ext cx="282600" cy="142075"/>
            </a:xfrm>
            <a:custGeom>
              <a:avLst/>
              <a:gdLst/>
              <a:ahLst/>
              <a:cxnLst/>
              <a:rect l="l" t="t" r="r" b="b"/>
              <a:pathLst>
                <a:path w="11304" h="5683" extrusionOk="0">
                  <a:moveTo>
                    <a:pt x="356" y="0"/>
                  </a:moveTo>
                  <a:cubicBezTo>
                    <a:pt x="161" y="0"/>
                    <a:pt x="1" y="159"/>
                    <a:pt x="1" y="356"/>
                  </a:cubicBezTo>
                  <a:lnTo>
                    <a:pt x="1" y="5327"/>
                  </a:lnTo>
                  <a:cubicBezTo>
                    <a:pt x="1" y="5522"/>
                    <a:pt x="158" y="5682"/>
                    <a:pt x="356" y="5682"/>
                  </a:cubicBezTo>
                  <a:lnTo>
                    <a:pt x="11304" y="5682"/>
                  </a:lnTo>
                  <a:lnTo>
                    <a:pt x="113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9"/>
            <p:cNvSpPr/>
            <p:nvPr/>
          </p:nvSpPr>
          <p:spPr>
            <a:xfrm>
              <a:off x="2598475" y="3266600"/>
              <a:ext cx="282650" cy="77500"/>
            </a:xfrm>
            <a:custGeom>
              <a:avLst/>
              <a:gdLst/>
              <a:ahLst/>
              <a:cxnLst/>
              <a:rect l="l" t="t" r="r" b="b"/>
              <a:pathLst>
                <a:path w="11306" h="3100" extrusionOk="0">
                  <a:moveTo>
                    <a:pt x="2843" y="1"/>
                  </a:moveTo>
                  <a:lnTo>
                    <a:pt x="2841" y="2"/>
                  </a:lnTo>
                  <a:cubicBezTo>
                    <a:pt x="1271" y="2"/>
                    <a:pt x="1" y="1275"/>
                    <a:pt x="1" y="2843"/>
                  </a:cubicBezTo>
                  <a:cubicBezTo>
                    <a:pt x="1" y="2930"/>
                    <a:pt x="7" y="3016"/>
                    <a:pt x="15" y="3100"/>
                  </a:cubicBezTo>
                  <a:cubicBezTo>
                    <a:pt x="143" y="1651"/>
                    <a:pt x="1358" y="512"/>
                    <a:pt x="2843" y="512"/>
                  </a:cubicBezTo>
                  <a:lnTo>
                    <a:pt x="11305" y="512"/>
                  </a:lnTo>
                  <a:lnTo>
                    <a:pt x="11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9"/>
            <p:cNvSpPr/>
            <p:nvPr/>
          </p:nvSpPr>
          <p:spPr>
            <a:xfrm>
              <a:off x="2429650" y="3252125"/>
              <a:ext cx="149100" cy="171400"/>
            </a:xfrm>
            <a:custGeom>
              <a:avLst/>
              <a:gdLst/>
              <a:ahLst/>
              <a:cxnLst/>
              <a:rect l="l" t="t" r="r" b="b"/>
              <a:pathLst>
                <a:path w="5964" h="6856" extrusionOk="0">
                  <a:moveTo>
                    <a:pt x="3428" y="0"/>
                  </a:moveTo>
                  <a:cubicBezTo>
                    <a:pt x="1536" y="0"/>
                    <a:pt x="0" y="1532"/>
                    <a:pt x="0" y="3428"/>
                  </a:cubicBezTo>
                  <a:cubicBezTo>
                    <a:pt x="0" y="4374"/>
                    <a:pt x="382" y="5230"/>
                    <a:pt x="1005" y="5851"/>
                  </a:cubicBezTo>
                  <a:cubicBezTo>
                    <a:pt x="1625" y="6471"/>
                    <a:pt x="2482" y="6855"/>
                    <a:pt x="3428" y="6855"/>
                  </a:cubicBezTo>
                  <a:lnTo>
                    <a:pt x="5964" y="6855"/>
                  </a:lnTo>
                  <a:cubicBezTo>
                    <a:pt x="5017" y="6855"/>
                    <a:pt x="4160" y="6474"/>
                    <a:pt x="3537" y="5851"/>
                  </a:cubicBezTo>
                  <a:cubicBezTo>
                    <a:pt x="2920" y="5230"/>
                    <a:pt x="2536" y="5322"/>
                    <a:pt x="2536" y="3428"/>
                  </a:cubicBezTo>
                  <a:cubicBezTo>
                    <a:pt x="2536" y="1532"/>
                    <a:pt x="4068" y="0"/>
                    <a:pt x="59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9"/>
            <p:cNvSpPr/>
            <p:nvPr/>
          </p:nvSpPr>
          <p:spPr>
            <a:xfrm>
              <a:off x="2382950" y="3252125"/>
              <a:ext cx="115225" cy="171400"/>
            </a:xfrm>
            <a:custGeom>
              <a:avLst/>
              <a:gdLst/>
              <a:ahLst/>
              <a:cxnLst/>
              <a:rect l="l" t="t" r="r" b="b"/>
              <a:pathLst>
                <a:path w="4609" h="6856" extrusionOk="0">
                  <a:moveTo>
                    <a:pt x="3428" y="0"/>
                  </a:moveTo>
                  <a:cubicBezTo>
                    <a:pt x="1538" y="0"/>
                    <a:pt x="0" y="1532"/>
                    <a:pt x="0" y="3428"/>
                  </a:cubicBezTo>
                  <a:cubicBezTo>
                    <a:pt x="0" y="4374"/>
                    <a:pt x="385" y="5230"/>
                    <a:pt x="1008" y="5851"/>
                  </a:cubicBezTo>
                  <a:cubicBezTo>
                    <a:pt x="1627" y="6474"/>
                    <a:pt x="2485" y="6855"/>
                    <a:pt x="3431" y="6855"/>
                  </a:cubicBezTo>
                  <a:lnTo>
                    <a:pt x="4609" y="6855"/>
                  </a:lnTo>
                  <a:cubicBezTo>
                    <a:pt x="3661" y="6855"/>
                    <a:pt x="2803" y="6474"/>
                    <a:pt x="2186" y="5851"/>
                  </a:cubicBezTo>
                  <a:cubicBezTo>
                    <a:pt x="1563" y="5230"/>
                    <a:pt x="1179" y="5322"/>
                    <a:pt x="1179" y="3428"/>
                  </a:cubicBezTo>
                  <a:cubicBezTo>
                    <a:pt x="1179" y="1532"/>
                    <a:pt x="2716" y="0"/>
                    <a:pt x="4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9"/>
            <p:cNvSpPr/>
            <p:nvPr/>
          </p:nvSpPr>
          <p:spPr>
            <a:xfrm>
              <a:off x="2589375" y="32753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9"/>
            <p:cNvSpPr/>
            <p:nvPr/>
          </p:nvSpPr>
          <p:spPr>
            <a:xfrm>
              <a:off x="2589375" y="3287725"/>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9"/>
            <p:cNvSpPr/>
            <p:nvPr/>
          </p:nvSpPr>
          <p:spPr>
            <a:xfrm>
              <a:off x="2589375" y="3300275"/>
              <a:ext cx="291700" cy="0"/>
            </a:xfrm>
            <a:custGeom>
              <a:avLst/>
              <a:gdLst/>
              <a:ahLst/>
              <a:cxnLst/>
              <a:rect l="l" t="t" r="r" b="b"/>
              <a:pathLst>
                <a:path w="11668"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9"/>
            <p:cNvSpPr/>
            <p:nvPr/>
          </p:nvSpPr>
          <p:spPr>
            <a:xfrm>
              <a:off x="2589375" y="33127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9"/>
            <p:cNvSpPr/>
            <p:nvPr/>
          </p:nvSpPr>
          <p:spPr>
            <a:xfrm>
              <a:off x="2589375" y="33252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9"/>
            <p:cNvSpPr/>
            <p:nvPr/>
          </p:nvSpPr>
          <p:spPr>
            <a:xfrm>
              <a:off x="2589375" y="3337725"/>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9"/>
            <p:cNvSpPr/>
            <p:nvPr/>
          </p:nvSpPr>
          <p:spPr>
            <a:xfrm>
              <a:off x="2589375" y="33502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9"/>
            <p:cNvSpPr/>
            <p:nvPr/>
          </p:nvSpPr>
          <p:spPr>
            <a:xfrm>
              <a:off x="2589375" y="3362700"/>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9"/>
            <p:cNvSpPr/>
            <p:nvPr/>
          </p:nvSpPr>
          <p:spPr>
            <a:xfrm>
              <a:off x="2589375" y="3375150"/>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9"/>
            <p:cNvSpPr/>
            <p:nvPr/>
          </p:nvSpPr>
          <p:spPr>
            <a:xfrm>
              <a:off x="2589375" y="3387700"/>
              <a:ext cx="291700" cy="25"/>
            </a:xfrm>
            <a:custGeom>
              <a:avLst/>
              <a:gdLst/>
              <a:ahLst/>
              <a:cxnLst/>
              <a:rect l="l" t="t" r="r" b="b"/>
              <a:pathLst>
                <a:path w="11668" h="1" fill="none" extrusionOk="0">
                  <a:moveTo>
                    <a:pt x="11668" y="1"/>
                  </a:moveTo>
                  <a:lnTo>
                    <a:pt x="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9"/>
            <p:cNvSpPr/>
            <p:nvPr/>
          </p:nvSpPr>
          <p:spPr>
            <a:xfrm>
              <a:off x="2589375" y="3400175"/>
              <a:ext cx="291700" cy="25"/>
            </a:xfrm>
            <a:custGeom>
              <a:avLst/>
              <a:gdLst/>
              <a:ahLst/>
              <a:cxnLst/>
              <a:rect l="l" t="t" r="r" b="b"/>
              <a:pathLst>
                <a:path w="11668" h="1" fill="none" extrusionOk="0">
                  <a:moveTo>
                    <a:pt x="11668" y="0"/>
                  </a:moveTo>
                  <a:lnTo>
                    <a:pt x="0"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9"/>
            <p:cNvSpPr/>
            <p:nvPr/>
          </p:nvSpPr>
          <p:spPr>
            <a:xfrm>
              <a:off x="2442925" y="3286250"/>
              <a:ext cx="28250" cy="98750"/>
            </a:xfrm>
            <a:custGeom>
              <a:avLst/>
              <a:gdLst/>
              <a:ahLst/>
              <a:cxnLst/>
              <a:rect l="l" t="t" r="r" b="b"/>
              <a:pathLst>
                <a:path w="1130" h="3950" extrusionOk="0">
                  <a:moveTo>
                    <a:pt x="692" y="0"/>
                  </a:moveTo>
                  <a:cubicBezTo>
                    <a:pt x="257" y="575"/>
                    <a:pt x="0" y="1370"/>
                    <a:pt x="0" y="2064"/>
                  </a:cubicBezTo>
                  <a:cubicBezTo>
                    <a:pt x="0" y="2759"/>
                    <a:pt x="209" y="3407"/>
                    <a:pt x="567" y="3950"/>
                  </a:cubicBezTo>
                  <a:lnTo>
                    <a:pt x="1008" y="3950"/>
                  </a:lnTo>
                  <a:cubicBezTo>
                    <a:pt x="647" y="3407"/>
                    <a:pt x="440" y="2759"/>
                    <a:pt x="440" y="2064"/>
                  </a:cubicBezTo>
                  <a:cubicBezTo>
                    <a:pt x="440" y="1289"/>
                    <a:pt x="697" y="577"/>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9"/>
            <p:cNvSpPr/>
            <p:nvPr/>
          </p:nvSpPr>
          <p:spPr>
            <a:xfrm>
              <a:off x="2466375" y="3286250"/>
              <a:ext cx="28250" cy="98750"/>
            </a:xfrm>
            <a:custGeom>
              <a:avLst/>
              <a:gdLst/>
              <a:ahLst/>
              <a:cxnLst/>
              <a:rect l="l" t="t" r="r" b="b"/>
              <a:pathLst>
                <a:path w="1130" h="3950" extrusionOk="0">
                  <a:moveTo>
                    <a:pt x="690" y="0"/>
                  </a:moveTo>
                  <a:cubicBezTo>
                    <a:pt x="257" y="575"/>
                    <a:pt x="0" y="1370"/>
                    <a:pt x="0" y="2064"/>
                  </a:cubicBezTo>
                  <a:cubicBezTo>
                    <a:pt x="0" y="2759"/>
                    <a:pt x="207" y="3407"/>
                    <a:pt x="566" y="3950"/>
                  </a:cubicBezTo>
                  <a:lnTo>
                    <a:pt x="1007" y="3950"/>
                  </a:lnTo>
                  <a:cubicBezTo>
                    <a:pt x="647" y="3407"/>
                    <a:pt x="438" y="2759"/>
                    <a:pt x="438" y="2064"/>
                  </a:cubicBezTo>
                  <a:cubicBezTo>
                    <a:pt x="438" y="1289"/>
                    <a:pt x="695" y="577"/>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9"/>
            <p:cNvSpPr/>
            <p:nvPr/>
          </p:nvSpPr>
          <p:spPr>
            <a:xfrm>
              <a:off x="2641550" y="3301975"/>
              <a:ext cx="55925" cy="73875"/>
            </a:xfrm>
            <a:custGeom>
              <a:avLst/>
              <a:gdLst/>
              <a:ahLst/>
              <a:cxnLst/>
              <a:rect l="l" t="t" r="r" b="b"/>
              <a:pathLst>
                <a:path w="2237" h="2955" extrusionOk="0">
                  <a:moveTo>
                    <a:pt x="1" y="1"/>
                  </a:moveTo>
                  <a:lnTo>
                    <a:pt x="1" y="2954"/>
                  </a:lnTo>
                  <a:lnTo>
                    <a:pt x="1120" y="2186"/>
                  </a:lnTo>
                  <a:lnTo>
                    <a:pt x="2237" y="2954"/>
                  </a:lnTo>
                  <a:lnTo>
                    <a:pt x="22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9"/>
            <p:cNvSpPr/>
            <p:nvPr/>
          </p:nvSpPr>
          <p:spPr>
            <a:xfrm>
              <a:off x="2641550" y="3301975"/>
              <a:ext cx="81625" cy="73875"/>
            </a:xfrm>
            <a:custGeom>
              <a:avLst/>
              <a:gdLst/>
              <a:ahLst/>
              <a:cxnLst/>
              <a:rect l="l" t="t" r="r" b="b"/>
              <a:pathLst>
                <a:path w="3265" h="2955" extrusionOk="0">
                  <a:moveTo>
                    <a:pt x="1" y="1"/>
                  </a:moveTo>
                  <a:lnTo>
                    <a:pt x="1028" y="2954"/>
                  </a:lnTo>
                  <a:lnTo>
                    <a:pt x="1878" y="2186"/>
                  </a:lnTo>
                  <a:lnTo>
                    <a:pt x="3265" y="2954"/>
                  </a:lnTo>
                  <a:lnTo>
                    <a:pt x="3265" y="2954"/>
                  </a:lnTo>
                  <a:lnTo>
                    <a:pt x="22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3" name="Google Shape;1693;p39"/>
          <p:cNvGrpSpPr/>
          <p:nvPr/>
        </p:nvGrpSpPr>
        <p:grpSpPr>
          <a:xfrm>
            <a:off x="743220" y="3649274"/>
            <a:ext cx="1746009" cy="857244"/>
            <a:chOff x="5631500" y="3451425"/>
            <a:chExt cx="758475" cy="372375"/>
          </a:xfrm>
        </p:grpSpPr>
        <p:sp>
          <p:nvSpPr>
            <p:cNvPr id="1694" name="Google Shape;1694;p39"/>
            <p:cNvSpPr/>
            <p:nvPr/>
          </p:nvSpPr>
          <p:spPr>
            <a:xfrm>
              <a:off x="5654075" y="3686725"/>
              <a:ext cx="735850" cy="137050"/>
            </a:xfrm>
            <a:custGeom>
              <a:avLst/>
              <a:gdLst/>
              <a:ahLst/>
              <a:cxnLst/>
              <a:rect l="l" t="t" r="r" b="b"/>
              <a:pathLst>
                <a:path w="29434" h="5482" extrusionOk="0">
                  <a:moveTo>
                    <a:pt x="1" y="0"/>
                  </a:moveTo>
                  <a:lnTo>
                    <a:pt x="1" y="5481"/>
                  </a:lnTo>
                  <a:lnTo>
                    <a:pt x="27868" y="5481"/>
                  </a:lnTo>
                  <a:cubicBezTo>
                    <a:pt x="28547" y="5481"/>
                    <a:pt x="29124" y="5020"/>
                    <a:pt x="29340" y="4373"/>
                  </a:cubicBezTo>
                  <a:cubicBezTo>
                    <a:pt x="29399" y="4196"/>
                    <a:pt x="29434" y="4004"/>
                    <a:pt x="29434" y="3806"/>
                  </a:cubicBezTo>
                  <a:lnTo>
                    <a:pt x="29434" y="1675"/>
                  </a:lnTo>
                  <a:cubicBezTo>
                    <a:pt x="29434" y="1465"/>
                    <a:pt x="29396" y="1262"/>
                    <a:pt x="29329" y="1078"/>
                  </a:cubicBezTo>
                  <a:cubicBezTo>
                    <a:pt x="29107" y="449"/>
                    <a:pt x="28535" y="0"/>
                    <a:pt x="27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9"/>
            <p:cNvSpPr/>
            <p:nvPr/>
          </p:nvSpPr>
          <p:spPr>
            <a:xfrm>
              <a:off x="5993400" y="3713675"/>
              <a:ext cx="396575" cy="82425"/>
            </a:xfrm>
            <a:custGeom>
              <a:avLst/>
              <a:gdLst/>
              <a:ahLst/>
              <a:cxnLst/>
              <a:rect l="l" t="t" r="r" b="b"/>
              <a:pathLst>
                <a:path w="15863" h="3297" extrusionOk="0">
                  <a:moveTo>
                    <a:pt x="1" y="0"/>
                  </a:moveTo>
                  <a:lnTo>
                    <a:pt x="1" y="3297"/>
                  </a:lnTo>
                  <a:lnTo>
                    <a:pt x="15769" y="3297"/>
                  </a:lnTo>
                  <a:cubicBezTo>
                    <a:pt x="15830" y="3119"/>
                    <a:pt x="15862" y="2929"/>
                    <a:pt x="15862" y="2730"/>
                  </a:cubicBezTo>
                  <a:lnTo>
                    <a:pt x="15862" y="600"/>
                  </a:lnTo>
                  <a:cubicBezTo>
                    <a:pt x="15862" y="390"/>
                    <a:pt x="15825" y="187"/>
                    <a:pt x="15759" y="2"/>
                  </a:cubicBezTo>
                  <a:lnTo>
                    <a:pt x="2" y="2"/>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9"/>
            <p:cNvSpPr/>
            <p:nvPr/>
          </p:nvSpPr>
          <p:spPr>
            <a:xfrm>
              <a:off x="6086425" y="3724450"/>
              <a:ext cx="60775" cy="60800"/>
            </a:xfrm>
            <a:custGeom>
              <a:avLst/>
              <a:gdLst/>
              <a:ahLst/>
              <a:cxnLst/>
              <a:rect l="l" t="t" r="r" b="b"/>
              <a:pathLst>
                <a:path w="2431" h="2432" extrusionOk="0">
                  <a:moveTo>
                    <a:pt x="1215" y="1"/>
                  </a:moveTo>
                  <a:cubicBezTo>
                    <a:pt x="544" y="1"/>
                    <a:pt x="0" y="545"/>
                    <a:pt x="0" y="1216"/>
                  </a:cubicBezTo>
                  <a:cubicBezTo>
                    <a:pt x="0" y="1888"/>
                    <a:pt x="544" y="2431"/>
                    <a:pt x="1215" y="2431"/>
                  </a:cubicBezTo>
                  <a:cubicBezTo>
                    <a:pt x="1887" y="2431"/>
                    <a:pt x="2430" y="1888"/>
                    <a:pt x="2430" y="1216"/>
                  </a:cubicBezTo>
                  <a:cubicBezTo>
                    <a:pt x="2430" y="545"/>
                    <a:pt x="1887" y="1"/>
                    <a:pt x="1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9"/>
            <p:cNvSpPr/>
            <p:nvPr/>
          </p:nvSpPr>
          <p:spPr>
            <a:xfrm>
              <a:off x="5665425" y="3686725"/>
              <a:ext cx="371625" cy="137050"/>
            </a:xfrm>
            <a:custGeom>
              <a:avLst/>
              <a:gdLst/>
              <a:ahLst/>
              <a:cxnLst/>
              <a:rect l="l" t="t" r="r" b="b"/>
              <a:pathLst>
                <a:path w="14865" h="5482" extrusionOk="0">
                  <a:moveTo>
                    <a:pt x="0" y="0"/>
                  </a:moveTo>
                  <a:lnTo>
                    <a:pt x="0" y="5481"/>
                  </a:lnTo>
                  <a:lnTo>
                    <a:pt x="14533" y="5481"/>
                  </a:lnTo>
                  <a:cubicBezTo>
                    <a:pt x="14717" y="5481"/>
                    <a:pt x="14865" y="5333"/>
                    <a:pt x="14865" y="5149"/>
                  </a:cubicBezTo>
                  <a:lnTo>
                    <a:pt x="14865" y="332"/>
                  </a:lnTo>
                  <a:cubicBezTo>
                    <a:pt x="14865" y="148"/>
                    <a:pt x="14717" y="0"/>
                    <a:pt x="14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9"/>
            <p:cNvSpPr/>
            <p:nvPr/>
          </p:nvSpPr>
          <p:spPr>
            <a:xfrm>
              <a:off x="5636825" y="3686725"/>
              <a:ext cx="69625" cy="20575"/>
            </a:xfrm>
            <a:custGeom>
              <a:avLst/>
              <a:gdLst/>
              <a:ahLst/>
              <a:cxnLst/>
              <a:rect l="l" t="t" r="r" b="b"/>
              <a:pathLst>
                <a:path w="2785" h="823" extrusionOk="0">
                  <a:moveTo>
                    <a:pt x="384" y="0"/>
                  </a:moveTo>
                  <a:cubicBezTo>
                    <a:pt x="170" y="0"/>
                    <a:pt x="0" y="186"/>
                    <a:pt x="0" y="411"/>
                  </a:cubicBezTo>
                  <a:cubicBezTo>
                    <a:pt x="0" y="639"/>
                    <a:pt x="172" y="823"/>
                    <a:pt x="384" y="823"/>
                  </a:cubicBezTo>
                  <a:lnTo>
                    <a:pt x="2785" y="823"/>
                  </a:lnTo>
                  <a:lnTo>
                    <a:pt x="27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9"/>
            <p:cNvSpPr/>
            <p:nvPr/>
          </p:nvSpPr>
          <p:spPr>
            <a:xfrm>
              <a:off x="5636825" y="3803175"/>
              <a:ext cx="69675" cy="20625"/>
            </a:xfrm>
            <a:custGeom>
              <a:avLst/>
              <a:gdLst/>
              <a:ahLst/>
              <a:cxnLst/>
              <a:rect l="l" t="t" r="r" b="b"/>
              <a:pathLst>
                <a:path w="2787" h="825" extrusionOk="0">
                  <a:moveTo>
                    <a:pt x="50" y="1"/>
                  </a:moveTo>
                  <a:cubicBezTo>
                    <a:pt x="21" y="1"/>
                    <a:pt x="0" y="24"/>
                    <a:pt x="0" y="52"/>
                  </a:cubicBezTo>
                  <a:lnTo>
                    <a:pt x="0" y="775"/>
                  </a:lnTo>
                  <a:cubicBezTo>
                    <a:pt x="0" y="803"/>
                    <a:pt x="24" y="825"/>
                    <a:pt x="50" y="825"/>
                  </a:cubicBezTo>
                  <a:lnTo>
                    <a:pt x="2786" y="825"/>
                  </a:lnTo>
                  <a:lnTo>
                    <a:pt x="2786" y="4"/>
                  </a:lnTo>
                  <a:lnTo>
                    <a:pt x="50" y="4"/>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9"/>
            <p:cNvSpPr/>
            <p:nvPr/>
          </p:nvSpPr>
          <p:spPr>
            <a:xfrm>
              <a:off x="5654075" y="3707275"/>
              <a:ext cx="358325" cy="95925"/>
            </a:xfrm>
            <a:custGeom>
              <a:avLst/>
              <a:gdLst/>
              <a:ahLst/>
              <a:cxnLst/>
              <a:rect l="l" t="t" r="r" b="b"/>
              <a:pathLst>
                <a:path w="14333" h="3837" extrusionOk="0">
                  <a:moveTo>
                    <a:pt x="1" y="1"/>
                  </a:moveTo>
                  <a:lnTo>
                    <a:pt x="1" y="3837"/>
                  </a:lnTo>
                  <a:lnTo>
                    <a:pt x="14100" y="3837"/>
                  </a:lnTo>
                  <a:cubicBezTo>
                    <a:pt x="14230" y="3837"/>
                    <a:pt x="14332" y="3734"/>
                    <a:pt x="14332" y="3606"/>
                  </a:cubicBezTo>
                  <a:lnTo>
                    <a:pt x="14332" y="233"/>
                  </a:lnTo>
                  <a:cubicBezTo>
                    <a:pt x="14332" y="104"/>
                    <a:pt x="14230" y="1"/>
                    <a:pt x="14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9"/>
            <p:cNvSpPr/>
            <p:nvPr/>
          </p:nvSpPr>
          <p:spPr>
            <a:xfrm>
              <a:off x="5654050" y="3719900"/>
              <a:ext cx="342575" cy="83375"/>
            </a:xfrm>
            <a:custGeom>
              <a:avLst/>
              <a:gdLst/>
              <a:ahLst/>
              <a:cxnLst/>
              <a:rect l="l" t="t" r="r" b="b"/>
              <a:pathLst>
                <a:path w="13703" h="3335" extrusionOk="0">
                  <a:moveTo>
                    <a:pt x="0" y="1"/>
                  </a:moveTo>
                  <a:lnTo>
                    <a:pt x="0" y="3335"/>
                  </a:lnTo>
                  <a:lnTo>
                    <a:pt x="13576" y="3335"/>
                  </a:lnTo>
                  <a:cubicBezTo>
                    <a:pt x="13646" y="3335"/>
                    <a:pt x="13702" y="3277"/>
                    <a:pt x="13702" y="3207"/>
                  </a:cubicBezTo>
                  <a:lnTo>
                    <a:pt x="13702" y="188"/>
                  </a:lnTo>
                  <a:cubicBezTo>
                    <a:pt x="13702" y="83"/>
                    <a:pt x="13618" y="1"/>
                    <a:pt x="13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9"/>
            <p:cNvSpPr/>
            <p:nvPr/>
          </p:nvSpPr>
          <p:spPr>
            <a:xfrm>
              <a:off x="5654075" y="3737125"/>
              <a:ext cx="345425" cy="25"/>
            </a:xfrm>
            <a:custGeom>
              <a:avLst/>
              <a:gdLst/>
              <a:ahLst/>
              <a:cxnLst/>
              <a:rect l="l" t="t" r="r" b="b"/>
              <a:pathLst>
                <a:path w="13817" h="1" fill="none" extrusionOk="0">
                  <a:moveTo>
                    <a:pt x="13817" y="0"/>
                  </a:moveTo>
                  <a:lnTo>
                    <a:pt x="1"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9"/>
            <p:cNvSpPr/>
            <p:nvPr/>
          </p:nvSpPr>
          <p:spPr>
            <a:xfrm>
              <a:off x="5654075" y="3754100"/>
              <a:ext cx="357200" cy="25"/>
            </a:xfrm>
            <a:custGeom>
              <a:avLst/>
              <a:gdLst/>
              <a:ahLst/>
              <a:cxnLst/>
              <a:rect l="l" t="t" r="r" b="b"/>
              <a:pathLst>
                <a:path w="14288" h="1" fill="none" extrusionOk="0">
                  <a:moveTo>
                    <a:pt x="14287" y="0"/>
                  </a:moveTo>
                  <a:lnTo>
                    <a:pt x="1"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9"/>
            <p:cNvSpPr/>
            <p:nvPr/>
          </p:nvSpPr>
          <p:spPr>
            <a:xfrm>
              <a:off x="5654075" y="3771050"/>
              <a:ext cx="357200" cy="25"/>
            </a:xfrm>
            <a:custGeom>
              <a:avLst/>
              <a:gdLst/>
              <a:ahLst/>
              <a:cxnLst/>
              <a:rect l="l" t="t" r="r" b="b"/>
              <a:pathLst>
                <a:path w="14288" h="1" fill="none" extrusionOk="0">
                  <a:moveTo>
                    <a:pt x="14287" y="0"/>
                  </a:moveTo>
                  <a:lnTo>
                    <a:pt x="1"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9"/>
            <p:cNvSpPr/>
            <p:nvPr/>
          </p:nvSpPr>
          <p:spPr>
            <a:xfrm>
              <a:off x="5654075" y="3787975"/>
              <a:ext cx="357200" cy="25"/>
            </a:xfrm>
            <a:custGeom>
              <a:avLst/>
              <a:gdLst/>
              <a:ahLst/>
              <a:cxnLst/>
              <a:rect l="l" t="t" r="r" b="b"/>
              <a:pathLst>
                <a:path w="14288" h="1" fill="none" extrusionOk="0">
                  <a:moveTo>
                    <a:pt x="14287" y="1"/>
                  </a:moveTo>
                  <a:lnTo>
                    <a:pt x="1"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9"/>
            <p:cNvSpPr/>
            <p:nvPr/>
          </p:nvSpPr>
          <p:spPr>
            <a:xfrm>
              <a:off x="6287575" y="3713600"/>
              <a:ext cx="76525" cy="82475"/>
            </a:xfrm>
            <a:custGeom>
              <a:avLst/>
              <a:gdLst/>
              <a:ahLst/>
              <a:cxnLst/>
              <a:rect l="l" t="t" r="r" b="b"/>
              <a:pathLst>
                <a:path w="3061" h="3299" extrusionOk="0">
                  <a:moveTo>
                    <a:pt x="1" y="0"/>
                  </a:moveTo>
                  <a:cubicBezTo>
                    <a:pt x="68" y="186"/>
                    <a:pt x="105" y="388"/>
                    <a:pt x="105" y="600"/>
                  </a:cubicBezTo>
                  <a:lnTo>
                    <a:pt x="105" y="2731"/>
                  </a:lnTo>
                  <a:cubicBezTo>
                    <a:pt x="105" y="2932"/>
                    <a:pt x="71" y="3122"/>
                    <a:pt x="13" y="3298"/>
                  </a:cubicBezTo>
                  <a:lnTo>
                    <a:pt x="2969" y="3298"/>
                  </a:lnTo>
                  <a:cubicBezTo>
                    <a:pt x="3030" y="3121"/>
                    <a:pt x="3061" y="2929"/>
                    <a:pt x="3061" y="2731"/>
                  </a:cubicBezTo>
                  <a:lnTo>
                    <a:pt x="3061" y="600"/>
                  </a:lnTo>
                  <a:cubicBezTo>
                    <a:pt x="3061" y="390"/>
                    <a:pt x="3023" y="187"/>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9"/>
            <p:cNvSpPr/>
            <p:nvPr/>
          </p:nvSpPr>
          <p:spPr>
            <a:xfrm>
              <a:off x="5913000" y="3736925"/>
              <a:ext cx="39175" cy="59150"/>
            </a:xfrm>
            <a:custGeom>
              <a:avLst/>
              <a:gdLst/>
              <a:ahLst/>
              <a:cxnLst/>
              <a:rect l="l" t="t" r="r" b="b"/>
              <a:pathLst>
                <a:path w="1567" h="2366" extrusionOk="0">
                  <a:moveTo>
                    <a:pt x="1" y="0"/>
                  </a:moveTo>
                  <a:lnTo>
                    <a:pt x="1" y="2365"/>
                  </a:lnTo>
                  <a:lnTo>
                    <a:pt x="783" y="1887"/>
                  </a:lnTo>
                  <a:lnTo>
                    <a:pt x="1567" y="2365"/>
                  </a:lnTo>
                  <a:lnTo>
                    <a:pt x="1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9"/>
            <p:cNvSpPr/>
            <p:nvPr/>
          </p:nvSpPr>
          <p:spPr>
            <a:xfrm>
              <a:off x="5898300" y="3736925"/>
              <a:ext cx="53875" cy="47200"/>
            </a:xfrm>
            <a:custGeom>
              <a:avLst/>
              <a:gdLst/>
              <a:ahLst/>
              <a:cxnLst/>
              <a:rect l="l" t="t" r="r" b="b"/>
              <a:pathLst>
                <a:path w="2155" h="1888" extrusionOk="0">
                  <a:moveTo>
                    <a:pt x="589" y="0"/>
                  </a:moveTo>
                  <a:lnTo>
                    <a:pt x="0" y="1887"/>
                  </a:lnTo>
                  <a:lnTo>
                    <a:pt x="888" y="1409"/>
                  </a:lnTo>
                  <a:lnTo>
                    <a:pt x="1566" y="1887"/>
                  </a:lnTo>
                  <a:lnTo>
                    <a:pt x="21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a:off x="5690700" y="3587750"/>
              <a:ext cx="627450" cy="99350"/>
            </a:xfrm>
            <a:custGeom>
              <a:avLst/>
              <a:gdLst/>
              <a:ahLst/>
              <a:cxnLst/>
              <a:rect l="l" t="t" r="r" b="b"/>
              <a:pathLst>
                <a:path w="25098" h="3974" extrusionOk="0">
                  <a:moveTo>
                    <a:pt x="25097" y="0"/>
                  </a:moveTo>
                  <a:lnTo>
                    <a:pt x="25096" y="2"/>
                  </a:lnTo>
                  <a:lnTo>
                    <a:pt x="1334" y="2"/>
                  </a:lnTo>
                  <a:cubicBezTo>
                    <a:pt x="765" y="2"/>
                    <a:pt x="279" y="326"/>
                    <a:pt x="87" y="781"/>
                  </a:cubicBezTo>
                  <a:cubicBezTo>
                    <a:pt x="31" y="916"/>
                    <a:pt x="0" y="1061"/>
                    <a:pt x="0" y="1216"/>
                  </a:cubicBezTo>
                  <a:lnTo>
                    <a:pt x="0" y="2760"/>
                  </a:lnTo>
                  <a:cubicBezTo>
                    <a:pt x="0" y="2904"/>
                    <a:pt x="30" y="3043"/>
                    <a:pt x="80" y="3171"/>
                  </a:cubicBezTo>
                  <a:cubicBezTo>
                    <a:pt x="265" y="3638"/>
                    <a:pt x="757" y="3973"/>
                    <a:pt x="1337" y="3973"/>
                  </a:cubicBezTo>
                  <a:lnTo>
                    <a:pt x="25097" y="3973"/>
                  </a:lnTo>
                  <a:lnTo>
                    <a:pt x="250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a:off x="5690700" y="3607250"/>
              <a:ext cx="338175" cy="59775"/>
            </a:xfrm>
            <a:custGeom>
              <a:avLst/>
              <a:gdLst/>
              <a:ahLst/>
              <a:cxnLst/>
              <a:rect l="l" t="t" r="r" b="b"/>
              <a:pathLst>
                <a:path w="13527" h="2391" extrusionOk="0">
                  <a:moveTo>
                    <a:pt x="89" y="1"/>
                  </a:moveTo>
                  <a:cubicBezTo>
                    <a:pt x="31" y="136"/>
                    <a:pt x="0" y="281"/>
                    <a:pt x="0" y="436"/>
                  </a:cubicBezTo>
                  <a:lnTo>
                    <a:pt x="0" y="1980"/>
                  </a:lnTo>
                  <a:cubicBezTo>
                    <a:pt x="0" y="2124"/>
                    <a:pt x="30" y="2263"/>
                    <a:pt x="81" y="2391"/>
                  </a:cubicBezTo>
                  <a:lnTo>
                    <a:pt x="13526" y="2391"/>
                  </a:lnTo>
                  <a:lnTo>
                    <a:pt x="135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a:off x="5723825" y="3627275"/>
              <a:ext cx="225475" cy="19750"/>
            </a:xfrm>
            <a:custGeom>
              <a:avLst/>
              <a:gdLst/>
              <a:ahLst/>
              <a:cxnLst/>
              <a:rect l="l" t="t" r="r" b="b"/>
              <a:pathLst>
                <a:path w="9019" h="790" extrusionOk="0">
                  <a:moveTo>
                    <a:pt x="48" y="1"/>
                  </a:moveTo>
                  <a:cubicBezTo>
                    <a:pt x="23" y="1"/>
                    <a:pt x="1" y="21"/>
                    <a:pt x="1" y="47"/>
                  </a:cubicBezTo>
                  <a:lnTo>
                    <a:pt x="1" y="742"/>
                  </a:lnTo>
                  <a:cubicBezTo>
                    <a:pt x="1" y="769"/>
                    <a:pt x="23" y="789"/>
                    <a:pt x="48" y="789"/>
                  </a:cubicBezTo>
                  <a:lnTo>
                    <a:pt x="8972" y="789"/>
                  </a:lnTo>
                  <a:cubicBezTo>
                    <a:pt x="8998" y="789"/>
                    <a:pt x="9018" y="769"/>
                    <a:pt x="9018" y="742"/>
                  </a:cubicBezTo>
                  <a:lnTo>
                    <a:pt x="9018" y="47"/>
                  </a:lnTo>
                  <a:cubicBezTo>
                    <a:pt x="9018" y="21"/>
                    <a:pt x="8998" y="1"/>
                    <a:pt x="89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a:off x="5991575" y="3587775"/>
              <a:ext cx="316875" cy="99325"/>
            </a:xfrm>
            <a:custGeom>
              <a:avLst/>
              <a:gdLst/>
              <a:ahLst/>
              <a:cxnLst/>
              <a:rect l="l" t="t" r="r" b="b"/>
              <a:pathLst>
                <a:path w="12675" h="3973" extrusionOk="0">
                  <a:moveTo>
                    <a:pt x="240" y="1"/>
                  </a:moveTo>
                  <a:cubicBezTo>
                    <a:pt x="108" y="1"/>
                    <a:pt x="0" y="108"/>
                    <a:pt x="0" y="241"/>
                  </a:cubicBezTo>
                  <a:lnTo>
                    <a:pt x="0" y="3732"/>
                  </a:lnTo>
                  <a:cubicBezTo>
                    <a:pt x="0" y="3865"/>
                    <a:pt x="108" y="3972"/>
                    <a:pt x="240" y="3972"/>
                  </a:cubicBezTo>
                  <a:lnTo>
                    <a:pt x="12674" y="3972"/>
                  </a:lnTo>
                  <a:lnTo>
                    <a:pt x="12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a:off x="6273475" y="3587750"/>
              <a:ext cx="59425" cy="14950"/>
            </a:xfrm>
            <a:custGeom>
              <a:avLst/>
              <a:gdLst/>
              <a:ahLst/>
              <a:cxnLst/>
              <a:rect l="l" t="t" r="r" b="b"/>
              <a:pathLst>
                <a:path w="2377" h="598" extrusionOk="0">
                  <a:moveTo>
                    <a:pt x="1" y="0"/>
                  </a:moveTo>
                  <a:lnTo>
                    <a:pt x="1" y="597"/>
                  </a:lnTo>
                  <a:lnTo>
                    <a:pt x="2050" y="597"/>
                  </a:lnTo>
                  <a:cubicBezTo>
                    <a:pt x="2230" y="597"/>
                    <a:pt x="2377" y="465"/>
                    <a:pt x="2377" y="298"/>
                  </a:cubicBezTo>
                  <a:cubicBezTo>
                    <a:pt x="2377" y="134"/>
                    <a:pt x="2230" y="0"/>
                    <a:pt x="2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a:off x="6273475" y="3672200"/>
              <a:ext cx="59350" cy="14900"/>
            </a:xfrm>
            <a:custGeom>
              <a:avLst/>
              <a:gdLst/>
              <a:ahLst/>
              <a:cxnLst/>
              <a:rect l="l" t="t" r="r" b="b"/>
              <a:pathLst>
                <a:path w="2374" h="596" extrusionOk="0">
                  <a:moveTo>
                    <a:pt x="1" y="0"/>
                  </a:moveTo>
                  <a:lnTo>
                    <a:pt x="1" y="595"/>
                  </a:lnTo>
                  <a:lnTo>
                    <a:pt x="2339" y="595"/>
                  </a:lnTo>
                  <a:lnTo>
                    <a:pt x="2339" y="594"/>
                  </a:lnTo>
                  <a:cubicBezTo>
                    <a:pt x="2360" y="594"/>
                    <a:pt x="2374" y="578"/>
                    <a:pt x="2374" y="558"/>
                  </a:cubicBezTo>
                  <a:lnTo>
                    <a:pt x="2374" y="34"/>
                  </a:lnTo>
                  <a:cubicBezTo>
                    <a:pt x="2374" y="16"/>
                    <a:pt x="2360" y="0"/>
                    <a:pt x="2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9"/>
            <p:cNvSpPr/>
            <p:nvPr/>
          </p:nvSpPr>
          <p:spPr>
            <a:xfrm>
              <a:off x="6026000" y="3611775"/>
              <a:ext cx="292150" cy="60450"/>
            </a:xfrm>
            <a:custGeom>
              <a:avLst/>
              <a:gdLst/>
              <a:ahLst/>
              <a:cxnLst/>
              <a:rect l="l" t="t" r="r" b="b"/>
              <a:pathLst>
                <a:path w="11686" h="2418" extrusionOk="0">
                  <a:moveTo>
                    <a:pt x="1599" y="1"/>
                  </a:moveTo>
                  <a:cubicBezTo>
                    <a:pt x="716" y="1"/>
                    <a:pt x="1" y="716"/>
                    <a:pt x="1" y="1601"/>
                  </a:cubicBezTo>
                  <a:lnTo>
                    <a:pt x="1" y="1800"/>
                  </a:lnTo>
                  <a:cubicBezTo>
                    <a:pt x="1" y="1978"/>
                    <a:pt x="77" y="2140"/>
                    <a:pt x="197" y="2250"/>
                  </a:cubicBezTo>
                  <a:cubicBezTo>
                    <a:pt x="393" y="2356"/>
                    <a:pt x="618" y="2417"/>
                    <a:pt x="856" y="2417"/>
                  </a:cubicBezTo>
                  <a:lnTo>
                    <a:pt x="11685" y="2417"/>
                  </a:lnTo>
                  <a:lnTo>
                    <a:pt x="11685" y="2"/>
                  </a:lnTo>
                  <a:lnTo>
                    <a:pt x="116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9"/>
            <p:cNvSpPr/>
            <p:nvPr/>
          </p:nvSpPr>
          <p:spPr>
            <a:xfrm>
              <a:off x="6023625" y="3624275"/>
              <a:ext cx="294525" cy="25"/>
            </a:xfrm>
            <a:custGeom>
              <a:avLst/>
              <a:gdLst/>
              <a:ahLst/>
              <a:cxnLst/>
              <a:rect l="l" t="t" r="r" b="b"/>
              <a:pathLst>
                <a:path w="11781" h="1" fill="none" extrusionOk="0">
                  <a:moveTo>
                    <a:pt x="1" y="1"/>
                  </a:moveTo>
                  <a:lnTo>
                    <a:pt x="11780"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9"/>
            <p:cNvSpPr/>
            <p:nvPr/>
          </p:nvSpPr>
          <p:spPr>
            <a:xfrm>
              <a:off x="6013575" y="3636600"/>
              <a:ext cx="304575" cy="25"/>
            </a:xfrm>
            <a:custGeom>
              <a:avLst/>
              <a:gdLst/>
              <a:ahLst/>
              <a:cxnLst/>
              <a:rect l="l" t="t" r="r" b="b"/>
              <a:pathLst>
                <a:path w="12183" h="1" fill="none" extrusionOk="0">
                  <a:moveTo>
                    <a:pt x="1" y="0"/>
                  </a:moveTo>
                  <a:lnTo>
                    <a:pt x="12182"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9"/>
            <p:cNvSpPr/>
            <p:nvPr/>
          </p:nvSpPr>
          <p:spPr>
            <a:xfrm>
              <a:off x="6013575" y="3648850"/>
              <a:ext cx="304575" cy="25"/>
            </a:xfrm>
            <a:custGeom>
              <a:avLst/>
              <a:gdLst/>
              <a:ahLst/>
              <a:cxnLst/>
              <a:rect l="l" t="t" r="r" b="b"/>
              <a:pathLst>
                <a:path w="12183" h="1" fill="none" extrusionOk="0">
                  <a:moveTo>
                    <a:pt x="1" y="1"/>
                  </a:moveTo>
                  <a:lnTo>
                    <a:pt x="12182"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9"/>
            <p:cNvSpPr/>
            <p:nvPr/>
          </p:nvSpPr>
          <p:spPr>
            <a:xfrm>
              <a:off x="6013575" y="3661175"/>
              <a:ext cx="304575" cy="25"/>
            </a:xfrm>
            <a:custGeom>
              <a:avLst/>
              <a:gdLst/>
              <a:ahLst/>
              <a:cxnLst/>
              <a:rect l="l" t="t" r="r" b="b"/>
              <a:pathLst>
                <a:path w="12183" h="1" fill="none" extrusionOk="0">
                  <a:moveTo>
                    <a:pt x="1" y="0"/>
                  </a:moveTo>
                  <a:lnTo>
                    <a:pt x="12182"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631500" y="3451550"/>
              <a:ext cx="721700" cy="136250"/>
            </a:xfrm>
            <a:custGeom>
              <a:avLst/>
              <a:gdLst/>
              <a:ahLst/>
              <a:cxnLst/>
              <a:rect l="l" t="t" r="r" b="b"/>
              <a:pathLst>
                <a:path w="28868" h="5450" extrusionOk="0">
                  <a:moveTo>
                    <a:pt x="2725" y="0"/>
                  </a:moveTo>
                  <a:cubicBezTo>
                    <a:pt x="1974" y="0"/>
                    <a:pt x="1290" y="306"/>
                    <a:pt x="798" y="798"/>
                  </a:cubicBezTo>
                  <a:cubicBezTo>
                    <a:pt x="704" y="891"/>
                    <a:pt x="615" y="993"/>
                    <a:pt x="536" y="1100"/>
                  </a:cubicBezTo>
                  <a:cubicBezTo>
                    <a:pt x="201" y="1553"/>
                    <a:pt x="0" y="2116"/>
                    <a:pt x="0" y="2723"/>
                  </a:cubicBezTo>
                  <a:cubicBezTo>
                    <a:pt x="0" y="3331"/>
                    <a:pt x="199" y="3894"/>
                    <a:pt x="536" y="4348"/>
                  </a:cubicBezTo>
                  <a:cubicBezTo>
                    <a:pt x="1031" y="5015"/>
                    <a:pt x="1829" y="5450"/>
                    <a:pt x="2725" y="5450"/>
                  </a:cubicBezTo>
                  <a:lnTo>
                    <a:pt x="28868" y="5450"/>
                  </a:lnTo>
                  <a:lnTo>
                    <a:pt x="288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9"/>
            <p:cNvSpPr/>
            <p:nvPr/>
          </p:nvSpPr>
          <p:spPr>
            <a:xfrm>
              <a:off x="5631500" y="3479050"/>
              <a:ext cx="420750" cy="81225"/>
            </a:xfrm>
            <a:custGeom>
              <a:avLst/>
              <a:gdLst/>
              <a:ahLst/>
              <a:cxnLst/>
              <a:rect l="l" t="t" r="r" b="b"/>
              <a:pathLst>
                <a:path w="16830" h="3249" extrusionOk="0">
                  <a:moveTo>
                    <a:pt x="536" y="0"/>
                  </a:moveTo>
                  <a:cubicBezTo>
                    <a:pt x="201" y="453"/>
                    <a:pt x="0" y="1016"/>
                    <a:pt x="0" y="1623"/>
                  </a:cubicBezTo>
                  <a:cubicBezTo>
                    <a:pt x="0" y="2231"/>
                    <a:pt x="199" y="2795"/>
                    <a:pt x="536" y="3248"/>
                  </a:cubicBezTo>
                  <a:lnTo>
                    <a:pt x="16829" y="3248"/>
                  </a:lnTo>
                  <a:lnTo>
                    <a:pt x="168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9"/>
            <p:cNvSpPr/>
            <p:nvPr/>
          </p:nvSpPr>
          <p:spPr>
            <a:xfrm>
              <a:off x="5945925" y="3451550"/>
              <a:ext cx="395200" cy="136225"/>
            </a:xfrm>
            <a:custGeom>
              <a:avLst/>
              <a:gdLst/>
              <a:ahLst/>
              <a:cxnLst/>
              <a:rect l="l" t="t" r="r" b="b"/>
              <a:pathLst>
                <a:path w="15808" h="5449" extrusionOk="0">
                  <a:moveTo>
                    <a:pt x="329" y="0"/>
                  </a:moveTo>
                  <a:cubicBezTo>
                    <a:pt x="148" y="0"/>
                    <a:pt x="0" y="148"/>
                    <a:pt x="0" y="329"/>
                  </a:cubicBezTo>
                  <a:lnTo>
                    <a:pt x="0" y="5120"/>
                  </a:lnTo>
                  <a:cubicBezTo>
                    <a:pt x="0" y="5300"/>
                    <a:pt x="148" y="5448"/>
                    <a:pt x="329" y="5448"/>
                  </a:cubicBezTo>
                  <a:lnTo>
                    <a:pt x="15808" y="5448"/>
                  </a:lnTo>
                  <a:lnTo>
                    <a:pt x="158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9"/>
            <p:cNvSpPr/>
            <p:nvPr/>
          </p:nvSpPr>
          <p:spPr>
            <a:xfrm>
              <a:off x="6297475" y="3451425"/>
              <a:ext cx="74150" cy="20475"/>
            </a:xfrm>
            <a:custGeom>
              <a:avLst/>
              <a:gdLst/>
              <a:ahLst/>
              <a:cxnLst/>
              <a:rect l="l" t="t" r="r" b="b"/>
              <a:pathLst>
                <a:path w="2966" h="819" extrusionOk="0">
                  <a:moveTo>
                    <a:pt x="2556" y="0"/>
                  </a:moveTo>
                  <a:lnTo>
                    <a:pt x="2556" y="2"/>
                  </a:lnTo>
                  <a:lnTo>
                    <a:pt x="1" y="2"/>
                  </a:lnTo>
                  <a:lnTo>
                    <a:pt x="1" y="818"/>
                  </a:lnTo>
                  <a:lnTo>
                    <a:pt x="2556" y="818"/>
                  </a:lnTo>
                  <a:cubicBezTo>
                    <a:pt x="2782" y="818"/>
                    <a:pt x="2965" y="636"/>
                    <a:pt x="2965" y="410"/>
                  </a:cubicBezTo>
                  <a:cubicBezTo>
                    <a:pt x="2965" y="184"/>
                    <a:pt x="2782" y="0"/>
                    <a:pt x="25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9"/>
            <p:cNvSpPr/>
            <p:nvPr/>
          </p:nvSpPr>
          <p:spPr>
            <a:xfrm>
              <a:off x="6297475" y="3567300"/>
              <a:ext cx="74075" cy="20425"/>
            </a:xfrm>
            <a:custGeom>
              <a:avLst/>
              <a:gdLst/>
              <a:ahLst/>
              <a:cxnLst/>
              <a:rect l="l" t="t" r="r" b="b"/>
              <a:pathLst>
                <a:path w="2963" h="817" extrusionOk="0">
                  <a:moveTo>
                    <a:pt x="1" y="0"/>
                  </a:moveTo>
                  <a:lnTo>
                    <a:pt x="1" y="817"/>
                  </a:lnTo>
                  <a:lnTo>
                    <a:pt x="2914" y="817"/>
                  </a:lnTo>
                  <a:cubicBezTo>
                    <a:pt x="2941" y="817"/>
                    <a:pt x="2962" y="795"/>
                    <a:pt x="2962" y="769"/>
                  </a:cubicBezTo>
                  <a:lnTo>
                    <a:pt x="2962" y="49"/>
                  </a:lnTo>
                  <a:cubicBezTo>
                    <a:pt x="2962" y="22"/>
                    <a:pt x="2941" y="0"/>
                    <a:pt x="2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9"/>
            <p:cNvSpPr/>
            <p:nvPr/>
          </p:nvSpPr>
          <p:spPr>
            <a:xfrm>
              <a:off x="5972100" y="3471875"/>
              <a:ext cx="381100" cy="95450"/>
            </a:xfrm>
            <a:custGeom>
              <a:avLst/>
              <a:gdLst/>
              <a:ahLst/>
              <a:cxnLst/>
              <a:rect l="l" t="t" r="r" b="b"/>
              <a:pathLst>
                <a:path w="15244" h="3818" extrusionOk="0">
                  <a:moveTo>
                    <a:pt x="1909" y="0"/>
                  </a:moveTo>
                  <a:cubicBezTo>
                    <a:pt x="1382" y="0"/>
                    <a:pt x="904" y="215"/>
                    <a:pt x="560" y="560"/>
                  </a:cubicBezTo>
                  <a:cubicBezTo>
                    <a:pt x="212" y="906"/>
                    <a:pt x="0" y="1384"/>
                    <a:pt x="0" y="1909"/>
                  </a:cubicBezTo>
                  <a:cubicBezTo>
                    <a:pt x="0" y="1963"/>
                    <a:pt x="2" y="2018"/>
                    <a:pt x="7" y="2071"/>
                  </a:cubicBezTo>
                  <a:cubicBezTo>
                    <a:pt x="88" y="3051"/>
                    <a:pt x="909" y="3817"/>
                    <a:pt x="1907" y="3817"/>
                  </a:cubicBezTo>
                  <a:lnTo>
                    <a:pt x="15242" y="3817"/>
                  </a:lnTo>
                  <a:lnTo>
                    <a:pt x="15242" y="2"/>
                  </a:lnTo>
                  <a:lnTo>
                    <a:pt x="152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9"/>
            <p:cNvSpPr/>
            <p:nvPr/>
          </p:nvSpPr>
          <p:spPr>
            <a:xfrm>
              <a:off x="5972250" y="3487375"/>
              <a:ext cx="380900" cy="79950"/>
            </a:xfrm>
            <a:custGeom>
              <a:avLst/>
              <a:gdLst/>
              <a:ahLst/>
              <a:cxnLst/>
              <a:rect l="l" t="t" r="r" b="b"/>
              <a:pathLst>
                <a:path w="15236" h="3198" extrusionOk="0">
                  <a:moveTo>
                    <a:pt x="1593" y="0"/>
                  </a:moveTo>
                  <a:cubicBezTo>
                    <a:pt x="1152" y="0"/>
                    <a:pt x="752" y="177"/>
                    <a:pt x="462" y="468"/>
                  </a:cubicBezTo>
                  <a:cubicBezTo>
                    <a:pt x="205" y="725"/>
                    <a:pt x="35" y="1069"/>
                    <a:pt x="1" y="1451"/>
                  </a:cubicBezTo>
                  <a:cubicBezTo>
                    <a:pt x="82" y="2431"/>
                    <a:pt x="903" y="3197"/>
                    <a:pt x="1901" y="3197"/>
                  </a:cubicBezTo>
                  <a:lnTo>
                    <a:pt x="15236" y="3197"/>
                  </a:lnTo>
                  <a:lnTo>
                    <a:pt x="15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9"/>
            <p:cNvSpPr/>
            <p:nvPr/>
          </p:nvSpPr>
          <p:spPr>
            <a:xfrm>
              <a:off x="5985850" y="3495250"/>
              <a:ext cx="367350" cy="25"/>
            </a:xfrm>
            <a:custGeom>
              <a:avLst/>
              <a:gdLst/>
              <a:ahLst/>
              <a:cxnLst/>
              <a:rect l="l" t="t" r="r" b="b"/>
              <a:pathLst>
                <a:path w="14694" h="1" fill="none" extrusionOk="0">
                  <a:moveTo>
                    <a:pt x="0" y="0"/>
                  </a:moveTo>
                  <a:lnTo>
                    <a:pt x="14694"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9"/>
            <p:cNvSpPr/>
            <p:nvPr/>
          </p:nvSpPr>
          <p:spPr>
            <a:xfrm>
              <a:off x="5973350" y="3514250"/>
              <a:ext cx="379850" cy="25"/>
            </a:xfrm>
            <a:custGeom>
              <a:avLst/>
              <a:gdLst/>
              <a:ahLst/>
              <a:cxnLst/>
              <a:rect l="l" t="t" r="r" b="b"/>
              <a:pathLst>
                <a:path w="15194" h="1" fill="none" extrusionOk="0">
                  <a:moveTo>
                    <a:pt x="0" y="0"/>
                  </a:moveTo>
                  <a:lnTo>
                    <a:pt x="15194"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9"/>
            <p:cNvSpPr/>
            <p:nvPr/>
          </p:nvSpPr>
          <p:spPr>
            <a:xfrm>
              <a:off x="5973350" y="3533225"/>
              <a:ext cx="379850" cy="25"/>
            </a:xfrm>
            <a:custGeom>
              <a:avLst/>
              <a:gdLst/>
              <a:ahLst/>
              <a:cxnLst/>
              <a:rect l="l" t="t" r="r" b="b"/>
              <a:pathLst>
                <a:path w="15194" h="1" fill="none" extrusionOk="0">
                  <a:moveTo>
                    <a:pt x="0" y="0"/>
                  </a:moveTo>
                  <a:lnTo>
                    <a:pt x="15194" y="0"/>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9"/>
            <p:cNvSpPr/>
            <p:nvPr/>
          </p:nvSpPr>
          <p:spPr>
            <a:xfrm>
              <a:off x="5973350" y="3552225"/>
              <a:ext cx="379850" cy="25"/>
            </a:xfrm>
            <a:custGeom>
              <a:avLst/>
              <a:gdLst/>
              <a:ahLst/>
              <a:cxnLst/>
              <a:rect l="l" t="t" r="r" b="b"/>
              <a:pathLst>
                <a:path w="15194" h="1" fill="none" extrusionOk="0">
                  <a:moveTo>
                    <a:pt x="0" y="1"/>
                  </a:moveTo>
                  <a:lnTo>
                    <a:pt x="15194" y="1"/>
                  </a:lnTo>
                </a:path>
              </a:pathLst>
            </a:custGeom>
            <a:noFill/>
            <a:ln w="500" cap="flat" cmpd="sng">
              <a:solidFill>
                <a:schemeClr val="accent6"/>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9"/>
            <p:cNvSpPr/>
            <p:nvPr/>
          </p:nvSpPr>
          <p:spPr>
            <a:xfrm>
              <a:off x="6037725" y="3495250"/>
              <a:ext cx="43075" cy="64975"/>
            </a:xfrm>
            <a:custGeom>
              <a:avLst/>
              <a:gdLst/>
              <a:ahLst/>
              <a:cxnLst/>
              <a:rect l="l" t="t" r="r" b="b"/>
              <a:pathLst>
                <a:path w="1723" h="2599" extrusionOk="0">
                  <a:moveTo>
                    <a:pt x="1" y="0"/>
                  </a:moveTo>
                  <a:lnTo>
                    <a:pt x="1" y="2599"/>
                  </a:lnTo>
                  <a:lnTo>
                    <a:pt x="862" y="2072"/>
                  </a:lnTo>
                  <a:lnTo>
                    <a:pt x="1722" y="2599"/>
                  </a:lnTo>
                  <a:lnTo>
                    <a:pt x="17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9"/>
            <p:cNvSpPr/>
            <p:nvPr/>
          </p:nvSpPr>
          <p:spPr>
            <a:xfrm>
              <a:off x="6037725" y="3495250"/>
              <a:ext cx="59200" cy="51825"/>
            </a:xfrm>
            <a:custGeom>
              <a:avLst/>
              <a:gdLst/>
              <a:ahLst/>
              <a:cxnLst/>
              <a:rect l="l" t="t" r="r" b="b"/>
              <a:pathLst>
                <a:path w="2368" h="2073" extrusionOk="0">
                  <a:moveTo>
                    <a:pt x="1" y="0"/>
                  </a:moveTo>
                  <a:lnTo>
                    <a:pt x="646" y="2072"/>
                  </a:lnTo>
                  <a:lnTo>
                    <a:pt x="1392" y="1547"/>
                  </a:lnTo>
                  <a:lnTo>
                    <a:pt x="2367" y="2072"/>
                  </a:lnTo>
                  <a:lnTo>
                    <a:pt x="1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9"/>
            <p:cNvSpPr/>
            <p:nvPr/>
          </p:nvSpPr>
          <p:spPr>
            <a:xfrm>
              <a:off x="5662525" y="3451475"/>
              <a:ext cx="143100" cy="136300"/>
            </a:xfrm>
            <a:custGeom>
              <a:avLst/>
              <a:gdLst/>
              <a:ahLst/>
              <a:cxnLst/>
              <a:rect l="l" t="t" r="r" b="b"/>
              <a:pathLst>
                <a:path w="5724" h="5452" extrusionOk="0">
                  <a:moveTo>
                    <a:pt x="2724" y="0"/>
                  </a:moveTo>
                  <a:cubicBezTo>
                    <a:pt x="1973" y="0"/>
                    <a:pt x="1289" y="307"/>
                    <a:pt x="797" y="799"/>
                  </a:cubicBezTo>
                  <a:cubicBezTo>
                    <a:pt x="703" y="893"/>
                    <a:pt x="616" y="994"/>
                    <a:pt x="535" y="1102"/>
                  </a:cubicBezTo>
                  <a:cubicBezTo>
                    <a:pt x="200" y="1555"/>
                    <a:pt x="1" y="2117"/>
                    <a:pt x="1" y="2725"/>
                  </a:cubicBezTo>
                  <a:cubicBezTo>
                    <a:pt x="1" y="3333"/>
                    <a:pt x="199" y="3895"/>
                    <a:pt x="535" y="4350"/>
                  </a:cubicBezTo>
                  <a:cubicBezTo>
                    <a:pt x="1031" y="5017"/>
                    <a:pt x="1828" y="5451"/>
                    <a:pt x="2724" y="5451"/>
                  </a:cubicBezTo>
                  <a:lnTo>
                    <a:pt x="5723" y="5451"/>
                  </a:lnTo>
                  <a:cubicBezTo>
                    <a:pt x="4827" y="5451"/>
                    <a:pt x="4031" y="5017"/>
                    <a:pt x="3534" y="4350"/>
                  </a:cubicBezTo>
                  <a:cubicBezTo>
                    <a:pt x="3199" y="3895"/>
                    <a:pt x="3000" y="3334"/>
                    <a:pt x="3000" y="2725"/>
                  </a:cubicBezTo>
                  <a:cubicBezTo>
                    <a:pt x="3000" y="2116"/>
                    <a:pt x="3198" y="1555"/>
                    <a:pt x="3534" y="1102"/>
                  </a:cubicBezTo>
                  <a:cubicBezTo>
                    <a:pt x="3615" y="996"/>
                    <a:pt x="3701" y="894"/>
                    <a:pt x="3796" y="799"/>
                  </a:cubicBezTo>
                  <a:cubicBezTo>
                    <a:pt x="4288" y="307"/>
                    <a:pt x="4972" y="0"/>
                    <a:pt x="5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9"/>
            <p:cNvSpPr/>
            <p:nvPr/>
          </p:nvSpPr>
          <p:spPr>
            <a:xfrm>
              <a:off x="5755425" y="3451475"/>
              <a:ext cx="100425" cy="136300"/>
            </a:xfrm>
            <a:custGeom>
              <a:avLst/>
              <a:gdLst/>
              <a:ahLst/>
              <a:cxnLst/>
              <a:rect l="l" t="t" r="r" b="b"/>
              <a:pathLst>
                <a:path w="4017" h="5452" extrusionOk="0">
                  <a:moveTo>
                    <a:pt x="2724" y="0"/>
                  </a:moveTo>
                  <a:cubicBezTo>
                    <a:pt x="1973" y="0"/>
                    <a:pt x="1289" y="307"/>
                    <a:pt x="797" y="799"/>
                  </a:cubicBezTo>
                  <a:cubicBezTo>
                    <a:pt x="703" y="893"/>
                    <a:pt x="616" y="994"/>
                    <a:pt x="535" y="1102"/>
                  </a:cubicBezTo>
                  <a:cubicBezTo>
                    <a:pt x="200" y="1555"/>
                    <a:pt x="0" y="2117"/>
                    <a:pt x="0" y="2725"/>
                  </a:cubicBezTo>
                  <a:cubicBezTo>
                    <a:pt x="0" y="3333"/>
                    <a:pt x="198" y="3895"/>
                    <a:pt x="535" y="4350"/>
                  </a:cubicBezTo>
                  <a:cubicBezTo>
                    <a:pt x="1030" y="5017"/>
                    <a:pt x="1828" y="5451"/>
                    <a:pt x="2724" y="5451"/>
                  </a:cubicBezTo>
                  <a:lnTo>
                    <a:pt x="4017" y="5451"/>
                  </a:lnTo>
                  <a:cubicBezTo>
                    <a:pt x="3121" y="5451"/>
                    <a:pt x="2325" y="5017"/>
                    <a:pt x="1828" y="4350"/>
                  </a:cubicBezTo>
                  <a:cubicBezTo>
                    <a:pt x="1493" y="3895"/>
                    <a:pt x="1294" y="3334"/>
                    <a:pt x="1294" y="2725"/>
                  </a:cubicBezTo>
                  <a:cubicBezTo>
                    <a:pt x="1294" y="2116"/>
                    <a:pt x="1491" y="1555"/>
                    <a:pt x="1828" y="1102"/>
                  </a:cubicBezTo>
                  <a:cubicBezTo>
                    <a:pt x="1909" y="996"/>
                    <a:pt x="1995" y="894"/>
                    <a:pt x="2090" y="799"/>
                  </a:cubicBezTo>
                  <a:cubicBezTo>
                    <a:pt x="2582" y="307"/>
                    <a:pt x="3266" y="0"/>
                    <a:pt x="4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9"/>
            <p:cNvSpPr/>
            <p:nvPr/>
          </p:nvSpPr>
          <p:spPr>
            <a:xfrm>
              <a:off x="5662450" y="3479050"/>
              <a:ext cx="88400" cy="81225"/>
            </a:xfrm>
            <a:custGeom>
              <a:avLst/>
              <a:gdLst/>
              <a:ahLst/>
              <a:cxnLst/>
              <a:rect l="l" t="t" r="r" b="b"/>
              <a:pathLst>
                <a:path w="3536" h="3249" extrusionOk="0">
                  <a:moveTo>
                    <a:pt x="537" y="0"/>
                  </a:moveTo>
                  <a:cubicBezTo>
                    <a:pt x="202" y="453"/>
                    <a:pt x="1" y="1016"/>
                    <a:pt x="1" y="1623"/>
                  </a:cubicBezTo>
                  <a:cubicBezTo>
                    <a:pt x="1" y="2231"/>
                    <a:pt x="200" y="2795"/>
                    <a:pt x="537" y="3248"/>
                  </a:cubicBezTo>
                  <a:lnTo>
                    <a:pt x="3536" y="3248"/>
                  </a:lnTo>
                  <a:cubicBezTo>
                    <a:pt x="3201" y="2795"/>
                    <a:pt x="3000" y="2231"/>
                    <a:pt x="3000" y="1623"/>
                  </a:cubicBezTo>
                  <a:cubicBezTo>
                    <a:pt x="3000" y="1014"/>
                    <a:pt x="3199" y="453"/>
                    <a:pt x="3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9"/>
            <p:cNvSpPr/>
            <p:nvPr/>
          </p:nvSpPr>
          <p:spPr>
            <a:xfrm>
              <a:off x="5755350" y="3479050"/>
              <a:ext cx="45750" cy="81225"/>
            </a:xfrm>
            <a:custGeom>
              <a:avLst/>
              <a:gdLst/>
              <a:ahLst/>
              <a:cxnLst/>
              <a:rect l="l" t="t" r="r" b="b"/>
              <a:pathLst>
                <a:path w="1830" h="3249" extrusionOk="0">
                  <a:moveTo>
                    <a:pt x="536" y="0"/>
                  </a:moveTo>
                  <a:cubicBezTo>
                    <a:pt x="201" y="453"/>
                    <a:pt x="0" y="1016"/>
                    <a:pt x="0" y="1623"/>
                  </a:cubicBezTo>
                  <a:cubicBezTo>
                    <a:pt x="0" y="2231"/>
                    <a:pt x="200" y="2795"/>
                    <a:pt x="536" y="3248"/>
                  </a:cubicBezTo>
                  <a:lnTo>
                    <a:pt x="1829" y="3248"/>
                  </a:lnTo>
                  <a:cubicBezTo>
                    <a:pt x="1494" y="2795"/>
                    <a:pt x="1293" y="2231"/>
                    <a:pt x="1293" y="1623"/>
                  </a:cubicBezTo>
                  <a:cubicBezTo>
                    <a:pt x="1293" y="1014"/>
                    <a:pt x="1493" y="453"/>
                    <a:pt x="1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9"/>
            <p:cNvSpPr/>
            <p:nvPr/>
          </p:nvSpPr>
          <p:spPr>
            <a:xfrm>
              <a:off x="5890300" y="3451475"/>
              <a:ext cx="100475" cy="136300"/>
            </a:xfrm>
            <a:custGeom>
              <a:avLst/>
              <a:gdLst/>
              <a:ahLst/>
              <a:cxnLst/>
              <a:rect l="l" t="t" r="r" b="b"/>
              <a:pathLst>
                <a:path w="4019" h="5452" extrusionOk="0">
                  <a:moveTo>
                    <a:pt x="2726" y="0"/>
                  </a:moveTo>
                  <a:cubicBezTo>
                    <a:pt x="1975" y="0"/>
                    <a:pt x="1291" y="307"/>
                    <a:pt x="798" y="799"/>
                  </a:cubicBezTo>
                  <a:cubicBezTo>
                    <a:pt x="705" y="893"/>
                    <a:pt x="616" y="994"/>
                    <a:pt x="537" y="1102"/>
                  </a:cubicBezTo>
                  <a:cubicBezTo>
                    <a:pt x="202" y="1555"/>
                    <a:pt x="1" y="2117"/>
                    <a:pt x="1" y="2725"/>
                  </a:cubicBezTo>
                  <a:cubicBezTo>
                    <a:pt x="1" y="3333"/>
                    <a:pt x="200" y="3895"/>
                    <a:pt x="537" y="4350"/>
                  </a:cubicBezTo>
                  <a:cubicBezTo>
                    <a:pt x="1032" y="5017"/>
                    <a:pt x="1830" y="5451"/>
                    <a:pt x="2726" y="5451"/>
                  </a:cubicBezTo>
                  <a:lnTo>
                    <a:pt x="4019" y="5451"/>
                  </a:lnTo>
                  <a:cubicBezTo>
                    <a:pt x="3123" y="5451"/>
                    <a:pt x="2327" y="5017"/>
                    <a:pt x="1830" y="4350"/>
                  </a:cubicBezTo>
                  <a:cubicBezTo>
                    <a:pt x="1495" y="3895"/>
                    <a:pt x="1294" y="3334"/>
                    <a:pt x="1294" y="2725"/>
                  </a:cubicBezTo>
                  <a:cubicBezTo>
                    <a:pt x="1294" y="2116"/>
                    <a:pt x="1493" y="1555"/>
                    <a:pt x="1830" y="1102"/>
                  </a:cubicBezTo>
                  <a:cubicBezTo>
                    <a:pt x="1909" y="996"/>
                    <a:pt x="1995" y="894"/>
                    <a:pt x="2091" y="799"/>
                  </a:cubicBezTo>
                  <a:cubicBezTo>
                    <a:pt x="2584" y="307"/>
                    <a:pt x="3268" y="0"/>
                    <a:pt x="4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9"/>
            <p:cNvSpPr/>
            <p:nvPr/>
          </p:nvSpPr>
          <p:spPr>
            <a:xfrm>
              <a:off x="5890275" y="3479050"/>
              <a:ext cx="45750" cy="81225"/>
            </a:xfrm>
            <a:custGeom>
              <a:avLst/>
              <a:gdLst/>
              <a:ahLst/>
              <a:cxnLst/>
              <a:rect l="l" t="t" r="r" b="b"/>
              <a:pathLst>
                <a:path w="1830" h="3249" extrusionOk="0">
                  <a:moveTo>
                    <a:pt x="536" y="0"/>
                  </a:moveTo>
                  <a:cubicBezTo>
                    <a:pt x="201" y="453"/>
                    <a:pt x="0" y="1016"/>
                    <a:pt x="0" y="1623"/>
                  </a:cubicBezTo>
                  <a:cubicBezTo>
                    <a:pt x="0" y="2231"/>
                    <a:pt x="200" y="2795"/>
                    <a:pt x="536" y="3248"/>
                  </a:cubicBezTo>
                  <a:lnTo>
                    <a:pt x="1829" y="3248"/>
                  </a:lnTo>
                  <a:cubicBezTo>
                    <a:pt x="1494" y="2795"/>
                    <a:pt x="1293" y="2231"/>
                    <a:pt x="1293" y="1623"/>
                  </a:cubicBezTo>
                  <a:cubicBezTo>
                    <a:pt x="1293" y="1014"/>
                    <a:pt x="1493" y="453"/>
                    <a:pt x="1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39"/>
          <p:cNvGrpSpPr/>
          <p:nvPr/>
        </p:nvGrpSpPr>
        <p:grpSpPr>
          <a:xfrm>
            <a:off x="2795450" y="871466"/>
            <a:ext cx="5319154" cy="3023903"/>
            <a:chOff x="2795450" y="871466"/>
            <a:chExt cx="5319154" cy="3023903"/>
          </a:xfrm>
        </p:grpSpPr>
        <p:sp>
          <p:nvSpPr>
            <p:cNvPr id="1740" name="Google Shape;1740;p39"/>
            <p:cNvSpPr/>
            <p:nvPr/>
          </p:nvSpPr>
          <p:spPr>
            <a:xfrm>
              <a:off x="8023363" y="1707444"/>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9"/>
            <p:cNvSpPr/>
            <p:nvPr/>
          </p:nvSpPr>
          <p:spPr>
            <a:xfrm rot="2699884">
              <a:off x="5371725" y="2600409"/>
              <a:ext cx="371156" cy="347498"/>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9"/>
            <p:cNvSpPr/>
            <p:nvPr/>
          </p:nvSpPr>
          <p:spPr>
            <a:xfrm>
              <a:off x="4526375" y="1830769"/>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3" name="Google Shape;1743;p39"/>
            <p:cNvGrpSpPr/>
            <p:nvPr/>
          </p:nvGrpSpPr>
          <p:grpSpPr>
            <a:xfrm>
              <a:off x="6667057" y="871466"/>
              <a:ext cx="440388" cy="347517"/>
              <a:chOff x="4814045" y="3931416"/>
              <a:chExt cx="440388" cy="347517"/>
            </a:xfrm>
          </p:grpSpPr>
          <p:sp>
            <p:nvSpPr>
              <p:cNvPr id="1744" name="Google Shape;1744;p39"/>
              <p:cNvSpPr/>
              <p:nvPr/>
            </p:nvSpPr>
            <p:spPr>
              <a:xfrm>
                <a:off x="4883275" y="3931416"/>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9"/>
              <p:cNvSpPr/>
              <p:nvPr/>
            </p:nvSpPr>
            <p:spPr>
              <a:xfrm>
                <a:off x="4814045" y="395342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9"/>
            <p:cNvGrpSpPr/>
            <p:nvPr/>
          </p:nvGrpSpPr>
          <p:grpSpPr>
            <a:xfrm rot="8100000">
              <a:off x="2853822" y="3443049"/>
              <a:ext cx="440384" cy="347514"/>
              <a:chOff x="4814045" y="3931416"/>
              <a:chExt cx="440388" cy="347517"/>
            </a:xfrm>
          </p:grpSpPr>
          <p:sp>
            <p:nvSpPr>
              <p:cNvPr id="1747" name="Google Shape;1747;p39"/>
              <p:cNvSpPr/>
              <p:nvPr/>
            </p:nvSpPr>
            <p:spPr>
              <a:xfrm>
                <a:off x="4883275" y="3931416"/>
                <a:ext cx="371157" cy="347517"/>
              </a:xfrm>
              <a:custGeom>
                <a:avLst/>
                <a:gdLst/>
                <a:ahLst/>
                <a:cxnLst/>
                <a:rect l="l" t="t" r="r" b="b"/>
                <a:pathLst>
                  <a:path w="7070" h="6620" fill="none" extrusionOk="0">
                    <a:moveTo>
                      <a:pt x="5926" y="6620"/>
                    </a:moveTo>
                    <a:cubicBezTo>
                      <a:pt x="7069" y="2909"/>
                      <a:pt x="2833" y="0"/>
                      <a:pt x="1" y="1187"/>
                    </a:cubicBezTo>
                  </a:path>
                </a:pathLst>
              </a:custGeom>
              <a:noFill/>
              <a:ln w="9525" cap="flat" cmpd="sng">
                <a:solidFill>
                  <a:schemeClr val="accent3"/>
                </a:solidFill>
                <a:prstDash val="solid"/>
                <a:miter lim="15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9"/>
              <p:cNvSpPr/>
              <p:nvPr/>
            </p:nvSpPr>
            <p:spPr>
              <a:xfrm>
                <a:off x="4814045" y="3953426"/>
                <a:ext cx="91241" cy="79845"/>
              </a:xfrm>
              <a:custGeom>
                <a:avLst/>
                <a:gdLst/>
                <a:ahLst/>
                <a:cxnLst/>
                <a:rect l="l" t="t" r="r" b="b"/>
                <a:pathLst>
                  <a:path w="1738" h="1521" extrusionOk="0">
                    <a:moveTo>
                      <a:pt x="869" y="0"/>
                    </a:moveTo>
                    <a:cubicBezTo>
                      <a:pt x="598" y="0"/>
                      <a:pt x="336" y="145"/>
                      <a:pt x="200" y="400"/>
                    </a:cubicBezTo>
                    <a:cubicBezTo>
                      <a:pt x="1" y="771"/>
                      <a:pt x="139" y="1232"/>
                      <a:pt x="508" y="1430"/>
                    </a:cubicBezTo>
                    <a:cubicBezTo>
                      <a:pt x="624" y="1491"/>
                      <a:pt x="747" y="1521"/>
                      <a:pt x="869" y="1521"/>
                    </a:cubicBezTo>
                    <a:cubicBezTo>
                      <a:pt x="1140" y="1521"/>
                      <a:pt x="1402" y="1376"/>
                      <a:pt x="1540" y="1121"/>
                    </a:cubicBezTo>
                    <a:cubicBezTo>
                      <a:pt x="1738" y="750"/>
                      <a:pt x="1599" y="289"/>
                      <a:pt x="1230" y="91"/>
                    </a:cubicBezTo>
                    <a:cubicBezTo>
                      <a:pt x="1115" y="29"/>
                      <a:pt x="991" y="0"/>
                      <a:pt x="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280" y="284220"/>
            <a:ext cx="2289435" cy="3434152"/>
          </a:xfrm>
          <a:prstGeom prst="rect">
            <a:avLst/>
          </a:prstGeom>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7217" t="8666" r="7095" b="8647"/>
          <a:stretch/>
        </p:blipFill>
        <p:spPr>
          <a:xfrm>
            <a:off x="3705483" y="3950271"/>
            <a:ext cx="1733031" cy="1114879"/>
          </a:xfrm>
          <a:prstGeom prst="rect">
            <a:avLst/>
          </a:prstGeom>
          <a:effectLst>
            <a:softEdge rad="31750"/>
          </a:effectLst>
        </p:spPr>
      </p:pic>
    </p:spTree>
    <p:extLst>
      <p:ext uri="{BB962C8B-B14F-4D97-AF65-F5344CB8AC3E}">
        <p14:creationId xmlns:p14="http://schemas.microsoft.com/office/powerpoint/2010/main" val="377070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60910" y="978961"/>
            <a:ext cx="5586183" cy="400110"/>
          </a:xfrm>
          <a:prstGeom prst="rect">
            <a:avLst/>
          </a:prstGeom>
        </p:spPr>
        <p:txBody>
          <a:bodyPr wrap="square">
            <a:spAutoFit/>
          </a:bodyPr>
          <a:lstStyle/>
          <a:p>
            <a:r>
              <a:rPr lang="en-US" altLang="zh-TW" sz="2000" b="1" kern="100" dirty="0">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2000" b="1" kern="100" dirty="0">
                <a:latin typeface="微軟正黑體" panose="020B0604030504040204" pitchFamily="34" charset="-120"/>
                <a:ea typeface="微軟正黑體" panose="020B0604030504040204" pitchFamily="34" charset="-120"/>
                <a:cs typeface="Times New Roman" panose="02020603050405020304" pitchFamily="18" charset="0"/>
              </a:rPr>
              <a:t>至</a:t>
            </a:r>
            <a:r>
              <a:rPr lang="en-US" altLang="zh-TW" sz="2000" b="1" kern="100" dirty="0">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2000" b="1" kern="100" dirty="0">
                <a:latin typeface="微軟正黑體" panose="020B0604030504040204" pitchFamily="34" charset="-120"/>
                <a:ea typeface="微軟正黑體" panose="020B0604030504040204" pitchFamily="34" charset="-120"/>
                <a:cs typeface="Times New Roman" panose="02020603050405020304" pitchFamily="18" charset="0"/>
              </a:rPr>
              <a:t>年度</a:t>
            </a:r>
            <a:r>
              <a:rPr lang="zh-TW" altLang="zh-TW" sz="2000" b="1" kern="100" dirty="0">
                <a:latin typeface="微軟正黑體" panose="020B0604030504040204" pitchFamily="34" charset="-120"/>
                <a:ea typeface="微軟正黑體" panose="020B0604030504040204" pitchFamily="34" charset="-120"/>
                <a:cs typeface="Times New Roman" panose="02020603050405020304" pitchFamily="18" charset="0"/>
              </a:rPr>
              <a:t>查核貴府工程採購案件執行情形</a:t>
            </a:r>
            <a:endParaRPr lang="en-US" altLang="zh-TW" sz="20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 name="矩形 4"/>
          <p:cNvSpPr/>
          <p:nvPr/>
        </p:nvSpPr>
        <p:spPr>
          <a:xfrm>
            <a:off x="2627338" y="3546396"/>
            <a:ext cx="3785011" cy="830997"/>
          </a:xfrm>
          <a:prstGeom prst="rect">
            <a:avLst/>
          </a:prstGeom>
        </p:spPr>
        <p:txBody>
          <a:bodyPr wrap="none">
            <a:spAutoFit/>
          </a:bodyPr>
          <a:lstStyle/>
          <a:p>
            <a:pPr algn="ctr"/>
            <a:r>
              <a:rPr lang="zh-TW" altLang="en-US" sz="2400" b="1" dirty="0">
                <a:solidFill>
                  <a:srgbClr val="FF0000"/>
                </a:solidFill>
                <a:latin typeface="微軟正黑體" panose="020B0604030504040204" pitchFamily="34" charset="-120"/>
                <a:ea typeface="微軟正黑體" panose="020B0604030504040204" pitchFamily="34" charset="-120"/>
              </a:rPr>
              <a:t>追回繳庫、扣</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罰</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款或減帳</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累計逾</a:t>
            </a:r>
            <a:r>
              <a:rPr lang="en-US" altLang="zh-TW" sz="2400" b="1" dirty="0">
                <a:solidFill>
                  <a:srgbClr val="FF0000"/>
                </a:solidFill>
                <a:latin typeface="微軟正黑體" panose="020B0604030504040204" pitchFamily="34" charset="-120"/>
                <a:ea typeface="微軟正黑體" panose="020B0604030504040204" pitchFamily="34" charset="-120"/>
              </a:rPr>
              <a:t>3,000</a:t>
            </a:r>
            <a:r>
              <a:rPr lang="zh-TW" altLang="en-US" sz="2400" b="1" dirty="0">
                <a:solidFill>
                  <a:srgbClr val="FF0000"/>
                </a:solidFill>
                <a:latin typeface="微軟正黑體" panose="020B0604030504040204" pitchFamily="34" charset="-120"/>
                <a:ea typeface="微軟正黑體" panose="020B0604030504040204" pitchFamily="34" charset="-120"/>
              </a:rPr>
              <a:t>萬元</a:t>
            </a:r>
          </a:p>
        </p:txBody>
      </p:sp>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018" y="1626908"/>
            <a:ext cx="1671651" cy="1671651"/>
          </a:xfrm>
          <a:prstGeom prst="rect">
            <a:avLst/>
          </a:prstGeom>
        </p:spPr>
      </p:pic>
      <p:sp>
        <p:nvSpPr>
          <p:cNvPr id="9" name="圓角矩形 8"/>
          <p:cNvSpPr/>
          <p:nvPr/>
        </p:nvSpPr>
        <p:spPr>
          <a:xfrm>
            <a:off x="535614" y="206099"/>
            <a:ext cx="1001933" cy="47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a:solidFill>
                  <a:schemeClr val="tx1">
                    <a:lumMod val="75000"/>
                  </a:schemeClr>
                </a:solidFill>
                <a:latin typeface="微軟正黑體" panose="020B0604030504040204" pitchFamily="34" charset="-120"/>
                <a:ea typeface="微軟正黑體" panose="020B0604030504040204" pitchFamily="34" charset="-120"/>
              </a:rPr>
              <a:t>緣起</a:t>
            </a:r>
          </a:p>
        </p:txBody>
      </p:sp>
      <p:pic>
        <p:nvPicPr>
          <p:cNvPr id="4" name="圖片 3"/>
          <p:cNvPicPr>
            <a:picLocks noChangeAspect="1"/>
          </p:cNvPicPr>
          <p:nvPr/>
        </p:nvPicPr>
        <p:blipFill>
          <a:blip r:embed="rId3"/>
          <a:stretch>
            <a:fillRect/>
          </a:stretch>
        </p:blipFill>
        <p:spPr>
          <a:xfrm>
            <a:off x="2148555" y="8082"/>
            <a:ext cx="5229299" cy="5143500"/>
          </a:xfrm>
          <a:prstGeom prst="rect">
            <a:avLst/>
          </a:prstGeom>
        </p:spPr>
      </p:pic>
      <p:sp>
        <p:nvSpPr>
          <p:cNvPr id="10" name="文字方塊 9"/>
          <p:cNvSpPr txBox="1"/>
          <p:nvPr/>
        </p:nvSpPr>
        <p:spPr>
          <a:xfrm>
            <a:off x="663787" y="2411307"/>
            <a:ext cx="1165013" cy="461665"/>
          </a:xfrm>
          <a:prstGeom prst="rect">
            <a:avLst/>
          </a:prstGeom>
          <a:noFill/>
        </p:spPr>
        <p:txBody>
          <a:bodyPr wrap="square" rtlCol="0">
            <a:spAutoFit/>
          </a:bodyPr>
          <a:lstStyle/>
          <a:p>
            <a:pPr algn="ctr"/>
            <a:r>
              <a:rPr lang="zh-TW" altLang="en-US" sz="2400" b="1" dirty="0">
                <a:solidFill>
                  <a:srgbClr val="FF0000"/>
                </a:solidFill>
              </a:rPr>
              <a:t>源頭</a:t>
            </a:r>
          </a:p>
        </p:txBody>
      </p:sp>
    </p:spTree>
    <p:extLst>
      <p:ext uri="{BB962C8B-B14F-4D97-AF65-F5344CB8AC3E}">
        <p14:creationId xmlns:p14="http://schemas.microsoft.com/office/powerpoint/2010/main" val="281894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6885" y="390757"/>
            <a:ext cx="7936528" cy="830997"/>
          </a:xfrm>
          <a:prstGeom prst="rect">
            <a:avLst/>
          </a:prstGeom>
        </p:spPr>
        <p:txBody>
          <a:bodyPr wrap="square">
            <a:spAutoFit/>
          </a:bodyPr>
          <a:lstStyle/>
          <a:p>
            <a:r>
              <a:rPr lang="zh-TW" altLang="zh-TW" sz="2400" b="1" kern="100" dirty="0">
                <a:latin typeface="微軟正黑體" panose="020B0604030504040204" pitchFamily="34" charset="-120"/>
                <a:ea typeface="微軟正黑體" panose="020B0604030504040204" pitchFamily="34" charset="-120"/>
                <a:cs typeface="Times New Roman" panose="02020603050405020304" pitchFamily="18" charset="0"/>
              </a:rPr>
              <a:t>過往查核貴府工程採購案件</a:t>
            </a:r>
            <a:r>
              <a:rPr lang="zh-TW" altLang="en-US" sz="24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標單編列</a:t>
            </a:r>
            <a:r>
              <a:rPr lang="zh-TW" altLang="zh-TW" sz="2400" b="1" kern="100" dirty="0">
                <a:latin typeface="微軟正黑體" panose="020B0604030504040204" pitchFamily="34" charset="-120"/>
                <a:ea typeface="微軟正黑體" panose="020B0604030504040204" pitchFamily="34" charset="-120"/>
                <a:cs typeface="Times New Roman" panose="02020603050405020304" pitchFamily="18" charset="0"/>
              </a:rPr>
              <a:t>情形，</a:t>
            </a:r>
            <a:r>
              <a:rPr lang="zh-TW" altLang="en-US" sz="2400" b="1" kern="100" dirty="0">
                <a:latin typeface="微軟正黑體" panose="020B0604030504040204" pitchFamily="34" charset="-120"/>
                <a:ea typeface="微軟正黑體" panose="020B0604030504040204" pitchFamily="34" charset="-120"/>
                <a:cs typeface="Times New Roman" panose="02020603050405020304" pitchFamily="18" charset="0"/>
              </a:rPr>
              <a:t>存有以下缺失：</a:t>
            </a:r>
            <a:endParaRPr lang="en-US" altLang="zh-TW" sz="2400" b="1" kern="100" dirty="0">
              <a:latin typeface="微軟正黑體" panose="020B0604030504040204" pitchFamily="34" charset="-120"/>
              <a:ea typeface="微軟正黑體" panose="020B0604030504040204" pitchFamily="34" charset="-120"/>
              <a:cs typeface="Times New Roman" panose="02020603050405020304" pitchFamily="18" charset="0"/>
            </a:endParaRPr>
          </a:p>
          <a:p>
            <a:endParaRPr lang="en-US" altLang="zh-TW" sz="24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5218" y="2634827"/>
            <a:ext cx="2557164" cy="2557164"/>
          </a:xfrm>
          <a:prstGeom prst="rect">
            <a:avLst/>
          </a:prstGeom>
        </p:spPr>
      </p:pic>
      <p:sp>
        <p:nvSpPr>
          <p:cNvPr id="7" name="矩形 6"/>
          <p:cNvSpPr/>
          <p:nvPr/>
        </p:nvSpPr>
        <p:spPr>
          <a:xfrm>
            <a:off x="746883" y="1060278"/>
            <a:ext cx="6053543" cy="2308324"/>
          </a:xfrm>
          <a:prstGeom prst="rect">
            <a:avLst/>
          </a:prstGeom>
        </p:spPr>
        <p:txBody>
          <a:bodyPr wrap="square">
            <a:spAutoFit/>
          </a:bodyPr>
          <a:lstStyle/>
          <a:p>
            <a:pPr marL="285750" indent="-28575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相關廢除料及有價料編列方式未符規定</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Arial" panose="020B0604020202020204" pitchFamily="34" charset="0"/>
              <a:buChar char="•"/>
            </a:pP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要求廠商價購瀝青混凝土挖</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刨</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除料</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a:p>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營建剩餘有價物品納入直接工程費相抵</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Arial" panose="020B0604020202020204" pitchFamily="34" charset="0"/>
              <a:buChar char="•"/>
            </a:pP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7652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6885" y="390757"/>
            <a:ext cx="7895888" cy="830997"/>
          </a:xfrm>
          <a:prstGeom prst="rect">
            <a:avLst/>
          </a:prstGeom>
        </p:spPr>
        <p:txBody>
          <a:bodyPr wrap="square">
            <a:spAutoFit/>
          </a:bodyPr>
          <a:lstStyle/>
          <a:p>
            <a:r>
              <a:rPr lang="zh-TW" altLang="zh-TW" sz="2400" b="1" kern="100" dirty="0">
                <a:latin typeface="微軟正黑體" panose="020B0604030504040204" pitchFamily="34" charset="-120"/>
                <a:ea typeface="微軟正黑體" panose="020B0604030504040204" pitchFamily="34" charset="-120"/>
                <a:cs typeface="Times New Roman" panose="02020603050405020304" pitchFamily="18" charset="0"/>
              </a:rPr>
              <a:t>過往查核貴府工程採購案件</a:t>
            </a:r>
            <a:r>
              <a:rPr lang="zh-TW" altLang="en-US" sz="24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標單編列</a:t>
            </a:r>
            <a:r>
              <a:rPr lang="zh-TW" altLang="zh-TW" sz="2400" b="1" kern="100" dirty="0">
                <a:latin typeface="微軟正黑體" panose="020B0604030504040204" pitchFamily="34" charset="-120"/>
                <a:ea typeface="微軟正黑體" panose="020B0604030504040204" pitchFamily="34" charset="-120"/>
                <a:cs typeface="Times New Roman" panose="02020603050405020304" pitchFamily="18" charset="0"/>
              </a:rPr>
              <a:t>情形，</a:t>
            </a:r>
            <a:r>
              <a:rPr lang="zh-TW" altLang="en-US" sz="2400" b="1" kern="100" dirty="0">
                <a:latin typeface="微軟正黑體" panose="020B0604030504040204" pitchFamily="34" charset="-120"/>
                <a:ea typeface="微軟正黑體" panose="020B0604030504040204" pitchFamily="34" charset="-120"/>
                <a:cs typeface="Times New Roman" panose="02020603050405020304" pitchFamily="18" charset="0"/>
              </a:rPr>
              <a:t>存有以下缺失：</a:t>
            </a:r>
            <a:endParaRPr lang="en-US" altLang="zh-TW" sz="2400" b="1" kern="100" dirty="0">
              <a:latin typeface="微軟正黑體" panose="020B0604030504040204" pitchFamily="34" charset="-120"/>
              <a:ea typeface="微軟正黑體" panose="020B0604030504040204" pitchFamily="34" charset="-120"/>
              <a:cs typeface="Times New Roman" panose="02020603050405020304" pitchFamily="18" charset="0"/>
            </a:endParaRPr>
          </a:p>
          <a:p>
            <a:endParaRPr lang="en-US" altLang="zh-TW" sz="24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7" name="矩形 6"/>
          <p:cNvSpPr/>
          <p:nvPr/>
        </p:nvSpPr>
        <p:spPr>
          <a:xfrm>
            <a:off x="746884" y="1060278"/>
            <a:ext cx="5430396" cy="2308324"/>
          </a:xfrm>
          <a:prstGeom prst="rect">
            <a:avLst/>
          </a:prstGeom>
        </p:spPr>
        <p:txBody>
          <a:bodyPr wrap="square">
            <a:spAutoFit/>
          </a:bodyPr>
          <a:lstStyle/>
          <a:p>
            <a:pPr marL="285750" indent="-285750">
              <a:buFont typeface="Arial" panose="020B0604020202020204" pitchFamily="34" charset="0"/>
              <a:buChar char="•"/>
            </a:pP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編列未符規定工項</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Arial" panose="020B0604020202020204" pitchFamily="34" charset="0"/>
              <a:buChar char="•"/>
            </a:pP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24000" lvl="4"/>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編列屬應以工程管理費支用之工項</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lvl="3" indent="-285750">
              <a:buFont typeface="Arial" panose="020B0604020202020204" pitchFamily="34" charset="0"/>
              <a:buChar char="•"/>
            </a:pP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24000" lvl="3"/>
            <a:r>
              <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重複編列相同工項</a:t>
            </a: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Arial" panose="020B0604020202020204" pitchFamily="34" charset="0"/>
              <a:buChar char="•"/>
            </a:pPr>
            <a:endParaRPr lang="en-US" altLang="zh-TW" sz="24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5218" y="2634827"/>
            <a:ext cx="2557164" cy="2557164"/>
          </a:xfrm>
          <a:prstGeom prst="rect">
            <a:avLst/>
          </a:prstGeom>
        </p:spPr>
      </p:pic>
    </p:spTree>
    <p:extLst>
      <p:ext uri="{BB962C8B-B14F-4D97-AF65-F5344CB8AC3E}">
        <p14:creationId xmlns:p14="http://schemas.microsoft.com/office/powerpoint/2010/main" val="1328907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61883" y="2009153"/>
            <a:ext cx="8032968" cy="646331"/>
          </a:xfrm>
          <a:prstGeom prst="rect">
            <a:avLst/>
          </a:prstGeom>
        </p:spPr>
        <p:txBody>
          <a:bodyPr wrap="none">
            <a:spAutoFit/>
          </a:bodyPr>
          <a:lstStyle/>
          <a:p>
            <a:r>
              <a:rPr lang="zh-TW" altLang="en-US" sz="36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rPr>
              <a:t>相關廢除料及有價料編列方式未符規定</a:t>
            </a:r>
            <a:endParaRPr lang="en-US" altLang="zh-TW" sz="3600" b="1" kern="100" dirty="0">
              <a:solidFill>
                <a:srgbClr val="0066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04484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35614" y="913249"/>
            <a:ext cx="8169291" cy="1477328"/>
          </a:xfrm>
          <a:prstGeom prst="rect">
            <a:avLst/>
          </a:prstGeom>
        </p:spPr>
        <p:txBody>
          <a:bodyPr wrap="square">
            <a:spAutoFit/>
          </a:bodyPr>
          <a:lstStyle/>
          <a:p>
            <a:r>
              <a:rPr lang="en-US" altLang="zh-TW" sz="1800" b="1" dirty="0"/>
              <a:t>1.</a:t>
            </a:r>
            <a:r>
              <a:rPr lang="zh-TW" altLang="en-US" sz="1800" b="1" dirty="0"/>
              <a:t>若廠商未有效處理：若堆置不利用，</a:t>
            </a:r>
            <a:r>
              <a:rPr lang="zh-TW" altLang="en-US" sz="1800" b="1" dirty="0">
                <a:solidFill>
                  <a:srgbClr val="FF0000"/>
                </a:solidFill>
              </a:rPr>
              <a:t>占用堆置土地、可能造成土壤侵蝕或地貌改變等環境問題</a:t>
            </a:r>
            <a:r>
              <a:rPr lang="zh-TW" altLang="en-US" sz="1800" b="1" dirty="0"/>
              <a:t>。</a:t>
            </a:r>
            <a:endParaRPr lang="en-US" altLang="zh-TW" sz="1800" b="1" dirty="0"/>
          </a:p>
          <a:p>
            <a:endParaRPr lang="en-US" altLang="zh-TW" sz="1800" b="1" dirty="0"/>
          </a:p>
          <a:p>
            <a:r>
              <a:rPr lang="en-US" altLang="zh-TW" sz="1800" b="1" dirty="0"/>
              <a:t>2.</a:t>
            </a:r>
            <a:r>
              <a:rPr lang="zh-TW" altLang="en-US" sz="1800" b="1" dirty="0"/>
              <a:t>原物料繼續開採與能源消耗：不回收再利用就必須持續開採天然礦產（砂石等）與提煉新的瀝青混凝土原料。均伴隨</a:t>
            </a:r>
            <a:r>
              <a:rPr lang="zh-TW" altLang="en-US" sz="1800" b="1" dirty="0">
                <a:solidFill>
                  <a:srgbClr val="FF0000"/>
                </a:solidFill>
              </a:rPr>
              <a:t>能源消耗及溫室氣體排放（</a:t>
            </a:r>
            <a:r>
              <a:rPr lang="en-US" altLang="zh-TW" sz="1800" b="1" dirty="0">
                <a:solidFill>
                  <a:srgbClr val="FF0000"/>
                </a:solidFill>
              </a:rPr>
              <a:t>GWP</a:t>
            </a:r>
            <a:r>
              <a:rPr lang="zh-TW" altLang="en-US" sz="1800" b="1" dirty="0">
                <a:solidFill>
                  <a:srgbClr val="FF0000"/>
                </a:solidFill>
              </a:rPr>
              <a:t>）。</a:t>
            </a:r>
            <a:endParaRPr lang="en-US" altLang="zh-TW" sz="1800" b="1" dirty="0">
              <a:solidFill>
                <a:srgbClr val="FF0000"/>
              </a:solidFill>
            </a:endParaRPr>
          </a:p>
        </p:txBody>
      </p:sp>
      <p:pic>
        <p:nvPicPr>
          <p:cNvPr id="5" name="圖片 4"/>
          <p:cNvPicPr>
            <a:picLocks noChangeAspect="1"/>
          </p:cNvPicPr>
          <p:nvPr/>
        </p:nvPicPr>
        <p:blipFill>
          <a:blip r:embed="rId2"/>
          <a:stretch>
            <a:fillRect/>
          </a:stretch>
        </p:blipFill>
        <p:spPr>
          <a:xfrm>
            <a:off x="5597180" y="2500101"/>
            <a:ext cx="2667108" cy="2111461"/>
          </a:xfrm>
          <a:prstGeom prst="rect">
            <a:avLst/>
          </a:prstGeom>
        </p:spPr>
      </p:pic>
      <p:sp>
        <p:nvSpPr>
          <p:cNvPr id="6" name="矩形 5"/>
          <p:cNvSpPr/>
          <p:nvPr/>
        </p:nvSpPr>
        <p:spPr>
          <a:xfrm>
            <a:off x="790402" y="2847946"/>
            <a:ext cx="4572000" cy="707886"/>
          </a:xfrm>
          <a:prstGeom prst="rect">
            <a:avLst/>
          </a:prstGeom>
        </p:spPr>
        <p:txBody>
          <a:bodyPr>
            <a:spAutoFit/>
          </a:bodyPr>
          <a:lstStyle/>
          <a:p>
            <a:r>
              <a:rPr lang="zh-TW" altLang="en-US" sz="2000" b="1" dirty="0">
                <a:solidFill>
                  <a:srgbClr val="006600"/>
                </a:solidFill>
                <a:latin typeface="system-ui"/>
              </a:rPr>
              <a:t>議員爆高雄小港大坪頂遭堆置廢瀝青！</a:t>
            </a:r>
            <a:endParaRPr lang="en-US" altLang="zh-TW" sz="2000" b="1" dirty="0">
              <a:solidFill>
                <a:srgbClr val="006600"/>
              </a:solidFill>
              <a:latin typeface="system-ui"/>
            </a:endParaRPr>
          </a:p>
          <a:p>
            <a:r>
              <a:rPr lang="zh-TW" altLang="en-US" sz="2000" b="1" dirty="0">
                <a:solidFill>
                  <a:srgbClr val="006600"/>
                </a:solidFill>
                <a:latin typeface="system-ui"/>
              </a:rPr>
              <a:t>市府急查竟是汙水工程　</a:t>
            </a:r>
          </a:p>
        </p:txBody>
      </p:sp>
      <p:sp>
        <p:nvSpPr>
          <p:cNvPr id="7" name="矩形 6"/>
          <p:cNvSpPr/>
          <p:nvPr/>
        </p:nvSpPr>
        <p:spPr>
          <a:xfrm>
            <a:off x="2250110" y="3758858"/>
            <a:ext cx="1446230" cy="400110"/>
          </a:xfrm>
          <a:prstGeom prst="rect">
            <a:avLst/>
          </a:prstGeom>
        </p:spPr>
        <p:txBody>
          <a:bodyPr wrap="none">
            <a:spAutoFit/>
          </a:bodyPr>
          <a:lstStyle/>
          <a:p>
            <a:r>
              <a:rPr lang="en-US" altLang="zh-TW" sz="2000" b="1" dirty="0">
                <a:solidFill>
                  <a:srgbClr val="006600"/>
                </a:solidFill>
                <a:latin typeface="system-ui"/>
              </a:rPr>
              <a:t>2025/10/08</a:t>
            </a:r>
            <a:endParaRPr lang="zh-TW" altLang="en-US" sz="2000" b="1" dirty="0">
              <a:solidFill>
                <a:srgbClr val="006600"/>
              </a:solidFill>
            </a:endParaRPr>
          </a:p>
        </p:txBody>
      </p:sp>
      <p:sp>
        <p:nvSpPr>
          <p:cNvPr id="8" name="圓角矩形 7"/>
          <p:cNvSpPr/>
          <p:nvPr/>
        </p:nvSpPr>
        <p:spPr>
          <a:xfrm>
            <a:off x="535614" y="206099"/>
            <a:ext cx="2131827" cy="47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lumMod val="75000"/>
                  </a:schemeClr>
                </a:solidFill>
                <a:latin typeface="微軟正黑體" panose="020B0604030504040204" pitchFamily="34" charset="-120"/>
                <a:ea typeface="微軟正黑體" panose="020B0604030504040204" pitchFamily="34" charset="-120"/>
              </a:rPr>
              <a:t>永續發展理念</a:t>
            </a:r>
          </a:p>
        </p:txBody>
      </p:sp>
    </p:spTree>
    <p:extLst>
      <p:ext uri="{BB962C8B-B14F-4D97-AF65-F5344CB8AC3E}">
        <p14:creationId xmlns:p14="http://schemas.microsoft.com/office/powerpoint/2010/main" val="13771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Cream &amp; Pastel Palette School Characters by Slidesgo">
  <a:themeElements>
    <a:clrScheme name="Simple Light">
      <a:dk1>
        <a:srgbClr val="E07474"/>
      </a:dk1>
      <a:lt1>
        <a:srgbClr val="E89076"/>
      </a:lt1>
      <a:dk2>
        <a:srgbClr val="F3CABF"/>
      </a:dk2>
      <a:lt2>
        <a:srgbClr val="F1BC68"/>
      </a:lt2>
      <a:accent1>
        <a:srgbClr val="FFF3E0"/>
      </a:accent1>
      <a:accent2>
        <a:srgbClr val="FFFFFF"/>
      </a:accent2>
      <a:accent3>
        <a:srgbClr val="C5D7D1"/>
      </a:accent3>
      <a:accent4>
        <a:srgbClr val="AAB7BC"/>
      </a:accent4>
      <a:accent5>
        <a:srgbClr val="5F9695"/>
      </a:accent5>
      <a:accent6>
        <a:srgbClr val="000000"/>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ederal Law Enforcement Training Center by Slidesgo">
  <a:themeElements>
    <a:clrScheme name="Simple Light">
      <a:dk1>
        <a:srgbClr val="000000"/>
      </a:dk1>
      <a:lt1>
        <a:srgbClr val="FFFFFF"/>
      </a:lt1>
      <a:dk2>
        <a:srgbClr val="FFF7EA"/>
      </a:dk2>
      <a:lt2>
        <a:srgbClr val="EEEEEE"/>
      </a:lt2>
      <a:accent1>
        <a:srgbClr val="EAD2C3"/>
      </a:accent1>
      <a:accent2>
        <a:srgbClr val="0D4A80"/>
      </a:accent2>
      <a:accent3>
        <a:srgbClr val="BF7C63"/>
      </a:accent3>
      <a:accent4>
        <a:srgbClr val="C2CBE6"/>
      </a:accent4>
      <a:accent5>
        <a:srgbClr val="D9AE5F"/>
      </a:accent5>
      <a:accent6>
        <a:srgbClr val="67000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3139</TotalTime>
  <Words>1462</Words>
  <Application>Microsoft Office PowerPoint</Application>
  <PresentationFormat>如螢幕大小 (16:9)</PresentationFormat>
  <Paragraphs>152</Paragraphs>
  <Slides>40</Slides>
  <Notes>15</Notes>
  <HiddenSlides>0</HiddenSlides>
  <MMClips>1</MMClips>
  <ScaleCrop>false</ScaleCrop>
  <HeadingPairs>
    <vt:vector size="6" baseType="variant">
      <vt:variant>
        <vt:lpstr>使用字型</vt:lpstr>
      </vt:variant>
      <vt:variant>
        <vt:i4>16</vt:i4>
      </vt:variant>
      <vt:variant>
        <vt:lpstr>佈景主題</vt:lpstr>
      </vt:variant>
      <vt:variant>
        <vt:i4>2</vt:i4>
      </vt:variant>
      <vt:variant>
        <vt:lpstr>投影片標題</vt:lpstr>
      </vt:variant>
      <vt:variant>
        <vt:i4>40</vt:i4>
      </vt:variant>
    </vt:vector>
  </HeadingPairs>
  <TitlesOfParts>
    <vt:vector size="58" baseType="lpstr">
      <vt:lpstr>Bebas Neue</vt:lpstr>
      <vt:lpstr>Times New Roman</vt:lpstr>
      <vt:lpstr>Poppins Black</vt:lpstr>
      <vt:lpstr>Anaheim</vt:lpstr>
      <vt:lpstr>Poppins ExtraBold</vt:lpstr>
      <vt:lpstr>Inter Tight</vt:lpstr>
      <vt:lpstr>新細明體</vt:lpstr>
      <vt:lpstr>Vazirmatn Black</vt:lpstr>
      <vt:lpstr>Zen Kaku Gothic New</vt:lpstr>
      <vt:lpstr>Barlow</vt:lpstr>
      <vt:lpstr>Passion One</vt:lpstr>
      <vt:lpstr>微軟正黑體</vt:lpstr>
      <vt:lpstr>Arial</vt:lpstr>
      <vt:lpstr>Bowlby One</vt:lpstr>
      <vt:lpstr>system-ui</vt:lpstr>
      <vt:lpstr>Poppins</vt:lpstr>
      <vt:lpstr>Cream &amp; Pastel Palette School Characters by Slidesgo</vt:lpstr>
      <vt:lpstr>Federal Law Enforcement Training Center by Slidesgo</vt:lpstr>
      <vt:lpstr>PowerPoint 簡報</vt:lpstr>
      <vt:lpstr>PowerPoint 簡報</vt:lpstr>
      <vt:lpstr>PowerPoint 簡報</vt:lpstr>
      <vt:lpstr>查核經驗分享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採購標單審核 小幫手工具介紹</vt:lpstr>
      <vt:lpstr>PowerPoint 簡報</vt:lpstr>
      <vt:lpstr>PowerPoint 簡報</vt:lpstr>
      <vt:lpstr>PowerPoint 簡報</vt:lpstr>
      <vt:lpstr>PowerPoint 簡報</vt:lpstr>
      <vt:lpstr>工具操作流程展示</vt:lpstr>
      <vt:lpstr>PowerPoint 簡報</vt:lpstr>
      <vt:lpstr>PowerPoint 簡報</vt:lpstr>
      <vt:lpstr>PowerPoint 簡報</vt:lpstr>
      <vt:lpstr>PowerPoint 簡報</vt:lpstr>
      <vt:lpstr>結語</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運用多元數ㄨㄟ</dc:title>
  <dc:creator>王柏欽</dc:creator>
  <cp:lastModifiedBy>徐麗雪</cp:lastModifiedBy>
  <cp:revision>165</cp:revision>
  <cp:lastPrinted>2026-03-18T08:12:47Z</cp:lastPrinted>
  <dcterms:modified xsi:type="dcterms:W3CDTF">2026-06-29T07:35:10Z</dcterms:modified>
</cp:coreProperties>
</file>