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311" r:id="rId3"/>
    <p:sldId id="288" r:id="rId4"/>
    <p:sldId id="289" r:id="rId5"/>
    <p:sldId id="726" r:id="rId6"/>
    <p:sldId id="727" r:id="rId7"/>
    <p:sldId id="728" r:id="rId8"/>
    <p:sldId id="729" r:id="rId9"/>
    <p:sldId id="730" r:id="rId10"/>
    <p:sldId id="738" r:id="rId11"/>
    <p:sldId id="732" r:id="rId12"/>
    <p:sldId id="733" r:id="rId13"/>
    <p:sldId id="734" r:id="rId14"/>
    <p:sldId id="735" r:id="rId15"/>
    <p:sldId id="736" r:id="rId16"/>
    <p:sldId id="296" r:id="rId17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075CFE8-5D1A-4636-A148-2630BA4099B4}">
          <p14:sldIdLst>
            <p14:sldId id="311"/>
            <p14:sldId id="288"/>
            <p14:sldId id="289"/>
            <p14:sldId id="726"/>
            <p14:sldId id="727"/>
            <p14:sldId id="728"/>
            <p14:sldId id="729"/>
            <p14:sldId id="730"/>
          </p14:sldIdLst>
        </p14:section>
        <p14:section name="未命名的章節" id="{E0019554-E4E1-4F84-9ECD-6CE7C483321C}">
          <p14:sldIdLst>
            <p14:sldId id="738"/>
            <p14:sldId id="732"/>
            <p14:sldId id="733"/>
            <p14:sldId id="734"/>
            <p14:sldId id="735"/>
            <p14:sldId id="736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15778"/>
    <a:srgbClr val="548235"/>
    <a:srgbClr val="F4B183"/>
    <a:srgbClr val="F1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649" y="6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27FDF-1D5C-46F2-9A30-2FDEE3F3E0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BA78B2-8483-436A-B44B-FCA16051790A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前置作業階段</a:t>
          </a:r>
        </a:p>
      </dgm:t>
    </dgm:pt>
    <dgm:pt modelId="{F0328385-69E6-4D75-A9E6-6338B8B73829}" type="parTrans" cxnId="{656AA5C7-EEBD-4BA7-A3F5-2B0B931CFA95}">
      <dgm:prSet/>
      <dgm:spPr/>
      <dgm:t>
        <a:bodyPr/>
        <a:lstStyle/>
        <a:p>
          <a:endParaRPr lang="zh-TW" altLang="en-US" sz="3600"/>
        </a:p>
      </dgm:t>
    </dgm:pt>
    <dgm:pt modelId="{E7ED9505-D0D2-455A-B9CD-73A3D99D2F47}" type="sibTrans" cxnId="{656AA5C7-EEBD-4BA7-A3F5-2B0B931CFA95}">
      <dgm:prSet/>
      <dgm:spPr/>
      <dgm:t>
        <a:bodyPr/>
        <a:lstStyle/>
        <a:p>
          <a:endParaRPr lang="zh-TW" altLang="en-US" sz="3600"/>
        </a:p>
      </dgm:t>
    </dgm:pt>
    <dgm:pt modelId="{1467B404-EE41-4613-B58A-B977FCFD4E95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預算書編列階段</a:t>
          </a:r>
        </a:p>
      </dgm:t>
    </dgm:pt>
    <dgm:pt modelId="{1F71C0C0-6E36-4016-90B9-DD2EDE8A7EF4}" type="parTrans" cxnId="{32A2810D-6F5D-4782-A574-F81E98FF5A2D}">
      <dgm:prSet/>
      <dgm:spPr/>
      <dgm:t>
        <a:bodyPr/>
        <a:lstStyle/>
        <a:p>
          <a:endParaRPr lang="zh-TW" altLang="en-US" sz="3600"/>
        </a:p>
      </dgm:t>
    </dgm:pt>
    <dgm:pt modelId="{FB6EECC2-BA8C-407F-91B4-6CECE3D9628F}" type="sibTrans" cxnId="{32A2810D-6F5D-4782-A574-F81E98FF5A2D}">
      <dgm:prSet/>
      <dgm:spPr/>
      <dgm:t>
        <a:bodyPr/>
        <a:lstStyle/>
        <a:p>
          <a:endParaRPr lang="zh-TW" altLang="en-US" sz="3600"/>
        </a:p>
      </dgm:t>
    </dgm:pt>
    <dgm:pt modelId="{4391950C-2D24-4CCC-87B9-AA59C2C9C00D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招、決標作業階段</a:t>
          </a:r>
        </a:p>
      </dgm:t>
    </dgm:pt>
    <dgm:pt modelId="{6E16C85A-40CB-4DC8-A4FA-B8FCB892D26B}" type="parTrans" cxnId="{1CF59BD6-39F0-4670-B8E4-FC8CB53BC611}">
      <dgm:prSet/>
      <dgm:spPr/>
      <dgm:t>
        <a:bodyPr/>
        <a:lstStyle/>
        <a:p>
          <a:endParaRPr lang="zh-TW" altLang="en-US" sz="3600"/>
        </a:p>
      </dgm:t>
    </dgm:pt>
    <dgm:pt modelId="{80FA6798-575B-4D18-A39A-56C39504936E}" type="sibTrans" cxnId="{1CF59BD6-39F0-4670-B8E4-FC8CB53BC611}">
      <dgm:prSet/>
      <dgm:spPr/>
      <dgm:t>
        <a:bodyPr/>
        <a:lstStyle/>
        <a:p>
          <a:endParaRPr lang="zh-TW" altLang="en-US" sz="3600"/>
        </a:p>
      </dgm:t>
    </dgm:pt>
    <dgm:pt modelId="{80CC06AC-202C-4EB8-984E-F05234BD69B8}">
      <dgm:prSet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履約管理及結算驗收階段</a:t>
          </a:r>
        </a:p>
      </dgm:t>
    </dgm:pt>
    <dgm:pt modelId="{9FD5B8F9-03F4-4102-B0C7-2892F5C24C97}" type="parTrans" cxnId="{75593FFF-A5E1-4299-BFC8-5D7A172CD08A}">
      <dgm:prSet/>
      <dgm:spPr/>
      <dgm:t>
        <a:bodyPr/>
        <a:lstStyle/>
        <a:p>
          <a:endParaRPr lang="zh-TW" altLang="en-US" sz="3600"/>
        </a:p>
      </dgm:t>
    </dgm:pt>
    <dgm:pt modelId="{10EF44C6-C662-48B6-813B-358D7B11CF16}" type="sibTrans" cxnId="{75593FFF-A5E1-4299-BFC8-5D7A172CD08A}">
      <dgm:prSet/>
      <dgm:spPr/>
      <dgm:t>
        <a:bodyPr/>
        <a:lstStyle/>
        <a:p>
          <a:endParaRPr lang="zh-TW" altLang="en-US" sz="3600"/>
        </a:p>
      </dgm:t>
    </dgm:pt>
    <dgm:pt modelId="{76F812B1-89D6-42F6-AF27-37C9936DEAC0}">
      <dgm:prSet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維護管理階段</a:t>
          </a:r>
        </a:p>
      </dgm:t>
    </dgm:pt>
    <dgm:pt modelId="{BAEBE72B-483B-4004-9DB3-B09B18DF5C97}" type="parTrans" cxnId="{4E85127C-2735-4F44-AE57-D15B8D96DCD4}">
      <dgm:prSet/>
      <dgm:spPr/>
      <dgm:t>
        <a:bodyPr/>
        <a:lstStyle/>
        <a:p>
          <a:endParaRPr lang="zh-TW" altLang="en-US" sz="3600"/>
        </a:p>
      </dgm:t>
    </dgm:pt>
    <dgm:pt modelId="{E1687CEA-AAF6-493F-B7E9-5D25F7392F33}" type="sibTrans" cxnId="{4E85127C-2735-4F44-AE57-D15B8D96DCD4}">
      <dgm:prSet/>
      <dgm:spPr/>
      <dgm:t>
        <a:bodyPr/>
        <a:lstStyle/>
        <a:p>
          <a:endParaRPr lang="zh-TW" altLang="en-US" sz="3600"/>
        </a:p>
      </dgm:t>
    </dgm:pt>
    <dgm:pt modelId="{121549C2-E221-49CB-BA08-2F2ECA738F67}" type="pres">
      <dgm:prSet presAssocID="{F1D27FDF-1D5C-46F2-9A30-2FDEE3F3E0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47941FC-3DD9-4225-A5F9-C6653F87ACD0}" type="pres">
      <dgm:prSet presAssocID="{F1D27FDF-1D5C-46F2-9A30-2FDEE3F3E087}" presName="Name1" presStyleCnt="0"/>
      <dgm:spPr/>
    </dgm:pt>
    <dgm:pt modelId="{EA02DE81-96C9-4453-A4FA-818C71CAC34C}" type="pres">
      <dgm:prSet presAssocID="{F1D27FDF-1D5C-46F2-9A30-2FDEE3F3E087}" presName="cycle" presStyleCnt="0"/>
      <dgm:spPr/>
    </dgm:pt>
    <dgm:pt modelId="{EAE1F5D5-AA5F-4701-A3C9-E0CFEDBFBD49}" type="pres">
      <dgm:prSet presAssocID="{F1D27FDF-1D5C-46F2-9A30-2FDEE3F3E087}" presName="srcNode" presStyleLbl="node1" presStyleIdx="0" presStyleCnt="5"/>
      <dgm:spPr/>
    </dgm:pt>
    <dgm:pt modelId="{6D27CB59-A8C8-449B-8035-5E6E1095E6FF}" type="pres">
      <dgm:prSet presAssocID="{F1D27FDF-1D5C-46F2-9A30-2FDEE3F3E087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44DF300-4853-4965-A751-5CC73F4D67A5}" type="pres">
      <dgm:prSet presAssocID="{F1D27FDF-1D5C-46F2-9A30-2FDEE3F3E087}" presName="extraNode" presStyleLbl="node1" presStyleIdx="0" presStyleCnt="5"/>
      <dgm:spPr/>
    </dgm:pt>
    <dgm:pt modelId="{2083A3FB-9558-4742-A2E8-022A3EF86EFC}" type="pres">
      <dgm:prSet presAssocID="{F1D27FDF-1D5C-46F2-9A30-2FDEE3F3E087}" presName="dstNode" presStyleLbl="node1" presStyleIdx="0" presStyleCnt="5"/>
      <dgm:spPr/>
    </dgm:pt>
    <dgm:pt modelId="{BCE3ADCC-6E6B-404A-AA1C-A8F4FE804EF5}" type="pres">
      <dgm:prSet presAssocID="{87BA78B2-8483-436A-B44B-FCA16051790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B5270C-7795-4CBF-86C0-259BA7C61586}" type="pres">
      <dgm:prSet presAssocID="{87BA78B2-8483-436A-B44B-FCA16051790A}" presName="accent_1" presStyleCnt="0"/>
      <dgm:spPr/>
    </dgm:pt>
    <dgm:pt modelId="{7D1CE704-08AD-4466-AC0A-47972E7F54F8}" type="pres">
      <dgm:prSet presAssocID="{87BA78B2-8483-436A-B44B-FCA16051790A}" presName="accentRepeatNode" presStyleLbl="solidFgAcc1" presStyleIdx="0" presStyleCnt="5"/>
      <dgm:spPr/>
    </dgm:pt>
    <dgm:pt modelId="{48DAB65A-0C0C-4542-80CD-80AC0725FDDB}" type="pres">
      <dgm:prSet presAssocID="{1467B404-EE41-4613-B58A-B977FCFD4E9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343578-E456-4965-8CB2-E4B09EBF488A}" type="pres">
      <dgm:prSet presAssocID="{1467B404-EE41-4613-B58A-B977FCFD4E95}" presName="accent_2" presStyleCnt="0"/>
      <dgm:spPr/>
    </dgm:pt>
    <dgm:pt modelId="{8CA33DA5-5128-4432-B5F6-8773E9A5D2D3}" type="pres">
      <dgm:prSet presAssocID="{1467B404-EE41-4613-B58A-B977FCFD4E95}" presName="accentRepeatNode" presStyleLbl="solidFgAcc1" presStyleIdx="1" presStyleCnt="5"/>
      <dgm:spPr/>
    </dgm:pt>
    <dgm:pt modelId="{60814EA4-BD82-4FD6-9450-14EE7CDFB8B3}" type="pres">
      <dgm:prSet presAssocID="{4391950C-2D24-4CCC-87B9-AA59C2C9C00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991E34-2915-4FC3-BD97-C08C3AA465DB}" type="pres">
      <dgm:prSet presAssocID="{4391950C-2D24-4CCC-87B9-AA59C2C9C00D}" presName="accent_3" presStyleCnt="0"/>
      <dgm:spPr/>
    </dgm:pt>
    <dgm:pt modelId="{2E0FB660-C0E2-470B-BE1F-BBF1FC420258}" type="pres">
      <dgm:prSet presAssocID="{4391950C-2D24-4CCC-87B9-AA59C2C9C00D}" presName="accentRepeatNode" presStyleLbl="solidFgAcc1" presStyleIdx="2" presStyleCnt="5"/>
      <dgm:spPr/>
    </dgm:pt>
    <dgm:pt modelId="{49598470-AE8F-4579-B020-D5722C996BA4}" type="pres">
      <dgm:prSet presAssocID="{80CC06AC-202C-4EB8-984E-F05234BD69B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137002-4B65-419A-8083-55BA3D41856A}" type="pres">
      <dgm:prSet presAssocID="{80CC06AC-202C-4EB8-984E-F05234BD69B8}" presName="accent_4" presStyleCnt="0"/>
      <dgm:spPr/>
    </dgm:pt>
    <dgm:pt modelId="{F41F6EF7-51B9-4693-9776-3B89F28DCAD8}" type="pres">
      <dgm:prSet presAssocID="{80CC06AC-202C-4EB8-984E-F05234BD69B8}" presName="accentRepeatNode" presStyleLbl="solidFgAcc1" presStyleIdx="3" presStyleCnt="5"/>
      <dgm:spPr/>
    </dgm:pt>
    <dgm:pt modelId="{A75F7D07-6018-4501-BDC3-05C0FC8B45DE}" type="pres">
      <dgm:prSet presAssocID="{76F812B1-89D6-42F6-AF27-37C9936DEA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D984C7-FFC8-4EE2-80F2-C76E8D7F13A7}" type="pres">
      <dgm:prSet presAssocID="{76F812B1-89D6-42F6-AF27-37C9936DEAC0}" presName="accent_5" presStyleCnt="0"/>
      <dgm:spPr/>
    </dgm:pt>
    <dgm:pt modelId="{9D717451-CCCA-4DD3-BEC9-0697B9FF1634}" type="pres">
      <dgm:prSet presAssocID="{76F812B1-89D6-42F6-AF27-37C9936DEAC0}" presName="accentRepeatNode" presStyleLbl="solidFgAcc1" presStyleIdx="4" presStyleCnt="5"/>
      <dgm:spPr/>
    </dgm:pt>
  </dgm:ptLst>
  <dgm:cxnLst>
    <dgm:cxn modelId="{948AD571-F74A-46D8-9D0F-D69573902EE0}" type="presOf" srcId="{76F812B1-89D6-42F6-AF27-37C9936DEAC0}" destId="{A75F7D07-6018-4501-BDC3-05C0FC8B45DE}" srcOrd="0" destOrd="0" presId="urn:microsoft.com/office/officeart/2008/layout/VerticalCurvedList"/>
    <dgm:cxn modelId="{656AA5C7-EEBD-4BA7-A3F5-2B0B931CFA95}" srcId="{F1D27FDF-1D5C-46F2-9A30-2FDEE3F3E087}" destId="{87BA78B2-8483-436A-B44B-FCA16051790A}" srcOrd="0" destOrd="0" parTransId="{F0328385-69E6-4D75-A9E6-6338B8B73829}" sibTransId="{E7ED9505-D0D2-455A-B9CD-73A3D99D2F47}"/>
    <dgm:cxn modelId="{32A2810D-6F5D-4782-A574-F81E98FF5A2D}" srcId="{F1D27FDF-1D5C-46F2-9A30-2FDEE3F3E087}" destId="{1467B404-EE41-4613-B58A-B977FCFD4E95}" srcOrd="1" destOrd="0" parTransId="{1F71C0C0-6E36-4016-90B9-DD2EDE8A7EF4}" sibTransId="{FB6EECC2-BA8C-407F-91B4-6CECE3D9628F}"/>
    <dgm:cxn modelId="{6B79EB1F-ED48-408E-BA58-0855E2F18929}" type="presOf" srcId="{4391950C-2D24-4CCC-87B9-AA59C2C9C00D}" destId="{60814EA4-BD82-4FD6-9450-14EE7CDFB8B3}" srcOrd="0" destOrd="0" presId="urn:microsoft.com/office/officeart/2008/layout/VerticalCurvedList"/>
    <dgm:cxn modelId="{7C864684-FC46-4159-B74B-DC2FBEF6AF48}" type="presOf" srcId="{1467B404-EE41-4613-B58A-B977FCFD4E95}" destId="{48DAB65A-0C0C-4542-80CD-80AC0725FDDB}" srcOrd="0" destOrd="0" presId="urn:microsoft.com/office/officeart/2008/layout/VerticalCurvedList"/>
    <dgm:cxn modelId="{4E46978F-EB7C-494C-B14E-E7BB26912C66}" type="presOf" srcId="{80CC06AC-202C-4EB8-984E-F05234BD69B8}" destId="{49598470-AE8F-4579-B020-D5722C996BA4}" srcOrd="0" destOrd="0" presId="urn:microsoft.com/office/officeart/2008/layout/VerticalCurvedList"/>
    <dgm:cxn modelId="{1CF59BD6-39F0-4670-B8E4-FC8CB53BC611}" srcId="{F1D27FDF-1D5C-46F2-9A30-2FDEE3F3E087}" destId="{4391950C-2D24-4CCC-87B9-AA59C2C9C00D}" srcOrd="2" destOrd="0" parTransId="{6E16C85A-40CB-4DC8-A4FA-B8FCB892D26B}" sibTransId="{80FA6798-575B-4D18-A39A-56C39504936E}"/>
    <dgm:cxn modelId="{B6891137-1BFC-4E84-8AFB-7249CBCDE14C}" type="presOf" srcId="{E7ED9505-D0D2-455A-B9CD-73A3D99D2F47}" destId="{6D27CB59-A8C8-449B-8035-5E6E1095E6FF}" srcOrd="0" destOrd="0" presId="urn:microsoft.com/office/officeart/2008/layout/VerticalCurvedList"/>
    <dgm:cxn modelId="{75593FFF-A5E1-4299-BFC8-5D7A172CD08A}" srcId="{F1D27FDF-1D5C-46F2-9A30-2FDEE3F3E087}" destId="{80CC06AC-202C-4EB8-984E-F05234BD69B8}" srcOrd="3" destOrd="0" parTransId="{9FD5B8F9-03F4-4102-B0C7-2892F5C24C97}" sibTransId="{10EF44C6-C662-48B6-813B-358D7B11CF16}"/>
    <dgm:cxn modelId="{9C5708B1-93DE-43C8-A9E1-D7C9601718FC}" type="presOf" srcId="{87BA78B2-8483-436A-B44B-FCA16051790A}" destId="{BCE3ADCC-6E6B-404A-AA1C-A8F4FE804EF5}" srcOrd="0" destOrd="0" presId="urn:microsoft.com/office/officeart/2008/layout/VerticalCurvedList"/>
    <dgm:cxn modelId="{4E85127C-2735-4F44-AE57-D15B8D96DCD4}" srcId="{F1D27FDF-1D5C-46F2-9A30-2FDEE3F3E087}" destId="{76F812B1-89D6-42F6-AF27-37C9936DEAC0}" srcOrd="4" destOrd="0" parTransId="{BAEBE72B-483B-4004-9DB3-B09B18DF5C97}" sibTransId="{E1687CEA-AAF6-493F-B7E9-5D25F7392F33}"/>
    <dgm:cxn modelId="{51915B77-CF9F-4CEA-B966-E243D53085D0}" type="presOf" srcId="{F1D27FDF-1D5C-46F2-9A30-2FDEE3F3E087}" destId="{121549C2-E221-49CB-BA08-2F2ECA738F67}" srcOrd="0" destOrd="0" presId="urn:microsoft.com/office/officeart/2008/layout/VerticalCurvedList"/>
    <dgm:cxn modelId="{1CA19CEB-C29D-4F52-8F3D-482678C83E5D}" type="presParOf" srcId="{121549C2-E221-49CB-BA08-2F2ECA738F67}" destId="{647941FC-3DD9-4225-A5F9-C6653F87ACD0}" srcOrd="0" destOrd="0" presId="urn:microsoft.com/office/officeart/2008/layout/VerticalCurvedList"/>
    <dgm:cxn modelId="{8504DE0F-A744-438A-8985-F3CB65617687}" type="presParOf" srcId="{647941FC-3DD9-4225-A5F9-C6653F87ACD0}" destId="{EA02DE81-96C9-4453-A4FA-818C71CAC34C}" srcOrd="0" destOrd="0" presId="urn:microsoft.com/office/officeart/2008/layout/VerticalCurvedList"/>
    <dgm:cxn modelId="{5E60D60D-6B3A-4863-8543-B4C0F1843DDB}" type="presParOf" srcId="{EA02DE81-96C9-4453-A4FA-818C71CAC34C}" destId="{EAE1F5D5-AA5F-4701-A3C9-E0CFEDBFBD49}" srcOrd="0" destOrd="0" presId="urn:microsoft.com/office/officeart/2008/layout/VerticalCurvedList"/>
    <dgm:cxn modelId="{7C112465-00CE-4ED9-AE56-B35B4F094D19}" type="presParOf" srcId="{EA02DE81-96C9-4453-A4FA-818C71CAC34C}" destId="{6D27CB59-A8C8-449B-8035-5E6E1095E6FF}" srcOrd="1" destOrd="0" presId="urn:microsoft.com/office/officeart/2008/layout/VerticalCurvedList"/>
    <dgm:cxn modelId="{B2EACE83-50D2-4EAD-A83D-93EC90DDFB5E}" type="presParOf" srcId="{EA02DE81-96C9-4453-A4FA-818C71CAC34C}" destId="{644DF300-4853-4965-A751-5CC73F4D67A5}" srcOrd="2" destOrd="0" presId="urn:microsoft.com/office/officeart/2008/layout/VerticalCurvedList"/>
    <dgm:cxn modelId="{F48AFC24-BCCC-4D88-81B9-B183AD59B123}" type="presParOf" srcId="{EA02DE81-96C9-4453-A4FA-818C71CAC34C}" destId="{2083A3FB-9558-4742-A2E8-022A3EF86EFC}" srcOrd="3" destOrd="0" presId="urn:microsoft.com/office/officeart/2008/layout/VerticalCurvedList"/>
    <dgm:cxn modelId="{DBB2D4E7-F209-44C8-BF50-9D7E07480B7F}" type="presParOf" srcId="{647941FC-3DD9-4225-A5F9-C6653F87ACD0}" destId="{BCE3ADCC-6E6B-404A-AA1C-A8F4FE804EF5}" srcOrd="1" destOrd="0" presId="urn:microsoft.com/office/officeart/2008/layout/VerticalCurvedList"/>
    <dgm:cxn modelId="{AF0703BD-4ED4-4901-9C13-21336D3C4476}" type="presParOf" srcId="{647941FC-3DD9-4225-A5F9-C6653F87ACD0}" destId="{7EB5270C-7795-4CBF-86C0-259BA7C61586}" srcOrd="2" destOrd="0" presId="urn:microsoft.com/office/officeart/2008/layout/VerticalCurvedList"/>
    <dgm:cxn modelId="{F5B53C8C-2F09-474F-982B-DAE543C5B117}" type="presParOf" srcId="{7EB5270C-7795-4CBF-86C0-259BA7C61586}" destId="{7D1CE704-08AD-4466-AC0A-47972E7F54F8}" srcOrd="0" destOrd="0" presId="urn:microsoft.com/office/officeart/2008/layout/VerticalCurvedList"/>
    <dgm:cxn modelId="{C0257F3F-742D-4349-98F9-B9A3012336EF}" type="presParOf" srcId="{647941FC-3DD9-4225-A5F9-C6653F87ACD0}" destId="{48DAB65A-0C0C-4542-80CD-80AC0725FDDB}" srcOrd="3" destOrd="0" presId="urn:microsoft.com/office/officeart/2008/layout/VerticalCurvedList"/>
    <dgm:cxn modelId="{BE591989-6264-4C9C-BF4D-BA7B12F35244}" type="presParOf" srcId="{647941FC-3DD9-4225-A5F9-C6653F87ACD0}" destId="{69343578-E456-4965-8CB2-E4B09EBF488A}" srcOrd="4" destOrd="0" presId="urn:microsoft.com/office/officeart/2008/layout/VerticalCurvedList"/>
    <dgm:cxn modelId="{C3CAA718-DCB0-4A3F-9F77-2480A1B5941A}" type="presParOf" srcId="{69343578-E456-4965-8CB2-E4B09EBF488A}" destId="{8CA33DA5-5128-4432-B5F6-8773E9A5D2D3}" srcOrd="0" destOrd="0" presId="urn:microsoft.com/office/officeart/2008/layout/VerticalCurvedList"/>
    <dgm:cxn modelId="{63B3E948-1457-4F4D-A15E-5F4942F772FE}" type="presParOf" srcId="{647941FC-3DD9-4225-A5F9-C6653F87ACD0}" destId="{60814EA4-BD82-4FD6-9450-14EE7CDFB8B3}" srcOrd="5" destOrd="0" presId="urn:microsoft.com/office/officeart/2008/layout/VerticalCurvedList"/>
    <dgm:cxn modelId="{783E5D62-14D6-41AE-A336-1F25DBA00363}" type="presParOf" srcId="{647941FC-3DD9-4225-A5F9-C6653F87ACD0}" destId="{ED991E34-2915-4FC3-BD97-C08C3AA465DB}" srcOrd="6" destOrd="0" presId="urn:microsoft.com/office/officeart/2008/layout/VerticalCurvedList"/>
    <dgm:cxn modelId="{9812B34B-1206-4976-91D2-FC855CC38FEA}" type="presParOf" srcId="{ED991E34-2915-4FC3-BD97-C08C3AA465DB}" destId="{2E0FB660-C0E2-470B-BE1F-BBF1FC420258}" srcOrd="0" destOrd="0" presId="urn:microsoft.com/office/officeart/2008/layout/VerticalCurvedList"/>
    <dgm:cxn modelId="{204A5C7E-9C6F-4A8D-86E4-3ED9A6C943E6}" type="presParOf" srcId="{647941FC-3DD9-4225-A5F9-C6653F87ACD0}" destId="{49598470-AE8F-4579-B020-D5722C996BA4}" srcOrd="7" destOrd="0" presId="urn:microsoft.com/office/officeart/2008/layout/VerticalCurvedList"/>
    <dgm:cxn modelId="{324B9D8C-B1F2-408C-A9C2-F89D61D080E0}" type="presParOf" srcId="{647941FC-3DD9-4225-A5F9-C6653F87ACD0}" destId="{94137002-4B65-419A-8083-55BA3D41856A}" srcOrd="8" destOrd="0" presId="urn:microsoft.com/office/officeart/2008/layout/VerticalCurvedList"/>
    <dgm:cxn modelId="{B8FE7D34-763C-4F22-8417-28455CBCB5E7}" type="presParOf" srcId="{94137002-4B65-419A-8083-55BA3D41856A}" destId="{F41F6EF7-51B9-4693-9776-3B89F28DCAD8}" srcOrd="0" destOrd="0" presId="urn:microsoft.com/office/officeart/2008/layout/VerticalCurvedList"/>
    <dgm:cxn modelId="{14840C4E-D8A1-443D-8E75-2347ADCD0FDF}" type="presParOf" srcId="{647941FC-3DD9-4225-A5F9-C6653F87ACD0}" destId="{A75F7D07-6018-4501-BDC3-05C0FC8B45DE}" srcOrd="9" destOrd="0" presId="urn:microsoft.com/office/officeart/2008/layout/VerticalCurvedList"/>
    <dgm:cxn modelId="{C983617D-1B84-4E56-B7F5-8A8DB1393329}" type="presParOf" srcId="{647941FC-3DD9-4225-A5F9-C6653F87ACD0}" destId="{E4D984C7-FFC8-4EE2-80F2-C76E8D7F13A7}" srcOrd="10" destOrd="0" presId="urn:microsoft.com/office/officeart/2008/layout/VerticalCurvedList"/>
    <dgm:cxn modelId="{5399E7D9-94CA-4879-BE81-365119AEF112}" type="presParOf" srcId="{E4D984C7-FFC8-4EE2-80F2-C76E8D7F13A7}" destId="{9D717451-CCCA-4DD3-BEC9-0697B9FF16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7CB59-A8C8-449B-8035-5E6E1095E6F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3ADCC-6E6B-404A-AA1C-A8F4FE804EF5}">
      <dsp:nvSpPr>
        <dsp:cNvPr id="0" name=""/>
        <dsp:cNvSpPr/>
      </dsp:nvSpPr>
      <dsp:spPr>
        <a:xfrm>
          <a:off x="509717" y="338558"/>
          <a:ext cx="657634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前置作業階段</a:t>
          </a:r>
        </a:p>
      </dsp:txBody>
      <dsp:txXfrm>
        <a:off x="509717" y="338558"/>
        <a:ext cx="6576347" cy="677550"/>
      </dsp:txXfrm>
    </dsp:sp>
    <dsp:sp modelId="{7D1CE704-08AD-4466-AC0A-47972E7F54F8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AB65A-0C0C-4542-80CD-80AC0725FDDB}">
      <dsp:nvSpPr>
        <dsp:cNvPr id="0" name=""/>
        <dsp:cNvSpPr/>
      </dsp:nvSpPr>
      <dsp:spPr>
        <a:xfrm>
          <a:off x="995230" y="1354558"/>
          <a:ext cx="609083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預算書編列階段</a:t>
          </a:r>
        </a:p>
      </dsp:txBody>
      <dsp:txXfrm>
        <a:off x="995230" y="1354558"/>
        <a:ext cx="6090834" cy="677550"/>
      </dsp:txXfrm>
    </dsp:sp>
    <dsp:sp modelId="{8CA33DA5-5128-4432-B5F6-8773E9A5D2D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14EA4-BD82-4FD6-9450-14EE7CDFB8B3}">
      <dsp:nvSpPr>
        <dsp:cNvPr id="0" name=""/>
        <dsp:cNvSpPr/>
      </dsp:nvSpPr>
      <dsp:spPr>
        <a:xfrm>
          <a:off x="1144243" y="2370558"/>
          <a:ext cx="5941821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招、決標作業階段</a:t>
          </a:r>
        </a:p>
      </dsp:txBody>
      <dsp:txXfrm>
        <a:off x="1144243" y="2370558"/>
        <a:ext cx="5941821" cy="677550"/>
      </dsp:txXfrm>
    </dsp:sp>
    <dsp:sp modelId="{2E0FB660-C0E2-470B-BE1F-BBF1FC420258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98470-AE8F-4579-B020-D5722C996BA4}">
      <dsp:nvSpPr>
        <dsp:cNvPr id="0" name=""/>
        <dsp:cNvSpPr/>
      </dsp:nvSpPr>
      <dsp:spPr>
        <a:xfrm>
          <a:off x="995230" y="3386558"/>
          <a:ext cx="609083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履約管理及結算驗收階段</a:t>
          </a:r>
        </a:p>
      </dsp:txBody>
      <dsp:txXfrm>
        <a:off x="995230" y="3386558"/>
        <a:ext cx="6090834" cy="677550"/>
      </dsp:txXfrm>
    </dsp:sp>
    <dsp:sp modelId="{F41F6EF7-51B9-4693-9776-3B89F28DCAD8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F7D07-6018-4501-BDC3-05C0FC8B45DE}">
      <dsp:nvSpPr>
        <dsp:cNvPr id="0" name=""/>
        <dsp:cNvSpPr/>
      </dsp:nvSpPr>
      <dsp:spPr>
        <a:xfrm>
          <a:off x="509717" y="4402558"/>
          <a:ext cx="657634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維護管理階段</a:t>
          </a:r>
        </a:p>
      </dsp:txBody>
      <dsp:txXfrm>
        <a:off x="509717" y="4402558"/>
        <a:ext cx="6576347" cy="677550"/>
      </dsp:txXfrm>
    </dsp:sp>
    <dsp:sp modelId="{9D717451-CCCA-4DD3-BEC9-0697B9FF1634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69E7-E7F8-41E1-A361-5A6E92D2CDC5}" type="datetimeFigureOut">
              <a:rPr lang="zh-TW" altLang="en-US" smtClean="0"/>
              <a:t>2026/6/22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B9F14-914D-4E01-AF62-230852C4BC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21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38360-AB49-4CDC-89D4-B8158E68701E}" type="datetimeFigureOut">
              <a:rPr lang="zh-TW" altLang="en-US" smtClean="0"/>
              <a:t>2026/6/22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EEE6-4140-4871-A2C4-3EC1FA8DFF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84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25" y="803275"/>
            <a:ext cx="7138988" cy="4016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030D7-5B5B-4F12-8A34-8D6DA5755CD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2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7548FBE8-1F62-FF9F-8D8C-AA721A947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A2DBB078-9439-8D7C-1C68-10DBF6863D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4DD5F0F8-2872-8DCF-3483-8074BA4C2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35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3E9ED3A4-7947-2923-7C9F-7E4A22A9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F54116C7-0C53-AA90-A6CE-B92C60E579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B464BBFD-44E2-424D-8B50-5020B2BA33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809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8DBED8E6-3E9B-F412-3601-EEF473EF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0B4E08BA-54FC-C366-AABB-61047E8F5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094BB441-9C6F-4353-EFD8-3BA6876B2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18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FAC91A6C-E3ED-329C-04BE-B9B8AB7C7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34B8543D-2751-F584-DA9D-F1440ED10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EC4BC9E6-7577-9869-6636-C6EE8DEB3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58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AF7EBEEE-BC1C-6570-E5AF-854678B0F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99A09A47-F061-93DB-F9A1-16777AD89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6106FE52-65F0-CE9C-65D8-CDEDF50B4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977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5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BD8B8-5494-4941-8EEC-9B63929771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52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23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83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8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2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73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B9F15C5F-C2E8-FE34-3013-9815BD99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B9331505-901E-AB44-EB03-01F14E958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69550CCC-7FF5-5ABD-9F18-C218D6D0A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99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xmlns="" id="{B9F15C5F-C2E8-FE34-3013-9815BD99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>
            <a:extLst>
              <a:ext uri="{FF2B5EF4-FFF2-40B4-BE49-F238E27FC236}">
                <a16:creationId xmlns:a16="http://schemas.microsoft.com/office/drawing/2014/main" xmlns="" id="{B9331505-901E-AB44-EB03-01F14E958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38125" y="800100"/>
            <a:ext cx="7091363" cy="3989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xmlns="" id="{69550CCC-7FF5-5ABD-9F18-C218D6D0A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573" y="5056701"/>
            <a:ext cx="5292562" cy="4790558"/>
          </a:xfrm>
          <a:prstGeom prst="rect">
            <a:avLst/>
          </a:prstGeom>
        </p:spPr>
        <p:txBody>
          <a:bodyPr lIns="90630" tIns="90630" rIns="90630" bIns="9063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16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2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7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9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763700" y="2882400"/>
            <a:ext cx="46644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39" name="Shape 39"/>
          <p:cNvGrpSpPr/>
          <p:nvPr userDrawn="1"/>
        </p:nvGrpSpPr>
        <p:grpSpPr>
          <a:xfrm>
            <a:off x="7479556" y="2914484"/>
            <a:ext cx="4712805" cy="4577049"/>
            <a:chOff x="6172200" y="2656117"/>
            <a:chExt cx="2971754" cy="2886150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5" name="Shape 45"/>
          <p:cNvGrpSpPr/>
          <p:nvPr/>
        </p:nvGrpSpPr>
        <p:grpSpPr>
          <a:xfrm>
            <a:off x="-28" y="-432723"/>
            <a:ext cx="4091439" cy="2547833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A4CACC-F618-41DD-935D-30A7E4E560C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 userDrawn="1"/>
        </p:nvCxnSpPr>
        <p:spPr>
          <a:xfrm>
            <a:off x="476251" y="6494464"/>
            <a:ext cx="11334749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 userDrawn="1"/>
        </p:nvSpPr>
        <p:spPr bwMode="auto">
          <a:xfrm>
            <a:off x="8688288" y="6496051"/>
            <a:ext cx="336037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67" dirty="0">
                <a:solidFill>
                  <a:srgbClr val="7F7F7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@ 2018</a:t>
            </a:r>
            <a:r>
              <a:rPr lang="zh-TW" altLang="en-US" sz="1867" dirty="0">
                <a:solidFill>
                  <a:srgbClr val="7F7F7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教育農林審計處，</a:t>
            </a:r>
            <a:r>
              <a:rPr lang="en-US" altLang="zh-TW" sz="1867" dirty="0">
                <a:solidFill>
                  <a:srgbClr val="7F7F7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fld id="{22E8561B-8087-4C73-A74C-3AFBCEADB36F}" type="slidenum">
              <a:rPr lang="zh-TW" altLang="en-US" sz="1867" smtClean="0">
                <a:solidFill>
                  <a:srgbClr val="7F7F7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eaLnBrk="1" hangingPunct="1">
                <a:defRPr/>
              </a:pPr>
              <a:t>‹#›</a:t>
            </a:fld>
            <a:endParaRPr lang="zh-TW" altLang="en-US" sz="1867" dirty="0">
              <a:solidFill>
                <a:srgbClr val="7F7F7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 userDrawn="1"/>
        </p:nvSpPr>
        <p:spPr bwMode="auto">
          <a:xfrm>
            <a:off x="469900" y="6496051"/>
            <a:ext cx="281198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67">
                <a:solidFill>
                  <a:srgbClr val="7F7F7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獨立、廉正、專業、創新</a:t>
            </a:r>
          </a:p>
          <a:p>
            <a:pPr eaLnBrk="1" hangingPunct="1">
              <a:defRPr/>
            </a:pPr>
            <a:endParaRPr lang="zh-TW" altLang="en-US" sz="2400">
              <a:solidFill>
                <a:prstClr val="black"/>
              </a:solidFill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9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4214284" y="6483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7" descr="0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12192000" cy="12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>
            <a:spLocks noChangeArrowheads="1"/>
          </p:cNvSpPr>
          <p:nvPr userDrawn="1"/>
        </p:nvSpPr>
        <p:spPr bwMode="auto">
          <a:xfrm>
            <a:off x="4753505" y="6525344"/>
            <a:ext cx="305564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18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8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彼此分享；共同成長</a:t>
            </a:r>
            <a:r>
              <a:rPr lang="en-US" altLang="zh-TW" sz="18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endParaRPr lang="zh-TW" altLang="en-US" sz="1867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20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8210-76A4-4837-8D5C-0F44153B1E0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6980-AA56-4FCA-A681-EE87BAB7246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30B6-8EC1-4198-927D-F51EEC97661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E122-5EFE-42C2-B7C1-E741848CA5C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D599-A5AB-44FA-A0A1-093262F46B8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BBE1-BA49-441F-9C82-71F2C5F2EEF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5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1F88-993D-47CD-ABF5-68AE37FA256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C8F4-A888-4155-A40E-1891C101402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C5B0-A41E-4ED3-B8C2-C0F24BD9BD2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B269-5FAA-4376-934A-88A36F3E6E7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2" descr="칠판얼룩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80" y="461834"/>
            <a:ext cx="11303000" cy="61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419208"/>
            <a:ext cx="11201400" cy="828569"/>
          </a:xfrm>
        </p:spPr>
        <p:txBody>
          <a:bodyPr/>
          <a:lstStyle>
            <a:lvl1pPr>
              <a:defRPr lang="zh-TW" altLang="zh-TW" sz="16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1" y="1285875"/>
            <a:ext cx="5505449" cy="2340000"/>
          </a:xfrm>
        </p:spPr>
        <p:txBody>
          <a:bodyPr>
            <a:normAutofit/>
          </a:bodyPr>
          <a:lstStyle>
            <a:lvl1pPr>
              <a:defRPr lang="zh-TW" altLang="zh-TW" sz="1067" smtClean="0"/>
            </a:lvl1pPr>
            <a:lvl2pPr>
              <a:defRPr lang="zh-TW" altLang="zh-TW" sz="1067" smtClean="0"/>
            </a:lvl2pPr>
            <a:lvl3pPr>
              <a:defRPr lang="zh-TW" altLang="zh-TW" sz="1067" smtClean="0"/>
            </a:lvl3pPr>
            <a:lvl4pPr>
              <a:defRPr lang="zh-TW" altLang="zh-TW" sz="1067" smtClean="0"/>
            </a:lvl4pPr>
            <a:lvl5pPr>
              <a:defRPr lang="zh-TW" altLang="zh-TW"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1253" y="1285875"/>
            <a:ext cx="5505449" cy="2340000"/>
          </a:xfrm>
        </p:spPr>
        <p:txBody>
          <a:bodyPr>
            <a:normAutofit/>
          </a:bodyPr>
          <a:lstStyle>
            <a:lvl1pPr>
              <a:defRPr lang="zh-TW" altLang="zh-TW" sz="1067" smtClean="0"/>
            </a:lvl1pPr>
            <a:lvl2pPr>
              <a:defRPr lang="zh-TW" altLang="zh-TW" sz="1067" smtClean="0"/>
            </a:lvl2pPr>
            <a:lvl3pPr>
              <a:defRPr lang="zh-TW" altLang="zh-TW" sz="1067" smtClean="0"/>
            </a:lvl3pPr>
            <a:lvl4pPr>
              <a:defRPr lang="zh-TW" altLang="zh-TW" sz="1067" smtClean="0"/>
            </a:lvl4pPr>
            <a:lvl5pPr>
              <a:defRPr lang="zh-TW" altLang="zh-TW"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sz="half" idx="13"/>
          </p:nvPr>
        </p:nvSpPr>
        <p:spPr>
          <a:xfrm>
            <a:off x="495301" y="3738564"/>
            <a:ext cx="5505449" cy="2340000"/>
          </a:xfrm>
        </p:spPr>
        <p:txBody>
          <a:bodyPr>
            <a:normAutofit/>
          </a:bodyPr>
          <a:lstStyle>
            <a:lvl1pPr>
              <a:defRPr lang="zh-TW" altLang="zh-TW" sz="1067" smtClean="0"/>
            </a:lvl1pPr>
            <a:lvl2pPr>
              <a:defRPr lang="zh-TW" altLang="zh-TW" sz="1067" smtClean="0"/>
            </a:lvl2pPr>
            <a:lvl3pPr>
              <a:defRPr lang="zh-TW" altLang="zh-TW" sz="1067" smtClean="0"/>
            </a:lvl3pPr>
            <a:lvl4pPr>
              <a:defRPr lang="zh-TW" altLang="zh-TW" sz="1067" smtClean="0"/>
            </a:lvl4pPr>
            <a:lvl5pPr>
              <a:defRPr lang="zh-TW" altLang="zh-TW"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17" name="내용 개체 틀 3"/>
          <p:cNvSpPr>
            <a:spLocks noGrp="1"/>
          </p:cNvSpPr>
          <p:nvPr>
            <p:ph sz="half" idx="14"/>
          </p:nvPr>
        </p:nvSpPr>
        <p:spPr>
          <a:xfrm>
            <a:off x="6191253" y="3738564"/>
            <a:ext cx="5505449" cy="2340000"/>
          </a:xfrm>
        </p:spPr>
        <p:txBody>
          <a:bodyPr>
            <a:normAutofit/>
          </a:bodyPr>
          <a:lstStyle>
            <a:lvl1pPr>
              <a:defRPr lang="zh-TW" altLang="zh-TW" sz="1067" smtClean="0"/>
            </a:lvl1pPr>
            <a:lvl2pPr>
              <a:defRPr lang="zh-TW" altLang="zh-TW" sz="1067" smtClean="0"/>
            </a:lvl2pPr>
            <a:lvl3pPr>
              <a:defRPr lang="zh-TW" altLang="zh-TW" sz="1067" smtClean="0"/>
            </a:lvl3pPr>
            <a:lvl4pPr>
              <a:defRPr lang="zh-TW" altLang="zh-TW" sz="1067" smtClean="0"/>
            </a:lvl4pPr>
            <a:lvl5pPr>
              <a:defRPr lang="zh-TW" altLang="zh-TW"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6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4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0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7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0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4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1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9FB6-4C45-4C84-BA9F-5BD0B37E8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3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F88FE4-27A9-4415-BBA2-16AC2A19CC9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7">
            <a:extLst>
              <a:ext uri="{FF2B5EF4-FFF2-40B4-BE49-F238E27FC236}">
                <a16:creationId xmlns:a16="http://schemas.microsoft.com/office/drawing/2014/main" xmlns="" id="{E5BE37DF-F965-46C8-9F0E-C4CCC23AC5E1}"/>
              </a:ext>
            </a:extLst>
          </p:cNvPr>
          <p:cNvSpPr/>
          <p:nvPr/>
        </p:nvSpPr>
        <p:spPr>
          <a:xfrm flipH="1">
            <a:off x="0" y="0"/>
            <a:ext cx="7056107" cy="6858000"/>
          </a:xfrm>
          <a:custGeom>
            <a:avLst/>
            <a:gdLst>
              <a:gd name="connsiteX0" fmla="*/ 6448425 w 6448425"/>
              <a:gd name="connsiteY0" fmla="*/ 0 h 6858000"/>
              <a:gd name="connsiteX1" fmla="*/ 3747417 w 6448425"/>
              <a:gd name="connsiteY1" fmla="*/ 0 h 6858000"/>
              <a:gd name="connsiteX2" fmla="*/ 0 w 6448425"/>
              <a:gd name="connsiteY2" fmla="*/ 6858000 h 6858000"/>
              <a:gd name="connsiteX3" fmla="*/ 6448425 w 64484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8425" h="6858000">
                <a:moveTo>
                  <a:pt x="6448425" y="0"/>
                </a:moveTo>
                <a:lnTo>
                  <a:pt x="3747417" y="0"/>
                </a:lnTo>
                <a:lnTo>
                  <a:pt x="0" y="6858000"/>
                </a:lnTo>
                <a:lnTo>
                  <a:pt x="6448425" y="685800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kumimoji="1" lang="en-ID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9EB251-936B-4F67-9780-F9D55DCF1099}"/>
              </a:ext>
            </a:extLst>
          </p:cNvPr>
          <p:cNvSpPr txBox="1">
            <a:spLocks/>
          </p:cNvSpPr>
          <p:nvPr/>
        </p:nvSpPr>
        <p:spPr>
          <a:xfrm>
            <a:off x="2736105" y="1695551"/>
            <a:ext cx="6666002" cy="1824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 defTabSz="1219170" fontAlgn="base">
              <a:lnSpc>
                <a:spcPts val="7466"/>
              </a:lnSpc>
              <a:spcAft>
                <a:spcPct val="0"/>
              </a:spcAft>
            </a:pPr>
            <a:r>
              <a:rPr kumimoji="1" lang="zh-TW" altLang="en-US" sz="4800" dirty="0">
                <a:solidFill>
                  <a:srgbClr val="FFFF00"/>
                </a:solidFill>
                <a:effectLst>
                  <a:glow rad="101600">
                    <a:prstClr val="black">
                      <a:lumMod val="75000"/>
                      <a:lumOff val="2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稽察機關採購執行常見缺失態樣探討</a:t>
            </a:r>
            <a:endParaRPr kumimoji="1" lang="zh-TW" altLang="en-US" sz="4800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prstClr val="black">
                    <a:lumMod val="75000"/>
                    <a:lumOff val="2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3115" y="4113384"/>
            <a:ext cx="5192128" cy="177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lnSpc>
                <a:spcPts val="4533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審計部臺灣省南投縣審計室</a:t>
            </a:r>
            <a:endParaRPr kumimoji="1" lang="en-US" altLang="zh-TW" sz="3200" dirty="0"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defTabSz="1219170" fontAlgn="base">
              <a:lnSpc>
                <a:spcPts val="4533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陳光銘</a:t>
            </a:r>
            <a:endParaRPr kumimoji="1" lang="en-US" altLang="zh-TW" sz="3200" dirty="0"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defTabSz="1219170" fontAlgn="base">
              <a:lnSpc>
                <a:spcPts val="4533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>
                <a:solidFill>
                  <a:prstClr val="white"/>
                </a:soli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115年6月29日</a:t>
            </a:r>
            <a:endParaRPr kumimoji="1" lang="en-US" altLang="zh-TW" sz="3200" dirty="0">
              <a:solidFill>
                <a:prstClr val="white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5C0B010-E379-453B-8982-DCD30281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60" y="0"/>
            <a:ext cx="1967541" cy="5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31DD096E-68FD-FABC-D545-2E6B9B07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F9C9B924-E87D-9669-CB26-0BC82EE32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196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0FB87F0-BAB8-824B-97EA-4777A72E2DEC}"/>
              </a:ext>
            </a:extLst>
          </p:cNvPr>
          <p:cNvSpPr/>
          <p:nvPr/>
        </p:nvSpPr>
        <p:spPr>
          <a:xfrm>
            <a:off x="117396" y="240217"/>
            <a:ext cx="31973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履約管理階段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A0CDC0D-2449-B8F3-124A-D338C1EB2826}"/>
              </a:ext>
            </a:extLst>
          </p:cNvPr>
          <p:cNvSpPr/>
          <p:nvPr/>
        </p:nvSpPr>
        <p:spPr>
          <a:xfrm>
            <a:off x="352776" y="1302142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21B1EC8-85A0-A7FA-B148-F7281F524FD1}"/>
              </a:ext>
            </a:extLst>
          </p:cNvPr>
          <p:cNvSpPr/>
          <p:nvPr/>
        </p:nvSpPr>
        <p:spPr>
          <a:xfrm>
            <a:off x="361654" y="1942405"/>
            <a:ext cx="5113150" cy="1042978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工程基本資料及結算資料未填報於工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程會資訊網路系統。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公共工程施工品質管理作業要點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B73E1A19-AA6A-0DA8-388F-E725FBABFA4F}"/>
              </a:ext>
            </a:extLst>
          </p:cNvPr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616FCC9F-0912-A12B-1535-83CF98695646}"/>
              </a:ext>
            </a:extLst>
          </p:cNvPr>
          <p:cNvSpPr/>
          <p:nvPr/>
        </p:nvSpPr>
        <p:spPr>
          <a:xfrm>
            <a:off x="5621911" y="3087257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BAC236E-E491-6F1C-6602-21701CA1CE21}"/>
              </a:ext>
            </a:extLst>
          </p:cNvPr>
          <p:cNvSpPr/>
          <p:nvPr/>
        </p:nvSpPr>
        <p:spPr>
          <a:xfrm>
            <a:off x="6199164" y="986943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26D4F5-765D-01B5-6273-F907ED75822D}"/>
              </a:ext>
            </a:extLst>
          </p:cNvPr>
          <p:cNvSpPr/>
          <p:nvPr/>
        </p:nvSpPr>
        <p:spPr>
          <a:xfrm>
            <a:off x="352776" y="3117370"/>
            <a:ext cx="5113150" cy="108145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工程未依契約圖說規定辦理，施工數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量短少或規格不符。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契約規定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59119BF-48EC-BC51-AF49-CBBB0C009960}"/>
              </a:ext>
            </a:extLst>
          </p:cNvPr>
          <p:cNvSpPr/>
          <p:nvPr/>
        </p:nvSpPr>
        <p:spPr>
          <a:xfrm>
            <a:off x="364493" y="4330807"/>
            <a:ext cx="5113150" cy="1376402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設計單位未覈實辦理測設作業致須辦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理變更設計，機關亦未確實追究設計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錯誤之疏失責任。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契約規定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F663EDBD-52C6-0A7F-F53E-B495248A713D}"/>
              </a:ext>
            </a:extLst>
          </p:cNvPr>
          <p:cNvGrpSpPr/>
          <p:nvPr/>
        </p:nvGrpSpPr>
        <p:grpSpPr>
          <a:xfrm>
            <a:off x="6570090" y="1005840"/>
            <a:ext cx="3305430" cy="2607141"/>
            <a:chOff x="4538132" y="751840"/>
            <a:chExt cx="2302935" cy="192362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5192DF3-22B0-C051-1352-DD8B2D457CCF}"/>
                </a:ext>
              </a:extLst>
            </p:cNvPr>
            <p:cNvSpPr/>
            <p:nvPr/>
          </p:nvSpPr>
          <p:spPr>
            <a:xfrm>
              <a:off x="4538132" y="751840"/>
              <a:ext cx="2302935" cy="19236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F836206A-90B2-80FC-5C25-3401F599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2427" y="828591"/>
              <a:ext cx="2145193" cy="17703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50F25CA-912B-55FB-DDFD-25D9FF70A925}"/>
              </a:ext>
            </a:extLst>
          </p:cNvPr>
          <p:cNvSpPr/>
          <p:nvPr/>
        </p:nvSpPr>
        <p:spPr>
          <a:xfrm>
            <a:off x="9872563" y="1356275"/>
            <a:ext cx="19902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景觀平台之「護欄」</a:t>
            </a:r>
            <a:r>
              <a:rPr lang="zh-TW" altLang="en-US" sz="18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，施作立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桿間距</a:t>
            </a:r>
            <a:r>
              <a:rPr lang="en-US" altLang="zh-TW" sz="18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18cm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，不符設計間距</a:t>
            </a:r>
            <a:r>
              <a:rPr lang="en-US" altLang="zh-TW" sz="1800" b="1" spc="-1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15cm</a:t>
            </a:r>
            <a:endParaRPr lang="zh-TW" altLang="en-US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219BD6BD-B573-D4A1-B45A-505EE8B4E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688" y="3999425"/>
            <a:ext cx="3310058" cy="2241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E00FD53-707F-CBDF-D035-84A060526BE7}"/>
              </a:ext>
            </a:extLst>
          </p:cNvPr>
          <p:cNvSpPr/>
          <p:nvPr/>
        </p:nvSpPr>
        <p:spPr>
          <a:xfrm>
            <a:off x="9980406" y="4198820"/>
            <a:ext cx="19902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zh-TW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AC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路面鋪設方式</a:t>
            </a:r>
            <a:r>
              <a:rPr lang="zh-TW" altLang="en-US" sz="18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，採</a:t>
            </a:r>
            <a:r>
              <a:rPr lang="zh-TW" altLang="en-US" sz="18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全部刨除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施工，不符規範須採</a:t>
            </a:r>
            <a:r>
              <a:rPr lang="zh-TW" altLang="en-US" sz="1800" b="1" spc="-1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半半施工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方式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8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0194F07B-2845-5C02-514B-02AE8851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933FCC15-B4C2-B9E3-5C7F-1A963006D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196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A30CBB3-B9C4-914E-AF79-CAB5D3DC2B9C}"/>
              </a:ext>
            </a:extLst>
          </p:cNvPr>
          <p:cNvSpPr/>
          <p:nvPr/>
        </p:nvSpPr>
        <p:spPr>
          <a:xfrm>
            <a:off x="117396" y="240217"/>
            <a:ext cx="31973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履約管理階段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953609B-016F-6CD6-F460-1CB9F2D9CD8F}"/>
              </a:ext>
            </a:extLst>
          </p:cNvPr>
          <p:cNvSpPr/>
          <p:nvPr/>
        </p:nvSpPr>
        <p:spPr>
          <a:xfrm>
            <a:off x="352776" y="1302142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0088748-E531-03A3-33F1-905A4CD1ACB7}"/>
              </a:ext>
            </a:extLst>
          </p:cNvPr>
          <p:cNvSpPr/>
          <p:nvPr/>
        </p:nvSpPr>
        <p:spPr>
          <a:xfrm>
            <a:off x="361654" y="1942405"/>
            <a:ext cx="5113150" cy="1350754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施工廠商品管人員於部分施工期間跨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越其他標案執行職務。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公共工程施工品質管理作業要點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；南投 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縣政府公共工程品質管理作業要點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24AE87F2-69AD-77EB-A64B-8B1ECBBBE22F}"/>
              </a:ext>
            </a:extLst>
          </p:cNvPr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8F1F3C61-D05F-DBC2-FCE8-3D0BEB50026F}"/>
              </a:ext>
            </a:extLst>
          </p:cNvPr>
          <p:cNvSpPr/>
          <p:nvPr/>
        </p:nvSpPr>
        <p:spPr>
          <a:xfrm>
            <a:off x="5621911" y="3087257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A84D8F6-76DC-B7F7-2594-3EF5C6503E89}"/>
              </a:ext>
            </a:extLst>
          </p:cNvPr>
          <p:cNvSpPr/>
          <p:nvPr/>
        </p:nvSpPr>
        <p:spPr>
          <a:xfrm>
            <a:off x="5723900" y="1011711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0884025-547D-426F-04FA-6371A793248B}"/>
              </a:ext>
            </a:extLst>
          </p:cNvPr>
          <p:cNvSpPr/>
          <p:nvPr/>
        </p:nvSpPr>
        <p:spPr>
          <a:xfrm>
            <a:off x="352776" y="3429000"/>
            <a:ext cx="5113150" cy="1440523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施工廠商未於特定施工項目之施工期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間設置足額技術士。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營造業法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33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；營造業專業工程特定施工項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目應置之技術士種類比率或人數標準表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06F0C34-1741-26CB-ED75-4313D8166C9E}"/>
              </a:ext>
            </a:extLst>
          </p:cNvPr>
          <p:cNvSpPr/>
          <p:nvPr/>
        </p:nvSpPr>
        <p:spPr>
          <a:xfrm>
            <a:off x="352776" y="5005364"/>
            <a:ext cx="5113150" cy="1709827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材料試驗報告不全，或未依規定期限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及項目辦理材料送審，或送審設備規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格未符規範規定，仍予審查合格同意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契約規定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1276F14E-8B45-53B0-8CAE-7E08FB2F16B7}"/>
              </a:ext>
            </a:extLst>
          </p:cNvPr>
          <p:cNvGrpSpPr/>
          <p:nvPr/>
        </p:nvGrpSpPr>
        <p:grpSpPr>
          <a:xfrm>
            <a:off x="6096000" y="979799"/>
            <a:ext cx="5848515" cy="1925212"/>
            <a:chOff x="6148413" y="1519748"/>
            <a:chExt cx="5848515" cy="192521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B88F5649-E0DD-9725-AA04-CA06CD85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8413" y="1519748"/>
              <a:ext cx="5848515" cy="1925212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</p:pic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xmlns="" id="{4EA7A064-5E01-548E-8B7A-65F6DAF45213}"/>
                </a:ext>
              </a:extLst>
            </p:cNvPr>
            <p:cNvCxnSpPr>
              <a:cxnSpLocks/>
            </p:cNvCxnSpPr>
            <p:nvPr/>
          </p:nvCxnSpPr>
          <p:spPr>
            <a:xfrm>
              <a:off x="6521688" y="2267435"/>
              <a:ext cx="2382469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xmlns="" id="{E17D4A1D-0722-F80C-30F3-7C724BCBF78A}"/>
                </a:ext>
              </a:extLst>
            </p:cNvPr>
            <p:cNvCxnSpPr>
              <a:cxnSpLocks/>
            </p:cNvCxnSpPr>
            <p:nvPr/>
          </p:nvCxnSpPr>
          <p:spPr>
            <a:xfrm>
              <a:off x="6749039" y="3293159"/>
              <a:ext cx="3264391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37A2D0BD-3A03-CD2E-0717-AE58A417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922" y="2998907"/>
            <a:ext cx="4816273" cy="2879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94C6E899-68EB-3176-FAEE-9D806E1D1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725" y="3138230"/>
            <a:ext cx="4652790" cy="3576961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5432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F76115C5-EA4A-0807-D229-B6F30651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7C04077-BE78-5B89-5C14-3733B30B3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196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C004427-3B95-5374-F552-7AB21FCAFE3A}"/>
              </a:ext>
            </a:extLst>
          </p:cNvPr>
          <p:cNvSpPr/>
          <p:nvPr/>
        </p:nvSpPr>
        <p:spPr>
          <a:xfrm>
            <a:off x="117396" y="240217"/>
            <a:ext cx="31973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結算驗收階段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EAD6840-02EE-109E-B633-0440DB121ABC}"/>
              </a:ext>
            </a:extLst>
          </p:cNvPr>
          <p:cNvSpPr/>
          <p:nvPr/>
        </p:nvSpPr>
        <p:spPr>
          <a:xfrm>
            <a:off x="352776" y="1302142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EA476BF-67D2-0ADE-4C1C-A7235D85A233}"/>
              </a:ext>
            </a:extLst>
          </p:cNvPr>
          <p:cNvSpPr/>
          <p:nvPr/>
        </p:nvSpPr>
        <p:spPr>
          <a:xfrm>
            <a:off x="361654" y="1942405"/>
            <a:ext cx="5113150" cy="1684179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未依廠商所送竣工書圖文件覈實辦理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驗收，致有實際施作項目與估價單及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竣工資料不符。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機關辦理公告金額十分之一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下採購常見誤解或錯誤態樣」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序號二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十二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8FDFC25F-BECD-FC4A-AA67-E1B9DC54B762}"/>
              </a:ext>
            </a:extLst>
          </p:cNvPr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1C2CE6F6-3ABE-582D-5ABE-03A5B84CAF94}"/>
              </a:ext>
            </a:extLst>
          </p:cNvPr>
          <p:cNvSpPr/>
          <p:nvPr/>
        </p:nvSpPr>
        <p:spPr>
          <a:xfrm>
            <a:off x="5762293" y="3087257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B5BA9D6-C0BF-685E-187A-CE7DC4D0C067}"/>
              </a:ext>
            </a:extLst>
          </p:cNvPr>
          <p:cNvSpPr/>
          <p:nvPr/>
        </p:nvSpPr>
        <p:spPr>
          <a:xfrm>
            <a:off x="6199164" y="986943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EA7E011-8DFC-19E5-80A4-63672DEF3F4D}"/>
              </a:ext>
            </a:extLst>
          </p:cNvPr>
          <p:cNvSpPr/>
          <p:nvPr/>
        </p:nvSpPr>
        <p:spPr>
          <a:xfrm>
            <a:off x="352776" y="3764145"/>
            <a:ext cx="5113150" cy="108145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辦理工程驗收作業時程冗長，行政效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率不彰，影響政府施政效能。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契約規定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2FA6AAB7-B270-A5FE-799C-CBDB9AB9E19C}"/>
              </a:ext>
            </a:extLst>
          </p:cNvPr>
          <p:cNvGrpSpPr/>
          <p:nvPr/>
        </p:nvGrpSpPr>
        <p:grpSpPr>
          <a:xfrm>
            <a:off x="6717198" y="926982"/>
            <a:ext cx="5113148" cy="3004342"/>
            <a:chOff x="3956397" y="122562"/>
            <a:chExt cx="4681680" cy="265784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xmlns="" id="{8E56A246-15E3-E967-9AA7-D4880E839611}"/>
                </a:ext>
              </a:extLst>
            </p:cNvPr>
            <p:cNvGrpSpPr/>
            <p:nvPr/>
          </p:nvGrpSpPr>
          <p:grpSpPr>
            <a:xfrm>
              <a:off x="3956397" y="122562"/>
              <a:ext cx="4681680" cy="2657846"/>
              <a:chOff x="5275196" y="163415"/>
              <a:chExt cx="6242240" cy="3543795"/>
            </a:xfrm>
          </p:grpSpPr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xmlns="" id="{8920E778-AF8E-1347-5168-F848DF5FC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5196" y="163415"/>
                <a:ext cx="6242240" cy="354379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C18C1E2C-A2C5-5FB6-6C30-E18B2297D59C}"/>
                  </a:ext>
                </a:extLst>
              </p:cNvPr>
              <p:cNvSpPr/>
              <p:nvPr/>
            </p:nvSpPr>
            <p:spPr>
              <a:xfrm>
                <a:off x="6411756" y="1060619"/>
                <a:ext cx="640398" cy="3047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xmlns="" id="{9DAC1EB8-A5F3-07E2-AB08-3AAA81D89EEA}"/>
                </a:ext>
              </a:extLst>
            </p:cNvPr>
            <p:cNvCxnSpPr/>
            <p:nvPr/>
          </p:nvCxnSpPr>
          <p:spPr>
            <a:xfrm>
              <a:off x="7330921" y="2289140"/>
              <a:ext cx="126087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xmlns="" id="{F1EDDEE3-E9D1-49D6-58B1-83C74F01105A}"/>
                </a:ext>
              </a:extLst>
            </p:cNvPr>
            <p:cNvCxnSpPr/>
            <p:nvPr/>
          </p:nvCxnSpPr>
          <p:spPr>
            <a:xfrm>
              <a:off x="4740902" y="2535391"/>
              <a:ext cx="333689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xmlns="" id="{56E32486-1D10-844D-5149-749EB74CFFD7}"/>
                </a:ext>
              </a:extLst>
            </p:cNvPr>
            <p:cNvCxnSpPr/>
            <p:nvPr/>
          </p:nvCxnSpPr>
          <p:spPr>
            <a:xfrm flipV="1">
              <a:off x="5260744" y="2083777"/>
              <a:ext cx="983993" cy="772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xmlns="" id="{94679A1F-657C-D75B-4AA5-EC2900CE485D}"/>
                </a:ext>
              </a:extLst>
            </p:cNvPr>
            <p:cNvCxnSpPr/>
            <p:nvPr/>
          </p:nvCxnSpPr>
          <p:spPr>
            <a:xfrm flipV="1">
              <a:off x="6074032" y="2294793"/>
              <a:ext cx="1133462" cy="1651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AEAB3CF1-D729-E471-91BD-F9CDA6CB42FF}"/>
              </a:ext>
            </a:extLst>
          </p:cNvPr>
          <p:cNvGrpSpPr/>
          <p:nvPr/>
        </p:nvGrpSpPr>
        <p:grpSpPr>
          <a:xfrm>
            <a:off x="6726076" y="4076630"/>
            <a:ext cx="5104270" cy="2572320"/>
            <a:chOff x="3956398" y="2841791"/>
            <a:chExt cx="4672664" cy="2179148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xmlns="" id="{833AE511-CE1F-4B8D-E856-AAE693CA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6398" y="2841791"/>
              <a:ext cx="4672664" cy="21791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E62E921B-0B09-AC22-A2AA-56F438ED84CB}"/>
                </a:ext>
              </a:extLst>
            </p:cNvPr>
            <p:cNvSpPr/>
            <p:nvPr/>
          </p:nvSpPr>
          <p:spPr>
            <a:xfrm>
              <a:off x="4408715" y="3686176"/>
              <a:ext cx="930728" cy="1592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DCF7058B-D7A3-2664-EA16-8BAE95A84D57}"/>
                </a:ext>
              </a:extLst>
            </p:cNvPr>
            <p:cNvSpPr/>
            <p:nvPr/>
          </p:nvSpPr>
          <p:spPr>
            <a:xfrm>
              <a:off x="4412797" y="3996418"/>
              <a:ext cx="930728" cy="1592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24049566-5765-0A14-C38B-B5AEC5CFA76E}"/>
                </a:ext>
              </a:extLst>
            </p:cNvPr>
            <p:cNvSpPr/>
            <p:nvPr/>
          </p:nvSpPr>
          <p:spPr>
            <a:xfrm>
              <a:off x="6315075" y="4821011"/>
              <a:ext cx="1167493" cy="1537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803E03AF-6C99-7E78-81B2-C64EE964E155}"/>
                </a:ext>
              </a:extLst>
            </p:cNvPr>
            <p:cNvCxnSpPr/>
            <p:nvPr/>
          </p:nvCxnSpPr>
          <p:spPr>
            <a:xfrm flipV="1">
              <a:off x="6354948" y="3038254"/>
              <a:ext cx="837979" cy="314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66365BC-9733-921B-2DEF-EE2898BF6E00}"/>
              </a:ext>
            </a:extLst>
          </p:cNvPr>
          <p:cNvSpPr/>
          <p:nvPr/>
        </p:nvSpPr>
        <p:spPr>
          <a:xfrm>
            <a:off x="2492978" y="5270892"/>
            <a:ext cx="402871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TW" altLang="en-US" sz="1800" b="1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驗收作業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未依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廠商所送</a:t>
            </a:r>
            <a:r>
              <a:rPr lang="zh-TW" altLang="en-US" sz="18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竣工書圖文件</a:t>
            </a:r>
            <a:r>
              <a:rPr lang="zh-TW" altLang="en-US" sz="18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確實驗覈</a:t>
            </a:r>
            <a:endParaRPr lang="en-US" altLang="zh-TW" sz="1800" b="1" spc="-1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TW" altLang="en-US" sz="1800" b="1" u="sng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實際施作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1800" b="1" u="sng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估價單及竣工資料</a:t>
            </a:r>
            <a:r>
              <a:rPr lang="zh-TW" altLang="en-US" sz="1800" b="1" spc="-1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不符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800" b="1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仍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驗收合格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39D3338A-7F96-6FF4-8CE1-2AE6CB20F0E7}"/>
              </a:ext>
            </a:extLst>
          </p:cNvPr>
          <p:cNvSpPr txBox="1"/>
          <p:nvPr/>
        </p:nvSpPr>
        <p:spPr>
          <a:xfrm>
            <a:off x="8172741" y="5119603"/>
            <a:ext cx="413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DD33576D-F5DB-7FBD-C4CF-3D5A754DF871}"/>
              </a:ext>
            </a:extLst>
          </p:cNvPr>
          <p:cNvSpPr txBox="1"/>
          <p:nvPr/>
        </p:nvSpPr>
        <p:spPr>
          <a:xfrm>
            <a:off x="10550452" y="6272868"/>
            <a:ext cx="413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3D5B0D73-2040-16B2-40F3-5290DA02E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C0DBA54F-4019-0B64-37E3-DE2416808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196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5BB43AB-3250-66BA-437E-8DB87FCDD4C5}"/>
              </a:ext>
            </a:extLst>
          </p:cNvPr>
          <p:cNvSpPr/>
          <p:nvPr/>
        </p:nvSpPr>
        <p:spPr>
          <a:xfrm>
            <a:off x="117396" y="240217"/>
            <a:ext cx="31973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維護管理階段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44DC435-CF21-AC26-2C49-4B20214D78AC}"/>
              </a:ext>
            </a:extLst>
          </p:cNvPr>
          <p:cNvSpPr/>
          <p:nvPr/>
        </p:nvSpPr>
        <p:spPr>
          <a:xfrm>
            <a:off x="289992" y="1075637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DC9B65E-C336-6AC1-D020-DDB7BE0D0EF3}"/>
              </a:ext>
            </a:extLst>
          </p:cNvPr>
          <p:cNvSpPr/>
          <p:nvPr/>
        </p:nvSpPr>
        <p:spPr>
          <a:xfrm>
            <a:off x="300044" y="1659981"/>
            <a:ext cx="5113150" cy="709553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部分學校操場跑道損壞久未修復。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95.11.8.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工程企字第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09500434010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號函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AC89ECF6-4380-46F1-9257-0A454A0A759B}"/>
              </a:ext>
            </a:extLst>
          </p:cNvPr>
          <p:cNvSpPr/>
          <p:nvPr/>
        </p:nvSpPr>
        <p:spPr>
          <a:xfrm>
            <a:off x="8080207" y="217788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B1499AAF-413C-13AD-331B-838B7BA06C77}"/>
              </a:ext>
            </a:extLst>
          </p:cNvPr>
          <p:cNvSpPr/>
          <p:nvPr/>
        </p:nvSpPr>
        <p:spPr>
          <a:xfrm>
            <a:off x="5730963" y="2994522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87117EA-64E0-28A5-D2F7-E1983382A9ED}"/>
              </a:ext>
            </a:extLst>
          </p:cNvPr>
          <p:cNvSpPr/>
          <p:nvPr/>
        </p:nvSpPr>
        <p:spPr>
          <a:xfrm>
            <a:off x="6199164" y="986943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B751C69-6D9A-8C3D-E644-AAB82C2009D4}"/>
              </a:ext>
            </a:extLst>
          </p:cNvPr>
          <p:cNvSpPr/>
          <p:nvPr/>
        </p:nvSpPr>
        <p:spPr>
          <a:xfrm>
            <a:off x="288574" y="2453797"/>
            <a:ext cx="5113150" cy="108145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排水渠道加蓋後經毗鄰地主回填土方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及設置圍籬占用。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南投縣縣有土地被占用處理辦法第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FAB6E28-5383-6C33-8637-B796DB57644B}"/>
              </a:ext>
            </a:extLst>
          </p:cNvPr>
          <p:cNvSpPr/>
          <p:nvPr/>
        </p:nvSpPr>
        <p:spPr>
          <a:xfrm>
            <a:off x="7166329" y="831316"/>
            <a:ext cx="4141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○里○段</a:t>
            </a:r>
            <a:r>
              <a:rPr kumimoji="1" lang="en-US" altLang="zh-TW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○</a:t>
            </a:r>
            <a:r>
              <a:rPr kumimoji="1" lang="zh-TW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地號旁排水溝加蓋工程</a:t>
            </a:r>
            <a:endParaRPr kumimoji="1" lang="en-US" altLang="zh-TW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10E9F6E4-A78E-1BDB-9BE0-7C3C58C88899}"/>
              </a:ext>
            </a:extLst>
          </p:cNvPr>
          <p:cNvGrpSpPr/>
          <p:nvPr/>
        </p:nvGrpSpPr>
        <p:grpSpPr>
          <a:xfrm>
            <a:off x="6764190" y="1229321"/>
            <a:ext cx="4736435" cy="2598718"/>
            <a:chOff x="6443333" y="667198"/>
            <a:chExt cx="5249008" cy="286586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xmlns="" id="{3CAD11E1-FA2D-81CA-9952-7512A5EF2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529"/>
            <a:stretch/>
          </p:blipFill>
          <p:spPr>
            <a:xfrm>
              <a:off x="6443333" y="667198"/>
              <a:ext cx="5249008" cy="2865867"/>
            </a:xfrm>
            <a:prstGeom prst="rect">
              <a:avLst/>
            </a:prstGeom>
          </p:spPr>
        </p:pic>
        <p:sp>
          <p:nvSpPr>
            <p:cNvPr id="9" name="圓角矩形 58">
              <a:extLst>
                <a:ext uri="{FF2B5EF4-FFF2-40B4-BE49-F238E27FC236}">
                  <a16:creationId xmlns:a16="http://schemas.microsoft.com/office/drawing/2014/main" xmlns="" id="{EF4C8F5D-A61E-385E-C631-3701CD85F3C5}"/>
                </a:ext>
              </a:extLst>
            </p:cNvPr>
            <p:cNvSpPr/>
            <p:nvPr/>
          </p:nvSpPr>
          <p:spPr>
            <a:xfrm>
              <a:off x="6461788" y="676155"/>
              <a:ext cx="1051325" cy="324103"/>
            </a:xfrm>
            <a:prstGeom prst="roundRect">
              <a:avLst/>
            </a:prstGeom>
            <a:solidFill>
              <a:srgbClr val="DFFEA2"/>
            </a:solidFill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施工前</a:t>
              </a:r>
            </a:p>
          </p:txBody>
        </p:sp>
        <p:sp>
          <p:nvSpPr>
            <p:cNvPr id="15" name="語音泡泡: 矩形 14">
              <a:extLst>
                <a:ext uri="{FF2B5EF4-FFF2-40B4-BE49-F238E27FC236}">
                  <a16:creationId xmlns:a16="http://schemas.microsoft.com/office/drawing/2014/main" xmlns="" id="{6BD33946-9E00-8C7A-4510-3A8786D024F7}"/>
                </a:ext>
              </a:extLst>
            </p:cNvPr>
            <p:cNvSpPr/>
            <p:nvPr/>
          </p:nvSpPr>
          <p:spPr>
            <a:xfrm>
              <a:off x="7353743" y="1430650"/>
              <a:ext cx="1822466" cy="510356"/>
            </a:xfrm>
            <a:prstGeom prst="wedgeRectCallout">
              <a:avLst>
                <a:gd name="adj1" fmla="val 29394"/>
                <a:gd name="adj2" fmla="val 11426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國產署用地</a:t>
              </a: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0B3EB820-2024-A4CF-2B8C-A5155D197896}"/>
              </a:ext>
            </a:extLst>
          </p:cNvPr>
          <p:cNvGrpSpPr/>
          <p:nvPr/>
        </p:nvGrpSpPr>
        <p:grpSpPr>
          <a:xfrm>
            <a:off x="6780843" y="3934140"/>
            <a:ext cx="4736435" cy="2710922"/>
            <a:chOff x="6478412" y="3665393"/>
            <a:chExt cx="5249008" cy="3008986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xmlns="" id="{A1575C91-0198-9801-D012-59D98B277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615"/>
            <a:stretch/>
          </p:blipFill>
          <p:spPr>
            <a:xfrm>
              <a:off x="6478412" y="3665393"/>
              <a:ext cx="5249008" cy="3008986"/>
            </a:xfrm>
            <a:prstGeom prst="rect">
              <a:avLst/>
            </a:prstGeom>
          </p:spPr>
        </p:pic>
        <p:sp>
          <p:nvSpPr>
            <p:cNvPr id="21" name="圓角矩形 58">
              <a:extLst>
                <a:ext uri="{FF2B5EF4-FFF2-40B4-BE49-F238E27FC236}">
                  <a16:creationId xmlns:a16="http://schemas.microsoft.com/office/drawing/2014/main" xmlns="" id="{B7500CC8-E3F6-ED20-A6A9-FDB02E5BE4AC}"/>
                </a:ext>
              </a:extLst>
            </p:cNvPr>
            <p:cNvSpPr/>
            <p:nvPr/>
          </p:nvSpPr>
          <p:spPr>
            <a:xfrm>
              <a:off x="6480532" y="3673706"/>
              <a:ext cx="1051325" cy="324103"/>
            </a:xfrm>
            <a:prstGeom prst="roundRect">
              <a:avLst/>
            </a:prstGeom>
            <a:solidFill>
              <a:srgbClr val="DFFEA2"/>
            </a:solidFill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施工後</a:t>
              </a:r>
            </a:p>
          </p:txBody>
        </p:sp>
        <p:sp>
          <p:nvSpPr>
            <p:cNvPr id="23" name="語音泡泡: 矩形 22">
              <a:extLst>
                <a:ext uri="{FF2B5EF4-FFF2-40B4-BE49-F238E27FC236}">
                  <a16:creationId xmlns:a16="http://schemas.microsoft.com/office/drawing/2014/main" xmlns="" id="{931E638C-2EB9-91BD-2A8A-3653715B29F4}"/>
                </a:ext>
              </a:extLst>
            </p:cNvPr>
            <p:cNvSpPr/>
            <p:nvPr/>
          </p:nvSpPr>
          <p:spPr>
            <a:xfrm>
              <a:off x="6795117" y="5181484"/>
              <a:ext cx="1473480" cy="410280"/>
            </a:xfrm>
            <a:prstGeom prst="wedgeRectCallout">
              <a:avLst>
                <a:gd name="adj1" fmla="val -25462"/>
                <a:gd name="adj2" fmla="val -159869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新建民宅</a:t>
              </a:r>
            </a:p>
          </p:txBody>
        </p:sp>
      </p:grpSp>
      <p:cxnSp>
        <p:nvCxnSpPr>
          <p:cNvPr id="24" name="直線接點 23">
            <a:extLst>
              <a:ext uri="{FF2B5EF4-FFF2-40B4-BE49-F238E27FC236}">
                <a16:creationId xmlns="" xmlns:a16="http://schemas.microsoft.com/office/drawing/2014/main" id="{D0597CBB-74FD-B200-D986-CA4D2AFA5A5B}"/>
              </a:ext>
            </a:extLst>
          </p:cNvPr>
          <p:cNvCxnSpPr>
            <a:cxnSpLocks/>
          </p:cNvCxnSpPr>
          <p:nvPr/>
        </p:nvCxnSpPr>
        <p:spPr>
          <a:xfrm>
            <a:off x="774558" y="5212720"/>
            <a:ext cx="9149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="" xmlns:a16="http://schemas.microsoft.com/office/drawing/2014/main" id="{72102CD4-B9AE-67D3-CE29-4FC88F82960A}"/>
              </a:ext>
            </a:extLst>
          </p:cNvPr>
          <p:cNvGrpSpPr/>
          <p:nvPr/>
        </p:nvGrpSpPr>
        <p:grpSpPr>
          <a:xfrm>
            <a:off x="333680" y="5375666"/>
            <a:ext cx="5874564" cy="1347653"/>
            <a:chOff x="200806" y="5181484"/>
            <a:chExt cx="5874564" cy="1347653"/>
          </a:xfrm>
        </p:grpSpPr>
        <p:pic>
          <p:nvPicPr>
            <p:cNvPr id="26" name="圖片 25">
              <a:extLst>
                <a:ext uri="{FF2B5EF4-FFF2-40B4-BE49-F238E27FC236}">
                  <a16:creationId xmlns="" xmlns:a16="http://schemas.microsoft.com/office/drawing/2014/main" id="{FE8B36C6-E6D5-3D6A-B671-2BC4EC01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806" y="5651329"/>
              <a:ext cx="5874564" cy="8778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圓角矩形 58">
              <a:extLst>
                <a:ext uri="{FF2B5EF4-FFF2-40B4-BE49-F238E27FC236}">
                  <a16:creationId xmlns="" xmlns:a16="http://schemas.microsoft.com/office/drawing/2014/main" id="{A1B3EE47-8133-DCE5-4815-5B0808C8783C}"/>
                </a:ext>
              </a:extLst>
            </p:cNvPr>
            <p:cNvSpPr/>
            <p:nvPr/>
          </p:nvSpPr>
          <p:spPr>
            <a:xfrm>
              <a:off x="208966" y="5181484"/>
              <a:ext cx="1436554" cy="3995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206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次簽辦</a:t>
              </a:r>
            </a:p>
          </p:txBody>
        </p:sp>
        <p:cxnSp>
          <p:nvCxnSpPr>
            <p:cNvPr id="28" name="直線接點 27">
              <a:extLst>
                <a:ext uri="{FF2B5EF4-FFF2-40B4-BE49-F238E27FC236}">
                  <a16:creationId xmlns="" xmlns:a16="http://schemas.microsoft.com/office/drawing/2014/main" id="{C1F1FB7E-8535-3701-1D12-928C0D57E057}"/>
                </a:ext>
              </a:extLst>
            </p:cNvPr>
            <p:cNvCxnSpPr>
              <a:cxnSpLocks/>
            </p:cNvCxnSpPr>
            <p:nvPr/>
          </p:nvCxnSpPr>
          <p:spPr>
            <a:xfrm>
              <a:off x="1714060" y="6248400"/>
              <a:ext cx="435474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="" xmlns:a16="http://schemas.microsoft.com/office/drawing/2014/main" id="{AE34F3E1-8674-3AF3-327A-01CBCFC28F77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>
              <a:off x="518923" y="6529137"/>
              <a:ext cx="261916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>
            <a:extLst>
              <a:ext uri="{FF2B5EF4-FFF2-40B4-BE49-F238E27FC236}">
                <a16:creationId xmlns="" xmlns:a16="http://schemas.microsoft.com/office/drawing/2014/main" id="{3DA7056D-F6E0-D4B6-D7C2-23B403B8D865}"/>
              </a:ext>
            </a:extLst>
          </p:cNvPr>
          <p:cNvGrpSpPr/>
          <p:nvPr/>
        </p:nvGrpSpPr>
        <p:grpSpPr>
          <a:xfrm>
            <a:off x="314075" y="3680057"/>
            <a:ext cx="5887604" cy="1532663"/>
            <a:chOff x="181201" y="3485875"/>
            <a:chExt cx="5887604" cy="1532663"/>
          </a:xfrm>
        </p:grpSpPr>
        <p:pic>
          <p:nvPicPr>
            <p:cNvPr id="31" name="圖片 30">
              <a:extLst>
                <a:ext uri="{FF2B5EF4-FFF2-40B4-BE49-F238E27FC236}">
                  <a16:creationId xmlns="" xmlns:a16="http://schemas.microsoft.com/office/drawing/2014/main" id="{7B147453-3FB7-C1BD-4EF8-2390182B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924" y="3914040"/>
              <a:ext cx="5875881" cy="11044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圓角矩形 58">
              <a:extLst>
                <a:ext uri="{FF2B5EF4-FFF2-40B4-BE49-F238E27FC236}">
                  <a16:creationId xmlns="" xmlns:a16="http://schemas.microsoft.com/office/drawing/2014/main" id="{44DA66D0-1E3F-14A5-58D1-5664FC150325}"/>
                </a:ext>
              </a:extLst>
            </p:cNvPr>
            <p:cNvSpPr/>
            <p:nvPr/>
          </p:nvSpPr>
          <p:spPr>
            <a:xfrm>
              <a:off x="181201" y="3485875"/>
              <a:ext cx="1363705" cy="3569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206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次簽辦</a:t>
              </a:r>
            </a:p>
          </p:txBody>
        </p:sp>
        <p:cxnSp>
          <p:nvCxnSpPr>
            <p:cNvPr id="33" name="直線接點 32">
              <a:extLst>
                <a:ext uri="{FF2B5EF4-FFF2-40B4-BE49-F238E27FC236}">
                  <a16:creationId xmlns="" xmlns:a16="http://schemas.microsoft.com/office/drawing/2014/main" id="{C658C5DA-809D-0E91-7E75-53E0E7AF13B6}"/>
                </a:ext>
              </a:extLst>
            </p:cNvPr>
            <p:cNvCxnSpPr/>
            <p:nvPr/>
          </p:nvCxnSpPr>
          <p:spPr>
            <a:xfrm>
              <a:off x="641684" y="4732421"/>
              <a:ext cx="542712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="" xmlns:a16="http://schemas.microsoft.com/office/drawing/2014/main" id="{59DB2164-E57F-B62B-D9E6-E91F7360E5E0}"/>
                </a:ext>
              </a:extLst>
            </p:cNvPr>
            <p:cNvCxnSpPr>
              <a:cxnSpLocks/>
            </p:cNvCxnSpPr>
            <p:nvPr/>
          </p:nvCxnSpPr>
          <p:spPr>
            <a:xfrm>
              <a:off x="641684" y="4130842"/>
              <a:ext cx="144379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線接點 34">
            <a:extLst>
              <a:ext uri="{FF2B5EF4-FFF2-40B4-BE49-F238E27FC236}">
                <a16:creationId xmlns="" xmlns:a16="http://schemas.microsoft.com/office/drawing/2014/main" id="{D8B1E4BF-3AC4-398F-E5BE-8217E2534E4A}"/>
              </a:ext>
            </a:extLst>
          </p:cNvPr>
          <p:cNvCxnSpPr>
            <a:cxnSpLocks/>
          </p:cNvCxnSpPr>
          <p:nvPr/>
        </p:nvCxnSpPr>
        <p:spPr>
          <a:xfrm>
            <a:off x="745631" y="5206886"/>
            <a:ext cx="9321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1E307E2C-E97D-FC3B-AA38-805F2627C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59C4B4C8-BC32-3189-C171-C926ECF26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196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42D6DA9-090E-9821-A291-3B7E890DBE43}"/>
              </a:ext>
            </a:extLst>
          </p:cNvPr>
          <p:cNvSpPr/>
          <p:nvPr/>
        </p:nvSpPr>
        <p:spPr>
          <a:xfrm>
            <a:off x="117396" y="240217"/>
            <a:ext cx="31973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維護管理階段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8AD5F2AE-2369-0428-4327-0091E6098BD5}"/>
              </a:ext>
            </a:extLst>
          </p:cNvPr>
          <p:cNvSpPr/>
          <p:nvPr/>
        </p:nvSpPr>
        <p:spPr>
          <a:xfrm>
            <a:off x="5091653" y="287297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F83E183-200A-661A-E9AB-6EF3C43A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73" y="1389111"/>
            <a:ext cx="4353533" cy="502990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3C7228E0-E120-680F-ACB2-E801E4ACB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86" y="907003"/>
            <a:ext cx="5029902" cy="469648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053F5E65-3738-9A1F-8049-39846F06B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038" y="2407037"/>
            <a:ext cx="5163271" cy="42201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5E8CD57-4427-FC15-60A7-7256A215358E}"/>
              </a:ext>
            </a:extLst>
          </p:cNvPr>
          <p:cNvSpPr/>
          <p:nvPr/>
        </p:nvSpPr>
        <p:spPr>
          <a:xfrm>
            <a:off x="167849" y="1251928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47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8">
            <a:extLst>
              <a:ext uri="{FF2B5EF4-FFF2-40B4-BE49-F238E27FC236}">
                <a16:creationId xmlns:a16="http://schemas.microsoft.com/office/drawing/2014/main" xmlns="" id="{B097B68C-06B0-03D4-7D62-CDA3FB80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85" y="2526124"/>
            <a:ext cx="5664629" cy="1805751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96000" tIns="0" rIns="9600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867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kumimoji="1" lang="en-US" altLang="zh-TW" sz="5867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867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kumimoji="1" lang="en-US" altLang="zh-CN" sz="5867" b="1" dirty="0">
              <a:solidFill>
                <a:prstClr val="white">
                  <a:lumMod val="95000"/>
                </a:prst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63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角三角形 29"/>
          <p:cNvSpPr/>
          <p:nvPr/>
        </p:nvSpPr>
        <p:spPr>
          <a:xfrm rot="16200000">
            <a:off x="7348502" y="2014502"/>
            <a:ext cx="5312913" cy="437408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2F6CCA8B-9B9B-4456-8B52-57A9E6AD0D88}"/>
              </a:ext>
            </a:extLst>
          </p:cNvPr>
          <p:cNvGrpSpPr/>
          <p:nvPr/>
        </p:nvGrpSpPr>
        <p:grpSpPr>
          <a:xfrm>
            <a:off x="1550454" y="1031078"/>
            <a:ext cx="10053973" cy="361867"/>
            <a:chOff x="1273187" y="594857"/>
            <a:chExt cx="7596643" cy="271400"/>
          </a:xfrm>
          <a:gradFill flip="none" rotWithShape="1">
            <a:gsLst>
              <a:gs pos="0">
                <a:srgbClr val="D0021B"/>
              </a:gs>
              <a:gs pos="34000">
                <a:srgbClr val="DFD01A"/>
              </a:gs>
              <a:gs pos="69000">
                <a:srgbClr val="7ED321"/>
              </a:gs>
              <a:gs pos="100000">
                <a:srgbClr val="4A90E2"/>
              </a:gs>
            </a:gsLst>
            <a:lin ang="0" scaled="1"/>
            <a:tileRect/>
          </a:gradFill>
        </p:grpSpPr>
        <p:sp>
          <p:nvSpPr>
            <p:cNvPr id="39" name="任意多边形 66">
              <a:extLst>
                <a:ext uri="{FF2B5EF4-FFF2-40B4-BE49-F238E27FC236}">
                  <a16:creationId xmlns:a16="http://schemas.microsoft.com/office/drawing/2014/main" xmlns="" id="{26CD5549-A3A4-4A8D-AE67-C7CE34334E18}"/>
                </a:ext>
              </a:extLst>
            </p:cNvPr>
            <p:cNvSpPr/>
            <p:nvPr/>
          </p:nvSpPr>
          <p:spPr>
            <a:xfrm>
              <a:off x="1273187" y="734542"/>
              <a:ext cx="7506677" cy="124434"/>
            </a:xfrm>
            <a:custGeom>
              <a:avLst/>
              <a:gdLst>
                <a:gd name="connsiteX0" fmla="*/ 104775 w 5032666"/>
                <a:gd name="connsiteY0" fmla="*/ 0 h 419100"/>
                <a:gd name="connsiteX1" fmla="*/ 150742 w 5032666"/>
                <a:gd name="connsiteY1" fmla="*/ 0 h 419100"/>
                <a:gd name="connsiteX2" fmla="*/ 161478 w 5032666"/>
                <a:gd name="connsiteY2" fmla="*/ 0 h 419100"/>
                <a:gd name="connsiteX3" fmla="*/ 200025 w 5032666"/>
                <a:gd name="connsiteY3" fmla="*/ 0 h 419100"/>
                <a:gd name="connsiteX4" fmla="*/ 207445 w 5032666"/>
                <a:gd name="connsiteY4" fmla="*/ 0 h 419100"/>
                <a:gd name="connsiteX5" fmla="*/ 225133 w 5032666"/>
                <a:gd name="connsiteY5" fmla="*/ 0 h 419100"/>
                <a:gd name="connsiteX6" fmla="*/ 256728 w 5032666"/>
                <a:gd name="connsiteY6" fmla="*/ 0 h 419100"/>
                <a:gd name="connsiteX7" fmla="*/ 271100 w 5032666"/>
                <a:gd name="connsiteY7" fmla="*/ 0 h 419100"/>
                <a:gd name="connsiteX8" fmla="*/ 281836 w 5032666"/>
                <a:gd name="connsiteY8" fmla="*/ 0 h 419100"/>
                <a:gd name="connsiteX9" fmla="*/ 314326 w 5032666"/>
                <a:gd name="connsiteY9" fmla="*/ 0 h 419100"/>
                <a:gd name="connsiteX10" fmla="*/ 320383 w 5032666"/>
                <a:gd name="connsiteY10" fmla="*/ 0 h 419100"/>
                <a:gd name="connsiteX11" fmla="*/ 327803 w 5032666"/>
                <a:gd name="connsiteY11" fmla="*/ 0 h 419100"/>
                <a:gd name="connsiteX12" fmla="*/ 360293 w 5032666"/>
                <a:gd name="connsiteY12" fmla="*/ 0 h 419100"/>
                <a:gd name="connsiteX13" fmla="*/ 371029 w 5032666"/>
                <a:gd name="connsiteY13" fmla="*/ 0 h 419100"/>
                <a:gd name="connsiteX14" fmla="*/ 377086 w 5032666"/>
                <a:gd name="connsiteY14" fmla="*/ 0 h 419100"/>
                <a:gd name="connsiteX15" fmla="*/ 409576 w 5032666"/>
                <a:gd name="connsiteY15" fmla="*/ 0 h 419100"/>
                <a:gd name="connsiteX16" fmla="*/ 416996 w 5032666"/>
                <a:gd name="connsiteY16" fmla="*/ 0 h 419100"/>
                <a:gd name="connsiteX17" fmla="*/ 434684 w 5032666"/>
                <a:gd name="connsiteY17" fmla="*/ 0 h 419100"/>
                <a:gd name="connsiteX18" fmla="*/ 466279 w 5032666"/>
                <a:gd name="connsiteY18" fmla="*/ 0 h 419100"/>
                <a:gd name="connsiteX19" fmla="*/ 480651 w 5032666"/>
                <a:gd name="connsiteY19" fmla="*/ 0 h 419100"/>
                <a:gd name="connsiteX20" fmla="*/ 491387 w 5032666"/>
                <a:gd name="connsiteY20" fmla="*/ 0 h 419100"/>
                <a:gd name="connsiteX21" fmla="*/ 529934 w 5032666"/>
                <a:gd name="connsiteY21" fmla="*/ 0 h 419100"/>
                <a:gd name="connsiteX22" fmla="*/ 537354 w 5032666"/>
                <a:gd name="connsiteY22" fmla="*/ 0 h 419100"/>
                <a:gd name="connsiteX23" fmla="*/ 561975 w 5032666"/>
                <a:gd name="connsiteY23" fmla="*/ 0 h 419100"/>
                <a:gd name="connsiteX24" fmla="*/ 586637 w 5032666"/>
                <a:gd name="connsiteY24" fmla="*/ 0 h 419100"/>
                <a:gd name="connsiteX25" fmla="*/ 607942 w 5032666"/>
                <a:gd name="connsiteY25" fmla="*/ 0 h 419100"/>
                <a:gd name="connsiteX26" fmla="*/ 618678 w 5032666"/>
                <a:gd name="connsiteY26" fmla="*/ 0 h 419100"/>
                <a:gd name="connsiteX27" fmla="*/ 657225 w 5032666"/>
                <a:gd name="connsiteY27" fmla="*/ 0 h 419100"/>
                <a:gd name="connsiteX28" fmla="*/ 664645 w 5032666"/>
                <a:gd name="connsiteY28" fmla="*/ 0 h 419100"/>
                <a:gd name="connsiteX29" fmla="*/ 682333 w 5032666"/>
                <a:gd name="connsiteY29" fmla="*/ 0 h 419100"/>
                <a:gd name="connsiteX30" fmla="*/ 713928 w 5032666"/>
                <a:gd name="connsiteY30" fmla="*/ 0 h 419100"/>
                <a:gd name="connsiteX31" fmla="*/ 728300 w 5032666"/>
                <a:gd name="connsiteY31" fmla="*/ 0 h 419100"/>
                <a:gd name="connsiteX32" fmla="*/ 739036 w 5032666"/>
                <a:gd name="connsiteY32" fmla="*/ 0 h 419100"/>
                <a:gd name="connsiteX33" fmla="*/ 750329 w 5032666"/>
                <a:gd name="connsiteY33" fmla="*/ 0 h 419100"/>
                <a:gd name="connsiteX34" fmla="*/ 771526 w 5032666"/>
                <a:gd name="connsiteY34" fmla="*/ 0 h 419100"/>
                <a:gd name="connsiteX35" fmla="*/ 777583 w 5032666"/>
                <a:gd name="connsiteY35" fmla="*/ 0 h 419100"/>
                <a:gd name="connsiteX36" fmla="*/ 785003 w 5032666"/>
                <a:gd name="connsiteY36" fmla="*/ 0 h 419100"/>
                <a:gd name="connsiteX37" fmla="*/ 796296 w 5032666"/>
                <a:gd name="connsiteY37" fmla="*/ 0 h 419100"/>
                <a:gd name="connsiteX38" fmla="*/ 807032 w 5032666"/>
                <a:gd name="connsiteY38" fmla="*/ 0 h 419100"/>
                <a:gd name="connsiteX39" fmla="*/ 817493 w 5032666"/>
                <a:gd name="connsiteY39" fmla="*/ 0 h 419100"/>
                <a:gd name="connsiteX40" fmla="*/ 828229 w 5032666"/>
                <a:gd name="connsiteY40" fmla="*/ 0 h 419100"/>
                <a:gd name="connsiteX41" fmla="*/ 834286 w 5032666"/>
                <a:gd name="connsiteY41" fmla="*/ 0 h 419100"/>
                <a:gd name="connsiteX42" fmla="*/ 845579 w 5032666"/>
                <a:gd name="connsiteY42" fmla="*/ 0 h 419100"/>
                <a:gd name="connsiteX43" fmla="*/ 852999 w 5032666"/>
                <a:gd name="connsiteY43" fmla="*/ 0 h 419100"/>
                <a:gd name="connsiteX44" fmla="*/ 866776 w 5032666"/>
                <a:gd name="connsiteY44" fmla="*/ 0 h 419100"/>
                <a:gd name="connsiteX45" fmla="*/ 870687 w 5032666"/>
                <a:gd name="connsiteY45" fmla="*/ 0 h 419100"/>
                <a:gd name="connsiteX46" fmla="*/ 874196 w 5032666"/>
                <a:gd name="connsiteY46" fmla="*/ 0 h 419100"/>
                <a:gd name="connsiteX47" fmla="*/ 891884 w 5032666"/>
                <a:gd name="connsiteY47" fmla="*/ 0 h 419100"/>
                <a:gd name="connsiteX48" fmla="*/ 902282 w 5032666"/>
                <a:gd name="connsiteY48" fmla="*/ 0 h 419100"/>
                <a:gd name="connsiteX49" fmla="*/ 916654 w 5032666"/>
                <a:gd name="connsiteY49" fmla="*/ 0 h 419100"/>
                <a:gd name="connsiteX50" fmla="*/ 923479 w 5032666"/>
                <a:gd name="connsiteY50" fmla="*/ 0 h 419100"/>
                <a:gd name="connsiteX51" fmla="*/ 927390 w 5032666"/>
                <a:gd name="connsiteY51" fmla="*/ 0 h 419100"/>
                <a:gd name="connsiteX52" fmla="*/ 937851 w 5032666"/>
                <a:gd name="connsiteY52" fmla="*/ 0 h 419100"/>
                <a:gd name="connsiteX53" fmla="*/ 948587 w 5032666"/>
                <a:gd name="connsiteY53" fmla="*/ 0 h 419100"/>
                <a:gd name="connsiteX54" fmla="*/ 959880 w 5032666"/>
                <a:gd name="connsiteY54" fmla="*/ 0 h 419100"/>
                <a:gd name="connsiteX55" fmla="*/ 965937 w 5032666"/>
                <a:gd name="connsiteY55" fmla="*/ 0 h 419100"/>
                <a:gd name="connsiteX56" fmla="*/ 973357 w 5032666"/>
                <a:gd name="connsiteY56" fmla="*/ 0 h 419100"/>
                <a:gd name="connsiteX57" fmla="*/ 987134 w 5032666"/>
                <a:gd name="connsiteY57" fmla="*/ 0 h 419100"/>
                <a:gd name="connsiteX58" fmla="*/ 994554 w 5032666"/>
                <a:gd name="connsiteY58" fmla="*/ 0 h 419100"/>
                <a:gd name="connsiteX59" fmla="*/ 1005847 w 5032666"/>
                <a:gd name="connsiteY59" fmla="*/ 0 h 419100"/>
                <a:gd name="connsiteX60" fmla="*/ 1016583 w 5032666"/>
                <a:gd name="connsiteY60" fmla="*/ 0 h 419100"/>
                <a:gd name="connsiteX61" fmla="*/ 1022640 w 5032666"/>
                <a:gd name="connsiteY61" fmla="*/ 0 h 419100"/>
                <a:gd name="connsiteX62" fmla="*/ 1043837 w 5032666"/>
                <a:gd name="connsiteY62" fmla="*/ 0 h 419100"/>
                <a:gd name="connsiteX63" fmla="*/ 1055130 w 5032666"/>
                <a:gd name="connsiteY63" fmla="*/ 0 h 419100"/>
                <a:gd name="connsiteX64" fmla="*/ 1062550 w 5032666"/>
                <a:gd name="connsiteY64" fmla="*/ 0 h 419100"/>
                <a:gd name="connsiteX65" fmla="*/ 1080238 w 5032666"/>
                <a:gd name="connsiteY65" fmla="*/ 0 h 419100"/>
                <a:gd name="connsiteX66" fmla="*/ 1111833 w 5032666"/>
                <a:gd name="connsiteY66" fmla="*/ 0 h 419100"/>
                <a:gd name="connsiteX67" fmla="*/ 1126205 w 5032666"/>
                <a:gd name="connsiteY67" fmla="*/ 0 h 419100"/>
                <a:gd name="connsiteX68" fmla="*/ 1136941 w 5032666"/>
                <a:gd name="connsiteY68" fmla="*/ 0 h 419100"/>
                <a:gd name="connsiteX69" fmla="*/ 1175488 w 5032666"/>
                <a:gd name="connsiteY69" fmla="*/ 0 h 419100"/>
                <a:gd name="connsiteX70" fmla="*/ 1182908 w 5032666"/>
                <a:gd name="connsiteY70" fmla="*/ 0 h 419100"/>
                <a:gd name="connsiteX71" fmla="*/ 1207529 w 5032666"/>
                <a:gd name="connsiteY71" fmla="*/ 0 h 419100"/>
                <a:gd name="connsiteX72" fmla="*/ 1232191 w 5032666"/>
                <a:gd name="connsiteY72" fmla="*/ 0 h 419100"/>
                <a:gd name="connsiteX73" fmla="*/ 1253496 w 5032666"/>
                <a:gd name="connsiteY73" fmla="*/ 0 h 419100"/>
                <a:gd name="connsiteX74" fmla="*/ 1264232 w 5032666"/>
                <a:gd name="connsiteY74" fmla="*/ 0 h 419100"/>
                <a:gd name="connsiteX75" fmla="*/ 1302779 w 5032666"/>
                <a:gd name="connsiteY75" fmla="*/ 0 h 419100"/>
                <a:gd name="connsiteX76" fmla="*/ 1310199 w 5032666"/>
                <a:gd name="connsiteY76" fmla="*/ 0 h 419100"/>
                <a:gd name="connsiteX77" fmla="*/ 1327887 w 5032666"/>
                <a:gd name="connsiteY77" fmla="*/ 0 h 419100"/>
                <a:gd name="connsiteX78" fmla="*/ 1359482 w 5032666"/>
                <a:gd name="connsiteY78" fmla="*/ 0 h 419100"/>
                <a:gd name="connsiteX79" fmla="*/ 1373854 w 5032666"/>
                <a:gd name="connsiteY79" fmla="*/ 0 h 419100"/>
                <a:gd name="connsiteX80" fmla="*/ 1384590 w 5032666"/>
                <a:gd name="connsiteY80" fmla="*/ 0 h 419100"/>
                <a:gd name="connsiteX81" fmla="*/ 1417080 w 5032666"/>
                <a:gd name="connsiteY81" fmla="*/ 0 h 419100"/>
                <a:gd name="connsiteX82" fmla="*/ 1423137 w 5032666"/>
                <a:gd name="connsiteY82" fmla="*/ 0 h 419100"/>
                <a:gd name="connsiteX83" fmla="*/ 1430557 w 5032666"/>
                <a:gd name="connsiteY83" fmla="*/ 0 h 419100"/>
                <a:gd name="connsiteX84" fmla="*/ 1463047 w 5032666"/>
                <a:gd name="connsiteY84" fmla="*/ 0 h 419100"/>
                <a:gd name="connsiteX85" fmla="*/ 1473783 w 5032666"/>
                <a:gd name="connsiteY85" fmla="*/ 0 h 419100"/>
                <a:gd name="connsiteX86" fmla="*/ 1479840 w 5032666"/>
                <a:gd name="connsiteY86" fmla="*/ 0 h 419100"/>
                <a:gd name="connsiteX87" fmla="*/ 1495425 w 5032666"/>
                <a:gd name="connsiteY87" fmla="*/ 0 h 419100"/>
                <a:gd name="connsiteX88" fmla="*/ 1512330 w 5032666"/>
                <a:gd name="connsiteY88" fmla="*/ 0 h 419100"/>
                <a:gd name="connsiteX89" fmla="*/ 1519750 w 5032666"/>
                <a:gd name="connsiteY89" fmla="*/ 0 h 419100"/>
                <a:gd name="connsiteX90" fmla="*/ 1537438 w 5032666"/>
                <a:gd name="connsiteY90" fmla="*/ 0 h 419100"/>
                <a:gd name="connsiteX91" fmla="*/ 1541392 w 5032666"/>
                <a:gd name="connsiteY91" fmla="*/ 0 h 419100"/>
                <a:gd name="connsiteX92" fmla="*/ 1552128 w 5032666"/>
                <a:gd name="connsiteY92" fmla="*/ 0 h 419100"/>
                <a:gd name="connsiteX93" fmla="*/ 1569033 w 5032666"/>
                <a:gd name="connsiteY93" fmla="*/ 0 h 419100"/>
                <a:gd name="connsiteX94" fmla="*/ 1583405 w 5032666"/>
                <a:gd name="connsiteY94" fmla="*/ 0 h 419100"/>
                <a:gd name="connsiteX95" fmla="*/ 1590675 w 5032666"/>
                <a:gd name="connsiteY95" fmla="*/ 0 h 419100"/>
                <a:gd name="connsiteX96" fmla="*/ 1594141 w 5032666"/>
                <a:gd name="connsiteY96" fmla="*/ 0 h 419100"/>
                <a:gd name="connsiteX97" fmla="*/ 1598095 w 5032666"/>
                <a:gd name="connsiteY97" fmla="*/ 0 h 419100"/>
                <a:gd name="connsiteX98" fmla="*/ 1615783 w 5032666"/>
                <a:gd name="connsiteY98" fmla="*/ 0 h 419100"/>
                <a:gd name="connsiteX99" fmla="*/ 1632688 w 5032666"/>
                <a:gd name="connsiteY99" fmla="*/ 0 h 419100"/>
                <a:gd name="connsiteX100" fmla="*/ 1640108 w 5032666"/>
                <a:gd name="connsiteY100" fmla="*/ 0 h 419100"/>
                <a:gd name="connsiteX101" fmla="*/ 1647378 w 5032666"/>
                <a:gd name="connsiteY101" fmla="*/ 0 h 419100"/>
                <a:gd name="connsiteX102" fmla="*/ 1661750 w 5032666"/>
                <a:gd name="connsiteY102" fmla="*/ 0 h 419100"/>
                <a:gd name="connsiteX103" fmla="*/ 1672486 w 5032666"/>
                <a:gd name="connsiteY103" fmla="*/ 0 h 419100"/>
                <a:gd name="connsiteX104" fmla="*/ 1689391 w 5032666"/>
                <a:gd name="connsiteY104" fmla="*/ 0 h 419100"/>
                <a:gd name="connsiteX105" fmla="*/ 1704976 w 5032666"/>
                <a:gd name="connsiteY105" fmla="*/ 0 h 419100"/>
                <a:gd name="connsiteX106" fmla="*/ 1711033 w 5032666"/>
                <a:gd name="connsiteY106" fmla="*/ 0 h 419100"/>
                <a:gd name="connsiteX107" fmla="*/ 1718453 w 5032666"/>
                <a:gd name="connsiteY107" fmla="*/ 0 h 419100"/>
                <a:gd name="connsiteX108" fmla="*/ 1750943 w 5032666"/>
                <a:gd name="connsiteY108" fmla="*/ 0 h 419100"/>
                <a:gd name="connsiteX109" fmla="*/ 1761679 w 5032666"/>
                <a:gd name="connsiteY109" fmla="*/ 0 h 419100"/>
                <a:gd name="connsiteX110" fmla="*/ 1767736 w 5032666"/>
                <a:gd name="connsiteY110" fmla="*/ 0 h 419100"/>
                <a:gd name="connsiteX111" fmla="*/ 1800226 w 5032666"/>
                <a:gd name="connsiteY111" fmla="*/ 0 h 419100"/>
                <a:gd name="connsiteX112" fmla="*/ 1807646 w 5032666"/>
                <a:gd name="connsiteY112" fmla="*/ 0 h 419100"/>
                <a:gd name="connsiteX113" fmla="*/ 1825334 w 5032666"/>
                <a:gd name="connsiteY113" fmla="*/ 0 h 419100"/>
                <a:gd name="connsiteX114" fmla="*/ 1856929 w 5032666"/>
                <a:gd name="connsiteY114" fmla="*/ 0 h 419100"/>
                <a:gd name="connsiteX115" fmla="*/ 1871301 w 5032666"/>
                <a:gd name="connsiteY115" fmla="*/ 0 h 419100"/>
                <a:gd name="connsiteX116" fmla="*/ 1882037 w 5032666"/>
                <a:gd name="connsiteY116" fmla="*/ 0 h 419100"/>
                <a:gd name="connsiteX117" fmla="*/ 1920584 w 5032666"/>
                <a:gd name="connsiteY117" fmla="*/ 0 h 419100"/>
                <a:gd name="connsiteX118" fmla="*/ 1928004 w 5032666"/>
                <a:gd name="connsiteY118" fmla="*/ 0 h 419100"/>
                <a:gd name="connsiteX119" fmla="*/ 1952625 w 5032666"/>
                <a:gd name="connsiteY119" fmla="*/ 0 h 419100"/>
                <a:gd name="connsiteX120" fmla="*/ 1977287 w 5032666"/>
                <a:gd name="connsiteY120" fmla="*/ 0 h 419100"/>
                <a:gd name="connsiteX121" fmla="*/ 1998592 w 5032666"/>
                <a:gd name="connsiteY121" fmla="*/ 0 h 419100"/>
                <a:gd name="connsiteX122" fmla="*/ 2009328 w 5032666"/>
                <a:gd name="connsiteY122" fmla="*/ 0 h 419100"/>
                <a:gd name="connsiteX123" fmla="*/ 2047875 w 5032666"/>
                <a:gd name="connsiteY123" fmla="*/ 0 h 419100"/>
                <a:gd name="connsiteX124" fmla="*/ 2055295 w 5032666"/>
                <a:gd name="connsiteY124" fmla="*/ 0 h 419100"/>
                <a:gd name="connsiteX125" fmla="*/ 2057400 w 5032666"/>
                <a:gd name="connsiteY125" fmla="*/ 0 h 419100"/>
                <a:gd name="connsiteX126" fmla="*/ 2072983 w 5032666"/>
                <a:gd name="connsiteY126" fmla="*/ 0 h 419100"/>
                <a:gd name="connsiteX127" fmla="*/ 2103367 w 5032666"/>
                <a:gd name="connsiteY127" fmla="*/ 0 h 419100"/>
                <a:gd name="connsiteX128" fmla="*/ 2104578 w 5032666"/>
                <a:gd name="connsiteY128" fmla="*/ 0 h 419100"/>
                <a:gd name="connsiteX129" fmla="*/ 2114103 w 5032666"/>
                <a:gd name="connsiteY129" fmla="*/ 0 h 419100"/>
                <a:gd name="connsiteX130" fmla="*/ 2118950 w 5032666"/>
                <a:gd name="connsiteY130" fmla="*/ 0 h 419100"/>
                <a:gd name="connsiteX131" fmla="*/ 2129686 w 5032666"/>
                <a:gd name="connsiteY131" fmla="*/ 0 h 419100"/>
                <a:gd name="connsiteX132" fmla="*/ 2140979 w 5032666"/>
                <a:gd name="connsiteY132" fmla="*/ 0 h 419100"/>
                <a:gd name="connsiteX133" fmla="*/ 2152650 w 5032666"/>
                <a:gd name="connsiteY133" fmla="*/ 0 h 419100"/>
                <a:gd name="connsiteX134" fmla="*/ 2160070 w 5032666"/>
                <a:gd name="connsiteY134" fmla="*/ 0 h 419100"/>
                <a:gd name="connsiteX135" fmla="*/ 2162176 w 5032666"/>
                <a:gd name="connsiteY135" fmla="*/ 0 h 419100"/>
                <a:gd name="connsiteX136" fmla="*/ 2168233 w 5032666"/>
                <a:gd name="connsiteY136" fmla="*/ 0 h 419100"/>
                <a:gd name="connsiteX137" fmla="*/ 2175653 w 5032666"/>
                <a:gd name="connsiteY137" fmla="*/ 0 h 419100"/>
                <a:gd name="connsiteX138" fmla="*/ 2177758 w 5032666"/>
                <a:gd name="connsiteY138" fmla="*/ 0 h 419100"/>
                <a:gd name="connsiteX139" fmla="*/ 2186946 w 5032666"/>
                <a:gd name="connsiteY139" fmla="*/ 0 h 419100"/>
                <a:gd name="connsiteX140" fmla="*/ 2197682 w 5032666"/>
                <a:gd name="connsiteY140" fmla="*/ 0 h 419100"/>
                <a:gd name="connsiteX141" fmla="*/ 2208143 w 5032666"/>
                <a:gd name="connsiteY141" fmla="*/ 0 h 419100"/>
                <a:gd name="connsiteX142" fmla="*/ 2209353 w 5032666"/>
                <a:gd name="connsiteY142" fmla="*/ 0 h 419100"/>
                <a:gd name="connsiteX143" fmla="*/ 2218879 w 5032666"/>
                <a:gd name="connsiteY143" fmla="*/ 0 h 419100"/>
                <a:gd name="connsiteX144" fmla="*/ 2223725 w 5032666"/>
                <a:gd name="connsiteY144" fmla="*/ 0 h 419100"/>
                <a:gd name="connsiteX145" fmla="*/ 2224936 w 5032666"/>
                <a:gd name="connsiteY145" fmla="*/ 0 h 419100"/>
                <a:gd name="connsiteX146" fmla="*/ 2234461 w 5032666"/>
                <a:gd name="connsiteY146" fmla="*/ 0 h 419100"/>
                <a:gd name="connsiteX147" fmla="*/ 2236229 w 5032666"/>
                <a:gd name="connsiteY147" fmla="*/ 0 h 419100"/>
                <a:gd name="connsiteX148" fmla="*/ 2243649 w 5032666"/>
                <a:gd name="connsiteY148" fmla="*/ 0 h 419100"/>
                <a:gd name="connsiteX149" fmla="*/ 2257426 w 5032666"/>
                <a:gd name="connsiteY149" fmla="*/ 0 h 419100"/>
                <a:gd name="connsiteX150" fmla="*/ 2261337 w 5032666"/>
                <a:gd name="connsiteY150" fmla="*/ 0 h 419100"/>
                <a:gd name="connsiteX151" fmla="*/ 2264846 w 5032666"/>
                <a:gd name="connsiteY151" fmla="*/ 0 h 419100"/>
                <a:gd name="connsiteX152" fmla="*/ 2266951 w 5032666"/>
                <a:gd name="connsiteY152" fmla="*/ 0 h 419100"/>
                <a:gd name="connsiteX153" fmla="*/ 2273008 w 5032666"/>
                <a:gd name="connsiteY153" fmla="*/ 0 h 419100"/>
                <a:gd name="connsiteX154" fmla="*/ 2280428 w 5032666"/>
                <a:gd name="connsiteY154" fmla="*/ 0 h 419100"/>
                <a:gd name="connsiteX155" fmla="*/ 2282534 w 5032666"/>
                <a:gd name="connsiteY155" fmla="*/ 0 h 419100"/>
                <a:gd name="connsiteX156" fmla="*/ 2292932 w 5032666"/>
                <a:gd name="connsiteY156" fmla="*/ 0 h 419100"/>
                <a:gd name="connsiteX157" fmla="*/ 2307304 w 5032666"/>
                <a:gd name="connsiteY157" fmla="*/ 0 h 419100"/>
                <a:gd name="connsiteX158" fmla="*/ 2312918 w 5032666"/>
                <a:gd name="connsiteY158" fmla="*/ 0 h 419100"/>
                <a:gd name="connsiteX159" fmla="*/ 2314129 w 5032666"/>
                <a:gd name="connsiteY159" fmla="*/ 0 h 419100"/>
                <a:gd name="connsiteX160" fmla="*/ 2318040 w 5032666"/>
                <a:gd name="connsiteY160" fmla="*/ 0 h 419100"/>
                <a:gd name="connsiteX161" fmla="*/ 2323654 w 5032666"/>
                <a:gd name="connsiteY161" fmla="*/ 0 h 419100"/>
                <a:gd name="connsiteX162" fmla="*/ 2328501 w 5032666"/>
                <a:gd name="connsiteY162" fmla="*/ 0 h 419100"/>
                <a:gd name="connsiteX163" fmla="*/ 2329711 w 5032666"/>
                <a:gd name="connsiteY163" fmla="*/ 0 h 419100"/>
                <a:gd name="connsiteX164" fmla="*/ 2339237 w 5032666"/>
                <a:gd name="connsiteY164" fmla="*/ 0 h 419100"/>
                <a:gd name="connsiteX165" fmla="*/ 2350530 w 5032666"/>
                <a:gd name="connsiteY165" fmla="*/ 0 h 419100"/>
                <a:gd name="connsiteX166" fmla="*/ 2356587 w 5032666"/>
                <a:gd name="connsiteY166" fmla="*/ 0 h 419100"/>
                <a:gd name="connsiteX167" fmla="*/ 2362201 w 5032666"/>
                <a:gd name="connsiteY167" fmla="*/ 0 h 419100"/>
                <a:gd name="connsiteX168" fmla="*/ 2364007 w 5032666"/>
                <a:gd name="connsiteY168" fmla="*/ 0 h 419100"/>
                <a:gd name="connsiteX169" fmla="*/ 2369621 w 5032666"/>
                <a:gd name="connsiteY169" fmla="*/ 0 h 419100"/>
                <a:gd name="connsiteX170" fmla="*/ 2377784 w 5032666"/>
                <a:gd name="connsiteY170" fmla="*/ 0 h 419100"/>
                <a:gd name="connsiteX171" fmla="*/ 2385204 w 5032666"/>
                <a:gd name="connsiteY171" fmla="*/ 0 h 419100"/>
                <a:gd name="connsiteX172" fmla="*/ 2387309 w 5032666"/>
                <a:gd name="connsiteY172" fmla="*/ 0 h 419100"/>
                <a:gd name="connsiteX173" fmla="*/ 2396497 w 5032666"/>
                <a:gd name="connsiteY173" fmla="*/ 0 h 419100"/>
                <a:gd name="connsiteX174" fmla="*/ 2407233 w 5032666"/>
                <a:gd name="connsiteY174" fmla="*/ 0 h 419100"/>
                <a:gd name="connsiteX175" fmla="*/ 2413290 w 5032666"/>
                <a:gd name="connsiteY175" fmla="*/ 0 h 419100"/>
                <a:gd name="connsiteX176" fmla="*/ 2418904 w 5032666"/>
                <a:gd name="connsiteY176" fmla="*/ 0 h 419100"/>
                <a:gd name="connsiteX177" fmla="*/ 2433276 w 5032666"/>
                <a:gd name="connsiteY177" fmla="*/ 0 h 419100"/>
                <a:gd name="connsiteX178" fmla="*/ 2434487 w 5032666"/>
                <a:gd name="connsiteY178" fmla="*/ 0 h 419100"/>
                <a:gd name="connsiteX179" fmla="*/ 2444012 w 5032666"/>
                <a:gd name="connsiteY179" fmla="*/ 0 h 419100"/>
                <a:gd name="connsiteX180" fmla="*/ 2445780 w 5032666"/>
                <a:gd name="connsiteY180" fmla="*/ 0 h 419100"/>
                <a:gd name="connsiteX181" fmla="*/ 2453200 w 5032666"/>
                <a:gd name="connsiteY181" fmla="*/ 0 h 419100"/>
                <a:gd name="connsiteX182" fmla="*/ 2470888 w 5032666"/>
                <a:gd name="connsiteY182" fmla="*/ 0 h 419100"/>
                <a:gd name="connsiteX183" fmla="*/ 2482559 w 5032666"/>
                <a:gd name="connsiteY183" fmla="*/ 0 h 419100"/>
                <a:gd name="connsiteX184" fmla="*/ 2489979 w 5032666"/>
                <a:gd name="connsiteY184" fmla="*/ 0 h 419100"/>
                <a:gd name="connsiteX185" fmla="*/ 2502483 w 5032666"/>
                <a:gd name="connsiteY185" fmla="*/ 0 h 419100"/>
                <a:gd name="connsiteX186" fmla="*/ 2514600 w 5032666"/>
                <a:gd name="connsiteY186" fmla="*/ 0 h 419100"/>
                <a:gd name="connsiteX187" fmla="*/ 2516855 w 5032666"/>
                <a:gd name="connsiteY187" fmla="*/ 0 h 419100"/>
                <a:gd name="connsiteX188" fmla="*/ 2527591 w 5032666"/>
                <a:gd name="connsiteY188" fmla="*/ 0 h 419100"/>
                <a:gd name="connsiteX189" fmla="*/ 2539262 w 5032666"/>
                <a:gd name="connsiteY189" fmla="*/ 0 h 419100"/>
                <a:gd name="connsiteX190" fmla="*/ 2560567 w 5032666"/>
                <a:gd name="connsiteY190" fmla="*/ 0 h 419100"/>
                <a:gd name="connsiteX191" fmla="*/ 2566138 w 5032666"/>
                <a:gd name="connsiteY191" fmla="*/ 0 h 419100"/>
                <a:gd name="connsiteX192" fmla="*/ 2571303 w 5032666"/>
                <a:gd name="connsiteY192" fmla="*/ 0 h 419100"/>
                <a:gd name="connsiteX193" fmla="*/ 2573558 w 5032666"/>
                <a:gd name="connsiteY193" fmla="*/ 0 h 419100"/>
                <a:gd name="connsiteX194" fmla="*/ 2598179 w 5032666"/>
                <a:gd name="connsiteY194" fmla="*/ 0 h 419100"/>
                <a:gd name="connsiteX195" fmla="*/ 2609850 w 5032666"/>
                <a:gd name="connsiteY195" fmla="*/ 0 h 419100"/>
                <a:gd name="connsiteX196" fmla="*/ 2617270 w 5032666"/>
                <a:gd name="connsiteY196" fmla="*/ 0 h 419100"/>
                <a:gd name="connsiteX197" fmla="*/ 2622841 w 5032666"/>
                <a:gd name="connsiteY197" fmla="*/ 0 h 419100"/>
                <a:gd name="connsiteX198" fmla="*/ 2634958 w 5032666"/>
                <a:gd name="connsiteY198" fmla="*/ 0 h 419100"/>
                <a:gd name="connsiteX199" fmla="*/ 2644146 w 5032666"/>
                <a:gd name="connsiteY199" fmla="*/ 0 h 419100"/>
                <a:gd name="connsiteX200" fmla="*/ 2654882 w 5032666"/>
                <a:gd name="connsiteY200" fmla="*/ 0 h 419100"/>
                <a:gd name="connsiteX201" fmla="*/ 2666553 w 5032666"/>
                <a:gd name="connsiteY201" fmla="*/ 0 h 419100"/>
                <a:gd name="connsiteX202" fmla="*/ 2680925 w 5032666"/>
                <a:gd name="connsiteY202" fmla="*/ 0 h 419100"/>
                <a:gd name="connsiteX203" fmla="*/ 2691661 w 5032666"/>
                <a:gd name="connsiteY203" fmla="*/ 0 h 419100"/>
                <a:gd name="connsiteX204" fmla="*/ 2693429 w 5032666"/>
                <a:gd name="connsiteY204" fmla="*/ 0 h 419100"/>
                <a:gd name="connsiteX205" fmla="*/ 2700849 w 5032666"/>
                <a:gd name="connsiteY205" fmla="*/ 0 h 419100"/>
                <a:gd name="connsiteX206" fmla="*/ 2702954 w 5032666"/>
                <a:gd name="connsiteY206" fmla="*/ 0 h 419100"/>
                <a:gd name="connsiteX207" fmla="*/ 2718537 w 5032666"/>
                <a:gd name="connsiteY207" fmla="*/ 0 h 419100"/>
                <a:gd name="connsiteX208" fmla="*/ 2724151 w 5032666"/>
                <a:gd name="connsiteY208" fmla="*/ 0 h 419100"/>
                <a:gd name="connsiteX209" fmla="*/ 2730208 w 5032666"/>
                <a:gd name="connsiteY209" fmla="*/ 0 h 419100"/>
                <a:gd name="connsiteX210" fmla="*/ 2737628 w 5032666"/>
                <a:gd name="connsiteY210" fmla="*/ 0 h 419100"/>
                <a:gd name="connsiteX211" fmla="*/ 2748921 w 5032666"/>
                <a:gd name="connsiteY211" fmla="*/ 0 h 419100"/>
                <a:gd name="connsiteX212" fmla="*/ 2750132 w 5032666"/>
                <a:gd name="connsiteY212" fmla="*/ 0 h 419100"/>
                <a:gd name="connsiteX213" fmla="*/ 2759657 w 5032666"/>
                <a:gd name="connsiteY213" fmla="*/ 0 h 419100"/>
                <a:gd name="connsiteX214" fmla="*/ 2764504 w 5032666"/>
                <a:gd name="connsiteY214" fmla="*/ 0 h 419100"/>
                <a:gd name="connsiteX215" fmla="*/ 2770118 w 5032666"/>
                <a:gd name="connsiteY215" fmla="*/ 0 h 419100"/>
                <a:gd name="connsiteX216" fmla="*/ 2775240 w 5032666"/>
                <a:gd name="connsiteY216" fmla="*/ 0 h 419100"/>
                <a:gd name="connsiteX217" fmla="*/ 2780854 w 5032666"/>
                <a:gd name="connsiteY217" fmla="*/ 0 h 419100"/>
                <a:gd name="connsiteX218" fmla="*/ 2786911 w 5032666"/>
                <a:gd name="connsiteY218" fmla="*/ 0 h 419100"/>
                <a:gd name="connsiteX219" fmla="*/ 2798204 w 5032666"/>
                <a:gd name="connsiteY219" fmla="*/ 0 h 419100"/>
                <a:gd name="connsiteX220" fmla="*/ 2805624 w 5032666"/>
                <a:gd name="connsiteY220" fmla="*/ 0 h 419100"/>
                <a:gd name="connsiteX221" fmla="*/ 2807730 w 5032666"/>
                <a:gd name="connsiteY221" fmla="*/ 0 h 419100"/>
                <a:gd name="connsiteX222" fmla="*/ 2813787 w 5032666"/>
                <a:gd name="connsiteY222" fmla="*/ 0 h 419100"/>
                <a:gd name="connsiteX223" fmla="*/ 2819401 w 5032666"/>
                <a:gd name="connsiteY223" fmla="*/ 0 h 419100"/>
                <a:gd name="connsiteX224" fmla="*/ 2821207 w 5032666"/>
                <a:gd name="connsiteY224" fmla="*/ 0 h 419100"/>
                <a:gd name="connsiteX225" fmla="*/ 2823312 w 5032666"/>
                <a:gd name="connsiteY225" fmla="*/ 0 h 419100"/>
                <a:gd name="connsiteX226" fmla="*/ 2826821 w 5032666"/>
                <a:gd name="connsiteY226" fmla="*/ 0 h 419100"/>
                <a:gd name="connsiteX227" fmla="*/ 2844509 w 5032666"/>
                <a:gd name="connsiteY227" fmla="*/ 0 h 419100"/>
                <a:gd name="connsiteX228" fmla="*/ 2853697 w 5032666"/>
                <a:gd name="connsiteY228" fmla="*/ 0 h 419100"/>
                <a:gd name="connsiteX229" fmla="*/ 2854907 w 5032666"/>
                <a:gd name="connsiteY229" fmla="*/ 0 h 419100"/>
                <a:gd name="connsiteX230" fmla="*/ 2864433 w 5032666"/>
                <a:gd name="connsiteY230" fmla="*/ 0 h 419100"/>
                <a:gd name="connsiteX231" fmla="*/ 2869279 w 5032666"/>
                <a:gd name="connsiteY231" fmla="*/ 0 h 419100"/>
                <a:gd name="connsiteX232" fmla="*/ 2870490 w 5032666"/>
                <a:gd name="connsiteY232" fmla="*/ 0 h 419100"/>
                <a:gd name="connsiteX233" fmla="*/ 2876104 w 5032666"/>
                <a:gd name="connsiteY233" fmla="*/ 0 h 419100"/>
                <a:gd name="connsiteX234" fmla="*/ 2880015 w 5032666"/>
                <a:gd name="connsiteY234" fmla="*/ 0 h 419100"/>
                <a:gd name="connsiteX235" fmla="*/ 2890476 w 5032666"/>
                <a:gd name="connsiteY235" fmla="*/ 0 h 419100"/>
                <a:gd name="connsiteX236" fmla="*/ 2901212 w 5032666"/>
                <a:gd name="connsiteY236" fmla="*/ 0 h 419100"/>
                <a:gd name="connsiteX237" fmla="*/ 2902980 w 5032666"/>
                <a:gd name="connsiteY237" fmla="*/ 0 h 419100"/>
                <a:gd name="connsiteX238" fmla="*/ 2910400 w 5032666"/>
                <a:gd name="connsiteY238" fmla="*/ 0 h 419100"/>
                <a:gd name="connsiteX239" fmla="*/ 2912505 w 5032666"/>
                <a:gd name="connsiteY239" fmla="*/ 0 h 419100"/>
                <a:gd name="connsiteX240" fmla="*/ 2918562 w 5032666"/>
                <a:gd name="connsiteY240" fmla="*/ 0 h 419100"/>
                <a:gd name="connsiteX241" fmla="*/ 2925982 w 5032666"/>
                <a:gd name="connsiteY241" fmla="*/ 0 h 419100"/>
                <a:gd name="connsiteX242" fmla="*/ 2928088 w 5032666"/>
                <a:gd name="connsiteY242" fmla="*/ 0 h 419100"/>
                <a:gd name="connsiteX243" fmla="*/ 2939759 w 5032666"/>
                <a:gd name="connsiteY243" fmla="*/ 0 h 419100"/>
                <a:gd name="connsiteX244" fmla="*/ 2947179 w 5032666"/>
                <a:gd name="connsiteY244" fmla="*/ 0 h 419100"/>
                <a:gd name="connsiteX245" fmla="*/ 2958472 w 5032666"/>
                <a:gd name="connsiteY245" fmla="*/ 0 h 419100"/>
                <a:gd name="connsiteX246" fmla="*/ 2959683 w 5032666"/>
                <a:gd name="connsiteY246" fmla="*/ 0 h 419100"/>
                <a:gd name="connsiteX247" fmla="*/ 2969208 w 5032666"/>
                <a:gd name="connsiteY247" fmla="*/ 0 h 419100"/>
                <a:gd name="connsiteX248" fmla="*/ 2974055 w 5032666"/>
                <a:gd name="connsiteY248" fmla="*/ 0 h 419100"/>
                <a:gd name="connsiteX249" fmla="*/ 2975265 w 5032666"/>
                <a:gd name="connsiteY249" fmla="*/ 0 h 419100"/>
                <a:gd name="connsiteX250" fmla="*/ 2984791 w 5032666"/>
                <a:gd name="connsiteY250" fmla="*/ 0 h 419100"/>
                <a:gd name="connsiteX251" fmla="*/ 2996462 w 5032666"/>
                <a:gd name="connsiteY251" fmla="*/ 0 h 419100"/>
                <a:gd name="connsiteX252" fmla="*/ 3007755 w 5032666"/>
                <a:gd name="connsiteY252" fmla="*/ 0 h 419100"/>
                <a:gd name="connsiteX253" fmla="*/ 3015175 w 5032666"/>
                <a:gd name="connsiteY253" fmla="*/ 0 h 419100"/>
                <a:gd name="connsiteX254" fmla="*/ 3023338 w 5032666"/>
                <a:gd name="connsiteY254" fmla="*/ 0 h 419100"/>
                <a:gd name="connsiteX255" fmla="*/ 3030758 w 5032666"/>
                <a:gd name="connsiteY255" fmla="*/ 0 h 419100"/>
                <a:gd name="connsiteX256" fmla="*/ 3032863 w 5032666"/>
                <a:gd name="connsiteY256" fmla="*/ 0 h 419100"/>
                <a:gd name="connsiteX257" fmla="*/ 3064458 w 5032666"/>
                <a:gd name="connsiteY257" fmla="*/ 0 h 419100"/>
                <a:gd name="connsiteX258" fmla="*/ 3078830 w 5032666"/>
                <a:gd name="connsiteY258" fmla="*/ 0 h 419100"/>
                <a:gd name="connsiteX259" fmla="*/ 3080041 w 5032666"/>
                <a:gd name="connsiteY259" fmla="*/ 0 h 419100"/>
                <a:gd name="connsiteX260" fmla="*/ 3089566 w 5032666"/>
                <a:gd name="connsiteY260" fmla="*/ 0 h 419100"/>
                <a:gd name="connsiteX261" fmla="*/ 3128113 w 5032666"/>
                <a:gd name="connsiteY261" fmla="*/ 0 h 419100"/>
                <a:gd name="connsiteX262" fmla="*/ 3135533 w 5032666"/>
                <a:gd name="connsiteY262" fmla="*/ 0 h 419100"/>
                <a:gd name="connsiteX263" fmla="*/ 3160154 w 5032666"/>
                <a:gd name="connsiteY263" fmla="*/ 0 h 419100"/>
                <a:gd name="connsiteX264" fmla="*/ 3184816 w 5032666"/>
                <a:gd name="connsiteY264" fmla="*/ 0 h 419100"/>
                <a:gd name="connsiteX265" fmla="*/ 3206121 w 5032666"/>
                <a:gd name="connsiteY265" fmla="*/ 0 h 419100"/>
                <a:gd name="connsiteX266" fmla="*/ 3216857 w 5032666"/>
                <a:gd name="connsiteY266" fmla="*/ 0 h 419100"/>
                <a:gd name="connsiteX267" fmla="*/ 3255404 w 5032666"/>
                <a:gd name="connsiteY267" fmla="*/ 0 h 419100"/>
                <a:gd name="connsiteX268" fmla="*/ 3262824 w 5032666"/>
                <a:gd name="connsiteY268" fmla="*/ 0 h 419100"/>
                <a:gd name="connsiteX269" fmla="*/ 3280512 w 5032666"/>
                <a:gd name="connsiteY269" fmla="*/ 0 h 419100"/>
                <a:gd name="connsiteX270" fmla="*/ 3312107 w 5032666"/>
                <a:gd name="connsiteY270" fmla="*/ 0 h 419100"/>
                <a:gd name="connsiteX271" fmla="*/ 3326479 w 5032666"/>
                <a:gd name="connsiteY271" fmla="*/ 0 h 419100"/>
                <a:gd name="connsiteX272" fmla="*/ 3337215 w 5032666"/>
                <a:gd name="connsiteY272" fmla="*/ 0 h 419100"/>
                <a:gd name="connsiteX273" fmla="*/ 3369705 w 5032666"/>
                <a:gd name="connsiteY273" fmla="*/ 0 h 419100"/>
                <a:gd name="connsiteX274" fmla="*/ 3375762 w 5032666"/>
                <a:gd name="connsiteY274" fmla="*/ 0 h 419100"/>
                <a:gd name="connsiteX275" fmla="*/ 3383182 w 5032666"/>
                <a:gd name="connsiteY275" fmla="*/ 0 h 419100"/>
                <a:gd name="connsiteX276" fmla="*/ 3415672 w 5032666"/>
                <a:gd name="connsiteY276" fmla="*/ 0 h 419100"/>
                <a:gd name="connsiteX277" fmla="*/ 3426408 w 5032666"/>
                <a:gd name="connsiteY277" fmla="*/ 0 h 419100"/>
                <a:gd name="connsiteX278" fmla="*/ 3432465 w 5032666"/>
                <a:gd name="connsiteY278" fmla="*/ 0 h 419100"/>
                <a:gd name="connsiteX279" fmla="*/ 3448050 w 5032666"/>
                <a:gd name="connsiteY279" fmla="*/ 0 h 419100"/>
                <a:gd name="connsiteX280" fmla="*/ 3464955 w 5032666"/>
                <a:gd name="connsiteY280" fmla="*/ 0 h 419100"/>
                <a:gd name="connsiteX281" fmla="*/ 3472375 w 5032666"/>
                <a:gd name="connsiteY281" fmla="*/ 0 h 419100"/>
                <a:gd name="connsiteX282" fmla="*/ 3490063 w 5032666"/>
                <a:gd name="connsiteY282" fmla="*/ 0 h 419100"/>
                <a:gd name="connsiteX283" fmla="*/ 3494017 w 5032666"/>
                <a:gd name="connsiteY283" fmla="*/ 0 h 419100"/>
                <a:gd name="connsiteX284" fmla="*/ 3504753 w 5032666"/>
                <a:gd name="connsiteY284" fmla="*/ 0 h 419100"/>
                <a:gd name="connsiteX285" fmla="*/ 3521658 w 5032666"/>
                <a:gd name="connsiteY285" fmla="*/ 0 h 419100"/>
                <a:gd name="connsiteX286" fmla="*/ 3536030 w 5032666"/>
                <a:gd name="connsiteY286" fmla="*/ 0 h 419100"/>
                <a:gd name="connsiteX287" fmla="*/ 3543300 w 5032666"/>
                <a:gd name="connsiteY287" fmla="*/ 0 h 419100"/>
                <a:gd name="connsiteX288" fmla="*/ 3546766 w 5032666"/>
                <a:gd name="connsiteY288" fmla="*/ 0 h 419100"/>
                <a:gd name="connsiteX289" fmla="*/ 3550720 w 5032666"/>
                <a:gd name="connsiteY289" fmla="*/ 0 h 419100"/>
                <a:gd name="connsiteX290" fmla="*/ 3568408 w 5032666"/>
                <a:gd name="connsiteY290" fmla="*/ 0 h 419100"/>
                <a:gd name="connsiteX291" fmla="*/ 3585313 w 5032666"/>
                <a:gd name="connsiteY291" fmla="*/ 0 h 419100"/>
                <a:gd name="connsiteX292" fmla="*/ 3592733 w 5032666"/>
                <a:gd name="connsiteY292" fmla="*/ 0 h 419100"/>
                <a:gd name="connsiteX293" fmla="*/ 3600003 w 5032666"/>
                <a:gd name="connsiteY293" fmla="*/ 0 h 419100"/>
                <a:gd name="connsiteX294" fmla="*/ 3614375 w 5032666"/>
                <a:gd name="connsiteY294" fmla="*/ 0 h 419100"/>
                <a:gd name="connsiteX295" fmla="*/ 3625111 w 5032666"/>
                <a:gd name="connsiteY295" fmla="*/ 0 h 419100"/>
                <a:gd name="connsiteX296" fmla="*/ 3642016 w 5032666"/>
                <a:gd name="connsiteY296" fmla="*/ 0 h 419100"/>
                <a:gd name="connsiteX297" fmla="*/ 3657601 w 5032666"/>
                <a:gd name="connsiteY297" fmla="*/ 0 h 419100"/>
                <a:gd name="connsiteX298" fmla="*/ 3663658 w 5032666"/>
                <a:gd name="connsiteY298" fmla="*/ 0 h 419100"/>
                <a:gd name="connsiteX299" fmla="*/ 3671078 w 5032666"/>
                <a:gd name="connsiteY299" fmla="*/ 0 h 419100"/>
                <a:gd name="connsiteX300" fmla="*/ 3703568 w 5032666"/>
                <a:gd name="connsiteY300" fmla="*/ 0 h 419100"/>
                <a:gd name="connsiteX301" fmla="*/ 3714304 w 5032666"/>
                <a:gd name="connsiteY301" fmla="*/ 0 h 419100"/>
                <a:gd name="connsiteX302" fmla="*/ 3720361 w 5032666"/>
                <a:gd name="connsiteY302" fmla="*/ 0 h 419100"/>
                <a:gd name="connsiteX303" fmla="*/ 3752851 w 5032666"/>
                <a:gd name="connsiteY303" fmla="*/ 0 h 419100"/>
                <a:gd name="connsiteX304" fmla="*/ 3760271 w 5032666"/>
                <a:gd name="connsiteY304" fmla="*/ 0 h 419100"/>
                <a:gd name="connsiteX305" fmla="*/ 3777959 w 5032666"/>
                <a:gd name="connsiteY305" fmla="*/ 0 h 419100"/>
                <a:gd name="connsiteX306" fmla="*/ 3809554 w 5032666"/>
                <a:gd name="connsiteY306" fmla="*/ 0 h 419100"/>
                <a:gd name="connsiteX307" fmla="*/ 3823926 w 5032666"/>
                <a:gd name="connsiteY307" fmla="*/ 0 h 419100"/>
                <a:gd name="connsiteX308" fmla="*/ 3834662 w 5032666"/>
                <a:gd name="connsiteY308" fmla="*/ 0 h 419100"/>
                <a:gd name="connsiteX309" fmla="*/ 3873209 w 5032666"/>
                <a:gd name="connsiteY309" fmla="*/ 0 h 419100"/>
                <a:gd name="connsiteX310" fmla="*/ 3880629 w 5032666"/>
                <a:gd name="connsiteY310" fmla="*/ 0 h 419100"/>
                <a:gd name="connsiteX311" fmla="*/ 3905250 w 5032666"/>
                <a:gd name="connsiteY311" fmla="*/ 0 h 419100"/>
                <a:gd name="connsiteX312" fmla="*/ 3929912 w 5032666"/>
                <a:gd name="connsiteY312" fmla="*/ 0 h 419100"/>
                <a:gd name="connsiteX313" fmla="*/ 3951217 w 5032666"/>
                <a:gd name="connsiteY313" fmla="*/ 0 h 419100"/>
                <a:gd name="connsiteX314" fmla="*/ 3961953 w 5032666"/>
                <a:gd name="connsiteY314" fmla="*/ 0 h 419100"/>
                <a:gd name="connsiteX315" fmla="*/ 4000500 w 5032666"/>
                <a:gd name="connsiteY315" fmla="*/ 0 h 419100"/>
                <a:gd name="connsiteX316" fmla="*/ 4007920 w 5032666"/>
                <a:gd name="connsiteY316" fmla="*/ 0 h 419100"/>
                <a:gd name="connsiteX317" fmla="*/ 4025608 w 5032666"/>
                <a:gd name="connsiteY317" fmla="*/ 0 h 419100"/>
                <a:gd name="connsiteX318" fmla="*/ 4057203 w 5032666"/>
                <a:gd name="connsiteY318" fmla="*/ 0 h 419100"/>
                <a:gd name="connsiteX319" fmla="*/ 4071575 w 5032666"/>
                <a:gd name="connsiteY319" fmla="*/ 0 h 419100"/>
                <a:gd name="connsiteX320" fmla="*/ 4082311 w 5032666"/>
                <a:gd name="connsiteY320" fmla="*/ 0 h 419100"/>
                <a:gd name="connsiteX321" fmla="*/ 4093604 w 5032666"/>
                <a:gd name="connsiteY321" fmla="*/ 0 h 419100"/>
                <a:gd name="connsiteX322" fmla="*/ 4114801 w 5032666"/>
                <a:gd name="connsiteY322" fmla="*/ 0 h 419100"/>
                <a:gd name="connsiteX323" fmla="*/ 4120858 w 5032666"/>
                <a:gd name="connsiteY323" fmla="*/ 0 h 419100"/>
                <a:gd name="connsiteX324" fmla="*/ 4128278 w 5032666"/>
                <a:gd name="connsiteY324" fmla="*/ 0 h 419100"/>
                <a:gd name="connsiteX325" fmla="*/ 4139571 w 5032666"/>
                <a:gd name="connsiteY325" fmla="*/ 0 h 419100"/>
                <a:gd name="connsiteX326" fmla="*/ 4150307 w 5032666"/>
                <a:gd name="connsiteY326" fmla="*/ 0 h 419100"/>
                <a:gd name="connsiteX327" fmla="*/ 4160768 w 5032666"/>
                <a:gd name="connsiteY327" fmla="*/ 0 h 419100"/>
                <a:gd name="connsiteX328" fmla="*/ 4171504 w 5032666"/>
                <a:gd name="connsiteY328" fmla="*/ 0 h 419100"/>
                <a:gd name="connsiteX329" fmla="*/ 4177561 w 5032666"/>
                <a:gd name="connsiteY329" fmla="*/ 0 h 419100"/>
                <a:gd name="connsiteX330" fmla="*/ 4188854 w 5032666"/>
                <a:gd name="connsiteY330" fmla="*/ 0 h 419100"/>
                <a:gd name="connsiteX331" fmla="*/ 4196274 w 5032666"/>
                <a:gd name="connsiteY331" fmla="*/ 0 h 419100"/>
                <a:gd name="connsiteX332" fmla="*/ 4210051 w 5032666"/>
                <a:gd name="connsiteY332" fmla="*/ 0 h 419100"/>
                <a:gd name="connsiteX333" fmla="*/ 4213962 w 5032666"/>
                <a:gd name="connsiteY333" fmla="*/ 0 h 419100"/>
                <a:gd name="connsiteX334" fmla="*/ 4217471 w 5032666"/>
                <a:gd name="connsiteY334" fmla="*/ 0 h 419100"/>
                <a:gd name="connsiteX335" fmla="*/ 4235159 w 5032666"/>
                <a:gd name="connsiteY335" fmla="*/ 0 h 419100"/>
                <a:gd name="connsiteX336" fmla="*/ 4245557 w 5032666"/>
                <a:gd name="connsiteY336" fmla="*/ 0 h 419100"/>
                <a:gd name="connsiteX337" fmla="*/ 4259929 w 5032666"/>
                <a:gd name="connsiteY337" fmla="*/ 0 h 419100"/>
                <a:gd name="connsiteX338" fmla="*/ 4266754 w 5032666"/>
                <a:gd name="connsiteY338" fmla="*/ 0 h 419100"/>
                <a:gd name="connsiteX339" fmla="*/ 4270665 w 5032666"/>
                <a:gd name="connsiteY339" fmla="*/ 0 h 419100"/>
                <a:gd name="connsiteX340" fmla="*/ 4281126 w 5032666"/>
                <a:gd name="connsiteY340" fmla="*/ 0 h 419100"/>
                <a:gd name="connsiteX341" fmla="*/ 4291862 w 5032666"/>
                <a:gd name="connsiteY341" fmla="*/ 0 h 419100"/>
                <a:gd name="connsiteX342" fmla="*/ 4303155 w 5032666"/>
                <a:gd name="connsiteY342" fmla="*/ 0 h 419100"/>
                <a:gd name="connsiteX343" fmla="*/ 4309212 w 5032666"/>
                <a:gd name="connsiteY343" fmla="*/ 0 h 419100"/>
                <a:gd name="connsiteX344" fmla="*/ 4316632 w 5032666"/>
                <a:gd name="connsiteY344" fmla="*/ 0 h 419100"/>
                <a:gd name="connsiteX345" fmla="*/ 4330409 w 5032666"/>
                <a:gd name="connsiteY345" fmla="*/ 0 h 419100"/>
                <a:gd name="connsiteX346" fmla="*/ 4337829 w 5032666"/>
                <a:gd name="connsiteY346" fmla="*/ 0 h 419100"/>
                <a:gd name="connsiteX347" fmla="*/ 4349122 w 5032666"/>
                <a:gd name="connsiteY347" fmla="*/ 0 h 419100"/>
                <a:gd name="connsiteX348" fmla="*/ 4359858 w 5032666"/>
                <a:gd name="connsiteY348" fmla="*/ 0 h 419100"/>
                <a:gd name="connsiteX349" fmla="*/ 4365915 w 5032666"/>
                <a:gd name="connsiteY349" fmla="*/ 0 h 419100"/>
                <a:gd name="connsiteX350" fmla="*/ 4387112 w 5032666"/>
                <a:gd name="connsiteY350" fmla="*/ 0 h 419100"/>
                <a:gd name="connsiteX351" fmla="*/ 4398405 w 5032666"/>
                <a:gd name="connsiteY351" fmla="*/ 0 h 419100"/>
                <a:gd name="connsiteX352" fmla="*/ 4405825 w 5032666"/>
                <a:gd name="connsiteY352" fmla="*/ 0 h 419100"/>
                <a:gd name="connsiteX353" fmla="*/ 4423513 w 5032666"/>
                <a:gd name="connsiteY353" fmla="*/ 0 h 419100"/>
                <a:gd name="connsiteX354" fmla="*/ 4455108 w 5032666"/>
                <a:gd name="connsiteY354" fmla="*/ 0 h 419100"/>
                <a:gd name="connsiteX355" fmla="*/ 4469480 w 5032666"/>
                <a:gd name="connsiteY355" fmla="*/ 0 h 419100"/>
                <a:gd name="connsiteX356" fmla="*/ 4480216 w 5032666"/>
                <a:gd name="connsiteY356" fmla="*/ 0 h 419100"/>
                <a:gd name="connsiteX357" fmla="*/ 4518763 w 5032666"/>
                <a:gd name="connsiteY357" fmla="*/ 0 h 419100"/>
                <a:gd name="connsiteX358" fmla="*/ 4526183 w 5032666"/>
                <a:gd name="connsiteY358" fmla="*/ 0 h 419100"/>
                <a:gd name="connsiteX359" fmla="*/ 4550804 w 5032666"/>
                <a:gd name="connsiteY359" fmla="*/ 0 h 419100"/>
                <a:gd name="connsiteX360" fmla="*/ 4575466 w 5032666"/>
                <a:gd name="connsiteY360" fmla="*/ 0 h 419100"/>
                <a:gd name="connsiteX361" fmla="*/ 4596771 w 5032666"/>
                <a:gd name="connsiteY361" fmla="*/ 0 h 419100"/>
                <a:gd name="connsiteX362" fmla="*/ 4607507 w 5032666"/>
                <a:gd name="connsiteY362" fmla="*/ 0 h 419100"/>
                <a:gd name="connsiteX363" fmla="*/ 4646054 w 5032666"/>
                <a:gd name="connsiteY363" fmla="*/ 0 h 419100"/>
                <a:gd name="connsiteX364" fmla="*/ 4653474 w 5032666"/>
                <a:gd name="connsiteY364" fmla="*/ 0 h 419100"/>
                <a:gd name="connsiteX365" fmla="*/ 4671162 w 5032666"/>
                <a:gd name="connsiteY365" fmla="*/ 0 h 419100"/>
                <a:gd name="connsiteX366" fmla="*/ 4702757 w 5032666"/>
                <a:gd name="connsiteY366" fmla="*/ 0 h 419100"/>
                <a:gd name="connsiteX367" fmla="*/ 4717129 w 5032666"/>
                <a:gd name="connsiteY367" fmla="*/ 0 h 419100"/>
                <a:gd name="connsiteX368" fmla="*/ 4727865 w 5032666"/>
                <a:gd name="connsiteY368" fmla="*/ 0 h 419100"/>
                <a:gd name="connsiteX369" fmla="*/ 4760355 w 5032666"/>
                <a:gd name="connsiteY369" fmla="*/ 0 h 419100"/>
                <a:gd name="connsiteX370" fmla="*/ 4766412 w 5032666"/>
                <a:gd name="connsiteY370" fmla="*/ 0 h 419100"/>
                <a:gd name="connsiteX371" fmla="*/ 4773832 w 5032666"/>
                <a:gd name="connsiteY371" fmla="*/ 0 h 419100"/>
                <a:gd name="connsiteX372" fmla="*/ 4806322 w 5032666"/>
                <a:gd name="connsiteY372" fmla="*/ 0 h 419100"/>
                <a:gd name="connsiteX373" fmla="*/ 4817058 w 5032666"/>
                <a:gd name="connsiteY373" fmla="*/ 0 h 419100"/>
                <a:gd name="connsiteX374" fmla="*/ 4823115 w 5032666"/>
                <a:gd name="connsiteY374" fmla="*/ 0 h 419100"/>
                <a:gd name="connsiteX375" fmla="*/ 4855605 w 5032666"/>
                <a:gd name="connsiteY375" fmla="*/ 0 h 419100"/>
                <a:gd name="connsiteX376" fmla="*/ 4863025 w 5032666"/>
                <a:gd name="connsiteY376" fmla="*/ 0 h 419100"/>
                <a:gd name="connsiteX377" fmla="*/ 4880713 w 5032666"/>
                <a:gd name="connsiteY377" fmla="*/ 0 h 419100"/>
                <a:gd name="connsiteX378" fmla="*/ 4912308 w 5032666"/>
                <a:gd name="connsiteY378" fmla="*/ 0 h 419100"/>
                <a:gd name="connsiteX379" fmla="*/ 4926680 w 5032666"/>
                <a:gd name="connsiteY379" fmla="*/ 0 h 419100"/>
                <a:gd name="connsiteX380" fmla="*/ 4937416 w 5032666"/>
                <a:gd name="connsiteY380" fmla="*/ 0 h 419100"/>
                <a:gd name="connsiteX381" fmla="*/ 4975963 w 5032666"/>
                <a:gd name="connsiteY381" fmla="*/ 0 h 419100"/>
                <a:gd name="connsiteX382" fmla="*/ 4983383 w 5032666"/>
                <a:gd name="connsiteY382" fmla="*/ 0 h 419100"/>
                <a:gd name="connsiteX383" fmla="*/ 5032666 w 5032666"/>
                <a:gd name="connsiteY383" fmla="*/ 0 h 419100"/>
                <a:gd name="connsiteX384" fmla="*/ 4927891 w 5032666"/>
                <a:gd name="connsiteY384" fmla="*/ 419100 h 419100"/>
                <a:gd name="connsiteX385" fmla="*/ 4878608 w 5032666"/>
                <a:gd name="connsiteY385" fmla="*/ 419100 h 419100"/>
                <a:gd name="connsiteX386" fmla="*/ 4871188 w 5032666"/>
                <a:gd name="connsiteY386" fmla="*/ 419100 h 419100"/>
                <a:gd name="connsiteX387" fmla="*/ 4832641 w 5032666"/>
                <a:gd name="connsiteY387" fmla="*/ 419100 h 419100"/>
                <a:gd name="connsiteX388" fmla="*/ 4821905 w 5032666"/>
                <a:gd name="connsiteY388" fmla="*/ 419100 h 419100"/>
                <a:gd name="connsiteX389" fmla="*/ 4807533 w 5032666"/>
                <a:gd name="connsiteY389" fmla="*/ 419100 h 419100"/>
                <a:gd name="connsiteX390" fmla="*/ 4775938 w 5032666"/>
                <a:gd name="connsiteY390" fmla="*/ 419100 h 419100"/>
                <a:gd name="connsiteX391" fmla="*/ 4758250 w 5032666"/>
                <a:gd name="connsiteY391" fmla="*/ 419100 h 419100"/>
                <a:gd name="connsiteX392" fmla="*/ 4750830 w 5032666"/>
                <a:gd name="connsiteY392" fmla="*/ 419100 h 419100"/>
                <a:gd name="connsiteX393" fmla="*/ 4718340 w 5032666"/>
                <a:gd name="connsiteY393" fmla="*/ 419100 h 419100"/>
                <a:gd name="connsiteX394" fmla="*/ 4712283 w 5032666"/>
                <a:gd name="connsiteY394" fmla="*/ 419100 h 419100"/>
                <a:gd name="connsiteX395" fmla="*/ 4701547 w 5032666"/>
                <a:gd name="connsiteY395" fmla="*/ 419100 h 419100"/>
                <a:gd name="connsiteX396" fmla="*/ 4669057 w 5032666"/>
                <a:gd name="connsiteY396" fmla="*/ 419100 h 419100"/>
                <a:gd name="connsiteX397" fmla="*/ 4661637 w 5032666"/>
                <a:gd name="connsiteY397" fmla="*/ 419100 h 419100"/>
                <a:gd name="connsiteX398" fmla="*/ 4655580 w 5032666"/>
                <a:gd name="connsiteY398" fmla="*/ 419100 h 419100"/>
                <a:gd name="connsiteX399" fmla="*/ 4623090 w 5032666"/>
                <a:gd name="connsiteY399" fmla="*/ 419100 h 419100"/>
                <a:gd name="connsiteX400" fmla="*/ 4612354 w 5032666"/>
                <a:gd name="connsiteY400" fmla="*/ 419100 h 419100"/>
                <a:gd name="connsiteX401" fmla="*/ 4597982 w 5032666"/>
                <a:gd name="connsiteY401" fmla="*/ 419100 h 419100"/>
                <a:gd name="connsiteX402" fmla="*/ 4566387 w 5032666"/>
                <a:gd name="connsiteY402" fmla="*/ 419100 h 419100"/>
                <a:gd name="connsiteX403" fmla="*/ 4548699 w 5032666"/>
                <a:gd name="connsiteY403" fmla="*/ 419100 h 419100"/>
                <a:gd name="connsiteX404" fmla="*/ 4541279 w 5032666"/>
                <a:gd name="connsiteY404" fmla="*/ 419100 h 419100"/>
                <a:gd name="connsiteX405" fmla="*/ 4502732 w 5032666"/>
                <a:gd name="connsiteY405" fmla="*/ 419100 h 419100"/>
                <a:gd name="connsiteX406" fmla="*/ 4491996 w 5032666"/>
                <a:gd name="connsiteY406" fmla="*/ 419100 h 419100"/>
                <a:gd name="connsiteX407" fmla="*/ 4470691 w 5032666"/>
                <a:gd name="connsiteY407" fmla="*/ 419100 h 419100"/>
                <a:gd name="connsiteX408" fmla="*/ 4446029 w 5032666"/>
                <a:gd name="connsiteY408" fmla="*/ 419100 h 419100"/>
                <a:gd name="connsiteX409" fmla="*/ 4421408 w 5032666"/>
                <a:gd name="connsiteY409" fmla="*/ 419100 h 419100"/>
                <a:gd name="connsiteX410" fmla="*/ 4413988 w 5032666"/>
                <a:gd name="connsiteY410" fmla="*/ 419100 h 419100"/>
                <a:gd name="connsiteX411" fmla="*/ 4375441 w 5032666"/>
                <a:gd name="connsiteY411" fmla="*/ 419100 h 419100"/>
                <a:gd name="connsiteX412" fmla="*/ 4364705 w 5032666"/>
                <a:gd name="connsiteY412" fmla="*/ 419100 h 419100"/>
                <a:gd name="connsiteX413" fmla="*/ 4350333 w 5032666"/>
                <a:gd name="connsiteY413" fmla="*/ 419100 h 419100"/>
                <a:gd name="connsiteX414" fmla="*/ 4318738 w 5032666"/>
                <a:gd name="connsiteY414" fmla="*/ 419100 h 419100"/>
                <a:gd name="connsiteX415" fmla="*/ 4301050 w 5032666"/>
                <a:gd name="connsiteY415" fmla="*/ 419100 h 419100"/>
                <a:gd name="connsiteX416" fmla="*/ 4293630 w 5032666"/>
                <a:gd name="connsiteY416" fmla="*/ 419100 h 419100"/>
                <a:gd name="connsiteX417" fmla="*/ 4282337 w 5032666"/>
                <a:gd name="connsiteY417" fmla="*/ 419100 h 419100"/>
                <a:gd name="connsiteX418" fmla="*/ 4261140 w 5032666"/>
                <a:gd name="connsiteY418" fmla="*/ 419100 h 419100"/>
                <a:gd name="connsiteX419" fmla="*/ 4255083 w 5032666"/>
                <a:gd name="connsiteY419" fmla="*/ 419100 h 419100"/>
                <a:gd name="connsiteX420" fmla="*/ 4244347 w 5032666"/>
                <a:gd name="connsiteY420" fmla="*/ 419100 h 419100"/>
                <a:gd name="connsiteX421" fmla="*/ 4233054 w 5032666"/>
                <a:gd name="connsiteY421" fmla="*/ 419100 h 419100"/>
                <a:gd name="connsiteX422" fmla="*/ 4225634 w 5032666"/>
                <a:gd name="connsiteY422" fmla="*/ 419100 h 419100"/>
                <a:gd name="connsiteX423" fmla="*/ 4211857 w 5032666"/>
                <a:gd name="connsiteY423" fmla="*/ 419100 h 419100"/>
                <a:gd name="connsiteX424" fmla="*/ 4204437 w 5032666"/>
                <a:gd name="connsiteY424" fmla="*/ 419100 h 419100"/>
                <a:gd name="connsiteX425" fmla="*/ 4198380 w 5032666"/>
                <a:gd name="connsiteY425" fmla="*/ 419100 h 419100"/>
                <a:gd name="connsiteX426" fmla="*/ 4187087 w 5032666"/>
                <a:gd name="connsiteY426" fmla="*/ 419100 h 419100"/>
                <a:gd name="connsiteX427" fmla="*/ 4176351 w 5032666"/>
                <a:gd name="connsiteY427" fmla="*/ 419100 h 419100"/>
                <a:gd name="connsiteX428" fmla="*/ 4165890 w 5032666"/>
                <a:gd name="connsiteY428" fmla="*/ 419100 h 419100"/>
                <a:gd name="connsiteX429" fmla="*/ 4161979 w 5032666"/>
                <a:gd name="connsiteY429" fmla="*/ 419100 h 419100"/>
                <a:gd name="connsiteX430" fmla="*/ 4155154 w 5032666"/>
                <a:gd name="connsiteY430" fmla="*/ 419100 h 419100"/>
                <a:gd name="connsiteX431" fmla="*/ 4140782 w 5032666"/>
                <a:gd name="connsiteY431" fmla="*/ 419100 h 419100"/>
                <a:gd name="connsiteX432" fmla="*/ 4130384 w 5032666"/>
                <a:gd name="connsiteY432" fmla="*/ 419100 h 419100"/>
                <a:gd name="connsiteX433" fmla="*/ 4112696 w 5032666"/>
                <a:gd name="connsiteY433" fmla="*/ 419100 h 419100"/>
                <a:gd name="connsiteX434" fmla="*/ 4109187 w 5032666"/>
                <a:gd name="connsiteY434" fmla="*/ 419100 h 419100"/>
                <a:gd name="connsiteX435" fmla="*/ 4105276 w 5032666"/>
                <a:gd name="connsiteY435" fmla="*/ 419100 h 419100"/>
                <a:gd name="connsiteX436" fmla="*/ 4091499 w 5032666"/>
                <a:gd name="connsiteY436" fmla="*/ 419100 h 419100"/>
                <a:gd name="connsiteX437" fmla="*/ 4084079 w 5032666"/>
                <a:gd name="connsiteY437" fmla="*/ 419100 h 419100"/>
                <a:gd name="connsiteX438" fmla="*/ 4072786 w 5032666"/>
                <a:gd name="connsiteY438" fmla="*/ 419100 h 419100"/>
                <a:gd name="connsiteX439" fmla="*/ 4066729 w 5032666"/>
                <a:gd name="connsiteY439" fmla="*/ 419100 h 419100"/>
                <a:gd name="connsiteX440" fmla="*/ 4055993 w 5032666"/>
                <a:gd name="connsiteY440" fmla="*/ 419100 h 419100"/>
                <a:gd name="connsiteX441" fmla="*/ 4045532 w 5032666"/>
                <a:gd name="connsiteY441" fmla="*/ 419100 h 419100"/>
                <a:gd name="connsiteX442" fmla="*/ 4034796 w 5032666"/>
                <a:gd name="connsiteY442" fmla="*/ 419100 h 419100"/>
                <a:gd name="connsiteX443" fmla="*/ 4023503 w 5032666"/>
                <a:gd name="connsiteY443" fmla="*/ 419100 h 419100"/>
                <a:gd name="connsiteX444" fmla="*/ 4016083 w 5032666"/>
                <a:gd name="connsiteY444" fmla="*/ 419100 h 419100"/>
                <a:gd name="connsiteX445" fmla="*/ 4010026 w 5032666"/>
                <a:gd name="connsiteY445" fmla="*/ 419100 h 419100"/>
                <a:gd name="connsiteX446" fmla="*/ 3988829 w 5032666"/>
                <a:gd name="connsiteY446" fmla="*/ 419100 h 419100"/>
                <a:gd name="connsiteX447" fmla="*/ 3977536 w 5032666"/>
                <a:gd name="connsiteY447" fmla="*/ 419100 h 419100"/>
                <a:gd name="connsiteX448" fmla="*/ 3966800 w 5032666"/>
                <a:gd name="connsiteY448" fmla="*/ 419100 h 419100"/>
                <a:gd name="connsiteX449" fmla="*/ 3952428 w 5032666"/>
                <a:gd name="connsiteY449" fmla="*/ 419100 h 419100"/>
                <a:gd name="connsiteX450" fmla="*/ 3920833 w 5032666"/>
                <a:gd name="connsiteY450" fmla="*/ 419100 h 419100"/>
                <a:gd name="connsiteX451" fmla="*/ 3903145 w 5032666"/>
                <a:gd name="connsiteY451" fmla="*/ 419100 h 419100"/>
                <a:gd name="connsiteX452" fmla="*/ 3895725 w 5032666"/>
                <a:gd name="connsiteY452" fmla="*/ 419100 h 419100"/>
                <a:gd name="connsiteX453" fmla="*/ 3857178 w 5032666"/>
                <a:gd name="connsiteY453" fmla="*/ 419100 h 419100"/>
                <a:gd name="connsiteX454" fmla="*/ 3846442 w 5032666"/>
                <a:gd name="connsiteY454" fmla="*/ 419100 h 419100"/>
                <a:gd name="connsiteX455" fmla="*/ 3825137 w 5032666"/>
                <a:gd name="connsiteY455" fmla="*/ 419100 h 419100"/>
                <a:gd name="connsiteX456" fmla="*/ 3800475 w 5032666"/>
                <a:gd name="connsiteY456" fmla="*/ 419100 h 419100"/>
                <a:gd name="connsiteX457" fmla="*/ 3775854 w 5032666"/>
                <a:gd name="connsiteY457" fmla="*/ 419100 h 419100"/>
                <a:gd name="connsiteX458" fmla="*/ 3768434 w 5032666"/>
                <a:gd name="connsiteY458" fmla="*/ 419100 h 419100"/>
                <a:gd name="connsiteX459" fmla="*/ 3729887 w 5032666"/>
                <a:gd name="connsiteY459" fmla="*/ 419100 h 419100"/>
                <a:gd name="connsiteX460" fmla="*/ 3719151 w 5032666"/>
                <a:gd name="connsiteY460" fmla="*/ 419100 h 419100"/>
                <a:gd name="connsiteX461" fmla="*/ 3704779 w 5032666"/>
                <a:gd name="connsiteY461" fmla="*/ 419100 h 419100"/>
                <a:gd name="connsiteX462" fmla="*/ 3673184 w 5032666"/>
                <a:gd name="connsiteY462" fmla="*/ 419100 h 419100"/>
                <a:gd name="connsiteX463" fmla="*/ 3655496 w 5032666"/>
                <a:gd name="connsiteY463" fmla="*/ 419100 h 419100"/>
                <a:gd name="connsiteX464" fmla="*/ 3648076 w 5032666"/>
                <a:gd name="connsiteY464" fmla="*/ 419100 h 419100"/>
                <a:gd name="connsiteX465" fmla="*/ 3615586 w 5032666"/>
                <a:gd name="connsiteY465" fmla="*/ 419100 h 419100"/>
                <a:gd name="connsiteX466" fmla="*/ 3609529 w 5032666"/>
                <a:gd name="connsiteY466" fmla="*/ 419100 h 419100"/>
                <a:gd name="connsiteX467" fmla="*/ 3598793 w 5032666"/>
                <a:gd name="connsiteY467" fmla="*/ 419100 h 419100"/>
                <a:gd name="connsiteX468" fmla="*/ 3566303 w 5032666"/>
                <a:gd name="connsiteY468" fmla="*/ 419100 h 419100"/>
                <a:gd name="connsiteX469" fmla="*/ 3558883 w 5032666"/>
                <a:gd name="connsiteY469" fmla="*/ 419100 h 419100"/>
                <a:gd name="connsiteX470" fmla="*/ 3552826 w 5032666"/>
                <a:gd name="connsiteY470" fmla="*/ 419100 h 419100"/>
                <a:gd name="connsiteX471" fmla="*/ 3537241 w 5032666"/>
                <a:gd name="connsiteY471" fmla="*/ 419100 h 419100"/>
                <a:gd name="connsiteX472" fmla="*/ 3520336 w 5032666"/>
                <a:gd name="connsiteY472" fmla="*/ 419100 h 419100"/>
                <a:gd name="connsiteX473" fmla="*/ 3509600 w 5032666"/>
                <a:gd name="connsiteY473" fmla="*/ 419100 h 419100"/>
                <a:gd name="connsiteX474" fmla="*/ 3495228 w 5032666"/>
                <a:gd name="connsiteY474" fmla="*/ 419100 h 419100"/>
                <a:gd name="connsiteX475" fmla="*/ 3487958 w 5032666"/>
                <a:gd name="connsiteY475" fmla="*/ 419100 h 419100"/>
                <a:gd name="connsiteX476" fmla="*/ 3480538 w 5032666"/>
                <a:gd name="connsiteY476" fmla="*/ 419100 h 419100"/>
                <a:gd name="connsiteX477" fmla="*/ 3463633 w 5032666"/>
                <a:gd name="connsiteY477" fmla="*/ 419100 h 419100"/>
                <a:gd name="connsiteX478" fmla="*/ 3445945 w 5032666"/>
                <a:gd name="connsiteY478" fmla="*/ 419100 h 419100"/>
                <a:gd name="connsiteX479" fmla="*/ 3441991 w 5032666"/>
                <a:gd name="connsiteY479" fmla="*/ 419100 h 419100"/>
                <a:gd name="connsiteX480" fmla="*/ 3438525 w 5032666"/>
                <a:gd name="connsiteY480" fmla="*/ 419100 h 419100"/>
                <a:gd name="connsiteX481" fmla="*/ 3431255 w 5032666"/>
                <a:gd name="connsiteY481" fmla="*/ 419100 h 419100"/>
                <a:gd name="connsiteX482" fmla="*/ 3416883 w 5032666"/>
                <a:gd name="connsiteY482" fmla="*/ 419100 h 419100"/>
                <a:gd name="connsiteX483" fmla="*/ 3399978 w 5032666"/>
                <a:gd name="connsiteY483" fmla="*/ 419100 h 419100"/>
                <a:gd name="connsiteX484" fmla="*/ 3389242 w 5032666"/>
                <a:gd name="connsiteY484" fmla="*/ 419100 h 419100"/>
                <a:gd name="connsiteX485" fmla="*/ 3385288 w 5032666"/>
                <a:gd name="connsiteY485" fmla="*/ 419100 h 419100"/>
                <a:gd name="connsiteX486" fmla="*/ 3367600 w 5032666"/>
                <a:gd name="connsiteY486" fmla="*/ 419100 h 419100"/>
                <a:gd name="connsiteX487" fmla="*/ 3360180 w 5032666"/>
                <a:gd name="connsiteY487" fmla="*/ 419100 h 419100"/>
                <a:gd name="connsiteX488" fmla="*/ 3343275 w 5032666"/>
                <a:gd name="connsiteY488" fmla="*/ 419100 h 419100"/>
                <a:gd name="connsiteX489" fmla="*/ 3327690 w 5032666"/>
                <a:gd name="connsiteY489" fmla="*/ 419100 h 419100"/>
                <a:gd name="connsiteX490" fmla="*/ 3321633 w 5032666"/>
                <a:gd name="connsiteY490" fmla="*/ 419100 h 419100"/>
                <a:gd name="connsiteX491" fmla="*/ 3310897 w 5032666"/>
                <a:gd name="connsiteY491" fmla="*/ 419100 h 419100"/>
                <a:gd name="connsiteX492" fmla="*/ 3278407 w 5032666"/>
                <a:gd name="connsiteY492" fmla="*/ 419100 h 419100"/>
                <a:gd name="connsiteX493" fmla="*/ 3270987 w 5032666"/>
                <a:gd name="connsiteY493" fmla="*/ 419100 h 419100"/>
                <a:gd name="connsiteX494" fmla="*/ 3264930 w 5032666"/>
                <a:gd name="connsiteY494" fmla="*/ 419100 h 419100"/>
                <a:gd name="connsiteX495" fmla="*/ 3232440 w 5032666"/>
                <a:gd name="connsiteY495" fmla="*/ 419100 h 419100"/>
                <a:gd name="connsiteX496" fmla="*/ 3221704 w 5032666"/>
                <a:gd name="connsiteY496" fmla="*/ 419100 h 419100"/>
                <a:gd name="connsiteX497" fmla="*/ 3207332 w 5032666"/>
                <a:gd name="connsiteY497" fmla="*/ 419100 h 419100"/>
                <a:gd name="connsiteX498" fmla="*/ 3175737 w 5032666"/>
                <a:gd name="connsiteY498" fmla="*/ 419100 h 419100"/>
                <a:gd name="connsiteX499" fmla="*/ 3158049 w 5032666"/>
                <a:gd name="connsiteY499" fmla="*/ 419100 h 419100"/>
                <a:gd name="connsiteX500" fmla="*/ 3150629 w 5032666"/>
                <a:gd name="connsiteY500" fmla="*/ 419100 h 419100"/>
                <a:gd name="connsiteX501" fmla="*/ 3112082 w 5032666"/>
                <a:gd name="connsiteY501" fmla="*/ 419100 h 419100"/>
                <a:gd name="connsiteX502" fmla="*/ 3101346 w 5032666"/>
                <a:gd name="connsiteY502" fmla="*/ 419100 h 419100"/>
                <a:gd name="connsiteX503" fmla="*/ 3080041 w 5032666"/>
                <a:gd name="connsiteY503" fmla="*/ 419100 h 419100"/>
                <a:gd name="connsiteX504" fmla="*/ 3055379 w 5032666"/>
                <a:gd name="connsiteY504" fmla="*/ 419100 h 419100"/>
                <a:gd name="connsiteX505" fmla="*/ 3030758 w 5032666"/>
                <a:gd name="connsiteY505" fmla="*/ 419100 h 419100"/>
                <a:gd name="connsiteX506" fmla="*/ 3023338 w 5032666"/>
                <a:gd name="connsiteY506" fmla="*/ 419100 h 419100"/>
                <a:gd name="connsiteX507" fmla="*/ 2984791 w 5032666"/>
                <a:gd name="connsiteY507" fmla="*/ 419100 h 419100"/>
                <a:gd name="connsiteX508" fmla="*/ 2975266 w 5032666"/>
                <a:gd name="connsiteY508" fmla="*/ 419100 h 419100"/>
                <a:gd name="connsiteX509" fmla="*/ 2974055 w 5032666"/>
                <a:gd name="connsiteY509" fmla="*/ 419100 h 419100"/>
                <a:gd name="connsiteX510" fmla="*/ 2959683 w 5032666"/>
                <a:gd name="connsiteY510" fmla="*/ 419100 h 419100"/>
                <a:gd name="connsiteX511" fmla="*/ 2928088 w 5032666"/>
                <a:gd name="connsiteY511" fmla="*/ 419100 h 419100"/>
                <a:gd name="connsiteX512" fmla="*/ 2925983 w 5032666"/>
                <a:gd name="connsiteY512" fmla="*/ 419100 h 419100"/>
                <a:gd name="connsiteX513" fmla="*/ 2918563 w 5032666"/>
                <a:gd name="connsiteY513" fmla="*/ 419100 h 419100"/>
                <a:gd name="connsiteX514" fmla="*/ 2910400 w 5032666"/>
                <a:gd name="connsiteY514" fmla="*/ 419100 h 419100"/>
                <a:gd name="connsiteX515" fmla="*/ 2902980 w 5032666"/>
                <a:gd name="connsiteY515" fmla="*/ 419100 h 419100"/>
                <a:gd name="connsiteX516" fmla="*/ 2891687 w 5032666"/>
                <a:gd name="connsiteY516" fmla="*/ 419100 h 419100"/>
                <a:gd name="connsiteX517" fmla="*/ 2880016 w 5032666"/>
                <a:gd name="connsiteY517" fmla="*/ 419100 h 419100"/>
                <a:gd name="connsiteX518" fmla="*/ 2870490 w 5032666"/>
                <a:gd name="connsiteY518" fmla="*/ 419100 h 419100"/>
                <a:gd name="connsiteX519" fmla="*/ 2869280 w 5032666"/>
                <a:gd name="connsiteY519" fmla="*/ 419100 h 419100"/>
                <a:gd name="connsiteX520" fmla="*/ 2864433 w 5032666"/>
                <a:gd name="connsiteY520" fmla="*/ 419100 h 419100"/>
                <a:gd name="connsiteX521" fmla="*/ 2854908 w 5032666"/>
                <a:gd name="connsiteY521" fmla="*/ 419100 h 419100"/>
                <a:gd name="connsiteX522" fmla="*/ 2853697 w 5032666"/>
                <a:gd name="connsiteY522" fmla="*/ 419100 h 419100"/>
                <a:gd name="connsiteX523" fmla="*/ 2842404 w 5032666"/>
                <a:gd name="connsiteY523" fmla="*/ 419100 h 419100"/>
                <a:gd name="connsiteX524" fmla="*/ 2834984 w 5032666"/>
                <a:gd name="connsiteY524" fmla="*/ 419100 h 419100"/>
                <a:gd name="connsiteX525" fmla="*/ 2823313 w 5032666"/>
                <a:gd name="connsiteY525" fmla="*/ 419100 h 419100"/>
                <a:gd name="connsiteX526" fmla="*/ 2821207 w 5032666"/>
                <a:gd name="connsiteY526" fmla="*/ 419100 h 419100"/>
                <a:gd name="connsiteX527" fmla="*/ 2813787 w 5032666"/>
                <a:gd name="connsiteY527" fmla="*/ 419100 h 419100"/>
                <a:gd name="connsiteX528" fmla="*/ 2807730 w 5032666"/>
                <a:gd name="connsiteY528" fmla="*/ 419100 h 419100"/>
                <a:gd name="connsiteX529" fmla="*/ 2805625 w 5032666"/>
                <a:gd name="connsiteY529" fmla="*/ 419100 h 419100"/>
                <a:gd name="connsiteX530" fmla="*/ 2798205 w 5032666"/>
                <a:gd name="connsiteY530" fmla="*/ 419100 h 419100"/>
                <a:gd name="connsiteX531" fmla="*/ 2796437 w 5032666"/>
                <a:gd name="connsiteY531" fmla="*/ 419100 h 419100"/>
                <a:gd name="connsiteX532" fmla="*/ 2785701 w 5032666"/>
                <a:gd name="connsiteY532" fmla="*/ 419100 h 419100"/>
                <a:gd name="connsiteX533" fmla="*/ 2775240 w 5032666"/>
                <a:gd name="connsiteY533" fmla="*/ 419100 h 419100"/>
                <a:gd name="connsiteX534" fmla="*/ 2771329 w 5032666"/>
                <a:gd name="connsiteY534" fmla="*/ 419100 h 419100"/>
                <a:gd name="connsiteX535" fmla="*/ 2765715 w 5032666"/>
                <a:gd name="connsiteY535" fmla="*/ 419100 h 419100"/>
                <a:gd name="connsiteX536" fmla="*/ 2764504 w 5032666"/>
                <a:gd name="connsiteY536" fmla="*/ 419100 h 419100"/>
                <a:gd name="connsiteX537" fmla="*/ 2759658 w 5032666"/>
                <a:gd name="connsiteY537" fmla="*/ 419100 h 419100"/>
                <a:gd name="connsiteX538" fmla="*/ 2750132 w 5032666"/>
                <a:gd name="connsiteY538" fmla="*/ 419100 h 419100"/>
                <a:gd name="connsiteX539" fmla="*/ 2748922 w 5032666"/>
                <a:gd name="connsiteY539" fmla="*/ 419100 h 419100"/>
                <a:gd name="connsiteX540" fmla="*/ 2739734 w 5032666"/>
                <a:gd name="connsiteY540" fmla="*/ 419100 h 419100"/>
                <a:gd name="connsiteX541" fmla="*/ 2722046 w 5032666"/>
                <a:gd name="connsiteY541" fmla="*/ 419100 h 419100"/>
                <a:gd name="connsiteX542" fmla="*/ 2718537 w 5032666"/>
                <a:gd name="connsiteY542" fmla="*/ 419100 h 419100"/>
                <a:gd name="connsiteX543" fmla="*/ 2716432 w 5032666"/>
                <a:gd name="connsiteY543" fmla="*/ 419100 h 419100"/>
                <a:gd name="connsiteX544" fmla="*/ 2714626 w 5032666"/>
                <a:gd name="connsiteY544" fmla="*/ 419100 h 419100"/>
                <a:gd name="connsiteX545" fmla="*/ 2709012 w 5032666"/>
                <a:gd name="connsiteY545" fmla="*/ 419100 h 419100"/>
                <a:gd name="connsiteX546" fmla="*/ 2702955 w 5032666"/>
                <a:gd name="connsiteY546" fmla="*/ 419100 h 419100"/>
                <a:gd name="connsiteX547" fmla="*/ 2700849 w 5032666"/>
                <a:gd name="connsiteY547" fmla="*/ 419100 h 419100"/>
                <a:gd name="connsiteX548" fmla="*/ 2693429 w 5032666"/>
                <a:gd name="connsiteY548" fmla="*/ 419100 h 419100"/>
                <a:gd name="connsiteX549" fmla="*/ 2682136 w 5032666"/>
                <a:gd name="connsiteY549" fmla="*/ 419100 h 419100"/>
                <a:gd name="connsiteX550" fmla="*/ 2676079 w 5032666"/>
                <a:gd name="connsiteY550" fmla="*/ 419100 h 419100"/>
                <a:gd name="connsiteX551" fmla="*/ 2670465 w 5032666"/>
                <a:gd name="connsiteY551" fmla="*/ 419100 h 419100"/>
                <a:gd name="connsiteX552" fmla="*/ 2665343 w 5032666"/>
                <a:gd name="connsiteY552" fmla="*/ 419100 h 419100"/>
                <a:gd name="connsiteX553" fmla="*/ 2659729 w 5032666"/>
                <a:gd name="connsiteY553" fmla="*/ 419100 h 419100"/>
                <a:gd name="connsiteX554" fmla="*/ 2654882 w 5032666"/>
                <a:gd name="connsiteY554" fmla="*/ 419100 h 419100"/>
                <a:gd name="connsiteX555" fmla="*/ 2645357 w 5032666"/>
                <a:gd name="connsiteY555" fmla="*/ 419100 h 419100"/>
                <a:gd name="connsiteX556" fmla="*/ 2644146 w 5032666"/>
                <a:gd name="connsiteY556" fmla="*/ 419100 h 419100"/>
                <a:gd name="connsiteX557" fmla="*/ 2632853 w 5032666"/>
                <a:gd name="connsiteY557" fmla="*/ 419100 h 419100"/>
                <a:gd name="connsiteX558" fmla="*/ 2625433 w 5032666"/>
                <a:gd name="connsiteY558" fmla="*/ 419100 h 419100"/>
                <a:gd name="connsiteX559" fmla="*/ 2619376 w 5032666"/>
                <a:gd name="connsiteY559" fmla="*/ 419100 h 419100"/>
                <a:gd name="connsiteX560" fmla="*/ 2613762 w 5032666"/>
                <a:gd name="connsiteY560" fmla="*/ 419100 h 419100"/>
                <a:gd name="connsiteX561" fmla="*/ 2598179 w 5032666"/>
                <a:gd name="connsiteY561" fmla="*/ 419100 h 419100"/>
                <a:gd name="connsiteX562" fmla="*/ 2596074 w 5032666"/>
                <a:gd name="connsiteY562" fmla="*/ 419100 h 419100"/>
                <a:gd name="connsiteX563" fmla="*/ 2588654 w 5032666"/>
                <a:gd name="connsiteY563" fmla="*/ 419100 h 419100"/>
                <a:gd name="connsiteX564" fmla="*/ 2586886 w 5032666"/>
                <a:gd name="connsiteY564" fmla="*/ 419100 h 419100"/>
                <a:gd name="connsiteX565" fmla="*/ 2576150 w 5032666"/>
                <a:gd name="connsiteY565" fmla="*/ 419100 h 419100"/>
                <a:gd name="connsiteX566" fmla="*/ 2561778 w 5032666"/>
                <a:gd name="connsiteY566" fmla="*/ 419100 h 419100"/>
                <a:gd name="connsiteX567" fmla="*/ 2550107 w 5032666"/>
                <a:gd name="connsiteY567" fmla="*/ 419100 h 419100"/>
                <a:gd name="connsiteX568" fmla="*/ 2539371 w 5032666"/>
                <a:gd name="connsiteY568" fmla="*/ 419100 h 419100"/>
                <a:gd name="connsiteX569" fmla="*/ 2530183 w 5032666"/>
                <a:gd name="connsiteY569" fmla="*/ 419100 h 419100"/>
                <a:gd name="connsiteX570" fmla="*/ 2518066 w 5032666"/>
                <a:gd name="connsiteY570" fmla="*/ 419100 h 419100"/>
                <a:gd name="connsiteX571" fmla="*/ 2512495 w 5032666"/>
                <a:gd name="connsiteY571" fmla="*/ 419100 h 419100"/>
                <a:gd name="connsiteX572" fmla="*/ 2505075 w 5032666"/>
                <a:gd name="connsiteY572" fmla="*/ 419100 h 419100"/>
                <a:gd name="connsiteX573" fmla="*/ 2493404 w 5032666"/>
                <a:gd name="connsiteY573" fmla="*/ 419100 h 419100"/>
                <a:gd name="connsiteX574" fmla="*/ 2468783 w 5032666"/>
                <a:gd name="connsiteY574" fmla="*/ 419100 h 419100"/>
                <a:gd name="connsiteX575" fmla="*/ 2466528 w 5032666"/>
                <a:gd name="connsiteY575" fmla="*/ 419100 h 419100"/>
                <a:gd name="connsiteX576" fmla="*/ 2461363 w 5032666"/>
                <a:gd name="connsiteY576" fmla="*/ 419100 h 419100"/>
                <a:gd name="connsiteX577" fmla="*/ 2455792 w 5032666"/>
                <a:gd name="connsiteY577" fmla="*/ 419100 h 419100"/>
                <a:gd name="connsiteX578" fmla="*/ 2434487 w 5032666"/>
                <a:gd name="connsiteY578" fmla="*/ 419100 h 419100"/>
                <a:gd name="connsiteX579" fmla="*/ 2422816 w 5032666"/>
                <a:gd name="connsiteY579" fmla="*/ 419100 h 419100"/>
                <a:gd name="connsiteX580" fmla="*/ 2412080 w 5032666"/>
                <a:gd name="connsiteY580" fmla="*/ 419100 h 419100"/>
                <a:gd name="connsiteX581" fmla="*/ 2409825 w 5032666"/>
                <a:gd name="connsiteY581" fmla="*/ 419100 h 419100"/>
                <a:gd name="connsiteX582" fmla="*/ 2397708 w 5032666"/>
                <a:gd name="connsiteY582" fmla="*/ 419100 h 419100"/>
                <a:gd name="connsiteX583" fmla="*/ 2385204 w 5032666"/>
                <a:gd name="connsiteY583" fmla="*/ 419100 h 419100"/>
                <a:gd name="connsiteX584" fmla="*/ 2377784 w 5032666"/>
                <a:gd name="connsiteY584" fmla="*/ 419100 h 419100"/>
                <a:gd name="connsiteX585" fmla="*/ 2366113 w 5032666"/>
                <a:gd name="connsiteY585" fmla="*/ 419100 h 419100"/>
                <a:gd name="connsiteX586" fmla="*/ 2348425 w 5032666"/>
                <a:gd name="connsiteY586" fmla="*/ 419100 h 419100"/>
                <a:gd name="connsiteX587" fmla="*/ 2341005 w 5032666"/>
                <a:gd name="connsiteY587" fmla="*/ 419100 h 419100"/>
                <a:gd name="connsiteX588" fmla="*/ 2339237 w 5032666"/>
                <a:gd name="connsiteY588" fmla="*/ 419100 h 419100"/>
                <a:gd name="connsiteX589" fmla="*/ 2329712 w 5032666"/>
                <a:gd name="connsiteY589" fmla="*/ 419100 h 419100"/>
                <a:gd name="connsiteX590" fmla="*/ 2328501 w 5032666"/>
                <a:gd name="connsiteY590" fmla="*/ 419100 h 419100"/>
                <a:gd name="connsiteX591" fmla="*/ 2314129 w 5032666"/>
                <a:gd name="connsiteY591" fmla="*/ 419100 h 419100"/>
                <a:gd name="connsiteX592" fmla="*/ 2308515 w 5032666"/>
                <a:gd name="connsiteY592" fmla="*/ 419100 h 419100"/>
                <a:gd name="connsiteX593" fmla="*/ 2302458 w 5032666"/>
                <a:gd name="connsiteY593" fmla="*/ 419100 h 419100"/>
                <a:gd name="connsiteX594" fmla="*/ 2291722 w 5032666"/>
                <a:gd name="connsiteY594" fmla="*/ 419100 h 419100"/>
                <a:gd name="connsiteX595" fmla="*/ 2282534 w 5032666"/>
                <a:gd name="connsiteY595" fmla="*/ 419100 h 419100"/>
                <a:gd name="connsiteX596" fmla="*/ 2280429 w 5032666"/>
                <a:gd name="connsiteY596" fmla="*/ 419100 h 419100"/>
                <a:gd name="connsiteX597" fmla="*/ 2273009 w 5032666"/>
                <a:gd name="connsiteY597" fmla="*/ 419100 h 419100"/>
                <a:gd name="connsiteX598" fmla="*/ 2264846 w 5032666"/>
                <a:gd name="connsiteY598" fmla="*/ 419100 h 419100"/>
                <a:gd name="connsiteX599" fmla="*/ 2259232 w 5032666"/>
                <a:gd name="connsiteY599" fmla="*/ 419100 h 419100"/>
                <a:gd name="connsiteX600" fmla="*/ 2257426 w 5032666"/>
                <a:gd name="connsiteY600" fmla="*/ 419100 h 419100"/>
                <a:gd name="connsiteX601" fmla="*/ 2251812 w 5032666"/>
                <a:gd name="connsiteY601" fmla="*/ 419100 h 419100"/>
                <a:gd name="connsiteX602" fmla="*/ 2245755 w 5032666"/>
                <a:gd name="connsiteY602" fmla="*/ 419100 h 419100"/>
                <a:gd name="connsiteX603" fmla="*/ 2234462 w 5032666"/>
                <a:gd name="connsiteY603" fmla="*/ 419100 h 419100"/>
                <a:gd name="connsiteX604" fmla="*/ 2224936 w 5032666"/>
                <a:gd name="connsiteY604" fmla="*/ 419100 h 419100"/>
                <a:gd name="connsiteX605" fmla="*/ 2223726 w 5032666"/>
                <a:gd name="connsiteY605" fmla="*/ 419100 h 419100"/>
                <a:gd name="connsiteX606" fmla="*/ 2218879 w 5032666"/>
                <a:gd name="connsiteY606" fmla="*/ 419100 h 419100"/>
                <a:gd name="connsiteX607" fmla="*/ 2213265 w 5032666"/>
                <a:gd name="connsiteY607" fmla="*/ 419100 h 419100"/>
                <a:gd name="connsiteX608" fmla="*/ 2209354 w 5032666"/>
                <a:gd name="connsiteY608" fmla="*/ 419100 h 419100"/>
                <a:gd name="connsiteX609" fmla="*/ 2208143 w 5032666"/>
                <a:gd name="connsiteY609" fmla="*/ 419100 h 419100"/>
                <a:gd name="connsiteX610" fmla="*/ 2202529 w 5032666"/>
                <a:gd name="connsiteY610" fmla="*/ 419100 h 419100"/>
                <a:gd name="connsiteX611" fmla="*/ 2188157 w 5032666"/>
                <a:gd name="connsiteY611" fmla="*/ 419100 h 419100"/>
                <a:gd name="connsiteX612" fmla="*/ 2177759 w 5032666"/>
                <a:gd name="connsiteY612" fmla="*/ 419100 h 419100"/>
                <a:gd name="connsiteX613" fmla="*/ 2175653 w 5032666"/>
                <a:gd name="connsiteY613" fmla="*/ 419100 h 419100"/>
                <a:gd name="connsiteX614" fmla="*/ 2168233 w 5032666"/>
                <a:gd name="connsiteY614" fmla="*/ 419100 h 419100"/>
                <a:gd name="connsiteX615" fmla="*/ 2162176 w 5032666"/>
                <a:gd name="connsiteY615" fmla="*/ 419100 h 419100"/>
                <a:gd name="connsiteX616" fmla="*/ 2160071 w 5032666"/>
                <a:gd name="connsiteY616" fmla="*/ 419100 h 419100"/>
                <a:gd name="connsiteX617" fmla="*/ 2156562 w 5032666"/>
                <a:gd name="connsiteY617" fmla="*/ 419100 h 419100"/>
                <a:gd name="connsiteX618" fmla="*/ 2152651 w 5032666"/>
                <a:gd name="connsiteY618" fmla="*/ 419100 h 419100"/>
                <a:gd name="connsiteX619" fmla="*/ 2138874 w 5032666"/>
                <a:gd name="connsiteY619" fmla="*/ 419100 h 419100"/>
                <a:gd name="connsiteX620" fmla="*/ 2131454 w 5032666"/>
                <a:gd name="connsiteY620" fmla="*/ 419100 h 419100"/>
                <a:gd name="connsiteX621" fmla="*/ 2129686 w 5032666"/>
                <a:gd name="connsiteY621" fmla="*/ 419100 h 419100"/>
                <a:gd name="connsiteX622" fmla="*/ 2120161 w 5032666"/>
                <a:gd name="connsiteY622" fmla="*/ 419100 h 419100"/>
                <a:gd name="connsiteX623" fmla="*/ 2118950 w 5032666"/>
                <a:gd name="connsiteY623" fmla="*/ 419100 h 419100"/>
                <a:gd name="connsiteX624" fmla="*/ 2114104 w 5032666"/>
                <a:gd name="connsiteY624" fmla="*/ 419100 h 419100"/>
                <a:gd name="connsiteX625" fmla="*/ 2104578 w 5032666"/>
                <a:gd name="connsiteY625" fmla="*/ 419100 h 419100"/>
                <a:gd name="connsiteX626" fmla="*/ 2103368 w 5032666"/>
                <a:gd name="connsiteY626" fmla="*/ 419100 h 419100"/>
                <a:gd name="connsiteX627" fmla="*/ 2092907 w 5032666"/>
                <a:gd name="connsiteY627" fmla="*/ 419100 h 419100"/>
                <a:gd name="connsiteX628" fmla="*/ 2082171 w 5032666"/>
                <a:gd name="connsiteY628" fmla="*/ 419100 h 419100"/>
                <a:gd name="connsiteX629" fmla="*/ 2072983 w 5032666"/>
                <a:gd name="connsiteY629" fmla="*/ 419100 h 419100"/>
                <a:gd name="connsiteX630" fmla="*/ 2070878 w 5032666"/>
                <a:gd name="connsiteY630" fmla="*/ 419100 h 419100"/>
                <a:gd name="connsiteX631" fmla="*/ 2063458 w 5032666"/>
                <a:gd name="connsiteY631" fmla="*/ 419100 h 419100"/>
                <a:gd name="connsiteX632" fmla="*/ 2057401 w 5032666"/>
                <a:gd name="connsiteY632" fmla="*/ 419100 h 419100"/>
                <a:gd name="connsiteX633" fmla="*/ 2055295 w 5032666"/>
                <a:gd name="connsiteY633" fmla="*/ 419100 h 419100"/>
                <a:gd name="connsiteX634" fmla="*/ 2047875 w 5032666"/>
                <a:gd name="connsiteY634" fmla="*/ 419100 h 419100"/>
                <a:gd name="connsiteX635" fmla="*/ 2036204 w 5032666"/>
                <a:gd name="connsiteY635" fmla="*/ 419100 h 419100"/>
                <a:gd name="connsiteX636" fmla="*/ 2024911 w 5032666"/>
                <a:gd name="connsiteY636" fmla="*/ 419100 h 419100"/>
                <a:gd name="connsiteX637" fmla="*/ 2014175 w 5032666"/>
                <a:gd name="connsiteY637" fmla="*/ 419100 h 419100"/>
                <a:gd name="connsiteX638" fmla="*/ 2009328 w 5032666"/>
                <a:gd name="connsiteY638" fmla="*/ 419100 h 419100"/>
                <a:gd name="connsiteX639" fmla="*/ 1999803 w 5032666"/>
                <a:gd name="connsiteY639" fmla="*/ 419100 h 419100"/>
                <a:gd name="connsiteX640" fmla="*/ 1998592 w 5032666"/>
                <a:gd name="connsiteY640" fmla="*/ 419100 h 419100"/>
                <a:gd name="connsiteX641" fmla="*/ 1968208 w 5032666"/>
                <a:gd name="connsiteY641" fmla="*/ 419100 h 419100"/>
                <a:gd name="connsiteX642" fmla="*/ 1952625 w 5032666"/>
                <a:gd name="connsiteY642" fmla="*/ 419100 h 419100"/>
                <a:gd name="connsiteX643" fmla="*/ 1950520 w 5032666"/>
                <a:gd name="connsiteY643" fmla="*/ 419100 h 419100"/>
                <a:gd name="connsiteX644" fmla="*/ 1943100 w 5032666"/>
                <a:gd name="connsiteY644" fmla="*/ 419100 h 419100"/>
                <a:gd name="connsiteX645" fmla="*/ 1904553 w 5032666"/>
                <a:gd name="connsiteY645" fmla="*/ 419100 h 419100"/>
                <a:gd name="connsiteX646" fmla="*/ 1893817 w 5032666"/>
                <a:gd name="connsiteY646" fmla="*/ 419100 h 419100"/>
                <a:gd name="connsiteX647" fmla="*/ 1872512 w 5032666"/>
                <a:gd name="connsiteY647" fmla="*/ 419100 h 419100"/>
                <a:gd name="connsiteX648" fmla="*/ 1847850 w 5032666"/>
                <a:gd name="connsiteY648" fmla="*/ 419100 h 419100"/>
                <a:gd name="connsiteX649" fmla="*/ 1823229 w 5032666"/>
                <a:gd name="connsiteY649" fmla="*/ 419100 h 419100"/>
                <a:gd name="connsiteX650" fmla="*/ 1815809 w 5032666"/>
                <a:gd name="connsiteY650" fmla="*/ 419100 h 419100"/>
                <a:gd name="connsiteX651" fmla="*/ 1777262 w 5032666"/>
                <a:gd name="connsiteY651" fmla="*/ 419100 h 419100"/>
                <a:gd name="connsiteX652" fmla="*/ 1766526 w 5032666"/>
                <a:gd name="connsiteY652" fmla="*/ 419100 h 419100"/>
                <a:gd name="connsiteX653" fmla="*/ 1752154 w 5032666"/>
                <a:gd name="connsiteY653" fmla="*/ 419100 h 419100"/>
                <a:gd name="connsiteX654" fmla="*/ 1720559 w 5032666"/>
                <a:gd name="connsiteY654" fmla="*/ 419100 h 419100"/>
                <a:gd name="connsiteX655" fmla="*/ 1702871 w 5032666"/>
                <a:gd name="connsiteY655" fmla="*/ 419100 h 419100"/>
                <a:gd name="connsiteX656" fmla="*/ 1695451 w 5032666"/>
                <a:gd name="connsiteY656" fmla="*/ 419100 h 419100"/>
                <a:gd name="connsiteX657" fmla="*/ 1662961 w 5032666"/>
                <a:gd name="connsiteY657" fmla="*/ 419100 h 419100"/>
                <a:gd name="connsiteX658" fmla="*/ 1656904 w 5032666"/>
                <a:gd name="connsiteY658" fmla="*/ 419100 h 419100"/>
                <a:gd name="connsiteX659" fmla="*/ 1646168 w 5032666"/>
                <a:gd name="connsiteY659" fmla="*/ 419100 h 419100"/>
                <a:gd name="connsiteX660" fmla="*/ 1613678 w 5032666"/>
                <a:gd name="connsiteY660" fmla="*/ 419100 h 419100"/>
                <a:gd name="connsiteX661" fmla="*/ 1606258 w 5032666"/>
                <a:gd name="connsiteY661" fmla="*/ 419100 h 419100"/>
                <a:gd name="connsiteX662" fmla="*/ 1600201 w 5032666"/>
                <a:gd name="connsiteY662" fmla="*/ 419100 h 419100"/>
                <a:gd name="connsiteX663" fmla="*/ 1584616 w 5032666"/>
                <a:gd name="connsiteY663" fmla="*/ 419100 h 419100"/>
                <a:gd name="connsiteX664" fmla="*/ 1567711 w 5032666"/>
                <a:gd name="connsiteY664" fmla="*/ 419100 h 419100"/>
                <a:gd name="connsiteX665" fmla="*/ 1556975 w 5032666"/>
                <a:gd name="connsiteY665" fmla="*/ 419100 h 419100"/>
                <a:gd name="connsiteX666" fmla="*/ 1542603 w 5032666"/>
                <a:gd name="connsiteY666" fmla="*/ 419100 h 419100"/>
                <a:gd name="connsiteX667" fmla="*/ 1535333 w 5032666"/>
                <a:gd name="connsiteY667" fmla="*/ 419100 h 419100"/>
                <a:gd name="connsiteX668" fmla="*/ 1527913 w 5032666"/>
                <a:gd name="connsiteY668" fmla="*/ 419100 h 419100"/>
                <a:gd name="connsiteX669" fmla="*/ 1511008 w 5032666"/>
                <a:gd name="connsiteY669" fmla="*/ 419100 h 419100"/>
                <a:gd name="connsiteX670" fmla="*/ 1493320 w 5032666"/>
                <a:gd name="connsiteY670" fmla="*/ 419100 h 419100"/>
                <a:gd name="connsiteX671" fmla="*/ 1489366 w 5032666"/>
                <a:gd name="connsiteY671" fmla="*/ 419100 h 419100"/>
                <a:gd name="connsiteX672" fmla="*/ 1485900 w 5032666"/>
                <a:gd name="connsiteY672" fmla="*/ 419100 h 419100"/>
                <a:gd name="connsiteX673" fmla="*/ 1478630 w 5032666"/>
                <a:gd name="connsiteY673" fmla="*/ 419100 h 419100"/>
                <a:gd name="connsiteX674" fmla="*/ 1464258 w 5032666"/>
                <a:gd name="connsiteY674" fmla="*/ 419100 h 419100"/>
                <a:gd name="connsiteX675" fmla="*/ 1447353 w 5032666"/>
                <a:gd name="connsiteY675" fmla="*/ 419100 h 419100"/>
                <a:gd name="connsiteX676" fmla="*/ 1436617 w 5032666"/>
                <a:gd name="connsiteY676" fmla="*/ 419100 h 419100"/>
                <a:gd name="connsiteX677" fmla="*/ 1432663 w 5032666"/>
                <a:gd name="connsiteY677" fmla="*/ 419100 h 419100"/>
                <a:gd name="connsiteX678" fmla="*/ 1414975 w 5032666"/>
                <a:gd name="connsiteY678" fmla="*/ 419100 h 419100"/>
                <a:gd name="connsiteX679" fmla="*/ 1407555 w 5032666"/>
                <a:gd name="connsiteY679" fmla="*/ 419100 h 419100"/>
                <a:gd name="connsiteX680" fmla="*/ 1390650 w 5032666"/>
                <a:gd name="connsiteY680" fmla="*/ 419100 h 419100"/>
                <a:gd name="connsiteX681" fmla="*/ 1375065 w 5032666"/>
                <a:gd name="connsiteY681" fmla="*/ 419100 h 419100"/>
                <a:gd name="connsiteX682" fmla="*/ 1369008 w 5032666"/>
                <a:gd name="connsiteY682" fmla="*/ 419100 h 419100"/>
                <a:gd name="connsiteX683" fmla="*/ 1358272 w 5032666"/>
                <a:gd name="connsiteY683" fmla="*/ 419100 h 419100"/>
                <a:gd name="connsiteX684" fmla="*/ 1325782 w 5032666"/>
                <a:gd name="connsiteY684" fmla="*/ 419100 h 419100"/>
                <a:gd name="connsiteX685" fmla="*/ 1318362 w 5032666"/>
                <a:gd name="connsiteY685" fmla="*/ 419100 h 419100"/>
                <a:gd name="connsiteX686" fmla="*/ 1312305 w 5032666"/>
                <a:gd name="connsiteY686" fmla="*/ 419100 h 419100"/>
                <a:gd name="connsiteX687" fmla="*/ 1279815 w 5032666"/>
                <a:gd name="connsiteY687" fmla="*/ 419100 h 419100"/>
                <a:gd name="connsiteX688" fmla="*/ 1269079 w 5032666"/>
                <a:gd name="connsiteY688" fmla="*/ 419100 h 419100"/>
                <a:gd name="connsiteX689" fmla="*/ 1254707 w 5032666"/>
                <a:gd name="connsiteY689" fmla="*/ 419100 h 419100"/>
                <a:gd name="connsiteX690" fmla="*/ 1223112 w 5032666"/>
                <a:gd name="connsiteY690" fmla="*/ 419100 h 419100"/>
                <a:gd name="connsiteX691" fmla="*/ 1205424 w 5032666"/>
                <a:gd name="connsiteY691" fmla="*/ 419100 h 419100"/>
                <a:gd name="connsiteX692" fmla="*/ 1198004 w 5032666"/>
                <a:gd name="connsiteY692" fmla="*/ 419100 h 419100"/>
                <a:gd name="connsiteX693" fmla="*/ 1159457 w 5032666"/>
                <a:gd name="connsiteY693" fmla="*/ 419100 h 419100"/>
                <a:gd name="connsiteX694" fmla="*/ 1148721 w 5032666"/>
                <a:gd name="connsiteY694" fmla="*/ 419100 h 419100"/>
                <a:gd name="connsiteX695" fmla="*/ 1127416 w 5032666"/>
                <a:gd name="connsiteY695" fmla="*/ 419100 h 419100"/>
                <a:gd name="connsiteX696" fmla="*/ 1102754 w 5032666"/>
                <a:gd name="connsiteY696" fmla="*/ 419100 h 419100"/>
                <a:gd name="connsiteX697" fmla="*/ 1078133 w 5032666"/>
                <a:gd name="connsiteY697" fmla="*/ 419100 h 419100"/>
                <a:gd name="connsiteX698" fmla="*/ 1070713 w 5032666"/>
                <a:gd name="connsiteY698" fmla="*/ 419100 h 419100"/>
                <a:gd name="connsiteX699" fmla="*/ 1032166 w 5032666"/>
                <a:gd name="connsiteY699" fmla="*/ 419100 h 419100"/>
                <a:gd name="connsiteX700" fmla="*/ 1021430 w 5032666"/>
                <a:gd name="connsiteY700" fmla="*/ 419100 h 419100"/>
                <a:gd name="connsiteX701" fmla="*/ 1007058 w 5032666"/>
                <a:gd name="connsiteY701" fmla="*/ 419100 h 419100"/>
                <a:gd name="connsiteX702" fmla="*/ 975463 w 5032666"/>
                <a:gd name="connsiteY702" fmla="*/ 419100 h 419100"/>
                <a:gd name="connsiteX703" fmla="*/ 957775 w 5032666"/>
                <a:gd name="connsiteY703" fmla="*/ 419100 h 419100"/>
                <a:gd name="connsiteX704" fmla="*/ 950355 w 5032666"/>
                <a:gd name="connsiteY704" fmla="*/ 419100 h 419100"/>
                <a:gd name="connsiteX705" fmla="*/ 939062 w 5032666"/>
                <a:gd name="connsiteY705" fmla="*/ 419100 h 419100"/>
                <a:gd name="connsiteX706" fmla="*/ 917865 w 5032666"/>
                <a:gd name="connsiteY706" fmla="*/ 419100 h 419100"/>
                <a:gd name="connsiteX707" fmla="*/ 911808 w 5032666"/>
                <a:gd name="connsiteY707" fmla="*/ 419100 h 419100"/>
                <a:gd name="connsiteX708" fmla="*/ 901072 w 5032666"/>
                <a:gd name="connsiteY708" fmla="*/ 419100 h 419100"/>
                <a:gd name="connsiteX709" fmla="*/ 889779 w 5032666"/>
                <a:gd name="connsiteY709" fmla="*/ 419100 h 419100"/>
                <a:gd name="connsiteX710" fmla="*/ 882359 w 5032666"/>
                <a:gd name="connsiteY710" fmla="*/ 419100 h 419100"/>
                <a:gd name="connsiteX711" fmla="*/ 868582 w 5032666"/>
                <a:gd name="connsiteY711" fmla="*/ 419100 h 419100"/>
                <a:gd name="connsiteX712" fmla="*/ 861162 w 5032666"/>
                <a:gd name="connsiteY712" fmla="*/ 419100 h 419100"/>
                <a:gd name="connsiteX713" fmla="*/ 855105 w 5032666"/>
                <a:gd name="connsiteY713" fmla="*/ 419100 h 419100"/>
                <a:gd name="connsiteX714" fmla="*/ 843812 w 5032666"/>
                <a:gd name="connsiteY714" fmla="*/ 419100 h 419100"/>
                <a:gd name="connsiteX715" fmla="*/ 833076 w 5032666"/>
                <a:gd name="connsiteY715" fmla="*/ 419100 h 419100"/>
                <a:gd name="connsiteX716" fmla="*/ 822615 w 5032666"/>
                <a:gd name="connsiteY716" fmla="*/ 419100 h 419100"/>
                <a:gd name="connsiteX717" fmla="*/ 818704 w 5032666"/>
                <a:gd name="connsiteY717" fmla="*/ 419100 h 419100"/>
                <a:gd name="connsiteX718" fmla="*/ 811879 w 5032666"/>
                <a:gd name="connsiteY718" fmla="*/ 419100 h 419100"/>
                <a:gd name="connsiteX719" fmla="*/ 797507 w 5032666"/>
                <a:gd name="connsiteY719" fmla="*/ 419100 h 419100"/>
                <a:gd name="connsiteX720" fmla="*/ 787109 w 5032666"/>
                <a:gd name="connsiteY720" fmla="*/ 419100 h 419100"/>
                <a:gd name="connsiteX721" fmla="*/ 769421 w 5032666"/>
                <a:gd name="connsiteY721" fmla="*/ 419100 h 419100"/>
                <a:gd name="connsiteX722" fmla="*/ 765912 w 5032666"/>
                <a:gd name="connsiteY722" fmla="*/ 419100 h 419100"/>
                <a:gd name="connsiteX723" fmla="*/ 762001 w 5032666"/>
                <a:gd name="connsiteY723" fmla="*/ 419100 h 419100"/>
                <a:gd name="connsiteX724" fmla="*/ 748224 w 5032666"/>
                <a:gd name="connsiteY724" fmla="*/ 419100 h 419100"/>
                <a:gd name="connsiteX725" fmla="*/ 740804 w 5032666"/>
                <a:gd name="connsiteY725" fmla="*/ 419100 h 419100"/>
                <a:gd name="connsiteX726" fmla="*/ 729511 w 5032666"/>
                <a:gd name="connsiteY726" fmla="*/ 419100 h 419100"/>
                <a:gd name="connsiteX727" fmla="*/ 723454 w 5032666"/>
                <a:gd name="connsiteY727" fmla="*/ 419100 h 419100"/>
                <a:gd name="connsiteX728" fmla="*/ 712718 w 5032666"/>
                <a:gd name="connsiteY728" fmla="*/ 419100 h 419100"/>
                <a:gd name="connsiteX729" fmla="*/ 702257 w 5032666"/>
                <a:gd name="connsiteY729" fmla="*/ 419100 h 419100"/>
                <a:gd name="connsiteX730" fmla="*/ 691521 w 5032666"/>
                <a:gd name="connsiteY730" fmla="*/ 419100 h 419100"/>
                <a:gd name="connsiteX731" fmla="*/ 680228 w 5032666"/>
                <a:gd name="connsiteY731" fmla="*/ 419100 h 419100"/>
                <a:gd name="connsiteX732" fmla="*/ 672808 w 5032666"/>
                <a:gd name="connsiteY732" fmla="*/ 419100 h 419100"/>
                <a:gd name="connsiteX733" fmla="*/ 666751 w 5032666"/>
                <a:gd name="connsiteY733" fmla="*/ 419100 h 419100"/>
                <a:gd name="connsiteX734" fmla="*/ 645554 w 5032666"/>
                <a:gd name="connsiteY734" fmla="*/ 419100 h 419100"/>
                <a:gd name="connsiteX735" fmla="*/ 634261 w 5032666"/>
                <a:gd name="connsiteY735" fmla="*/ 419100 h 419100"/>
                <a:gd name="connsiteX736" fmla="*/ 623525 w 5032666"/>
                <a:gd name="connsiteY736" fmla="*/ 419100 h 419100"/>
                <a:gd name="connsiteX737" fmla="*/ 609153 w 5032666"/>
                <a:gd name="connsiteY737" fmla="*/ 419100 h 419100"/>
                <a:gd name="connsiteX738" fmla="*/ 577558 w 5032666"/>
                <a:gd name="connsiteY738" fmla="*/ 419100 h 419100"/>
                <a:gd name="connsiteX739" fmla="*/ 559870 w 5032666"/>
                <a:gd name="connsiteY739" fmla="*/ 419100 h 419100"/>
                <a:gd name="connsiteX740" fmla="*/ 552450 w 5032666"/>
                <a:gd name="connsiteY740" fmla="*/ 419100 h 419100"/>
                <a:gd name="connsiteX741" fmla="*/ 513903 w 5032666"/>
                <a:gd name="connsiteY741" fmla="*/ 419100 h 419100"/>
                <a:gd name="connsiteX742" fmla="*/ 503167 w 5032666"/>
                <a:gd name="connsiteY742" fmla="*/ 419100 h 419100"/>
                <a:gd name="connsiteX743" fmla="*/ 481862 w 5032666"/>
                <a:gd name="connsiteY743" fmla="*/ 419100 h 419100"/>
                <a:gd name="connsiteX744" fmla="*/ 457200 w 5032666"/>
                <a:gd name="connsiteY744" fmla="*/ 419100 h 419100"/>
                <a:gd name="connsiteX745" fmla="*/ 432579 w 5032666"/>
                <a:gd name="connsiteY745" fmla="*/ 419100 h 419100"/>
                <a:gd name="connsiteX746" fmla="*/ 425159 w 5032666"/>
                <a:gd name="connsiteY746" fmla="*/ 419100 h 419100"/>
                <a:gd name="connsiteX747" fmla="*/ 386612 w 5032666"/>
                <a:gd name="connsiteY747" fmla="*/ 419100 h 419100"/>
                <a:gd name="connsiteX748" fmla="*/ 375876 w 5032666"/>
                <a:gd name="connsiteY748" fmla="*/ 419100 h 419100"/>
                <a:gd name="connsiteX749" fmla="*/ 361504 w 5032666"/>
                <a:gd name="connsiteY749" fmla="*/ 419100 h 419100"/>
                <a:gd name="connsiteX750" fmla="*/ 329909 w 5032666"/>
                <a:gd name="connsiteY750" fmla="*/ 419100 h 419100"/>
                <a:gd name="connsiteX751" fmla="*/ 312221 w 5032666"/>
                <a:gd name="connsiteY751" fmla="*/ 419100 h 419100"/>
                <a:gd name="connsiteX752" fmla="*/ 304801 w 5032666"/>
                <a:gd name="connsiteY752" fmla="*/ 419100 h 419100"/>
                <a:gd name="connsiteX753" fmla="*/ 272311 w 5032666"/>
                <a:gd name="connsiteY753" fmla="*/ 419100 h 419100"/>
                <a:gd name="connsiteX754" fmla="*/ 266254 w 5032666"/>
                <a:gd name="connsiteY754" fmla="*/ 419100 h 419100"/>
                <a:gd name="connsiteX755" fmla="*/ 255518 w 5032666"/>
                <a:gd name="connsiteY755" fmla="*/ 419100 h 419100"/>
                <a:gd name="connsiteX756" fmla="*/ 223028 w 5032666"/>
                <a:gd name="connsiteY756" fmla="*/ 419100 h 419100"/>
                <a:gd name="connsiteX757" fmla="*/ 215608 w 5032666"/>
                <a:gd name="connsiteY757" fmla="*/ 419100 h 419100"/>
                <a:gd name="connsiteX758" fmla="*/ 209551 w 5032666"/>
                <a:gd name="connsiteY758" fmla="*/ 419100 h 419100"/>
                <a:gd name="connsiteX759" fmla="*/ 177061 w 5032666"/>
                <a:gd name="connsiteY759" fmla="*/ 419100 h 419100"/>
                <a:gd name="connsiteX760" fmla="*/ 166325 w 5032666"/>
                <a:gd name="connsiteY760" fmla="*/ 419100 h 419100"/>
                <a:gd name="connsiteX761" fmla="*/ 151953 w 5032666"/>
                <a:gd name="connsiteY761" fmla="*/ 419100 h 419100"/>
                <a:gd name="connsiteX762" fmla="*/ 120358 w 5032666"/>
                <a:gd name="connsiteY762" fmla="*/ 419100 h 419100"/>
                <a:gd name="connsiteX763" fmla="*/ 102670 w 5032666"/>
                <a:gd name="connsiteY763" fmla="*/ 419100 h 419100"/>
                <a:gd name="connsiteX764" fmla="*/ 95250 w 5032666"/>
                <a:gd name="connsiteY764" fmla="*/ 419100 h 419100"/>
                <a:gd name="connsiteX765" fmla="*/ 56703 w 5032666"/>
                <a:gd name="connsiteY765" fmla="*/ 419100 h 419100"/>
                <a:gd name="connsiteX766" fmla="*/ 45967 w 5032666"/>
                <a:gd name="connsiteY766" fmla="*/ 419100 h 419100"/>
                <a:gd name="connsiteX767" fmla="*/ 0 w 5032666"/>
                <a:gd name="connsiteY767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</a:cxnLst>
              <a:rect l="l" t="t" r="r" b="b"/>
              <a:pathLst>
                <a:path w="5032666" h="419100">
                  <a:moveTo>
                    <a:pt x="104775" y="0"/>
                  </a:moveTo>
                  <a:lnTo>
                    <a:pt x="150742" y="0"/>
                  </a:lnTo>
                  <a:lnTo>
                    <a:pt x="161478" y="0"/>
                  </a:lnTo>
                  <a:lnTo>
                    <a:pt x="200025" y="0"/>
                  </a:lnTo>
                  <a:lnTo>
                    <a:pt x="207445" y="0"/>
                  </a:lnTo>
                  <a:lnTo>
                    <a:pt x="225133" y="0"/>
                  </a:lnTo>
                  <a:lnTo>
                    <a:pt x="256728" y="0"/>
                  </a:lnTo>
                  <a:lnTo>
                    <a:pt x="271100" y="0"/>
                  </a:lnTo>
                  <a:lnTo>
                    <a:pt x="281836" y="0"/>
                  </a:lnTo>
                  <a:lnTo>
                    <a:pt x="314326" y="0"/>
                  </a:lnTo>
                  <a:lnTo>
                    <a:pt x="320383" y="0"/>
                  </a:lnTo>
                  <a:lnTo>
                    <a:pt x="327803" y="0"/>
                  </a:lnTo>
                  <a:lnTo>
                    <a:pt x="360293" y="0"/>
                  </a:lnTo>
                  <a:lnTo>
                    <a:pt x="371029" y="0"/>
                  </a:lnTo>
                  <a:lnTo>
                    <a:pt x="377086" y="0"/>
                  </a:lnTo>
                  <a:lnTo>
                    <a:pt x="409576" y="0"/>
                  </a:lnTo>
                  <a:lnTo>
                    <a:pt x="416996" y="0"/>
                  </a:lnTo>
                  <a:lnTo>
                    <a:pt x="434684" y="0"/>
                  </a:lnTo>
                  <a:lnTo>
                    <a:pt x="466279" y="0"/>
                  </a:lnTo>
                  <a:lnTo>
                    <a:pt x="480651" y="0"/>
                  </a:lnTo>
                  <a:lnTo>
                    <a:pt x="491387" y="0"/>
                  </a:lnTo>
                  <a:lnTo>
                    <a:pt x="529934" y="0"/>
                  </a:lnTo>
                  <a:lnTo>
                    <a:pt x="537354" y="0"/>
                  </a:lnTo>
                  <a:lnTo>
                    <a:pt x="561975" y="0"/>
                  </a:lnTo>
                  <a:lnTo>
                    <a:pt x="586637" y="0"/>
                  </a:lnTo>
                  <a:lnTo>
                    <a:pt x="607942" y="0"/>
                  </a:lnTo>
                  <a:lnTo>
                    <a:pt x="618678" y="0"/>
                  </a:lnTo>
                  <a:lnTo>
                    <a:pt x="657225" y="0"/>
                  </a:lnTo>
                  <a:lnTo>
                    <a:pt x="664645" y="0"/>
                  </a:lnTo>
                  <a:lnTo>
                    <a:pt x="682333" y="0"/>
                  </a:lnTo>
                  <a:lnTo>
                    <a:pt x="713928" y="0"/>
                  </a:lnTo>
                  <a:lnTo>
                    <a:pt x="728300" y="0"/>
                  </a:lnTo>
                  <a:lnTo>
                    <a:pt x="739036" y="0"/>
                  </a:lnTo>
                  <a:lnTo>
                    <a:pt x="750329" y="0"/>
                  </a:lnTo>
                  <a:lnTo>
                    <a:pt x="771526" y="0"/>
                  </a:lnTo>
                  <a:lnTo>
                    <a:pt x="777583" y="0"/>
                  </a:lnTo>
                  <a:lnTo>
                    <a:pt x="785003" y="0"/>
                  </a:lnTo>
                  <a:lnTo>
                    <a:pt x="796296" y="0"/>
                  </a:lnTo>
                  <a:lnTo>
                    <a:pt x="807032" y="0"/>
                  </a:lnTo>
                  <a:lnTo>
                    <a:pt x="817493" y="0"/>
                  </a:lnTo>
                  <a:lnTo>
                    <a:pt x="828229" y="0"/>
                  </a:lnTo>
                  <a:lnTo>
                    <a:pt x="834286" y="0"/>
                  </a:lnTo>
                  <a:lnTo>
                    <a:pt x="845579" y="0"/>
                  </a:lnTo>
                  <a:lnTo>
                    <a:pt x="852999" y="0"/>
                  </a:lnTo>
                  <a:lnTo>
                    <a:pt x="866776" y="0"/>
                  </a:lnTo>
                  <a:lnTo>
                    <a:pt x="870687" y="0"/>
                  </a:lnTo>
                  <a:lnTo>
                    <a:pt x="874196" y="0"/>
                  </a:lnTo>
                  <a:lnTo>
                    <a:pt x="891884" y="0"/>
                  </a:lnTo>
                  <a:lnTo>
                    <a:pt x="902282" y="0"/>
                  </a:lnTo>
                  <a:lnTo>
                    <a:pt x="916654" y="0"/>
                  </a:lnTo>
                  <a:lnTo>
                    <a:pt x="923479" y="0"/>
                  </a:lnTo>
                  <a:lnTo>
                    <a:pt x="927390" y="0"/>
                  </a:lnTo>
                  <a:lnTo>
                    <a:pt x="937851" y="0"/>
                  </a:lnTo>
                  <a:lnTo>
                    <a:pt x="948587" y="0"/>
                  </a:lnTo>
                  <a:lnTo>
                    <a:pt x="959880" y="0"/>
                  </a:lnTo>
                  <a:lnTo>
                    <a:pt x="965937" y="0"/>
                  </a:lnTo>
                  <a:lnTo>
                    <a:pt x="973357" y="0"/>
                  </a:lnTo>
                  <a:lnTo>
                    <a:pt x="987134" y="0"/>
                  </a:lnTo>
                  <a:lnTo>
                    <a:pt x="994554" y="0"/>
                  </a:lnTo>
                  <a:lnTo>
                    <a:pt x="1005847" y="0"/>
                  </a:lnTo>
                  <a:lnTo>
                    <a:pt x="1016583" y="0"/>
                  </a:lnTo>
                  <a:lnTo>
                    <a:pt x="1022640" y="0"/>
                  </a:lnTo>
                  <a:lnTo>
                    <a:pt x="1043837" y="0"/>
                  </a:lnTo>
                  <a:lnTo>
                    <a:pt x="1055130" y="0"/>
                  </a:lnTo>
                  <a:lnTo>
                    <a:pt x="1062550" y="0"/>
                  </a:lnTo>
                  <a:lnTo>
                    <a:pt x="1080238" y="0"/>
                  </a:lnTo>
                  <a:lnTo>
                    <a:pt x="1111833" y="0"/>
                  </a:lnTo>
                  <a:lnTo>
                    <a:pt x="1126205" y="0"/>
                  </a:lnTo>
                  <a:lnTo>
                    <a:pt x="1136941" y="0"/>
                  </a:lnTo>
                  <a:lnTo>
                    <a:pt x="1175488" y="0"/>
                  </a:lnTo>
                  <a:lnTo>
                    <a:pt x="1182908" y="0"/>
                  </a:lnTo>
                  <a:lnTo>
                    <a:pt x="1207529" y="0"/>
                  </a:lnTo>
                  <a:lnTo>
                    <a:pt x="1232191" y="0"/>
                  </a:lnTo>
                  <a:lnTo>
                    <a:pt x="1253496" y="0"/>
                  </a:lnTo>
                  <a:lnTo>
                    <a:pt x="1264232" y="0"/>
                  </a:lnTo>
                  <a:lnTo>
                    <a:pt x="1302779" y="0"/>
                  </a:lnTo>
                  <a:lnTo>
                    <a:pt x="1310199" y="0"/>
                  </a:lnTo>
                  <a:lnTo>
                    <a:pt x="1327887" y="0"/>
                  </a:lnTo>
                  <a:lnTo>
                    <a:pt x="1359482" y="0"/>
                  </a:lnTo>
                  <a:lnTo>
                    <a:pt x="1373854" y="0"/>
                  </a:lnTo>
                  <a:lnTo>
                    <a:pt x="1384590" y="0"/>
                  </a:lnTo>
                  <a:lnTo>
                    <a:pt x="1417080" y="0"/>
                  </a:lnTo>
                  <a:lnTo>
                    <a:pt x="1423137" y="0"/>
                  </a:lnTo>
                  <a:lnTo>
                    <a:pt x="1430557" y="0"/>
                  </a:lnTo>
                  <a:lnTo>
                    <a:pt x="1463047" y="0"/>
                  </a:lnTo>
                  <a:lnTo>
                    <a:pt x="1473783" y="0"/>
                  </a:lnTo>
                  <a:lnTo>
                    <a:pt x="1479840" y="0"/>
                  </a:lnTo>
                  <a:lnTo>
                    <a:pt x="1495425" y="0"/>
                  </a:lnTo>
                  <a:lnTo>
                    <a:pt x="1512330" y="0"/>
                  </a:lnTo>
                  <a:lnTo>
                    <a:pt x="1519750" y="0"/>
                  </a:lnTo>
                  <a:lnTo>
                    <a:pt x="1537438" y="0"/>
                  </a:lnTo>
                  <a:lnTo>
                    <a:pt x="1541392" y="0"/>
                  </a:lnTo>
                  <a:lnTo>
                    <a:pt x="1552128" y="0"/>
                  </a:lnTo>
                  <a:lnTo>
                    <a:pt x="1569033" y="0"/>
                  </a:lnTo>
                  <a:lnTo>
                    <a:pt x="1583405" y="0"/>
                  </a:lnTo>
                  <a:lnTo>
                    <a:pt x="1590675" y="0"/>
                  </a:lnTo>
                  <a:lnTo>
                    <a:pt x="1594141" y="0"/>
                  </a:lnTo>
                  <a:lnTo>
                    <a:pt x="1598095" y="0"/>
                  </a:lnTo>
                  <a:lnTo>
                    <a:pt x="1615783" y="0"/>
                  </a:lnTo>
                  <a:lnTo>
                    <a:pt x="1632688" y="0"/>
                  </a:lnTo>
                  <a:lnTo>
                    <a:pt x="1640108" y="0"/>
                  </a:lnTo>
                  <a:lnTo>
                    <a:pt x="1647378" y="0"/>
                  </a:lnTo>
                  <a:lnTo>
                    <a:pt x="1661750" y="0"/>
                  </a:lnTo>
                  <a:lnTo>
                    <a:pt x="1672486" y="0"/>
                  </a:lnTo>
                  <a:lnTo>
                    <a:pt x="1689391" y="0"/>
                  </a:lnTo>
                  <a:lnTo>
                    <a:pt x="1704976" y="0"/>
                  </a:lnTo>
                  <a:lnTo>
                    <a:pt x="1711033" y="0"/>
                  </a:lnTo>
                  <a:lnTo>
                    <a:pt x="1718453" y="0"/>
                  </a:lnTo>
                  <a:lnTo>
                    <a:pt x="1750943" y="0"/>
                  </a:lnTo>
                  <a:lnTo>
                    <a:pt x="1761679" y="0"/>
                  </a:lnTo>
                  <a:lnTo>
                    <a:pt x="1767736" y="0"/>
                  </a:lnTo>
                  <a:lnTo>
                    <a:pt x="1800226" y="0"/>
                  </a:lnTo>
                  <a:lnTo>
                    <a:pt x="1807646" y="0"/>
                  </a:lnTo>
                  <a:lnTo>
                    <a:pt x="1825334" y="0"/>
                  </a:lnTo>
                  <a:lnTo>
                    <a:pt x="1856929" y="0"/>
                  </a:lnTo>
                  <a:lnTo>
                    <a:pt x="1871301" y="0"/>
                  </a:lnTo>
                  <a:lnTo>
                    <a:pt x="1882037" y="0"/>
                  </a:lnTo>
                  <a:lnTo>
                    <a:pt x="1920584" y="0"/>
                  </a:lnTo>
                  <a:lnTo>
                    <a:pt x="1928004" y="0"/>
                  </a:lnTo>
                  <a:lnTo>
                    <a:pt x="1952625" y="0"/>
                  </a:lnTo>
                  <a:lnTo>
                    <a:pt x="1977287" y="0"/>
                  </a:lnTo>
                  <a:lnTo>
                    <a:pt x="1998592" y="0"/>
                  </a:lnTo>
                  <a:lnTo>
                    <a:pt x="2009328" y="0"/>
                  </a:lnTo>
                  <a:lnTo>
                    <a:pt x="2047875" y="0"/>
                  </a:lnTo>
                  <a:lnTo>
                    <a:pt x="2055295" y="0"/>
                  </a:lnTo>
                  <a:lnTo>
                    <a:pt x="2057400" y="0"/>
                  </a:lnTo>
                  <a:lnTo>
                    <a:pt x="2072983" y="0"/>
                  </a:lnTo>
                  <a:lnTo>
                    <a:pt x="2103367" y="0"/>
                  </a:lnTo>
                  <a:lnTo>
                    <a:pt x="2104578" y="0"/>
                  </a:lnTo>
                  <a:lnTo>
                    <a:pt x="2114103" y="0"/>
                  </a:lnTo>
                  <a:lnTo>
                    <a:pt x="2118950" y="0"/>
                  </a:lnTo>
                  <a:lnTo>
                    <a:pt x="2129686" y="0"/>
                  </a:lnTo>
                  <a:lnTo>
                    <a:pt x="2140979" y="0"/>
                  </a:lnTo>
                  <a:lnTo>
                    <a:pt x="2152650" y="0"/>
                  </a:lnTo>
                  <a:lnTo>
                    <a:pt x="2160070" y="0"/>
                  </a:lnTo>
                  <a:lnTo>
                    <a:pt x="2162176" y="0"/>
                  </a:lnTo>
                  <a:lnTo>
                    <a:pt x="2168233" y="0"/>
                  </a:lnTo>
                  <a:lnTo>
                    <a:pt x="2175653" y="0"/>
                  </a:lnTo>
                  <a:lnTo>
                    <a:pt x="2177758" y="0"/>
                  </a:lnTo>
                  <a:lnTo>
                    <a:pt x="2186946" y="0"/>
                  </a:lnTo>
                  <a:lnTo>
                    <a:pt x="2197682" y="0"/>
                  </a:lnTo>
                  <a:lnTo>
                    <a:pt x="2208143" y="0"/>
                  </a:lnTo>
                  <a:lnTo>
                    <a:pt x="2209353" y="0"/>
                  </a:lnTo>
                  <a:lnTo>
                    <a:pt x="2218879" y="0"/>
                  </a:lnTo>
                  <a:lnTo>
                    <a:pt x="2223725" y="0"/>
                  </a:lnTo>
                  <a:lnTo>
                    <a:pt x="2224936" y="0"/>
                  </a:lnTo>
                  <a:lnTo>
                    <a:pt x="2234461" y="0"/>
                  </a:lnTo>
                  <a:lnTo>
                    <a:pt x="2236229" y="0"/>
                  </a:lnTo>
                  <a:lnTo>
                    <a:pt x="2243649" y="0"/>
                  </a:lnTo>
                  <a:lnTo>
                    <a:pt x="2257426" y="0"/>
                  </a:lnTo>
                  <a:lnTo>
                    <a:pt x="2261337" y="0"/>
                  </a:lnTo>
                  <a:lnTo>
                    <a:pt x="2264846" y="0"/>
                  </a:lnTo>
                  <a:lnTo>
                    <a:pt x="2266951" y="0"/>
                  </a:lnTo>
                  <a:lnTo>
                    <a:pt x="2273008" y="0"/>
                  </a:lnTo>
                  <a:lnTo>
                    <a:pt x="2280428" y="0"/>
                  </a:lnTo>
                  <a:lnTo>
                    <a:pt x="2282534" y="0"/>
                  </a:lnTo>
                  <a:lnTo>
                    <a:pt x="2292932" y="0"/>
                  </a:lnTo>
                  <a:lnTo>
                    <a:pt x="2307304" y="0"/>
                  </a:lnTo>
                  <a:lnTo>
                    <a:pt x="2312918" y="0"/>
                  </a:lnTo>
                  <a:lnTo>
                    <a:pt x="2314129" y="0"/>
                  </a:lnTo>
                  <a:lnTo>
                    <a:pt x="2318040" y="0"/>
                  </a:lnTo>
                  <a:lnTo>
                    <a:pt x="2323654" y="0"/>
                  </a:lnTo>
                  <a:lnTo>
                    <a:pt x="2328501" y="0"/>
                  </a:lnTo>
                  <a:lnTo>
                    <a:pt x="2329711" y="0"/>
                  </a:lnTo>
                  <a:lnTo>
                    <a:pt x="2339237" y="0"/>
                  </a:lnTo>
                  <a:lnTo>
                    <a:pt x="2350530" y="0"/>
                  </a:lnTo>
                  <a:lnTo>
                    <a:pt x="2356587" y="0"/>
                  </a:lnTo>
                  <a:lnTo>
                    <a:pt x="2362201" y="0"/>
                  </a:lnTo>
                  <a:lnTo>
                    <a:pt x="2364007" y="0"/>
                  </a:lnTo>
                  <a:lnTo>
                    <a:pt x="2369621" y="0"/>
                  </a:lnTo>
                  <a:lnTo>
                    <a:pt x="2377784" y="0"/>
                  </a:lnTo>
                  <a:lnTo>
                    <a:pt x="2385204" y="0"/>
                  </a:lnTo>
                  <a:lnTo>
                    <a:pt x="2387309" y="0"/>
                  </a:lnTo>
                  <a:lnTo>
                    <a:pt x="2396497" y="0"/>
                  </a:lnTo>
                  <a:lnTo>
                    <a:pt x="2407233" y="0"/>
                  </a:lnTo>
                  <a:lnTo>
                    <a:pt x="2413290" y="0"/>
                  </a:lnTo>
                  <a:lnTo>
                    <a:pt x="2418904" y="0"/>
                  </a:lnTo>
                  <a:lnTo>
                    <a:pt x="2433276" y="0"/>
                  </a:lnTo>
                  <a:lnTo>
                    <a:pt x="2434487" y="0"/>
                  </a:lnTo>
                  <a:lnTo>
                    <a:pt x="2444012" y="0"/>
                  </a:lnTo>
                  <a:lnTo>
                    <a:pt x="2445780" y="0"/>
                  </a:lnTo>
                  <a:lnTo>
                    <a:pt x="2453200" y="0"/>
                  </a:lnTo>
                  <a:lnTo>
                    <a:pt x="2470888" y="0"/>
                  </a:lnTo>
                  <a:lnTo>
                    <a:pt x="2482559" y="0"/>
                  </a:lnTo>
                  <a:lnTo>
                    <a:pt x="2489979" y="0"/>
                  </a:lnTo>
                  <a:lnTo>
                    <a:pt x="2502483" y="0"/>
                  </a:lnTo>
                  <a:lnTo>
                    <a:pt x="2514600" y="0"/>
                  </a:lnTo>
                  <a:lnTo>
                    <a:pt x="2516855" y="0"/>
                  </a:lnTo>
                  <a:lnTo>
                    <a:pt x="2527591" y="0"/>
                  </a:lnTo>
                  <a:lnTo>
                    <a:pt x="2539262" y="0"/>
                  </a:lnTo>
                  <a:lnTo>
                    <a:pt x="2560567" y="0"/>
                  </a:lnTo>
                  <a:lnTo>
                    <a:pt x="2566138" y="0"/>
                  </a:lnTo>
                  <a:lnTo>
                    <a:pt x="2571303" y="0"/>
                  </a:lnTo>
                  <a:lnTo>
                    <a:pt x="2573558" y="0"/>
                  </a:lnTo>
                  <a:lnTo>
                    <a:pt x="2598179" y="0"/>
                  </a:lnTo>
                  <a:lnTo>
                    <a:pt x="2609850" y="0"/>
                  </a:lnTo>
                  <a:lnTo>
                    <a:pt x="2617270" y="0"/>
                  </a:lnTo>
                  <a:lnTo>
                    <a:pt x="2622841" y="0"/>
                  </a:lnTo>
                  <a:lnTo>
                    <a:pt x="2634958" y="0"/>
                  </a:lnTo>
                  <a:lnTo>
                    <a:pt x="2644146" y="0"/>
                  </a:lnTo>
                  <a:lnTo>
                    <a:pt x="2654882" y="0"/>
                  </a:lnTo>
                  <a:lnTo>
                    <a:pt x="2666553" y="0"/>
                  </a:lnTo>
                  <a:lnTo>
                    <a:pt x="2680925" y="0"/>
                  </a:lnTo>
                  <a:lnTo>
                    <a:pt x="2691661" y="0"/>
                  </a:lnTo>
                  <a:lnTo>
                    <a:pt x="2693429" y="0"/>
                  </a:lnTo>
                  <a:lnTo>
                    <a:pt x="2700849" y="0"/>
                  </a:lnTo>
                  <a:lnTo>
                    <a:pt x="2702954" y="0"/>
                  </a:lnTo>
                  <a:lnTo>
                    <a:pt x="2718537" y="0"/>
                  </a:lnTo>
                  <a:lnTo>
                    <a:pt x="2724151" y="0"/>
                  </a:lnTo>
                  <a:lnTo>
                    <a:pt x="2730208" y="0"/>
                  </a:lnTo>
                  <a:lnTo>
                    <a:pt x="2737628" y="0"/>
                  </a:lnTo>
                  <a:lnTo>
                    <a:pt x="2748921" y="0"/>
                  </a:lnTo>
                  <a:lnTo>
                    <a:pt x="2750132" y="0"/>
                  </a:lnTo>
                  <a:lnTo>
                    <a:pt x="2759657" y="0"/>
                  </a:lnTo>
                  <a:lnTo>
                    <a:pt x="2764504" y="0"/>
                  </a:lnTo>
                  <a:lnTo>
                    <a:pt x="2770118" y="0"/>
                  </a:lnTo>
                  <a:lnTo>
                    <a:pt x="2775240" y="0"/>
                  </a:lnTo>
                  <a:lnTo>
                    <a:pt x="2780854" y="0"/>
                  </a:lnTo>
                  <a:lnTo>
                    <a:pt x="2786911" y="0"/>
                  </a:lnTo>
                  <a:lnTo>
                    <a:pt x="2798204" y="0"/>
                  </a:lnTo>
                  <a:lnTo>
                    <a:pt x="2805624" y="0"/>
                  </a:lnTo>
                  <a:lnTo>
                    <a:pt x="2807730" y="0"/>
                  </a:lnTo>
                  <a:lnTo>
                    <a:pt x="2813787" y="0"/>
                  </a:lnTo>
                  <a:lnTo>
                    <a:pt x="2819401" y="0"/>
                  </a:lnTo>
                  <a:lnTo>
                    <a:pt x="2821207" y="0"/>
                  </a:lnTo>
                  <a:lnTo>
                    <a:pt x="2823312" y="0"/>
                  </a:lnTo>
                  <a:lnTo>
                    <a:pt x="2826821" y="0"/>
                  </a:lnTo>
                  <a:lnTo>
                    <a:pt x="2844509" y="0"/>
                  </a:lnTo>
                  <a:lnTo>
                    <a:pt x="2853697" y="0"/>
                  </a:lnTo>
                  <a:lnTo>
                    <a:pt x="2854907" y="0"/>
                  </a:lnTo>
                  <a:lnTo>
                    <a:pt x="2864433" y="0"/>
                  </a:lnTo>
                  <a:lnTo>
                    <a:pt x="2869279" y="0"/>
                  </a:lnTo>
                  <a:lnTo>
                    <a:pt x="2870490" y="0"/>
                  </a:lnTo>
                  <a:lnTo>
                    <a:pt x="2876104" y="0"/>
                  </a:lnTo>
                  <a:lnTo>
                    <a:pt x="2880015" y="0"/>
                  </a:lnTo>
                  <a:lnTo>
                    <a:pt x="2890476" y="0"/>
                  </a:lnTo>
                  <a:lnTo>
                    <a:pt x="2901212" y="0"/>
                  </a:lnTo>
                  <a:lnTo>
                    <a:pt x="2902980" y="0"/>
                  </a:lnTo>
                  <a:lnTo>
                    <a:pt x="2910400" y="0"/>
                  </a:lnTo>
                  <a:lnTo>
                    <a:pt x="2912505" y="0"/>
                  </a:lnTo>
                  <a:lnTo>
                    <a:pt x="2918562" y="0"/>
                  </a:lnTo>
                  <a:lnTo>
                    <a:pt x="2925982" y="0"/>
                  </a:lnTo>
                  <a:lnTo>
                    <a:pt x="2928088" y="0"/>
                  </a:lnTo>
                  <a:lnTo>
                    <a:pt x="2939759" y="0"/>
                  </a:lnTo>
                  <a:lnTo>
                    <a:pt x="2947179" y="0"/>
                  </a:lnTo>
                  <a:lnTo>
                    <a:pt x="2958472" y="0"/>
                  </a:lnTo>
                  <a:lnTo>
                    <a:pt x="2959683" y="0"/>
                  </a:lnTo>
                  <a:lnTo>
                    <a:pt x="2969208" y="0"/>
                  </a:lnTo>
                  <a:lnTo>
                    <a:pt x="2974055" y="0"/>
                  </a:lnTo>
                  <a:lnTo>
                    <a:pt x="2975265" y="0"/>
                  </a:lnTo>
                  <a:lnTo>
                    <a:pt x="2984791" y="0"/>
                  </a:lnTo>
                  <a:lnTo>
                    <a:pt x="2996462" y="0"/>
                  </a:lnTo>
                  <a:lnTo>
                    <a:pt x="3007755" y="0"/>
                  </a:lnTo>
                  <a:lnTo>
                    <a:pt x="3015175" y="0"/>
                  </a:lnTo>
                  <a:lnTo>
                    <a:pt x="3023338" y="0"/>
                  </a:lnTo>
                  <a:lnTo>
                    <a:pt x="3030758" y="0"/>
                  </a:lnTo>
                  <a:lnTo>
                    <a:pt x="3032863" y="0"/>
                  </a:lnTo>
                  <a:lnTo>
                    <a:pt x="3064458" y="0"/>
                  </a:lnTo>
                  <a:lnTo>
                    <a:pt x="3078830" y="0"/>
                  </a:lnTo>
                  <a:lnTo>
                    <a:pt x="3080041" y="0"/>
                  </a:lnTo>
                  <a:lnTo>
                    <a:pt x="3089566" y="0"/>
                  </a:lnTo>
                  <a:lnTo>
                    <a:pt x="3128113" y="0"/>
                  </a:lnTo>
                  <a:lnTo>
                    <a:pt x="3135533" y="0"/>
                  </a:lnTo>
                  <a:lnTo>
                    <a:pt x="3160154" y="0"/>
                  </a:lnTo>
                  <a:lnTo>
                    <a:pt x="3184816" y="0"/>
                  </a:lnTo>
                  <a:lnTo>
                    <a:pt x="3206121" y="0"/>
                  </a:lnTo>
                  <a:lnTo>
                    <a:pt x="3216857" y="0"/>
                  </a:lnTo>
                  <a:lnTo>
                    <a:pt x="3255404" y="0"/>
                  </a:lnTo>
                  <a:lnTo>
                    <a:pt x="3262824" y="0"/>
                  </a:lnTo>
                  <a:lnTo>
                    <a:pt x="3280512" y="0"/>
                  </a:lnTo>
                  <a:lnTo>
                    <a:pt x="3312107" y="0"/>
                  </a:lnTo>
                  <a:lnTo>
                    <a:pt x="3326479" y="0"/>
                  </a:lnTo>
                  <a:lnTo>
                    <a:pt x="3337215" y="0"/>
                  </a:lnTo>
                  <a:lnTo>
                    <a:pt x="3369705" y="0"/>
                  </a:lnTo>
                  <a:lnTo>
                    <a:pt x="3375762" y="0"/>
                  </a:lnTo>
                  <a:lnTo>
                    <a:pt x="3383182" y="0"/>
                  </a:lnTo>
                  <a:lnTo>
                    <a:pt x="3415672" y="0"/>
                  </a:lnTo>
                  <a:lnTo>
                    <a:pt x="3426408" y="0"/>
                  </a:lnTo>
                  <a:lnTo>
                    <a:pt x="3432465" y="0"/>
                  </a:lnTo>
                  <a:lnTo>
                    <a:pt x="3448050" y="0"/>
                  </a:lnTo>
                  <a:lnTo>
                    <a:pt x="3464955" y="0"/>
                  </a:lnTo>
                  <a:lnTo>
                    <a:pt x="3472375" y="0"/>
                  </a:lnTo>
                  <a:lnTo>
                    <a:pt x="3490063" y="0"/>
                  </a:lnTo>
                  <a:lnTo>
                    <a:pt x="3494017" y="0"/>
                  </a:lnTo>
                  <a:lnTo>
                    <a:pt x="3504753" y="0"/>
                  </a:lnTo>
                  <a:lnTo>
                    <a:pt x="3521658" y="0"/>
                  </a:lnTo>
                  <a:lnTo>
                    <a:pt x="3536030" y="0"/>
                  </a:lnTo>
                  <a:lnTo>
                    <a:pt x="3543300" y="0"/>
                  </a:lnTo>
                  <a:lnTo>
                    <a:pt x="3546766" y="0"/>
                  </a:lnTo>
                  <a:lnTo>
                    <a:pt x="3550720" y="0"/>
                  </a:lnTo>
                  <a:lnTo>
                    <a:pt x="3568408" y="0"/>
                  </a:lnTo>
                  <a:lnTo>
                    <a:pt x="3585313" y="0"/>
                  </a:lnTo>
                  <a:lnTo>
                    <a:pt x="3592733" y="0"/>
                  </a:lnTo>
                  <a:lnTo>
                    <a:pt x="3600003" y="0"/>
                  </a:lnTo>
                  <a:lnTo>
                    <a:pt x="3614375" y="0"/>
                  </a:lnTo>
                  <a:lnTo>
                    <a:pt x="3625111" y="0"/>
                  </a:lnTo>
                  <a:lnTo>
                    <a:pt x="3642016" y="0"/>
                  </a:lnTo>
                  <a:lnTo>
                    <a:pt x="3657601" y="0"/>
                  </a:lnTo>
                  <a:lnTo>
                    <a:pt x="3663658" y="0"/>
                  </a:lnTo>
                  <a:lnTo>
                    <a:pt x="3671078" y="0"/>
                  </a:lnTo>
                  <a:lnTo>
                    <a:pt x="3703568" y="0"/>
                  </a:lnTo>
                  <a:lnTo>
                    <a:pt x="3714304" y="0"/>
                  </a:lnTo>
                  <a:lnTo>
                    <a:pt x="3720361" y="0"/>
                  </a:lnTo>
                  <a:lnTo>
                    <a:pt x="3752851" y="0"/>
                  </a:lnTo>
                  <a:lnTo>
                    <a:pt x="3760271" y="0"/>
                  </a:lnTo>
                  <a:lnTo>
                    <a:pt x="3777959" y="0"/>
                  </a:lnTo>
                  <a:lnTo>
                    <a:pt x="3809554" y="0"/>
                  </a:lnTo>
                  <a:lnTo>
                    <a:pt x="3823926" y="0"/>
                  </a:lnTo>
                  <a:lnTo>
                    <a:pt x="3834662" y="0"/>
                  </a:lnTo>
                  <a:lnTo>
                    <a:pt x="3873209" y="0"/>
                  </a:lnTo>
                  <a:lnTo>
                    <a:pt x="3880629" y="0"/>
                  </a:lnTo>
                  <a:lnTo>
                    <a:pt x="3905250" y="0"/>
                  </a:lnTo>
                  <a:lnTo>
                    <a:pt x="3929912" y="0"/>
                  </a:lnTo>
                  <a:lnTo>
                    <a:pt x="3951217" y="0"/>
                  </a:lnTo>
                  <a:lnTo>
                    <a:pt x="3961953" y="0"/>
                  </a:lnTo>
                  <a:lnTo>
                    <a:pt x="4000500" y="0"/>
                  </a:lnTo>
                  <a:lnTo>
                    <a:pt x="4007920" y="0"/>
                  </a:lnTo>
                  <a:lnTo>
                    <a:pt x="4025608" y="0"/>
                  </a:lnTo>
                  <a:lnTo>
                    <a:pt x="4057203" y="0"/>
                  </a:lnTo>
                  <a:lnTo>
                    <a:pt x="4071575" y="0"/>
                  </a:lnTo>
                  <a:lnTo>
                    <a:pt x="4082311" y="0"/>
                  </a:lnTo>
                  <a:lnTo>
                    <a:pt x="4093604" y="0"/>
                  </a:lnTo>
                  <a:lnTo>
                    <a:pt x="4114801" y="0"/>
                  </a:lnTo>
                  <a:lnTo>
                    <a:pt x="4120858" y="0"/>
                  </a:lnTo>
                  <a:lnTo>
                    <a:pt x="4128278" y="0"/>
                  </a:lnTo>
                  <a:lnTo>
                    <a:pt x="4139571" y="0"/>
                  </a:lnTo>
                  <a:lnTo>
                    <a:pt x="4150307" y="0"/>
                  </a:lnTo>
                  <a:lnTo>
                    <a:pt x="4160768" y="0"/>
                  </a:lnTo>
                  <a:lnTo>
                    <a:pt x="4171504" y="0"/>
                  </a:lnTo>
                  <a:lnTo>
                    <a:pt x="4177561" y="0"/>
                  </a:lnTo>
                  <a:lnTo>
                    <a:pt x="4188854" y="0"/>
                  </a:lnTo>
                  <a:lnTo>
                    <a:pt x="4196274" y="0"/>
                  </a:lnTo>
                  <a:lnTo>
                    <a:pt x="4210051" y="0"/>
                  </a:lnTo>
                  <a:lnTo>
                    <a:pt x="4213962" y="0"/>
                  </a:lnTo>
                  <a:lnTo>
                    <a:pt x="4217471" y="0"/>
                  </a:lnTo>
                  <a:lnTo>
                    <a:pt x="4235159" y="0"/>
                  </a:lnTo>
                  <a:lnTo>
                    <a:pt x="4245557" y="0"/>
                  </a:lnTo>
                  <a:lnTo>
                    <a:pt x="4259929" y="0"/>
                  </a:lnTo>
                  <a:lnTo>
                    <a:pt x="4266754" y="0"/>
                  </a:lnTo>
                  <a:lnTo>
                    <a:pt x="4270665" y="0"/>
                  </a:lnTo>
                  <a:lnTo>
                    <a:pt x="4281126" y="0"/>
                  </a:lnTo>
                  <a:lnTo>
                    <a:pt x="4291862" y="0"/>
                  </a:lnTo>
                  <a:lnTo>
                    <a:pt x="4303155" y="0"/>
                  </a:lnTo>
                  <a:lnTo>
                    <a:pt x="4309212" y="0"/>
                  </a:lnTo>
                  <a:lnTo>
                    <a:pt x="4316632" y="0"/>
                  </a:lnTo>
                  <a:lnTo>
                    <a:pt x="4330409" y="0"/>
                  </a:lnTo>
                  <a:lnTo>
                    <a:pt x="4337829" y="0"/>
                  </a:lnTo>
                  <a:lnTo>
                    <a:pt x="4349122" y="0"/>
                  </a:lnTo>
                  <a:lnTo>
                    <a:pt x="4359858" y="0"/>
                  </a:lnTo>
                  <a:lnTo>
                    <a:pt x="4365915" y="0"/>
                  </a:lnTo>
                  <a:lnTo>
                    <a:pt x="4387112" y="0"/>
                  </a:lnTo>
                  <a:lnTo>
                    <a:pt x="4398405" y="0"/>
                  </a:lnTo>
                  <a:lnTo>
                    <a:pt x="4405825" y="0"/>
                  </a:lnTo>
                  <a:lnTo>
                    <a:pt x="4423513" y="0"/>
                  </a:lnTo>
                  <a:lnTo>
                    <a:pt x="4455108" y="0"/>
                  </a:lnTo>
                  <a:lnTo>
                    <a:pt x="4469480" y="0"/>
                  </a:lnTo>
                  <a:lnTo>
                    <a:pt x="4480216" y="0"/>
                  </a:lnTo>
                  <a:lnTo>
                    <a:pt x="4518763" y="0"/>
                  </a:lnTo>
                  <a:lnTo>
                    <a:pt x="4526183" y="0"/>
                  </a:lnTo>
                  <a:lnTo>
                    <a:pt x="4550804" y="0"/>
                  </a:lnTo>
                  <a:lnTo>
                    <a:pt x="4575466" y="0"/>
                  </a:lnTo>
                  <a:lnTo>
                    <a:pt x="4596771" y="0"/>
                  </a:lnTo>
                  <a:lnTo>
                    <a:pt x="4607507" y="0"/>
                  </a:lnTo>
                  <a:lnTo>
                    <a:pt x="4646054" y="0"/>
                  </a:lnTo>
                  <a:lnTo>
                    <a:pt x="4653474" y="0"/>
                  </a:lnTo>
                  <a:lnTo>
                    <a:pt x="4671162" y="0"/>
                  </a:lnTo>
                  <a:lnTo>
                    <a:pt x="4702757" y="0"/>
                  </a:lnTo>
                  <a:lnTo>
                    <a:pt x="4717129" y="0"/>
                  </a:lnTo>
                  <a:lnTo>
                    <a:pt x="4727865" y="0"/>
                  </a:lnTo>
                  <a:lnTo>
                    <a:pt x="4760355" y="0"/>
                  </a:lnTo>
                  <a:lnTo>
                    <a:pt x="4766412" y="0"/>
                  </a:lnTo>
                  <a:lnTo>
                    <a:pt x="4773832" y="0"/>
                  </a:lnTo>
                  <a:lnTo>
                    <a:pt x="4806322" y="0"/>
                  </a:lnTo>
                  <a:lnTo>
                    <a:pt x="4817058" y="0"/>
                  </a:lnTo>
                  <a:lnTo>
                    <a:pt x="4823115" y="0"/>
                  </a:lnTo>
                  <a:lnTo>
                    <a:pt x="4855605" y="0"/>
                  </a:lnTo>
                  <a:lnTo>
                    <a:pt x="4863025" y="0"/>
                  </a:lnTo>
                  <a:lnTo>
                    <a:pt x="4880713" y="0"/>
                  </a:lnTo>
                  <a:lnTo>
                    <a:pt x="4912308" y="0"/>
                  </a:lnTo>
                  <a:lnTo>
                    <a:pt x="4926680" y="0"/>
                  </a:lnTo>
                  <a:lnTo>
                    <a:pt x="4937416" y="0"/>
                  </a:lnTo>
                  <a:lnTo>
                    <a:pt x="4975963" y="0"/>
                  </a:lnTo>
                  <a:lnTo>
                    <a:pt x="4983383" y="0"/>
                  </a:lnTo>
                  <a:lnTo>
                    <a:pt x="5032666" y="0"/>
                  </a:lnTo>
                  <a:lnTo>
                    <a:pt x="4927891" y="419100"/>
                  </a:lnTo>
                  <a:lnTo>
                    <a:pt x="4878608" y="419100"/>
                  </a:lnTo>
                  <a:lnTo>
                    <a:pt x="4871188" y="419100"/>
                  </a:lnTo>
                  <a:lnTo>
                    <a:pt x="4832641" y="419100"/>
                  </a:lnTo>
                  <a:lnTo>
                    <a:pt x="4821905" y="419100"/>
                  </a:lnTo>
                  <a:lnTo>
                    <a:pt x="4807533" y="419100"/>
                  </a:lnTo>
                  <a:lnTo>
                    <a:pt x="4775938" y="419100"/>
                  </a:lnTo>
                  <a:lnTo>
                    <a:pt x="4758250" y="419100"/>
                  </a:lnTo>
                  <a:lnTo>
                    <a:pt x="4750830" y="419100"/>
                  </a:lnTo>
                  <a:lnTo>
                    <a:pt x="4718340" y="419100"/>
                  </a:lnTo>
                  <a:lnTo>
                    <a:pt x="4712283" y="419100"/>
                  </a:lnTo>
                  <a:lnTo>
                    <a:pt x="4701547" y="419100"/>
                  </a:lnTo>
                  <a:lnTo>
                    <a:pt x="4669057" y="419100"/>
                  </a:lnTo>
                  <a:lnTo>
                    <a:pt x="4661637" y="419100"/>
                  </a:lnTo>
                  <a:lnTo>
                    <a:pt x="4655580" y="419100"/>
                  </a:lnTo>
                  <a:lnTo>
                    <a:pt x="4623090" y="419100"/>
                  </a:lnTo>
                  <a:lnTo>
                    <a:pt x="4612354" y="419100"/>
                  </a:lnTo>
                  <a:lnTo>
                    <a:pt x="4597982" y="419100"/>
                  </a:lnTo>
                  <a:lnTo>
                    <a:pt x="4566387" y="419100"/>
                  </a:lnTo>
                  <a:lnTo>
                    <a:pt x="4548699" y="419100"/>
                  </a:lnTo>
                  <a:lnTo>
                    <a:pt x="4541279" y="419100"/>
                  </a:lnTo>
                  <a:lnTo>
                    <a:pt x="4502732" y="419100"/>
                  </a:lnTo>
                  <a:lnTo>
                    <a:pt x="4491996" y="419100"/>
                  </a:lnTo>
                  <a:lnTo>
                    <a:pt x="4470691" y="419100"/>
                  </a:lnTo>
                  <a:lnTo>
                    <a:pt x="4446029" y="419100"/>
                  </a:lnTo>
                  <a:lnTo>
                    <a:pt x="4421408" y="419100"/>
                  </a:lnTo>
                  <a:lnTo>
                    <a:pt x="4413988" y="419100"/>
                  </a:lnTo>
                  <a:lnTo>
                    <a:pt x="4375441" y="419100"/>
                  </a:lnTo>
                  <a:lnTo>
                    <a:pt x="4364705" y="419100"/>
                  </a:lnTo>
                  <a:lnTo>
                    <a:pt x="4350333" y="419100"/>
                  </a:lnTo>
                  <a:lnTo>
                    <a:pt x="4318738" y="419100"/>
                  </a:lnTo>
                  <a:lnTo>
                    <a:pt x="4301050" y="419100"/>
                  </a:lnTo>
                  <a:lnTo>
                    <a:pt x="4293630" y="419100"/>
                  </a:lnTo>
                  <a:lnTo>
                    <a:pt x="4282337" y="419100"/>
                  </a:lnTo>
                  <a:lnTo>
                    <a:pt x="4261140" y="419100"/>
                  </a:lnTo>
                  <a:lnTo>
                    <a:pt x="4255083" y="419100"/>
                  </a:lnTo>
                  <a:lnTo>
                    <a:pt x="4244347" y="419100"/>
                  </a:lnTo>
                  <a:lnTo>
                    <a:pt x="4233054" y="419100"/>
                  </a:lnTo>
                  <a:lnTo>
                    <a:pt x="4225634" y="419100"/>
                  </a:lnTo>
                  <a:lnTo>
                    <a:pt x="4211857" y="419100"/>
                  </a:lnTo>
                  <a:lnTo>
                    <a:pt x="4204437" y="419100"/>
                  </a:lnTo>
                  <a:lnTo>
                    <a:pt x="4198380" y="419100"/>
                  </a:lnTo>
                  <a:lnTo>
                    <a:pt x="4187087" y="419100"/>
                  </a:lnTo>
                  <a:lnTo>
                    <a:pt x="4176351" y="419100"/>
                  </a:lnTo>
                  <a:lnTo>
                    <a:pt x="4165890" y="419100"/>
                  </a:lnTo>
                  <a:lnTo>
                    <a:pt x="4161979" y="419100"/>
                  </a:lnTo>
                  <a:lnTo>
                    <a:pt x="4155154" y="419100"/>
                  </a:lnTo>
                  <a:lnTo>
                    <a:pt x="4140782" y="419100"/>
                  </a:lnTo>
                  <a:lnTo>
                    <a:pt x="4130384" y="419100"/>
                  </a:lnTo>
                  <a:lnTo>
                    <a:pt x="4112696" y="419100"/>
                  </a:lnTo>
                  <a:lnTo>
                    <a:pt x="4109187" y="419100"/>
                  </a:lnTo>
                  <a:lnTo>
                    <a:pt x="4105276" y="419100"/>
                  </a:lnTo>
                  <a:lnTo>
                    <a:pt x="4091499" y="419100"/>
                  </a:lnTo>
                  <a:lnTo>
                    <a:pt x="4084079" y="419100"/>
                  </a:lnTo>
                  <a:lnTo>
                    <a:pt x="4072786" y="419100"/>
                  </a:lnTo>
                  <a:lnTo>
                    <a:pt x="4066729" y="419100"/>
                  </a:lnTo>
                  <a:lnTo>
                    <a:pt x="4055993" y="419100"/>
                  </a:lnTo>
                  <a:lnTo>
                    <a:pt x="4045532" y="419100"/>
                  </a:lnTo>
                  <a:lnTo>
                    <a:pt x="4034796" y="419100"/>
                  </a:lnTo>
                  <a:lnTo>
                    <a:pt x="4023503" y="419100"/>
                  </a:lnTo>
                  <a:lnTo>
                    <a:pt x="4016083" y="419100"/>
                  </a:lnTo>
                  <a:lnTo>
                    <a:pt x="4010026" y="419100"/>
                  </a:lnTo>
                  <a:lnTo>
                    <a:pt x="3988829" y="419100"/>
                  </a:lnTo>
                  <a:lnTo>
                    <a:pt x="3977536" y="419100"/>
                  </a:lnTo>
                  <a:lnTo>
                    <a:pt x="3966800" y="419100"/>
                  </a:lnTo>
                  <a:lnTo>
                    <a:pt x="3952428" y="419100"/>
                  </a:lnTo>
                  <a:lnTo>
                    <a:pt x="3920833" y="419100"/>
                  </a:lnTo>
                  <a:lnTo>
                    <a:pt x="3903145" y="419100"/>
                  </a:lnTo>
                  <a:lnTo>
                    <a:pt x="3895725" y="419100"/>
                  </a:lnTo>
                  <a:lnTo>
                    <a:pt x="3857178" y="419100"/>
                  </a:lnTo>
                  <a:lnTo>
                    <a:pt x="3846442" y="419100"/>
                  </a:lnTo>
                  <a:lnTo>
                    <a:pt x="3825137" y="419100"/>
                  </a:lnTo>
                  <a:lnTo>
                    <a:pt x="3800475" y="419100"/>
                  </a:lnTo>
                  <a:lnTo>
                    <a:pt x="3775854" y="419100"/>
                  </a:lnTo>
                  <a:lnTo>
                    <a:pt x="3768434" y="419100"/>
                  </a:lnTo>
                  <a:lnTo>
                    <a:pt x="3729887" y="419100"/>
                  </a:lnTo>
                  <a:lnTo>
                    <a:pt x="3719151" y="419100"/>
                  </a:lnTo>
                  <a:lnTo>
                    <a:pt x="3704779" y="419100"/>
                  </a:lnTo>
                  <a:lnTo>
                    <a:pt x="3673184" y="419100"/>
                  </a:lnTo>
                  <a:lnTo>
                    <a:pt x="3655496" y="419100"/>
                  </a:lnTo>
                  <a:lnTo>
                    <a:pt x="3648076" y="419100"/>
                  </a:lnTo>
                  <a:lnTo>
                    <a:pt x="3615586" y="419100"/>
                  </a:lnTo>
                  <a:lnTo>
                    <a:pt x="3609529" y="419100"/>
                  </a:lnTo>
                  <a:lnTo>
                    <a:pt x="3598793" y="419100"/>
                  </a:lnTo>
                  <a:lnTo>
                    <a:pt x="3566303" y="419100"/>
                  </a:lnTo>
                  <a:lnTo>
                    <a:pt x="3558883" y="419100"/>
                  </a:lnTo>
                  <a:lnTo>
                    <a:pt x="3552826" y="419100"/>
                  </a:lnTo>
                  <a:lnTo>
                    <a:pt x="3537241" y="419100"/>
                  </a:lnTo>
                  <a:lnTo>
                    <a:pt x="3520336" y="419100"/>
                  </a:lnTo>
                  <a:lnTo>
                    <a:pt x="3509600" y="419100"/>
                  </a:lnTo>
                  <a:lnTo>
                    <a:pt x="3495228" y="419100"/>
                  </a:lnTo>
                  <a:lnTo>
                    <a:pt x="3487958" y="419100"/>
                  </a:lnTo>
                  <a:lnTo>
                    <a:pt x="3480538" y="419100"/>
                  </a:lnTo>
                  <a:lnTo>
                    <a:pt x="3463633" y="419100"/>
                  </a:lnTo>
                  <a:lnTo>
                    <a:pt x="3445945" y="419100"/>
                  </a:lnTo>
                  <a:lnTo>
                    <a:pt x="3441991" y="419100"/>
                  </a:lnTo>
                  <a:lnTo>
                    <a:pt x="3438525" y="419100"/>
                  </a:lnTo>
                  <a:lnTo>
                    <a:pt x="3431255" y="419100"/>
                  </a:lnTo>
                  <a:lnTo>
                    <a:pt x="3416883" y="419100"/>
                  </a:lnTo>
                  <a:lnTo>
                    <a:pt x="3399978" y="419100"/>
                  </a:lnTo>
                  <a:lnTo>
                    <a:pt x="3389242" y="419100"/>
                  </a:lnTo>
                  <a:lnTo>
                    <a:pt x="3385288" y="419100"/>
                  </a:lnTo>
                  <a:lnTo>
                    <a:pt x="3367600" y="419100"/>
                  </a:lnTo>
                  <a:lnTo>
                    <a:pt x="3360180" y="419100"/>
                  </a:lnTo>
                  <a:lnTo>
                    <a:pt x="3343275" y="419100"/>
                  </a:lnTo>
                  <a:lnTo>
                    <a:pt x="3327690" y="419100"/>
                  </a:lnTo>
                  <a:lnTo>
                    <a:pt x="3321633" y="419100"/>
                  </a:lnTo>
                  <a:lnTo>
                    <a:pt x="3310897" y="419100"/>
                  </a:lnTo>
                  <a:lnTo>
                    <a:pt x="3278407" y="419100"/>
                  </a:lnTo>
                  <a:lnTo>
                    <a:pt x="3270987" y="419100"/>
                  </a:lnTo>
                  <a:lnTo>
                    <a:pt x="3264930" y="419100"/>
                  </a:lnTo>
                  <a:lnTo>
                    <a:pt x="3232440" y="419100"/>
                  </a:lnTo>
                  <a:lnTo>
                    <a:pt x="3221704" y="419100"/>
                  </a:lnTo>
                  <a:lnTo>
                    <a:pt x="3207332" y="419100"/>
                  </a:lnTo>
                  <a:lnTo>
                    <a:pt x="3175737" y="419100"/>
                  </a:lnTo>
                  <a:lnTo>
                    <a:pt x="3158049" y="419100"/>
                  </a:lnTo>
                  <a:lnTo>
                    <a:pt x="3150629" y="419100"/>
                  </a:lnTo>
                  <a:lnTo>
                    <a:pt x="3112082" y="419100"/>
                  </a:lnTo>
                  <a:lnTo>
                    <a:pt x="3101346" y="419100"/>
                  </a:lnTo>
                  <a:lnTo>
                    <a:pt x="3080041" y="419100"/>
                  </a:lnTo>
                  <a:lnTo>
                    <a:pt x="3055379" y="419100"/>
                  </a:lnTo>
                  <a:lnTo>
                    <a:pt x="3030758" y="419100"/>
                  </a:lnTo>
                  <a:lnTo>
                    <a:pt x="3023338" y="419100"/>
                  </a:lnTo>
                  <a:lnTo>
                    <a:pt x="2984791" y="419100"/>
                  </a:lnTo>
                  <a:lnTo>
                    <a:pt x="2975266" y="419100"/>
                  </a:lnTo>
                  <a:lnTo>
                    <a:pt x="2974055" y="419100"/>
                  </a:lnTo>
                  <a:lnTo>
                    <a:pt x="2959683" y="419100"/>
                  </a:lnTo>
                  <a:lnTo>
                    <a:pt x="2928088" y="419100"/>
                  </a:lnTo>
                  <a:lnTo>
                    <a:pt x="2925983" y="419100"/>
                  </a:lnTo>
                  <a:lnTo>
                    <a:pt x="2918563" y="419100"/>
                  </a:lnTo>
                  <a:lnTo>
                    <a:pt x="2910400" y="419100"/>
                  </a:lnTo>
                  <a:lnTo>
                    <a:pt x="2902980" y="419100"/>
                  </a:lnTo>
                  <a:lnTo>
                    <a:pt x="2891687" y="419100"/>
                  </a:lnTo>
                  <a:lnTo>
                    <a:pt x="2880016" y="419100"/>
                  </a:lnTo>
                  <a:lnTo>
                    <a:pt x="2870490" y="419100"/>
                  </a:lnTo>
                  <a:lnTo>
                    <a:pt x="2869280" y="419100"/>
                  </a:lnTo>
                  <a:lnTo>
                    <a:pt x="2864433" y="419100"/>
                  </a:lnTo>
                  <a:lnTo>
                    <a:pt x="2854908" y="419100"/>
                  </a:lnTo>
                  <a:lnTo>
                    <a:pt x="2853697" y="419100"/>
                  </a:lnTo>
                  <a:lnTo>
                    <a:pt x="2842404" y="419100"/>
                  </a:lnTo>
                  <a:lnTo>
                    <a:pt x="2834984" y="419100"/>
                  </a:lnTo>
                  <a:lnTo>
                    <a:pt x="2823313" y="419100"/>
                  </a:lnTo>
                  <a:lnTo>
                    <a:pt x="2821207" y="419100"/>
                  </a:lnTo>
                  <a:lnTo>
                    <a:pt x="2813787" y="419100"/>
                  </a:lnTo>
                  <a:lnTo>
                    <a:pt x="2807730" y="419100"/>
                  </a:lnTo>
                  <a:lnTo>
                    <a:pt x="2805625" y="419100"/>
                  </a:lnTo>
                  <a:lnTo>
                    <a:pt x="2798205" y="419100"/>
                  </a:lnTo>
                  <a:lnTo>
                    <a:pt x="2796437" y="419100"/>
                  </a:lnTo>
                  <a:lnTo>
                    <a:pt x="2785701" y="419100"/>
                  </a:lnTo>
                  <a:lnTo>
                    <a:pt x="2775240" y="419100"/>
                  </a:lnTo>
                  <a:lnTo>
                    <a:pt x="2771329" y="419100"/>
                  </a:lnTo>
                  <a:lnTo>
                    <a:pt x="2765715" y="419100"/>
                  </a:lnTo>
                  <a:lnTo>
                    <a:pt x="2764504" y="419100"/>
                  </a:lnTo>
                  <a:lnTo>
                    <a:pt x="2759658" y="419100"/>
                  </a:lnTo>
                  <a:lnTo>
                    <a:pt x="2750132" y="419100"/>
                  </a:lnTo>
                  <a:lnTo>
                    <a:pt x="2748922" y="419100"/>
                  </a:lnTo>
                  <a:lnTo>
                    <a:pt x="2739734" y="419100"/>
                  </a:lnTo>
                  <a:lnTo>
                    <a:pt x="2722046" y="419100"/>
                  </a:lnTo>
                  <a:lnTo>
                    <a:pt x="2718537" y="419100"/>
                  </a:lnTo>
                  <a:lnTo>
                    <a:pt x="2716432" y="419100"/>
                  </a:lnTo>
                  <a:lnTo>
                    <a:pt x="2714626" y="419100"/>
                  </a:lnTo>
                  <a:lnTo>
                    <a:pt x="2709012" y="419100"/>
                  </a:lnTo>
                  <a:lnTo>
                    <a:pt x="2702955" y="419100"/>
                  </a:lnTo>
                  <a:lnTo>
                    <a:pt x="2700849" y="419100"/>
                  </a:lnTo>
                  <a:lnTo>
                    <a:pt x="2693429" y="419100"/>
                  </a:lnTo>
                  <a:lnTo>
                    <a:pt x="2682136" y="419100"/>
                  </a:lnTo>
                  <a:lnTo>
                    <a:pt x="2676079" y="419100"/>
                  </a:lnTo>
                  <a:lnTo>
                    <a:pt x="2670465" y="419100"/>
                  </a:lnTo>
                  <a:lnTo>
                    <a:pt x="2665343" y="419100"/>
                  </a:lnTo>
                  <a:lnTo>
                    <a:pt x="2659729" y="419100"/>
                  </a:lnTo>
                  <a:lnTo>
                    <a:pt x="2654882" y="419100"/>
                  </a:lnTo>
                  <a:lnTo>
                    <a:pt x="2645357" y="419100"/>
                  </a:lnTo>
                  <a:lnTo>
                    <a:pt x="2644146" y="419100"/>
                  </a:lnTo>
                  <a:lnTo>
                    <a:pt x="2632853" y="419100"/>
                  </a:lnTo>
                  <a:lnTo>
                    <a:pt x="2625433" y="419100"/>
                  </a:lnTo>
                  <a:lnTo>
                    <a:pt x="2619376" y="419100"/>
                  </a:lnTo>
                  <a:lnTo>
                    <a:pt x="2613762" y="419100"/>
                  </a:lnTo>
                  <a:lnTo>
                    <a:pt x="2598179" y="419100"/>
                  </a:lnTo>
                  <a:lnTo>
                    <a:pt x="2596074" y="419100"/>
                  </a:lnTo>
                  <a:lnTo>
                    <a:pt x="2588654" y="419100"/>
                  </a:lnTo>
                  <a:lnTo>
                    <a:pt x="2586886" y="419100"/>
                  </a:lnTo>
                  <a:lnTo>
                    <a:pt x="2576150" y="419100"/>
                  </a:lnTo>
                  <a:lnTo>
                    <a:pt x="2561778" y="419100"/>
                  </a:lnTo>
                  <a:lnTo>
                    <a:pt x="2550107" y="419100"/>
                  </a:lnTo>
                  <a:lnTo>
                    <a:pt x="2539371" y="419100"/>
                  </a:lnTo>
                  <a:lnTo>
                    <a:pt x="2530183" y="419100"/>
                  </a:lnTo>
                  <a:lnTo>
                    <a:pt x="2518066" y="419100"/>
                  </a:lnTo>
                  <a:lnTo>
                    <a:pt x="2512495" y="419100"/>
                  </a:lnTo>
                  <a:lnTo>
                    <a:pt x="2505075" y="419100"/>
                  </a:lnTo>
                  <a:lnTo>
                    <a:pt x="2493404" y="419100"/>
                  </a:lnTo>
                  <a:lnTo>
                    <a:pt x="2468783" y="419100"/>
                  </a:lnTo>
                  <a:lnTo>
                    <a:pt x="2466528" y="419100"/>
                  </a:lnTo>
                  <a:lnTo>
                    <a:pt x="2461363" y="419100"/>
                  </a:lnTo>
                  <a:lnTo>
                    <a:pt x="2455792" y="419100"/>
                  </a:lnTo>
                  <a:lnTo>
                    <a:pt x="2434487" y="419100"/>
                  </a:lnTo>
                  <a:lnTo>
                    <a:pt x="2422816" y="419100"/>
                  </a:lnTo>
                  <a:lnTo>
                    <a:pt x="2412080" y="419100"/>
                  </a:lnTo>
                  <a:lnTo>
                    <a:pt x="2409825" y="419100"/>
                  </a:lnTo>
                  <a:lnTo>
                    <a:pt x="2397708" y="419100"/>
                  </a:lnTo>
                  <a:lnTo>
                    <a:pt x="2385204" y="419100"/>
                  </a:lnTo>
                  <a:lnTo>
                    <a:pt x="2377784" y="419100"/>
                  </a:lnTo>
                  <a:lnTo>
                    <a:pt x="2366113" y="419100"/>
                  </a:lnTo>
                  <a:lnTo>
                    <a:pt x="2348425" y="419100"/>
                  </a:lnTo>
                  <a:lnTo>
                    <a:pt x="2341005" y="419100"/>
                  </a:lnTo>
                  <a:lnTo>
                    <a:pt x="2339237" y="419100"/>
                  </a:lnTo>
                  <a:lnTo>
                    <a:pt x="2329712" y="419100"/>
                  </a:lnTo>
                  <a:lnTo>
                    <a:pt x="2328501" y="419100"/>
                  </a:lnTo>
                  <a:lnTo>
                    <a:pt x="2314129" y="419100"/>
                  </a:lnTo>
                  <a:lnTo>
                    <a:pt x="2308515" y="419100"/>
                  </a:lnTo>
                  <a:lnTo>
                    <a:pt x="2302458" y="419100"/>
                  </a:lnTo>
                  <a:lnTo>
                    <a:pt x="2291722" y="419100"/>
                  </a:lnTo>
                  <a:lnTo>
                    <a:pt x="2282534" y="419100"/>
                  </a:lnTo>
                  <a:lnTo>
                    <a:pt x="2280429" y="419100"/>
                  </a:lnTo>
                  <a:lnTo>
                    <a:pt x="2273009" y="419100"/>
                  </a:lnTo>
                  <a:lnTo>
                    <a:pt x="2264846" y="419100"/>
                  </a:lnTo>
                  <a:lnTo>
                    <a:pt x="2259232" y="419100"/>
                  </a:lnTo>
                  <a:lnTo>
                    <a:pt x="2257426" y="419100"/>
                  </a:lnTo>
                  <a:lnTo>
                    <a:pt x="2251812" y="419100"/>
                  </a:lnTo>
                  <a:lnTo>
                    <a:pt x="2245755" y="419100"/>
                  </a:lnTo>
                  <a:lnTo>
                    <a:pt x="2234462" y="419100"/>
                  </a:lnTo>
                  <a:lnTo>
                    <a:pt x="2224936" y="419100"/>
                  </a:lnTo>
                  <a:lnTo>
                    <a:pt x="2223726" y="419100"/>
                  </a:lnTo>
                  <a:lnTo>
                    <a:pt x="2218879" y="419100"/>
                  </a:lnTo>
                  <a:lnTo>
                    <a:pt x="2213265" y="419100"/>
                  </a:lnTo>
                  <a:lnTo>
                    <a:pt x="2209354" y="419100"/>
                  </a:lnTo>
                  <a:lnTo>
                    <a:pt x="2208143" y="419100"/>
                  </a:lnTo>
                  <a:lnTo>
                    <a:pt x="2202529" y="419100"/>
                  </a:lnTo>
                  <a:lnTo>
                    <a:pt x="2188157" y="419100"/>
                  </a:lnTo>
                  <a:lnTo>
                    <a:pt x="2177759" y="419100"/>
                  </a:lnTo>
                  <a:lnTo>
                    <a:pt x="2175653" y="419100"/>
                  </a:lnTo>
                  <a:lnTo>
                    <a:pt x="2168233" y="419100"/>
                  </a:lnTo>
                  <a:lnTo>
                    <a:pt x="2162176" y="419100"/>
                  </a:lnTo>
                  <a:lnTo>
                    <a:pt x="2160071" y="419100"/>
                  </a:lnTo>
                  <a:lnTo>
                    <a:pt x="2156562" y="419100"/>
                  </a:lnTo>
                  <a:lnTo>
                    <a:pt x="2152651" y="419100"/>
                  </a:lnTo>
                  <a:lnTo>
                    <a:pt x="2138874" y="419100"/>
                  </a:lnTo>
                  <a:lnTo>
                    <a:pt x="2131454" y="419100"/>
                  </a:lnTo>
                  <a:lnTo>
                    <a:pt x="2129686" y="419100"/>
                  </a:lnTo>
                  <a:lnTo>
                    <a:pt x="2120161" y="419100"/>
                  </a:lnTo>
                  <a:lnTo>
                    <a:pt x="2118950" y="419100"/>
                  </a:lnTo>
                  <a:lnTo>
                    <a:pt x="2114104" y="419100"/>
                  </a:lnTo>
                  <a:lnTo>
                    <a:pt x="2104578" y="419100"/>
                  </a:lnTo>
                  <a:lnTo>
                    <a:pt x="2103368" y="419100"/>
                  </a:lnTo>
                  <a:lnTo>
                    <a:pt x="2092907" y="419100"/>
                  </a:lnTo>
                  <a:lnTo>
                    <a:pt x="2082171" y="419100"/>
                  </a:lnTo>
                  <a:lnTo>
                    <a:pt x="2072983" y="419100"/>
                  </a:lnTo>
                  <a:lnTo>
                    <a:pt x="2070878" y="419100"/>
                  </a:lnTo>
                  <a:lnTo>
                    <a:pt x="2063458" y="419100"/>
                  </a:lnTo>
                  <a:lnTo>
                    <a:pt x="2057401" y="419100"/>
                  </a:lnTo>
                  <a:lnTo>
                    <a:pt x="2055295" y="419100"/>
                  </a:lnTo>
                  <a:lnTo>
                    <a:pt x="2047875" y="419100"/>
                  </a:lnTo>
                  <a:lnTo>
                    <a:pt x="2036204" y="419100"/>
                  </a:lnTo>
                  <a:lnTo>
                    <a:pt x="2024911" y="419100"/>
                  </a:lnTo>
                  <a:lnTo>
                    <a:pt x="2014175" y="419100"/>
                  </a:lnTo>
                  <a:lnTo>
                    <a:pt x="2009328" y="419100"/>
                  </a:lnTo>
                  <a:lnTo>
                    <a:pt x="1999803" y="419100"/>
                  </a:lnTo>
                  <a:lnTo>
                    <a:pt x="1998592" y="419100"/>
                  </a:lnTo>
                  <a:lnTo>
                    <a:pt x="1968208" y="419100"/>
                  </a:lnTo>
                  <a:lnTo>
                    <a:pt x="1952625" y="419100"/>
                  </a:lnTo>
                  <a:lnTo>
                    <a:pt x="1950520" y="419100"/>
                  </a:lnTo>
                  <a:lnTo>
                    <a:pt x="1943100" y="419100"/>
                  </a:lnTo>
                  <a:lnTo>
                    <a:pt x="1904553" y="419100"/>
                  </a:lnTo>
                  <a:lnTo>
                    <a:pt x="1893817" y="419100"/>
                  </a:lnTo>
                  <a:lnTo>
                    <a:pt x="1872512" y="419100"/>
                  </a:lnTo>
                  <a:lnTo>
                    <a:pt x="1847850" y="419100"/>
                  </a:lnTo>
                  <a:lnTo>
                    <a:pt x="1823229" y="419100"/>
                  </a:lnTo>
                  <a:lnTo>
                    <a:pt x="1815809" y="419100"/>
                  </a:lnTo>
                  <a:lnTo>
                    <a:pt x="1777262" y="419100"/>
                  </a:lnTo>
                  <a:lnTo>
                    <a:pt x="1766526" y="419100"/>
                  </a:lnTo>
                  <a:lnTo>
                    <a:pt x="1752154" y="419100"/>
                  </a:lnTo>
                  <a:lnTo>
                    <a:pt x="1720559" y="419100"/>
                  </a:lnTo>
                  <a:lnTo>
                    <a:pt x="1702871" y="419100"/>
                  </a:lnTo>
                  <a:lnTo>
                    <a:pt x="1695451" y="419100"/>
                  </a:lnTo>
                  <a:lnTo>
                    <a:pt x="1662961" y="419100"/>
                  </a:lnTo>
                  <a:lnTo>
                    <a:pt x="1656904" y="419100"/>
                  </a:lnTo>
                  <a:lnTo>
                    <a:pt x="1646168" y="419100"/>
                  </a:lnTo>
                  <a:lnTo>
                    <a:pt x="1613678" y="419100"/>
                  </a:lnTo>
                  <a:lnTo>
                    <a:pt x="1606258" y="419100"/>
                  </a:lnTo>
                  <a:lnTo>
                    <a:pt x="1600201" y="419100"/>
                  </a:lnTo>
                  <a:lnTo>
                    <a:pt x="1584616" y="419100"/>
                  </a:lnTo>
                  <a:lnTo>
                    <a:pt x="1567711" y="419100"/>
                  </a:lnTo>
                  <a:lnTo>
                    <a:pt x="1556975" y="419100"/>
                  </a:lnTo>
                  <a:lnTo>
                    <a:pt x="1542603" y="419100"/>
                  </a:lnTo>
                  <a:lnTo>
                    <a:pt x="1535333" y="419100"/>
                  </a:lnTo>
                  <a:lnTo>
                    <a:pt x="1527913" y="419100"/>
                  </a:lnTo>
                  <a:lnTo>
                    <a:pt x="1511008" y="419100"/>
                  </a:lnTo>
                  <a:lnTo>
                    <a:pt x="1493320" y="419100"/>
                  </a:lnTo>
                  <a:lnTo>
                    <a:pt x="1489366" y="419100"/>
                  </a:lnTo>
                  <a:lnTo>
                    <a:pt x="1485900" y="419100"/>
                  </a:lnTo>
                  <a:lnTo>
                    <a:pt x="1478630" y="419100"/>
                  </a:lnTo>
                  <a:lnTo>
                    <a:pt x="1464258" y="419100"/>
                  </a:lnTo>
                  <a:lnTo>
                    <a:pt x="1447353" y="419100"/>
                  </a:lnTo>
                  <a:lnTo>
                    <a:pt x="1436617" y="419100"/>
                  </a:lnTo>
                  <a:lnTo>
                    <a:pt x="1432663" y="419100"/>
                  </a:lnTo>
                  <a:lnTo>
                    <a:pt x="1414975" y="419100"/>
                  </a:lnTo>
                  <a:lnTo>
                    <a:pt x="1407555" y="419100"/>
                  </a:lnTo>
                  <a:lnTo>
                    <a:pt x="1390650" y="419100"/>
                  </a:lnTo>
                  <a:lnTo>
                    <a:pt x="1375065" y="419100"/>
                  </a:lnTo>
                  <a:lnTo>
                    <a:pt x="1369008" y="419100"/>
                  </a:lnTo>
                  <a:lnTo>
                    <a:pt x="1358272" y="419100"/>
                  </a:lnTo>
                  <a:lnTo>
                    <a:pt x="1325782" y="419100"/>
                  </a:lnTo>
                  <a:lnTo>
                    <a:pt x="1318362" y="419100"/>
                  </a:lnTo>
                  <a:lnTo>
                    <a:pt x="1312305" y="419100"/>
                  </a:lnTo>
                  <a:lnTo>
                    <a:pt x="1279815" y="419100"/>
                  </a:lnTo>
                  <a:lnTo>
                    <a:pt x="1269079" y="419100"/>
                  </a:lnTo>
                  <a:lnTo>
                    <a:pt x="1254707" y="419100"/>
                  </a:lnTo>
                  <a:lnTo>
                    <a:pt x="1223112" y="419100"/>
                  </a:lnTo>
                  <a:lnTo>
                    <a:pt x="1205424" y="419100"/>
                  </a:lnTo>
                  <a:lnTo>
                    <a:pt x="1198004" y="419100"/>
                  </a:lnTo>
                  <a:lnTo>
                    <a:pt x="1159457" y="419100"/>
                  </a:lnTo>
                  <a:lnTo>
                    <a:pt x="1148721" y="419100"/>
                  </a:lnTo>
                  <a:lnTo>
                    <a:pt x="1127416" y="419100"/>
                  </a:lnTo>
                  <a:lnTo>
                    <a:pt x="1102754" y="419100"/>
                  </a:lnTo>
                  <a:lnTo>
                    <a:pt x="1078133" y="419100"/>
                  </a:lnTo>
                  <a:lnTo>
                    <a:pt x="1070713" y="419100"/>
                  </a:lnTo>
                  <a:lnTo>
                    <a:pt x="1032166" y="419100"/>
                  </a:lnTo>
                  <a:lnTo>
                    <a:pt x="1021430" y="419100"/>
                  </a:lnTo>
                  <a:lnTo>
                    <a:pt x="1007058" y="419100"/>
                  </a:lnTo>
                  <a:lnTo>
                    <a:pt x="975463" y="419100"/>
                  </a:lnTo>
                  <a:lnTo>
                    <a:pt x="957775" y="419100"/>
                  </a:lnTo>
                  <a:lnTo>
                    <a:pt x="950355" y="419100"/>
                  </a:lnTo>
                  <a:lnTo>
                    <a:pt x="939062" y="419100"/>
                  </a:lnTo>
                  <a:lnTo>
                    <a:pt x="917865" y="419100"/>
                  </a:lnTo>
                  <a:lnTo>
                    <a:pt x="911808" y="419100"/>
                  </a:lnTo>
                  <a:lnTo>
                    <a:pt x="901072" y="419100"/>
                  </a:lnTo>
                  <a:lnTo>
                    <a:pt x="889779" y="419100"/>
                  </a:lnTo>
                  <a:lnTo>
                    <a:pt x="882359" y="419100"/>
                  </a:lnTo>
                  <a:lnTo>
                    <a:pt x="868582" y="419100"/>
                  </a:lnTo>
                  <a:lnTo>
                    <a:pt x="861162" y="419100"/>
                  </a:lnTo>
                  <a:lnTo>
                    <a:pt x="855105" y="419100"/>
                  </a:lnTo>
                  <a:lnTo>
                    <a:pt x="843812" y="419100"/>
                  </a:lnTo>
                  <a:lnTo>
                    <a:pt x="833076" y="419100"/>
                  </a:lnTo>
                  <a:lnTo>
                    <a:pt x="822615" y="419100"/>
                  </a:lnTo>
                  <a:lnTo>
                    <a:pt x="818704" y="419100"/>
                  </a:lnTo>
                  <a:lnTo>
                    <a:pt x="811879" y="419100"/>
                  </a:lnTo>
                  <a:lnTo>
                    <a:pt x="797507" y="419100"/>
                  </a:lnTo>
                  <a:lnTo>
                    <a:pt x="787109" y="419100"/>
                  </a:lnTo>
                  <a:lnTo>
                    <a:pt x="769421" y="419100"/>
                  </a:lnTo>
                  <a:lnTo>
                    <a:pt x="765912" y="419100"/>
                  </a:lnTo>
                  <a:lnTo>
                    <a:pt x="762001" y="419100"/>
                  </a:lnTo>
                  <a:lnTo>
                    <a:pt x="748224" y="419100"/>
                  </a:lnTo>
                  <a:lnTo>
                    <a:pt x="740804" y="419100"/>
                  </a:lnTo>
                  <a:lnTo>
                    <a:pt x="729511" y="419100"/>
                  </a:lnTo>
                  <a:lnTo>
                    <a:pt x="723454" y="419100"/>
                  </a:lnTo>
                  <a:lnTo>
                    <a:pt x="712718" y="419100"/>
                  </a:lnTo>
                  <a:lnTo>
                    <a:pt x="702257" y="419100"/>
                  </a:lnTo>
                  <a:lnTo>
                    <a:pt x="691521" y="419100"/>
                  </a:lnTo>
                  <a:lnTo>
                    <a:pt x="680228" y="419100"/>
                  </a:lnTo>
                  <a:lnTo>
                    <a:pt x="672808" y="419100"/>
                  </a:lnTo>
                  <a:lnTo>
                    <a:pt x="666751" y="419100"/>
                  </a:lnTo>
                  <a:lnTo>
                    <a:pt x="645554" y="419100"/>
                  </a:lnTo>
                  <a:lnTo>
                    <a:pt x="634261" y="419100"/>
                  </a:lnTo>
                  <a:lnTo>
                    <a:pt x="623525" y="419100"/>
                  </a:lnTo>
                  <a:lnTo>
                    <a:pt x="609153" y="419100"/>
                  </a:lnTo>
                  <a:lnTo>
                    <a:pt x="577558" y="419100"/>
                  </a:lnTo>
                  <a:lnTo>
                    <a:pt x="559870" y="419100"/>
                  </a:lnTo>
                  <a:lnTo>
                    <a:pt x="552450" y="419100"/>
                  </a:lnTo>
                  <a:lnTo>
                    <a:pt x="513903" y="419100"/>
                  </a:lnTo>
                  <a:lnTo>
                    <a:pt x="503167" y="419100"/>
                  </a:lnTo>
                  <a:lnTo>
                    <a:pt x="481862" y="419100"/>
                  </a:lnTo>
                  <a:lnTo>
                    <a:pt x="457200" y="419100"/>
                  </a:lnTo>
                  <a:lnTo>
                    <a:pt x="432579" y="419100"/>
                  </a:lnTo>
                  <a:lnTo>
                    <a:pt x="425159" y="419100"/>
                  </a:lnTo>
                  <a:lnTo>
                    <a:pt x="386612" y="419100"/>
                  </a:lnTo>
                  <a:lnTo>
                    <a:pt x="375876" y="419100"/>
                  </a:lnTo>
                  <a:lnTo>
                    <a:pt x="361504" y="419100"/>
                  </a:lnTo>
                  <a:lnTo>
                    <a:pt x="329909" y="419100"/>
                  </a:lnTo>
                  <a:lnTo>
                    <a:pt x="312221" y="419100"/>
                  </a:lnTo>
                  <a:lnTo>
                    <a:pt x="304801" y="419100"/>
                  </a:lnTo>
                  <a:lnTo>
                    <a:pt x="272311" y="419100"/>
                  </a:lnTo>
                  <a:lnTo>
                    <a:pt x="266254" y="419100"/>
                  </a:lnTo>
                  <a:lnTo>
                    <a:pt x="255518" y="419100"/>
                  </a:lnTo>
                  <a:lnTo>
                    <a:pt x="223028" y="419100"/>
                  </a:lnTo>
                  <a:lnTo>
                    <a:pt x="215608" y="419100"/>
                  </a:lnTo>
                  <a:lnTo>
                    <a:pt x="209551" y="419100"/>
                  </a:lnTo>
                  <a:lnTo>
                    <a:pt x="177061" y="419100"/>
                  </a:lnTo>
                  <a:lnTo>
                    <a:pt x="166325" y="419100"/>
                  </a:lnTo>
                  <a:lnTo>
                    <a:pt x="151953" y="419100"/>
                  </a:lnTo>
                  <a:lnTo>
                    <a:pt x="120358" y="419100"/>
                  </a:lnTo>
                  <a:lnTo>
                    <a:pt x="102670" y="419100"/>
                  </a:lnTo>
                  <a:lnTo>
                    <a:pt x="95250" y="419100"/>
                  </a:lnTo>
                  <a:lnTo>
                    <a:pt x="56703" y="419100"/>
                  </a:lnTo>
                  <a:lnTo>
                    <a:pt x="45967" y="419100"/>
                  </a:lnTo>
                  <a:lnTo>
                    <a:pt x="0" y="4191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217" tIns="45601" rIns="91217" bIns="45601" rtlCol="0" anchor="ctr"/>
            <a:lstStyle/>
            <a:p>
              <a:pPr algn="ctr" defTabSz="456854">
                <a:defRPr/>
              </a:pPr>
              <a:endParaRPr lang="zh-CN" altLang="en-US" sz="1900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40" name="组合 67">
              <a:extLst>
                <a:ext uri="{FF2B5EF4-FFF2-40B4-BE49-F238E27FC236}">
                  <a16:creationId xmlns:a16="http://schemas.microsoft.com/office/drawing/2014/main" xmlns="" id="{9404EAB7-F3F4-4732-AB6C-B869402ACAFE}"/>
                </a:ext>
              </a:extLst>
            </p:cNvPr>
            <p:cNvGrpSpPr/>
            <p:nvPr/>
          </p:nvGrpSpPr>
          <p:grpSpPr>
            <a:xfrm rot="10800000">
              <a:off x="8130376" y="594857"/>
              <a:ext cx="739454" cy="271400"/>
              <a:chOff x="-391195" y="-1"/>
              <a:chExt cx="1697596" cy="866775"/>
            </a:xfrm>
            <a:grpFill/>
          </p:grpSpPr>
          <p:sp>
            <p:nvSpPr>
              <p:cNvPr id="41" name="任意多边形 68">
                <a:extLst>
                  <a:ext uri="{FF2B5EF4-FFF2-40B4-BE49-F238E27FC236}">
                    <a16:creationId xmlns:a16="http://schemas.microsoft.com/office/drawing/2014/main" xmlns="" id="{B511E4E5-B7B5-4586-A7A5-0FF5F27B6030}"/>
                  </a:ext>
                </a:extLst>
              </p:cNvPr>
              <p:cNvSpPr/>
              <p:nvPr/>
            </p:nvSpPr>
            <p:spPr>
              <a:xfrm>
                <a:off x="238265" y="-1"/>
                <a:ext cx="333967" cy="866775"/>
              </a:xfrm>
              <a:custGeom>
                <a:avLst/>
                <a:gdLst>
                  <a:gd name="connsiteX0" fmla="*/ 895550 w 1380209"/>
                  <a:gd name="connsiteY0" fmla="*/ 0 h 3582188"/>
                  <a:gd name="connsiteX1" fmla="*/ 1380209 w 1380209"/>
                  <a:gd name="connsiteY1" fmla="*/ 0 h 3582188"/>
                  <a:gd name="connsiteX2" fmla="*/ 484659 w 1380209"/>
                  <a:gd name="connsiteY2" fmla="*/ 3582188 h 3582188"/>
                  <a:gd name="connsiteX3" fmla="*/ 0 w 1380209"/>
                  <a:gd name="connsiteY3" fmla="*/ 3582188 h 358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0209" h="3582188">
                    <a:moveTo>
                      <a:pt x="895550" y="0"/>
                    </a:moveTo>
                    <a:lnTo>
                      <a:pt x="1380209" y="0"/>
                    </a:lnTo>
                    <a:lnTo>
                      <a:pt x="484659" y="3582188"/>
                    </a:lnTo>
                    <a:lnTo>
                      <a:pt x="0" y="3582188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854">
                  <a:defRPr/>
                </a:pPr>
                <a:endParaRPr lang="zh-CN" altLang="en-US" sz="19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" name="任意多边形 69">
                <a:extLst>
                  <a:ext uri="{FF2B5EF4-FFF2-40B4-BE49-F238E27FC236}">
                    <a16:creationId xmlns:a16="http://schemas.microsoft.com/office/drawing/2014/main" xmlns="" id="{8467DFDD-7C90-4031-9EE4-85BBEEEA1A87}"/>
                  </a:ext>
                </a:extLst>
              </p:cNvPr>
              <p:cNvSpPr/>
              <p:nvPr/>
            </p:nvSpPr>
            <p:spPr>
              <a:xfrm>
                <a:off x="421807" y="-1"/>
                <a:ext cx="333967" cy="866775"/>
              </a:xfrm>
              <a:custGeom>
                <a:avLst/>
                <a:gdLst>
                  <a:gd name="connsiteX0" fmla="*/ 895550 w 1380209"/>
                  <a:gd name="connsiteY0" fmla="*/ 0 h 3582188"/>
                  <a:gd name="connsiteX1" fmla="*/ 1380209 w 1380209"/>
                  <a:gd name="connsiteY1" fmla="*/ 0 h 3582188"/>
                  <a:gd name="connsiteX2" fmla="*/ 484659 w 1380209"/>
                  <a:gd name="connsiteY2" fmla="*/ 3582188 h 3582188"/>
                  <a:gd name="connsiteX3" fmla="*/ 0 w 1380209"/>
                  <a:gd name="connsiteY3" fmla="*/ 3582188 h 358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0209" h="3582188">
                    <a:moveTo>
                      <a:pt x="895550" y="0"/>
                    </a:moveTo>
                    <a:lnTo>
                      <a:pt x="1380209" y="0"/>
                    </a:lnTo>
                    <a:lnTo>
                      <a:pt x="484659" y="3582188"/>
                    </a:lnTo>
                    <a:lnTo>
                      <a:pt x="0" y="3582188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854">
                  <a:defRPr/>
                </a:pPr>
                <a:endParaRPr lang="zh-CN" altLang="en-US" sz="19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4" name="任意多边形 70">
                <a:extLst>
                  <a:ext uri="{FF2B5EF4-FFF2-40B4-BE49-F238E27FC236}">
                    <a16:creationId xmlns:a16="http://schemas.microsoft.com/office/drawing/2014/main" xmlns="" id="{3C691D3A-F4CC-4005-B907-4DDC1E0D7EB6}"/>
                  </a:ext>
                </a:extLst>
              </p:cNvPr>
              <p:cNvSpPr/>
              <p:nvPr/>
            </p:nvSpPr>
            <p:spPr>
              <a:xfrm>
                <a:off x="605349" y="-1"/>
                <a:ext cx="333967" cy="866775"/>
              </a:xfrm>
              <a:custGeom>
                <a:avLst/>
                <a:gdLst>
                  <a:gd name="connsiteX0" fmla="*/ 895550 w 1380209"/>
                  <a:gd name="connsiteY0" fmla="*/ 0 h 3582188"/>
                  <a:gd name="connsiteX1" fmla="*/ 1380209 w 1380209"/>
                  <a:gd name="connsiteY1" fmla="*/ 0 h 3582188"/>
                  <a:gd name="connsiteX2" fmla="*/ 484659 w 1380209"/>
                  <a:gd name="connsiteY2" fmla="*/ 3582188 h 3582188"/>
                  <a:gd name="connsiteX3" fmla="*/ 0 w 1380209"/>
                  <a:gd name="connsiteY3" fmla="*/ 3582188 h 358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0209" h="3582188">
                    <a:moveTo>
                      <a:pt x="895550" y="0"/>
                    </a:moveTo>
                    <a:lnTo>
                      <a:pt x="1380209" y="0"/>
                    </a:lnTo>
                    <a:lnTo>
                      <a:pt x="484659" y="3582188"/>
                    </a:lnTo>
                    <a:lnTo>
                      <a:pt x="0" y="3582188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854">
                  <a:defRPr/>
                </a:pPr>
                <a:endParaRPr lang="zh-CN" altLang="en-US" sz="19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5" name="任意多边形 71">
                <a:extLst>
                  <a:ext uri="{FF2B5EF4-FFF2-40B4-BE49-F238E27FC236}">
                    <a16:creationId xmlns:a16="http://schemas.microsoft.com/office/drawing/2014/main" xmlns="" id="{B8616405-36B1-4BAF-8293-BB945FE3EA34}"/>
                  </a:ext>
                </a:extLst>
              </p:cNvPr>
              <p:cNvSpPr/>
              <p:nvPr/>
            </p:nvSpPr>
            <p:spPr>
              <a:xfrm>
                <a:off x="788891" y="-1"/>
                <a:ext cx="333967" cy="866775"/>
              </a:xfrm>
              <a:custGeom>
                <a:avLst/>
                <a:gdLst>
                  <a:gd name="connsiteX0" fmla="*/ 895550 w 1380209"/>
                  <a:gd name="connsiteY0" fmla="*/ 0 h 3582188"/>
                  <a:gd name="connsiteX1" fmla="*/ 1380209 w 1380209"/>
                  <a:gd name="connsiteY1" fmla="*/ 0 h 3582188"/>
                  <a:gd name="connsiteX2" fmla="*/ 484659 w 1380209"/>
                  <a:gd name="connsiteY2" fmla="*/ 3582188 h 3582188"/>
                  <a:gd name="connsiteX3" fmla="*/ 0 w 1380209"/>
                  <a:gd name="connsiteY3" fmla="*/ 3582188 h 358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0209" h="3582188">
                    <a:moveTo>
                      <a:pt x="895550" y="0"/>
                    </a:moveTo>
                    <a:lnTo>
                      <a:pt x="1380209" y="0"/>
                    </a:lnTo>
                    <a:lnTo>
                      <a:pt x="484659" y="3582188"/>
                    </a:lnTo>
                    <a:lnTo>
                      <a:pt x="0" y="3582188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854">
                  <a:defRPr/>
                </a:pPr>
                <a:endParaRPr lang="zh-CN" altLang="en-US" sz="19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6" name="任意多边形 72">
                <a:extLst>
                  <a:ext uri="{FF2B5EF4-FFF2-40B4-BE49-F238E27FC236}">
                    <a16:creationId xmlns:a16="http://schemas.microsoft.com/office/drawing/2014/main" xmlns="" id="{2DEDF571-738B-494A-8E0E-4427B91B5B1E}"/>
                  </a:ext>
                </a:extLst>
              </p:cNvPr>
              <p:cNvSpPr/>
              <p:nvPr/>
            </p:nvSpPr>
            <p:spPr>
              <a:xfrm>
                <a:off x="972434" y="-1"/>
                <a:ext cx="333967" cy="866775"/>
              </a:xfrm>
              <a:custGeom>
                <a:avLst/>
                <a:gdLst>
                  <a:gd name="connsiteX0" fmla="*/ 895550 w 1380209"/>
                  <a:gd name="connsiteY0" fmla="*/ 0 h 3582188"/>
                  <a:gd name="connsiteX1" fmla="*/ 1380209 w 1380209"/>
                  <a:gd name="connsiteY1" fmla="*/ 0 h 3582188"/>
                  <a:gd name="connsiteX2" fmla="*/ 484659 w 1380209"/>
                  <a:gd name="connsiteY2" fmla="*/ 3582188 h 3582188"/>
                  <a:gd name="connsiteX3" fmla="*/ 0 w 1380209"/>
                  <a:gd name="connsiteY3" fmla="*/ 3582188 h 358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0209" h="3582188">
                    <a:moveTo>
                      <a:pt x="895550" y="0"/>
                    </a:moveTo>
                    <a:lnTo>
                      <a:pt x="1380209" y="0"/>
                    </a:lnTo>
                    <a:lnTo>
                      <a:pt x="484659" y="3582188"/>
                    </a:lnTo>
                    <a:lnTo>
                      <a:pt x="0" y="3582188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854">
                  <a:defRPr/>
                </a:pPr>
                <a:endParaRPr lang="zh-CN" altLang="en-US" sz="19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" name="任意多边形 73">
                <a:extLst>
                  <a:ext uri="{FF2B5EF4-FFF2-40B4-BE49-F238E27FC236}">
                    <a16:creationId xmlns:a16="http://schemas.microsoft.com/office/drawing/2014/main" xmlns="" id="{28343198-00F2-45D9-B9AC-883E5828AE3A}"/>
                  </a:ext>
                </a:extLst>
              </p:cNvPr>
              <p:cNvSpPr/>
              <p:nvPr/>
            </p:nvSpPr>
            <p:spPr>
              <a:xfrm>
                <a:off x="-391195" y="-1"/>
                <a:ext cx="779885" cy="866775"/>
              </a:xfrm>
              <a:custGeom>
                <a:avLst/>
                <a:gdLst>
                  <a:gd name="connsiteX0" fmla="*/ 167467 w 602715"/>
                  <a:gd name="connsiteY0" fmla="*/ 0 h 669866"/>
                  <a:gd name="connsiteX1" fmla="*/ 240938 w 602715"/>
                  <a:gd name="connsiteY1" fmla="*/ 0 h 669866"/>
                  <a:gd name="connsiteX2" fmla="*/ 258098 w 602715"/>
                  <a:gd name="connsiteY2" fmla="*/ 0 h 669866"/>
                  <a:gd name="connsiteX3" fmla="*/ 319710 w 602715"/>
                  <a:gd name="connsiteY3" fmla="*/ 0 h 669866"/>
                  <a:gd name="connsiteX4" fmla="*/ 331569 w 602715"/>
                  <a:gd name="connsiteY4" fmla="*/ 0 h 669866"/>
                  <a:gd name="connsiteX5" fmla="*/ 359841 w 602715"/>
                  <a:gd name="connsiteY5" fmla="*/ 0 h 669866"/>
                  <a:gd name="connsiteX6" fmla="*/ 410341 w 602715"/>
                  <a:gd name="connsiteY6" fmla="*/ 0 h 669866"/>
                  <a:gd name="connsiteX7" fmla="*/ 433312 w 602715"/>
                  <a:gd name="connsiteY7" fmla="*/ 0 h 669866"/>
                  <a:gd name="connsiteX8" fmla="*/ 450472 w 602715"/>
                  <a:gd name="connsiteY8" fmla="*/ 0 h 669866"/>
                  <a:gd name="connsiteX9" fmla="*/ 512084 w 602715"/>
                  <a:gd name="connsiteY9" fmla="*/ 0 h 669866"/>
                  <a:gd name="connsiteX10" fmla="*/ 523943 w 602715"/>
                  <a:gd name="connsiteY10" fmla="*/ 0 h 669866"/>
                  <a:gd name="connsiteX11" fmla="*/ 602715 w 602715"/>
                  <a:gd name="connsiteY11" fmla="*/ 0 h 669866"/>
                  <a:gd name="connsiteX12" fmla="*/ 435248 w 602715"/>
                  <a:gd name="connsiteY12" fmla="*/ 669866 h 669866"/>
                  <a:gd name="connsiteX13" fmla="*/ 356476 w 602715"/>
                  <a:gd name="connsiteY13" fmla="*/ 669866 h 669866"/>
                  <a:gd name="connsiteX14" fmla="*/ 344617 w 602715"/>
                  <a:gd name="connsiteY14" fmla="*/ 669866 h 669866"/>
                  <a:gd name="connsiteX15" fmla="*/ 283005 w 602715"/>
                  <a:gd name="connsiteY15" fmla="*/ 669866 h 669866"/>
                  <a:gd name="connsiteX16" fmla="*/ 265845 w 602715"/>
                  <a:gd name="connsiteY16" fmla="*/ 669866 h 669866"/>
                  <a:gd name="connsiteX17" fmla="*/ 242874 w 602715"/>
                  <a:gd name="connsiteY17" fmla="*/ 669866 h 669866"/>
                  <a:gd name="connsiteX18" fmla="*/ 192374 w 602715"/>
                  <a:gd name="connsiteY18" fmla="*/ 669866 h 669866"/>
                  <a:gd name="connsiteX19" fmla="*/ 164102 w 602715"/>
                  <a:gd name="connsiteY19" fmla="*/ 669866 h 669866"/>
                  <a:gd name="connsiteX20" fmla="*/ 152243 w 602715"/>
                  <a:gd name="connsiteY20" fmla="*/ 669866 h 669866"/>
                  <a:gd name="connsiteX21" fmla="*/ 90631 w 602715"/>
                  <a:gd name="connsiteY21" fmla="*/ 669866 h 669866"/>
                  <a:gd name="connsiteX22" fmla="*/ 73471 w 602715"/>
                  <a:gd name="connsiteY22" fmla="*/ 669866 h 669866"/>
                  <a:gd name="connsiteX23" fmla="*/ 0 w 602715"/>
                  <a:gd name="connsiteY23" fmla="*/ 669866 h 66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2715" h="669866">
                    <a:moveTo>
                      <a:pt x="167467" y="0"/>
                    </a:moveTo>
                    <a:lnTo>
                      <a:pt x="240938" y="0"/>
                    </a:lnTo>
                    <a:lnTo>
                      <a:pt x="258098" y="0"/>
                    </a:lnTo>
                    <a:lnTo>
                      <a:pt x="319710" y="0"/>
                    </a:lnTo>
                    <a:lnTo>
                      <a:pt x="331569" y="0"/>
                    </a:lnTo>
                    <a:lnTo>
                      <a:pt x="359841" y="0"/>
                    </a:lnTo>
                    <a:lnTo>
                      <a:pt x="410341" y="0"/>
                    </a:lnTo>
                    <a:lnTo>
                      <a:pt x="433312" y="0"/>
                    </a:lnTo>
                    <a:lnTo>
                      <a:pt x="450472" y="0"/>
                    </a:lnTo>
                    <a:lnTo>
                      <a:pt x="512084" y="0"/>
                    </a:lnTo>
                    <a:lnTo>
                      <a:pt x="523943" y="0"/>
                    </a:lnTo>
                    <a:lnTo>
                      <a:pt x="602715" y="0"/>
                    </a:lnTo>
                    <a:lnTo>
                      <a:pt x="435248" y="669866"/>
                    </a:lnTo>
                    <a:lnTo>
                      <a:pt x="356476" y="669866"/>
                    </a:lnTo>
                    <a:lnTo>
                      <a:pt x="344617" y="669866"/>
                    </a:lnTo>
                    <a:lnTo>
                      <a:pt x="283005" y="669866"/>
                    </a:lnTo>
                    <a:lnTo>
                      <a:pt x="265845" y="669866"/>
                    </a:lnTo>
                    <a:lnTo>
                      <a:pt x="242874" y="669866"/>
                    </a:lnTo>
                    <a:lnTo>
                      <a:pt x="192374" y="669866"/>
                    </a:lnTo>
                    <a:lnTo>
                      <a:pt x="164102" y="669866"/>
                    </a:lnTo>
                    <a:lnTo>
                      <a:pt x="152243" y="669866"/>
                    </a:lnTo>
                    <a:lnTo>
                      <a:pt x="90631" y="669866"/>
                    </a:lnTo>
                    <a:lnTo>
                      <a:pt x="73471" y="669866"/>
                    </a:lnTo>
                    <a:lnTo>
                      <a:pt x="0" y="669866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6854">
                  <a:defRPr/>
                </a:pPr>
                <a:endParaRPr lang="zh-CN" altLang="en-US" sz="19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0D7A2A0-AB89-4541-B73F-A8B3FA2D9775}"/>
              </a:ext>
            </a:extLst>
          </p:cNvPr>
          <p:cNvSpPr txBox="1"/>
          <p:nvPr/>
        </p:nvSpPr>
        <p:spPr>
          <a:xfrm>
            <a:off x="2666911" y="377325"/>
            <a:ext cx="628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報告大綱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814173787"/>
              </p:ext>
            </p:extLst>
          </p:nvPr>
        </p:nvGraphicFramePr>
        <p:xfrm>
          <a:off x="2751373" y="1360464"/>
          <a:ext cx="71626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951747" y="1716505"/>
            <a:ext cx="6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430305" y="2730565"/>
            <a:ext cx="6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585657" y="3761874"/>
            <a:ext cx="6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422284" y="4771440"/>
            <a:ext cx="6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951993" y="5783331"/>
            <a:ext cx="65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</p:spTree>
    <p:extLst>
      <p:ext uri="{BB962C8B-B14F-4D97-AF65-F5344CB8AC3E}">
        <p14:creationId xmlns:p14="http://schemas.microsoft.com/office/powerpoint/2010/main" val="277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411F61D-01D8-48AB-FD14-1437F8985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295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1C88D06-7298-5F45-240C-460060A5956C}"/>
              </a:ext>
            </a:extLst>
          </p:cNvPr>
          <p:cNvSpPr/>
          <p:nvPr/>
        </p:nvSpPr>
        <p:spPr>
          <a:xfrm>
            <a:off x="352777" y="211049"/>
            <a:ext cx="373893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前置作業階段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4582315"/>
            <a:ext cx="5149665" cy="1733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公共工程開工要件注意事項</a:t>
            </a:r>
            <a:r>
              <a:rPr kumimoji="1"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kumimoji="1"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點，</a:t>
            </a:r>
            <a:r>
              <a:rPr kumimoji="1" lang="zh-TW" altLang="en-US" sz="24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自規劃設計階段即預先檢討「公共工程開工管制條件機關應辦事項檢核表」，於招標前確實辦理完成及檢核。</a:t>
            </a:r>
            <a:endParaRPr kumimoji="1" lang="en-US" altLang="zh-TW" sz="2400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1440614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2072211"/>
            <a:ext cx="5113150" cy="1733808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未確實於工程發包前完成建造執照、水土保持計畫、取得用地及使用地變更等前置作業，延誤工程發包及完工時程。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3980858"/>
            <a:ext cx="1403835" cy="502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0157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相關法令</a:t>
            </a:r>
            <a:endParaRPr lang="en-US" altLang="zh-TW" sz="2400" b="1" kern="100" dirty="0">
              <a:solidFill>
                <a:srgbClr val="01577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8340544" y="401063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C200AB2B-63E8-6F11-873F-A0490BC67E99}"/>
              </a:ext>
            </a:extLst>
          </p:cNvPr>
          <p:cNvSpPr/>
          <p:nvPr/>
        </p:nvSpPr>
        <p:spPr>
          <a:xfrm>
            <a:off x="5731662" y="3530606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630" y="1835856"/>
            <a:ext cx="5605018" cy="45620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34007" y="1045634"/>
            <a:ext cx="570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尚未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用地取得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使用地變更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未登錄地登錄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簡易水保計申報書報核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等前置作業，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未確實填報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開工檢核表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77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411F61D-01D8-48AB-FD14-1437F8985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295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1C88D06-7298-5F45-240C-460060A5956C}"/>
              </a:ext>
            </a:extLst>
          </p:cNvPr>
          <p:cNvSpPr/>
          <p:nvPr/>
        </p:nvSpPr>
        <p:spPr>
          <a:xfrm>
            <a:off x="352777" y="211049"/>
            <a:ext cx="373893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預算書編列階段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1359750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1986794"/>
            <a:ext cx="5113150" cy="1850891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部分應以工程管理費支用項目，不當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納入工程合約發包。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南投縣政府各機關學校工程管理費及行政作業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費支用要點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點第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款、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104.6.29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技字第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10400194790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</a:t>
            </a:r>
            <a:r>
              <a:rPr kumimoji="1"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C200AB2B-63E8-6F11-873F-A0490BC67E99}"/>
              </a:ext>
            </a:extLst>
          </p:cNvPr>
          <p:cNvSpPr/>
          <p:nvPr/>
        </p:nvSpPr>
        <p:spPr>
          <a:xfrm>
            <a:off x="5731662" y="3530606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833" y="882316"/>
            <a:ext cx="5384895" cy="2843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065" y="3849483"/>
            <a:ext cx="5382800" cy="26636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44234" y="2698376"/>
            <a:ext cx="5217459" cy="367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615951" y="5629835"/>
            <a:ext cx="5172637" cy="493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5065" y="988344"/>
            <a:ext cx="415498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99840" y="4217990"/>
            <a:ext cx="415498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5B6BF4C-3E1E-3966-FDE7-9483209B73B7}"/>
              </a:ext>
            </a:extLst>
          </p:cNvPr>
          <p:cNvSpPr/>
          <p:nvPr/>
        </p:nvSpPr>
        <p:spPr>
          <a:xfrm>
            <a:off x="352776" y="4026598"/>
            <a:ext cx="5113150" cy="2209964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未就瀝青混凝土刨除料妥善規劃使</a:t>
            </a: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用方式，仍沿用已廢止規定編列折價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要求廠商回購。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113.2.29.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工程技字第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1130200141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kumimoji="1"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114.10.3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工程技字第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1140200888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等函、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程採購契約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範本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92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411F61D-01D8-48AB-FD14-1437F8985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295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1C88D06-7298-5F45-240C-460060A5956C}"/>
              </a:ext>
            </a:extLst>
          </p:cNvPr>
          <p:cNvSpPr/>
          <p:nvPr/>
        </p:nvSpPr>
        <p:spPr>
          <a:xfrm>
            <a:off x="352777" y="211049"/>
            <a:ext cx="373893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預算書編列階段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7" y="1543623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34519" y="2214341"/>
            <a:ext cx="5113150" cy="1862689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部分工程預算書項目未檢附單價分析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表，或未選用工程會各類別施工綱要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規範，編列過於簡略。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南投縣政府加強工程委託技術服務廠商履約作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業注意事項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貳、一、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及貳、二</a:t>
            </a:r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C200AB2B-63E8-6F11-873F-A0490BC67E99}"/>
              </a:ext>
            </a:extLst>
          </p:cNvPr>
          <p:cNvSpPr/>
          <p:nvPr/>
        </p:nvSpPr>
        <p:spPr>
          <a:xfrm>
            <a:off x="5731662" y="3530606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2555" y="1166525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dirty="0"/>
          </a:p>
        </p:txBody>
      </p:sp>
      <p:pic>
        <p:nvPicPr>
          <p:cNvPr id="20" name="圖片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0" b="7483"/>
          <a:stretch/>
        </p:blipFill>
        <p:spPr>
          <a:xfrm>
            <a:off x="7704456" y="966619"/>
            <a:ext cx="2163062" cy="1586754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/>
          <a:stretch/>
        </p:blipFill>
        <p:spPr bwMode="auto">
          <a:xfrm>
            <a:off x="6507928" y="2553373"/>
            <a:ext cx="5280660" cy="601345"/>
          </a:xfrm>
          <a:prstGeom prst="rect">
            <a:avLst/>
          </a:prstGeom>
          <a:ln>
            <a:solidFill>
              <a:srgbClr val="00009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6756922" y="2952324"/>
            <a:ext cx="50047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6321875" y="3495686"/>
            <a:ext cx="2826383" cy="1451803"/>
            <a:chOff x="9269193" y="3702903"/>
            <a:chExt cx="2826383" cy="145180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69193" y="3702903"/>
              <a:ext cx="2826383" cy="145180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9755950" y="4077459"/>
              <a:ext cx="2283650" cy="2972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755950" y="4652071"/>
              <a:ext cx="2283650" cy="4433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9259307" y="3553669"/>
            <a:ext cx="2685491" cy="2519712"/>
            <a:chOff x="6420933" y="3326979"/>
            <a:chExt cx="2685491" cy="2519712"/>
          </a:xfrm>
        </p:grpSpPr>
        <p:pic>
          <p:nvPicPr>
            <p:cNvPr id="23" name="圖片 22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12"/>
            <a:stretch/>
          </p:blipFill>
          <p:spPr>
            <a:xfrm>
              <a:off x="6420933" y="3326979"/>
              <a:ext cx="2685491" cy="665624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2"/>
            <a:stretch/>
          </p:blipFill>
          <p:spPr>
            <a:xfrm>
              <a:off x="6420933" y="3992603"/>
              <a:ext cx="2685491" cy="1854088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6894042" y="3594475"/>
              <a:ext cx="2143941" cy="16914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049016" y="4050973"/>
              <a:ext cx="948671" cy="17061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783817" y="4429241"/>
              <a:ext cx="2283650" cy="5602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6391418" y="5139250"/>
            <a:ext cx="268729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800" b="1" spc="-1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基礎工程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1800" b="1" u="sng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土石方開挖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1800" b="1" u="sng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回填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已包含</a:t>
            </a:r>
            <a:r>
              <a:rPr lang="zh-TW" altLang="en-US" sz="1800" b="1" spc="-1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臨時性滯洪沉砂池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挖填方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數量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8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仍再重複編列</a:t>
            </a:r>
            <a:r>
              <a:rPr lang="zh-TW" altLang="en-US" sz="18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土石方挖填費用</a:t>
            </a:r>
            <a:endPara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FF2D570-648D-CF95-EEC2-09CECAD3C2B8}"/>
              </a:ext>
            </a:extLst>
          </p:cNvPr>
          <p:cNvSpPr/>
          <p:nvPr/>
        </p:nvSpPr>
        <p:spPr>
          <a:xfrm>
            <a:off x="352777" y="4221588"/>
            <a:ext cx="5113150" cy="1144544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工程預算書部分項目及內容編列欠覈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實，多計工項數量或重複編列利管費。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契約規定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1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411F61D-01D8-48AB-FD14-1437F8985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295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1C88D06-7298-5F45-240C-460060A5956C}"/>
              </a:ext>
            </a:extLst>
          </p:cNvPr>
          <p:cNvSpPr/>
          <p:nvPr/>
        </p:nvSpPr>
        <p:spPr>
          <a:xfrm>
            <a:off x="117396" y="240217"/>
            <a:ext cx="40312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招、決標作業階段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402989" y="1486086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84731" y="2143474"/>
            <a:ext cx="5113150" cy="2498504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辦理相近期間、地點之同質性或年度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經常性工程，未考量採併案發包或開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口契約方式辦理，卻分批以小額工程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辦理採購。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中央機關未達公告金額採購招標辦法第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條規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定、機關辦理公告金額十分之一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以下採購常誤解或錯誤態樣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態様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C200AB2B-63E8-6F11-873F-A0490BC67E99}"/>
              </a:ext>
            </a:extLst>
          </p:cNvPr>
          <p:cNvSpPr/>
          <p:nvPr/>
        </p:nvSpPr>
        <p:spPr>
          <a:xfrm>
            <a:off x="5629673" y="3577392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9164" y="986943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156175" y="3392726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78" y="1412491"/>
            <a:ext cx="5910677" cy="167102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E57442B-BC5F-7D1B-31C9-95E54D980516}"/>
              </a:ext>
            </a:extLst>
          </p:cNvPr>
          <p:cNvSpPr/>
          <p:nvPr/>
        </p:nvSpPr>
        <p:spPr>
          <a:xfrm>
            <a:off x="384731" y="4784075"/>
            <a:ext cx="5113150" cy="111351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逕洽廠商辦理小額工程採購有集中特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定廠商情形。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98.7.24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工程企字第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09800330080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號函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177215" y="3851705"/>
            <a:ext cx="5819802" cy="2791176"/>
            <a:chOff x="6177215" y="3851705"/>
            <a:chExt cx="5819802" cy="279117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7215" y="3851705"/>
              <a:ext cx="5819802" cy="279117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E62E921B-0B09-AC22-A2AA-56F438ED84CB}"/>
                </a:ext>
              </a:extLst>
            </p:cNvPr>
            <p:cNvSpPr/>
            <p:nvPr/>
          </p:nvSpPr>
          <p:spPr>
            <a:xfrm>
              <a:off x="8071819" y="5216798"/>
              <a:ext cx="3878133" cy="2068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E62E921B-0B09-AC22-A2AA-56F438ED84CB}"/>
                </a:ext>
              </a:extLst>
            </p:cNvPr>
            <p:cNvSpPr/>
            <p:nvPr/>
          </p:nvSpPr>
          <p:spPr>
            <a:xfrm>
              <a:off x="8080783" y="5916045"/>
              <a:ext cx="3878133" cy="2068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5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411F61D-01D8-48AB-FD14-1437F8985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0"/>
            <a:ext cx="4384025" cy="1196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1C88D06-7298-5F45-240C-460060A5956C}"/>
              </a:ext>
            </a:extLst>
          </p:cNvPr>
          <p:cNvSpPr/>
          <p:nvPr/>
        </p:nvSpPr>
        <p:spPr>
          <a:xfrm>
            <a:off x="117396" y="240217"/>
            <a:ext cx="40312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招、決標作業階段</a:t>
            </a:r>
            <a:endParaRPr kumimoji="1" lang="en-US" altLang="zh-TW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52776" y="1302142"/>
            <a:ext cx="1503676" cy="502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缺失態樣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4F0666-F0D5-7C45-3389-BEC7D1A2C517}"/>
              </a:ext>
            </a:extLst>
          </p:cNvPr>
          <p:cNvSpPr/>
          <p:nvPr/>
        </p:nvSpPr>
        <p:spPr>
          <a:xfrm>
            <a:off x="361654" y="1942405"/>
            <a:ext cx="5113150" cy="1991956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得標廠商將應自行履行之全部或主要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部分由其他廠商代為履行，涉有轉包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情事。</a:t>
            </a:r>
            <a:endParaRPr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政府採購法第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65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項；機關辦理公告金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額十分之一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以下採購常見誤解</a:t>
            </a:r>
            <a:endParaRPr kumimoji="1" lang="en-US" altLang="zh-TW" b="1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或錯誤態樣」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態樣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8066760" y="258129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xmlns="" id="{C200AB2B-63E8-6F11-873F-A0490BC67E99}"/>
              </a:ext>
            </a:extLst>
          </p:cNvPr>
          <p:cNvSpPr/>
          <p:nvPr/>
        </p:nvSpPr>
        <p:spPr>
          <a:xfrm>
            <a:off x="5629673" y="3577392"/>
            <a:ext cx="526502" cy="8440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9164" y="986943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655195" y="986944"/>
            <a:ext cx="5285272" cy="2848210"/>
            <a:chOff x="5769635" y="325091"/>
            <a:chExt cx="5385343" cy="2858361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195B490D-1CF1-9FC4-9DE4-044DD5CEC8D5}"/>
                </a:ext>
              </a:extLst>
            </p:cNvPr>
            <p:cNvGrpSpPr/>
            <p:nvPr/>
          </p:nvGrpSpPr>
          <p:grpSpPr>
            <a:xfrm>
              <a:off x="5769635" y="325091"/>
              <a:ext cx="5385343" cy="2858361"/>
              <a:chOff x="5098942" y="528378"/>
              <a:chExt cx="5385343" cy="2858361"/>
            </a:xfrm>
          </p:grpSpPr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xmlns="" id="{2E8309C5-52FB-BCAF-BC7D-B6CEB9156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21979"/>
              <a:stretch>
                <a:fillRect/>
              </a:stretch>
            </p:blipFill>
            <p:spPr>
              <a:xfrm>
                <a:off x="5098942" y="528378"/>
                <a:ext cx="5385343" cy="2858361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xmlns="" id="{7C422D02-B66E-23B4-496F-5A41ADABD687}"/>
                  </a:ext>
                </a:extLst>
              </p:cNvPr>
              <p:cNvGrpSpPr/>
              <p:nvPr/>
            </p:nvGrpSpPr>
            <p:grpSpPr>
              <a:xfrm>
                <a:off x="5823464" y="1458685"/>
                <a:ext cx="4436322" cy="370115"/>
                <a:chOff x="5823464" y="1458685"/>
                <a:chExt cx="4436322" cy="370115"/>
              </a:xfrm>
            </p:grpSpPr>
            <p:cxnSp>
              <p:nvCxnSpPr>
                <p:cNvPr id="24" name="直線接點 23">
                  <a:extLst>
                    <a:ext uri="{FF2B5EF4-FFF2-40B4-BE49-F238E27FC236}">
                      <a16:creationId xmlns:a16="http://schemas.microsoft.com/office/drawing/2014/main" xmlns="" id="{14C272BC-5028-99FF-D182-7A51C687F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23464" y="1698171"/>
                  <a:ext cx="4430879" cy="10341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>
                  <a:extLst>
                    <a:ext uri="{FF2B5EF4-FFF2-40B4-BE49-F238E27FC236}">
                      <a16:creationId xmlns:a16="http://schemas.microsoft.com/office/drawing/2014/main" xmlns="" id="{6787B279-2CF0-A6FD-D0F6-B352D5CE2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28907" y="1458685"/>
                  <a:ext cx="4430879" cy="10341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>
                  <a:extLst>
                    <a:ext uri="{FF2B5EF4-FFF2-40B4-BE49-F238E27FC236}">
                      <a16:creationId xmlns:a16="http://schemas.microsoft.com/office/drawing/2014/main" xmlns="" id="{4312E2E5-7105-3C77-1E8A-6A03F4689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823464" y="1538272"/>
                  <a:ext cx="1139" cy="2905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>
                  <a:extLst>
                    <a:ext uri="{FF2B5EF4-FFF2-40B4-BE49-F238E27FC236}">
                      <a16:creationId xmlns:a16="http://schemas.microsoft.com/office/drawing/2014/main" xmlns="" id="{A54F5516-6118-6F44-A879-60DD6233E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47239" y="1465204"/>
                  <a:ext cx="1139" cy="2905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圓角矩形 58">
              <a:extLst>
                <a:ext uri="{FF2B5EF4-FFF2-40B4-BE49-F238E27FC236}">
                  <a16:creationId xmlns:a16="http://schemas.microsoft.com/office/drawing/2014/main" xmlns="" id="{A21F97F8-85AA-B99C-927F-7A02060FB01B}"/>
                </a:ext>
              </a:extLst>
            </p:cNvPr>
            <p:cNvSpPr/>
            <p:nvPr/>
          </p:nvSpPr>
          <p:spPr>
            <a:xfrm>
              <a:off x="5769635" y="325091"/>
              <a:ext cx="3028182" cy="400211"/>
            </a:xfrm>
            <a:prstGeom prst="roundRect">
              <a:avLst/>
            </a:prstGeom>
            <a:solidFill>
              <a:srgbClr val="DFFEA2"/>
            </a:solidFill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承攬廠商：○○土木包工業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3DEF04A7-C6B7-4CB2-A3C7-69931A1E9826}"/>
              </a:ext>
            </a:extLst>
          </p:cNvPr>
          <p:cNvGrpSpPr/>
          <p:nvPr/>
        </p:nvGrpSpPr>
        <p:grpSpPr>
          <a:xfrm>
            <a:off x="6782538" y="3999425"/>
            <a:ext cx="4925288" cy="2602794"/>
            <a:chOff x="6782538" y="3999425"/>
            <a:chExt cx="4925288" cy="260279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F35E766C-13A7-9455-CD60-9CBD0AD7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2538" y="3999425"/>
              <a:ext cx="4925288" cy="2602794"/>
            </a:xfrm>
            <a:prstGeom prst="rect">
              <a:avLst/>
            </a:prstGeom>
          </p:spPr>
        </p:pic>
        <p:sp>
          <p:nvSpPr>
            <p:cNvPr id="4" name="圓角矩形 58">
              <a:extLst>
                <a:ext uri="{FF2B5EF4-FFF2-40B4-BE49-F238E27FC236}">
                  <a16:creationId xmlns:a16="http://schemas.microsoft.com/office/drawing/2014/main" xmlns="" id="{4CAF91FB-D292-5F52-7A32-F085A81F23C7}"/>
                </a:ext>
              </a:extLst>
            </p:cNvPr>
            <p:cNvSpPr/>
            <p:nvPr/>
          </p:nvSpPr>
          <p:spPr>
            <a:xfrm>
              <a:off x="6782538" y="3999425"/>
              <a:ext cx="3246699" cy="398790"/>
            </a:xfrm>
            <a:prstGeom prst="roundRect">
              <a:avLst/>
            </a:prstGeom>
            <a:solidFill>
              <a:srgbClr val="DFFEA2"/>
            </a:solidFill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施作廠商：○○蓄水池工程行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6FB5A45-5E77-227F-9CD5-D84911D59547}"/>
              </a:ext>
            </a:extLst>
          </p:cNvPr>
          <p:cNvSpPr/>
          <p:nvPr/>
        </p:nvSpPr>
        <p:spPr>
          <a:xfrm>
            <a:off x="352776" y="4040126"/>
            <a:ext cx="5113150" cy="108145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採購材料指定特殊尺寸及型式，涉有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規格限制競爭情事。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政府採購法第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26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條第</a:t>
            </a:r>
            <a:r>
              <a:rPr kumimoji="1" lang="en-US" altLang="zh-TW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823B1D0-AE2D-1333-6BFE-3F52B4A5FBDA}"/>
              </a:ext>
            </a:extLst>
          </p:cNvPr>
          <p:cNvSpPr/>
          <p:nvPr/>
        </p:nvSpPr>
        <p:spPr>
          <a:xfrm>
            <a:off x="352776" y="5221377"/>
            <a:ext cx="5113150" cy="1350754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辦理採購未經事前簽辦核准即由廠商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sz="2200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先行履約。</a:t>
            </a:r>
            <a:endParaRPr kumimoji="1" lang="en-US" altLang="zh-TW" sz="2200" b="1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(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工程會訂定「</a:t>
            </a:r>
            <a:r>
              <a:rPr kumimoji="1" lang="zh-TW" altLang="en-US" b="1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採購業務」作業程序說明表</a:t>
            </a:r>
            <a:r>
              <a:rPr kumimoji="1"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控</a:t>
            </a:r>
            <a:endParaRPr kumimoji="1" lang="en-US" altLang="zh-TW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制重點一、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kumimoji="1" lang="en-US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kumimoji="1" lang="en-US" altLang="zh-TW" b="1" kern="1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39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2B0ADF7D-4687-03CA-6AC1-4429F128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1B5EDF83-5F7B-03FB-4D98-A58DAA3230E3}"/>
              </a:ext>
            </a:extLst>
          </p:cNvPr>
          <p:cNvGrpSpPr/>
          <p:nvPr/>
        </p:nvGrpSpPr>
        <p:grpSpPr>
          <a:xfrm>
            <a:off x="267286" y="1295915"/>
            <a:ext cx="5647772" cy="2567415"/>
            <a:chOff x="267286" y="1295915"/>
            <a:chExt cx="5647772" cy="2567415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73E9B95E-C635-B0DD-997D-C031BC6BD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906" y="1295915"/>
              <a:ext cx="5634152" cy="1948326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16B98E26-BA9C-E8BC-4295-8875E4880C54}"/>
                </a:ext>
              </a:extLst>
            </p:cNvPr>
            <p:cNvSpPr/>
            <p:nvPr/>
          </p:nvSpPr>
          <p:spPr>
            <a:xfrm>
              <a:off x="267286" y="3278555"/>
              <a:ext cx="5647772" cy="58477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altLang="zh-TW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廠商想投標，不能向擁有該認證的</a:t>
              </a:r>
              <a:r>
                <a:rPr lang="en-US" altLang="zh-TW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專業防火門廠商購買門扇來組裝         </a:t>
              </a:r>
              <a:r>
                <a:rPr lang="zh-TW" altLang="en-US" sz="1600" b="1" spc="-1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技術性綁標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？</a:t>
              </a:r>
              <a:r>
                <a:rPr lang="en-US" altLang="zh-TW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！</a:t>
              </a:r>
              <a:endPara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D39DC905-7FA6-8350-D838-94F7CADDBFD9}"/>
                </a:ext>
              </a:extLst>
            </p:cNvPr>
            <p:cNvCxnSpPr/>
            <p:nvPr/>
          </p:nvCxnSpPr>
          <p:spPr>
            <a:xfrm>
              <a:off x="956602" y="2912013"/>
              <a:ext cx="4895557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xmlns="" id="{6705891B-2687-86E0-AC95-FC465F25CE33}"/>
                </a:ext>
              </a:extLst>
            </p:cNvPr>
            <p:cNvCxnSpPr>
              <a:cxnSpLocks/>
            </p:cNvCxnSpPr>
            <p:nvPr/>
          </p:nvCxnSpPr>
          <p:spPr>
            <a:xfrm>
              <a:off x="968325" y="3205090"/>
              <a:ext cx="3350457" cy="2344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箭號: 向右 33">
              <a:extLst>
                <a:ext uri="{FF2B5EF4-FFF2-40B4-BE49-F238E27FC236}">
                  <a16:creationId xmlns:a16="http://schemas.microsoft.com/office/drawing/2014/main" xmlns="" id="{D4911917-5FCB-A23D-5516-67052B4C1B02}"/>
                </a:ext>
              </a:extLst>
            </p:cNvPr>
            <p:cNvSpPr/>
            <p:nvPr/>
          </p:nvSpPr>
          <p:spPr>
            <a:xfrm>
              <a:off x="1237956" y="3545124"/>
              <a:ext cx="337626" cy="2672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2548424-CBF1-908B-C017-8DD63565C2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1"/>
            <a:ext cx="4384025" cy="115982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D821A63-5402-E6D4-CF4A-9748331E27B5}"/>
              </a:ext>
            </a:extLst>
          </p:cNvPr>
          <p:cNvSpPr/>
          <p:nvPr/>
        </p:nvSpPr>
        <p:spPr>
          <a:xfrm>
            <a:off x="117396" y="240217"/>
            <a:ext cx="40312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招、決標作業階段</a:t>
            </a:r>
            <a:endParaRPr kumimoji="1" lang="en-US" altLang="zh-TW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B386EC0C-E5B9-2052-7C0D-C6D3DCA5B0EA}"/>
              </a:ext>
            </a:extLst>
          </p:cNvPr>
          <p:cNvSpPr/>
          <p:nvPr/>
        </p:nvSpPr>
        <p:spPr>
          <a:xfrm>
            <a:off x="4966005" y="220094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4E81459E-748C-EFA0-F565-1E42F339C57B}"/>
              </a:ext>
            </a:extLst>
          </p:cNvPr>
          <p:cNvSpPr/>
          <p:nvPr/>
        </p:nvSpPr>
        <p:spPr>
          <a:xfrm>
            <a:off x="367456" y="1351466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6204A203-D441-F4DE-3A48-F4F4F9EFBA4D}"/>
              </a:ext>
            </a:extLst>
          </p:cNvPr>
          <p:cNvGrpSpPr/>
          <p:nvPr/>
        </p:nvGrpSpPr>
        <p:grpSpPr>
          <a:xfrm>
            <a:off x="267285" y="3999425"/>
            <a:ext cx="5647772" cy="2556356"/>
            <a:chOff x="267285" y="3999425"/>
            <a:chExt cx="5647772" cy="255635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D1153FC9-5262-7A3E-3309-83FEA74B3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7038"/>
            <a:stretch>
              <a:fillRect/>
            </a:stretch>
          </p:blipFill>
          <p:spPr>
            <a:xfrm>
              <a:off x="267286" y="3999425"/>
              <a:ext cx="5647771" cy="19112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DA8995E2-8EC8-F87E-A04B-4AF00F7CA416}"/>
                </a:ext>
              </a:extLst>
            </p:cNvPr>
            <p:cNvSpPr/>
            <p:nvPr/>
          </p:nvSpPr>
          <p:spPr>
            <a:xfrm>
              <a:off x="267285" y="5971006"/>
              <a:ext cx="5647772" cy="5847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zh-TW" altLang="en-US" sz="1600" b="1" spc="-1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保速達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為</a:t>
              </a:r>
              <a:r>
                <a:rPr lang="zh-TW" altLang="en-US" sz="1600" b="1" spc="-1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甲四類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電梯協會團體會員，</a:t>
              </a:r>
              <a:r>
                <a:rPr lang="zh-TW" altLang="en-US" sz="1600" b="1" spc="-1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三菱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1600" b="1" spc="-1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富士達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1600" b="1" spc="-1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迅達</a:t>
              </a:r>
              <a:r>
                <a:rPr lang="en-US" altLang="zh-TW" sz="1600" b="1" spc="-1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(OTIS)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為</a:t>
              </a:r>
              <a:r>
                <a:rPr lang="zh-TW" altLang="en-US" sz="1600" b="1" spc="-1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甲五類</a:t>
              </a:r>
              <a:r>
                <a:rPr lang="zh-TW" altLang="en-US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會員         二者電梯設備非屬同等品</a:t>
              </a:r>
              <a:r>
                <a:rPr lang="en-US" altLang="zh-TW" sz="1600" b="1" spc="-10" dirty="0">
                  <a:solidFill>
                    <a:srgbClr val="00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！</a:t>
              </a:r>
              <a:endPara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箭號: 向右 35">
              <a:extLst>
                <a:ext uri="{FF2B5EF4-FFF2-40B4-BE49-F238E27FC236}">
                  <a16:creationId xmlns:a16="http://schemas.microsoft.com/office/drawing/2014/main" xmlns="" id="{1D766DAD-43BB-0997-724D-42760B1DB165}"/>
                </a:ext>
              </a:extLst>
            </p:cNvPr>
            <p:cNvSpPr/>
            <p:nvPr/>
          </p:nvSpPr>
          <p:spPr>
            <a:xfrm>
              <a:off x="2192012" y="6263393"/>
              <a:ext cx="337626" cy="2672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xmlns="" id="{88BC6C8C-4BB6-46D6-4105-339E4FA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2881532" y="5132364"/>
              <a:ext cx="2900290" cy="445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7701406" y="759936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u="sng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延伸案例</a:t>
            </a:r>
            <a:r>
              <a:rPr lang="en-US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u="sng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設備送審</a:t>
            </a:r>
            <a:r>
              <a:rPr lang="en-US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u="sng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368022" y="1268240"/>
            <a:ext cx="5229225" cy="1534795"/>
            <a:chOff x="6368022" y="1268240"/>
            <a:chExt cx="5229225" cy="1534795"/>
          </a:xfrm>
        </p:grpSpPr>
        <p:grpSp>
          <p:nvGrpSpPr>
            <p:cNvPr id="20" name="群組 19"/>
            <p:cNvGrpSpPr/>
            <p:nvPr/>
          </p:nvGrpSpPr>
          <p:grpSpPr>
            <a:xfrm>
              <a:off x="6368022" y="1268240"/>
              <a:ext cx="5229225" cy="1534795"/>
              <a:chOff x="0" y="0"/>
              <a:chExt cx="5229225" cy="1534795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343"/>
              <a:stretch/>
            </p:blipFill>
            <p:spPr bwMode="auto">
              <a:xfrm>
                <a:off x="0" y="0"/>
                <a:ext cx="5229225" cy="93154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2" name="圖片 2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6"/>
              <a:stretch/>
            </p:blipFill>
            <p:spPr bwMode="auto">
              <a:xfrm>
                <a:off x="49877" y="1097280"/>
                <a:ext cx="5136515" cy="43751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6" name="直線接點 5"/>
            <p:cNvCxnSpPr/>
            <p:nvPr/>
          </p:nvCxnSpPr>
          <p:spPr>
            <a:xfrm>
              <a:off x="7844118" y="2575313"/>
              <a:ext cx="23756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A8995E2-8EC8-F87E-A04B-4AF00F7CA416}"/>
              </a:ext>
            </a:extLst>
          </p:cNvPr>
          <p:cNvSpPr/>
          <p:nvPr/>
        </p:nvSpPr>
        <p:spPr>
          <a:xfrm>
            <a:off x="6408934" y="2838894"/>
            <a:ext cx="5136515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Mitsubishi</a:t>
            </a:r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Hitachi</a:t>
            </a:r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KONE</a:t>
            </a:r>
            <a:r>
              <a:rPr lang="zh-TW" altLang="en-US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</a:t>
            </a:r>
            <a:r>
              <a:rPr lang="zh-TW" altLang="en-US" sz="16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1600" b="1" spc="-1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甲五類</a:t>
            </a:r>
            <a:r>
              <a:rPr lang="zh-TW" altLang="en-US" sz="1600" b="1" spc="-1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電梯協會團體會員</a:t>
            </a:r>
            <a:r>
              <a:rPr lang="zh-TW" altLang="en-US" sz="1600" b="1" spc="-1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若採同級品亦應為</a:t>
            </a:r>
            <a:r>
              <a:rPr lang="zh-TW" altLang="en-US" sz="1600" b="1" spc="-1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甲五類</a:t>
            </a:r>
            <a:r>
              <a:rPr lang="zh-TW" altLang="en-US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廠商設備</a:t>
            </a:r>
            <a:r>
              <a:rPr lang="en-US" altLang="zh-TW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3228" y="3517048"/>
            <a:ext cx="3061009" cy="2453958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" name="群組 4"/>
          <p:cNvGrpSpPr/>
          <p:nvPr/>
        </p:nvGrpSpPr>
        <p:grpSpPr>
          <a:xfrm>
            <a:off x="6357147" y="3517048"/>
            <a:ext cx="2096395" cy="2453958"/>
            <a:chOff x="9500852" y="3517048"/>
            <a:chExt cx="2096395" cy="245395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00852" y="3517048"/>
              <a:ext cx="2096395" cy="245395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32" name="直線接點 31"/>
            <p:cNvCxnSpPr/>
            <p:nvPr/>
          </p:nvCxnSpPr>
          <p:spPr>
            <a:xfrm>
              <a:off x="11151616" y="5774944"/>
              <a:ext cx="343698" cy="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9655629" y="5951376"/>
              <a:ext cx="449424" cy="6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678955" y="5018315"/>
              <a:ext cx="1382486" cy="155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DA8995E2-8EC8-F87E-A04B-4AF00F7CA416}"/>
              </a:ext>
            </a:extLst>
          </p:cNvPr>
          <p:cNvSpPr/>
          <p:nvPr/>
        </p:nvSpPr>
        <p:spPr>
          <a:xfrm>
            <a:off x="6357147" y="6009701"/>
            <a:ext cx="523709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送審之電梯廠牌為</a:t>
            </a:r>
            <a:r>
              <a:rPr lang="zh-TW" altLang="en-US" sz="1600" b="1" spc="-1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甲四類</a:t>
            </a:r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專業廠商</a:t>
            </a:r>
            <a:r>
              <a:rPr lang="en-US" altLang="zh-TW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屬</a:t>
            </a:r>
            <a:r>
              <a:rPr lang="zh-TW" altLang="en-US" sz="1600" b="1" spc="-1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特定類型如中小型電梯製造或服務商</a:t>
            </a:r>
            <a:r>
              <a:rPr lang="en-US" altLang="zh-TW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生產</a:t>
            </a:r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1600" b="1" spc="-1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設備，</a:t>
            </a:r>
            <a:r>
              <a:rPr lang="zh-TW" altLang="en-US" sz="1600" b="1" spc="-1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非屬</a:t>
            </a:r>
            <a:r>
              <a:rPr lang="zh-TW" altLang="en-US" sz="1600" b="1" spc="-1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同等品</a:t>
            </a:r>
            <a:r>
              <a:rPr lang="zh-TW" altLang="en-US" sz="1600" b="1" spc="-1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4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xmlns="" id="{2B0ADF7D-4687-03CA-6AC1-4429F128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2548424-CBF1-908B-C017-8DD63565C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876" b="10795"/>
          <a:stretch/>
        </p:blipFill>
        <p:spPr>
          <a:xfrm>
            <a:off x="0" y="1"/>
            <a:ext cx="4384025" cy="115982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D821A63-5402-E6D4-CF4A-9748331E27B5}"/>
              </a:ext>
            </a:extLst>
          </p:cNvPr>
          <p:cNvSpPr/>
          <p:nvPr/>
        </p:nvSpPr>
        <p:spPr>
          <a:xfrm>
            <a:off x="117396" y="240217"/>
            <a:ext cx="40312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招、決標作業階段</a:t>
            </a:r>
            <a:endParaRPr kumimoji="1" lang="en-US" altLang="zh-TW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B386EC0C-E5B9-2052-7C0D-C6D3DCA5B0EA}"/>
              </a:ext>
            </a:extLst>
          </p:cNvPr>
          <p:cNvSpPr/>
          <p:nvPr/>
        </p:nvSpPr>
        <p:spPr>
          <a:xfrm>
            <a:off x="4966005" y="220094"/>
            <a:ext cx="1689190" cy="572626"/>
          </a:xfrm>
          <a:prstGeom prst="roundRect">
            <a:avLst/>
          </a:prstGeom>
          <a:solidFill>
            <a:srgbClr val="FFF3E0"/>
          </a:solidFill>
          <a:ln w="25400" cap="flat" cmpd="sng" algn="ctr">
            <a:solidFill>
              <a:srgbClr val="FFF3E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0747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查核發現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F64EB60-6248-7BDF-FF91-4936BCF89C46}"/>
              </a:ext>
            </a:extLst>
          </p:cNvPr>
          <p:cNvSpPr/>
          <p:nvPr/>
        </p:nvSpPr>
        <p:spPr>
          <a:xfrm>
            <a:off x="2030750" y="1147219"/>
            <a:ext cx="322524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xmlns="" id="{414A5BE5-A1BC-FF2E-C201-53E1DC3D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365" y="1159821"/>
            <a:ext cx="7117976" cy="4338041"/>
          </a:xfrm>
          <a:prstGeom prst="rect">
            <a:avLst/>
          </a:prstGeom>
        </p:spPr>
      </p:pic>
      <p:sp>
        <p:nvSpPr>
          <p:cNvPr id="20" name="向右箭號 19">
            <a:extLst>
              <a:ext uri="{FF2B5EF4-FFF2-40B4-BE49-F238E27FC236}">
                <a16:creationId xmlns:a16="http://schemas.microsoft.com/office/drawing/2014/main" xmlns="" id="{C200AB2B-63E8-6F11-873F-A0490BC67E99}"/>
              </a:ext>
            </a:extLst>
          </p:cNvPr>
          <p:cNvSpPr/>
          <p:nvPr/>
        </p:nvSpPr>
        <p:spPr>
          <a:xfrm>
            <a:off x="2297542" y="5750680"/>
            <a:ext cx="463587" cy="4925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61146" y="5566085"/>
            <a:ext cx="6704195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採購作業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內控機制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，並參考</a:t>
            </a:r>
            <a:r>
              <a:rPr lang="zh-TW" alt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中寮鄉公所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採購模式，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可採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開口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127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10861</TotalTime>
  <Words>1405</Words>
  <Application>Microsoft Office PowerPoint</Application>
  <PresentationFormat>寬螢幕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맑은 고딕</vt:lpstr>
      <vt:lpstr>Microsoft YaHei</vt:lpstr>
      <vt:lpstr>Microsoft YaHei</vt:lpstr>
      <vt:lpstr>Oswald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2_Office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武景雍</dc:creator>
  <cp:lastModifiedBy>陳光銘</cp:lastModifiedBy>
  <cp:revision>676</cp:revision>
  <cp:lastPrinted>2024-06-04T07:33:02Z</cp:lastPrinted>
  <dcterms:created xsi:type="dcterms:W3CDTF">2023-05-18T02:57:04Z</dcterms:created>
  <dcterms:modified xsi:type="dcterms:W3CDTF">2026-06-22T01:29:12Z</dcterms:modified>
</cp:coreProperties>
</file>